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8595" r:id="rId3"/>
    <p:sldId id="295" r:id="rId5"/>
    <p:sldId id="296" r:id="rId6"/>
    <p:sldId id="8574" r:id="rId7"/>
    <p:sldId id="8589" r:id="rId8"/>
    <p:sldId id="8576" r:id="rId9"/>
    <p:sldId id="8578" r:id="rId10"/>
    <p:sldId id="8577" r:id="rId11"/>
    <p:sldId id="8575" r:id="rId12"/>
    <p:sldId id="298" r:id="rId13"/>
    <p:sldId id="8579" r:id="rId14"/>
    <p:sldId id="8580" r:id="rId15"/>
    <p:sldId id="8582" r:id="rId16"/>
    <p:sldId id="8583" r:id="rId17"/>
    <p:sldId id="8584" r:id="rId18"/>
    <p:sldId id="8585" r:id="rId19"/>
    <p:sldId id="8586" r:id="rId20"/>
    <p:sldId id="8587" r:id="rId21"/>
    <p:sldId id="8588" r:id="rId22"/>
    <p:sldId id="8590" r:id="rId23"/>
    <p:sldId id="8591" r:id="rId24"/>
    <p:sldId id="8592" r:id="rId25"/>
    <p:sldId id="859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B774"/>
    <a:srgbClr val="253859"/>
    <a:srgbClr val="E1D2B2"/>
    <a:srgbClr val="7C8B97"/>
    <a:srgbClr val="9B8048"/>
    <a:srgbClr val="F8ECD4"/>
    <a:srgbClr val="8897A3"/>
    <a:srgbClr val="D4C29E"/>
    <a:srgbClr val="A7894F"/>
    <a:srgbClr val="B19A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62" autoAdjust="0"/>
    <p:restoredTop sz="94660"/>
  </p:normalViewPr>
  <p:slideViewPr>
    <p:cSldViewPr snapToGrid="0">
      <p:cViewPr>
        <p:scale>
          <a:sx n="50" d="100"/>
          <a:sy n="50" d="100"/>
        </p:scale>
        <p:origin x="-608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8ECD4"/>
            </a:solidFill>
          </c:spPr>
          <c:explosion val="0"/>
          <c:dPt>
            <c:idx val="0"/>
            <c:bubble3D val="0"/>
            <c:spPr>
              <a:solidFill>
                <a:srgbClr val="7C8B97"/>
              </a:solidFill>
            </c:spPr>
          </c:dPt>
          <c:dPt>
            <c:idx val="1"/>
            <c:bubble3D val="0"/>
            <c:spPr>
              <a:solidFill>
                <a:srgbClr val="D7B774"/>
              </a:solidFill>
            </c:spPr>
          </c:dPt>
          <c:dPt>
            <c:idx val="2"/>
            <c:bubble3D val="0"/>
            <c:spPr>
              <a:solidFill>
                <a:srgbClr val="9B8048"/>
              </a:solidFill>
            </c:spPr>
          </c:dPt>
          <c:dPt>
            <c:idx val="3"/>
            <c:bubble3D val="0"/>
            <c:spPr>
              <a:solidFill>
                <a:srgbClr val="E1D2B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aleway Medium" pitchFamily="34" charset="0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2.25</c:v>
                </c:pt>
                <c:pt idx="2">
                  <c:v>1.25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4"/>
      </c:pieChart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accent3"/>
              </a:solidFill>
              <a:latin typeface="Raleway thin" pitchFamily="34" charset="0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900">
          <a:solidFill>
            <a:schemeClr val="accent3"/>
          </a:solidFill>
          <a:latin typeface="Raleway thin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29376-A694-4593-9888-14EAFE54FD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035FA0-C60A-41EC-91E0-8F075E461C4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14:ripple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91E48-354F-4E8F-BDC1-768EFB806D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ECE0A-3CFD-4AA3-A27A-52ABBF5A339B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584200" y="609600"/>
            <a:ext cx="11023599" cy="5651500"/>
          </a:xfrm>
          <a:prstGeom prst="rect">
            <a:avLst/>
          </a:prstGeom>
          <a:solidFill>
            <a:srgbClr val="253859"/>
          </a:solidFill>
          <a:ln>
            <a:noFill/>
          </a:ln>
          <a:effectLst>
            <a:outerShdw blurRad="241300" sx="107000" sy="1070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Maibenben\Desktop\58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" y="0"/>
            <a:ext cx="121912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PPT改稿\中国风\未标题-62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269" y="1536699"/>
            <a:ext cx="1706455" cy="1572440"/>
          </a:xfrm>
          <a:prstGeom prst="rect">
            <a:avLst/>
          </a:prstGeom>
          <a:noFill/>
        </p:spPr>
      </p:pic>
      <p:sp>
        <p:nvSpPr>
          <p:cNvPr id="6" name="文本框 19"/>
          <p:cNvSpPr txBox="1"/>
          <p:nvPr/>
        </p:nvSpPr>
        <p:spPr>
          <a:xfrm>
            <a:off x="4622801" y="3983055"/>
            <a:ext cx="2921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spc="-150" dirty="0" smtClean="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/>
              </a:rPr>
              <a:t>典雅复古</a:t>
            </a:r>
            <a:endParaRPr lang="en-US" altLang="zh-CN" sz="3600" b="1" spc="-150" dirty="0">
              <a:gradFill>
                <a:gsLst>
                  <a:gs pos="8000">
                    <a:srgbClr val="9B8048"/>
                  </a:gs>
                  <a:gs pos="51000">
                    <a:srgbClr val="F8ECD4"/>
                  </a:gs>
                  <a:gs pos="92000">
                    <a:srgbClr val="9B8048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/>
            </a:endParaRPr>
          </a:p>
          <a:p>
            <a:pPr algn="ctr"/>
            <a:r>
              <a:rPr lang="zh-CN" altLang="en-US" sz="3600" b="1" spc="-150" dirty="0" smtClean="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/>
              </a:rPr>
              <a:t>商务演示模板</a:t>
            </a:r>
            <a:endParaRPr lang="zh-CN" altLang="en-US" sz="3600" b="1" spc="-150" dirty="0">
              <a:gradFill>
                <a:gsLst>
                  <a:gs pos="8000">
                    <a:srgbClr val="9B8048"/>
                  </a:gs>
                  <a:gs pos="51000">
                    <a:srgbClr val="F8ECD4"/>
                  </a:gs>
                  <a:gs pos="92000">
                    <a:srgbClr val="9B8048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/>
            </a:endParaRPr>
          </a:p>
        </p:txBody>
      </p:sp>
      <p:sp>
        <p:nvSpPr>
          <p:cNvPr id="7" name="文本框 20"/>
          <p:cNvSpPr txBox="1"/>
          <p:nvPr/>
        </p:nvSpPr>
        <p:spPr>
          <a:xfrm>
            <a:off x="3024430" y="3352800"/>
            <a:ext cx="627013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BUSINESS</a:t>
            </a:r>
            <a:endParaRPr lang="zh-CN" altLang="en-US" sz="2400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8" name="那些花儿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720725" y="-8477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>
                  <a:latin typeface="+mn-lt"/>
                </a:rPr>
                <a:t>01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060730" y="2042606"/>
            <a:ext cx="4389140" cy="3659868"/>
            <a:chOff x="1060730" y="2042606"/>
            <a:chExt cx="4389140" cy="3659868"/>
          </a:xfrm>
        </p:grpSpPr>
        <p:pic>
          <p:nvPicPr>
            <p:cNvPr id="10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730" y="2042606"/>
              <a:ext cx="4389140" cy="3659868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1217518" y="2174368"/>
              <a:ext cx="4082463" cy="2322966"/>
            </a:xfrm>
            <a:prstGeom prst="rect">
              <a:avLst/>
            </a:prstGeom>
            <a:blipFill>
              <a:blip r:embed="rId4"/>
              <a:srcRect/>
              <a:stretch>
                <a:fillRect t="-2743" b="-274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3410" y="3915264"/>
            <a:ext cx="2355688" cy="884716"/>
            <a:chOff x="769480" y="1382016"/>
            <a:chExt cx="1538901" cy="663537"/>
          </a:xfrm>
        </p:grpSpPr>
        <p:sp>
          <p:nvSpPr>
            <p:cNvPr id="15" name="TextBox 19"/>
            <p:cNvSpPr txBox="1"/>
            <p:nvPr/>
          </p:nvSpPr>
          <p:spPr>
            <a:xfrm>
              <a:off x="1024984" y="13820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charset="-122"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charset="-122"/>
                <a:cs typeface="+mn-ea"/>
                <a:sym typeface="+mn-lt"/>
              </a:endParaRPr>
            </a:p>
          </p:txBody>
        </p:sp>
        <p:sp>
          <p:nvSpPr>
            <p:cNvPr id="16" name="TextBox 20"/>
            <p:cNvSpPr txBox="1"/>
            <p:nvPr/>
          </p:nvSpPr>
          <p:spPr bwMode="auto">
            <a:xfrm>
              <a:off x="769480" y="1591583"/>
              <a:ext cx="1538901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19984" y="3915264"/>
            <a:ext cx="2351107" cy="884715"/>
            <a:chOff x="785164" y="1382016"/>
            <a:chExt cx="1535908" cy="663536"/>
          </a:xfrm>
        </p:grpSpPr>
        <p:sp>
          <p:nvSpPr>
            <p:cNvPr id="18" name="TextBox 19"/>
            <p:cNvSpPr txBox="1"/>
            <p:nvPr/>
          </p:nvSpPr>
          <p:spPr>
            <a:xfrm>
              <a:off x="1024984" y="13820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方正黑体简体" panose="02010601030101010101" charset="-122"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黑体简体" panose="02010601030101010101" charset="-122"/>
                <a:cs typeface="+mn-ea"/>
                <a:sym typeface="+mn-lt"/>
              </a:endParaRPr>
            </a:p>
          </p:txBody>
        </p:sp>
        <p:sp>
          <p:nvSpPr>
            <p:cNvPr id="19" name="TextBox 20"/>
            <p:cNvSpPr txBox="1"/>
            <p:nvPr/>
          </p:nvSpPr>
          <p:spPr bwMode="auto">
            <a:xfrm>
              <a:off x="785164" y="1591582"/>
              <a:ext cx="1535908" cy="453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4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sz="1200" dirty="0"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ym typeface="+mn-ea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6447599" y="2821250"/>
            <a:ext cx="914400" cy="914400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253859"/>
                </a:solidFill>
              </a:rPr>
              <a:t>01</a:t>
            </a:r>
            <a:endParaRPr lang="zh-CN" altLang="en-US" sz="2400" b="1" dirty="0">
              <a:solidFill>
                <a:srgbClr val="253859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079520" y="2865330"/>
            <a:ext cx="914400" cy="914400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253859"/>
                </a:solidFill>
              </a:rPr>
              <a:t>02</a:t>
            </a:r>
            <a:endParaRPr lang="zh-CN" altLang="en-US" sz="2400" b="1" dirty="0">
              <a:solidFill>
                <a:srgbClr val="253859"/>
              </a:solidFill>
            </a:endParaRPr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02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14" name="圆角矩形 13"/>
          <p:cNvSpPr/>
          <p:nvPr/>
        </p:nvSpPr>
        <p:spPr>
          <a:xfrm>
            <a:off x="4336609" y="2446666"/>
            <a:ext cx="2130826" cy="3218131"/>
          </a:xfrm>
          <a:prstGeom prst="roundRect">
            <a:avLst>
              <a:gd name="adj" fmla="val 9770"/>
            </a:avLst>
          </a:prstGeom>
          <a:noFill/>
          <a:ln>
            <a:solidFill>
              <a:srgbClr val="D4C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962365" y="2006876"/>
            <a:ext cx="879307" cy="879579"/>
          </a:xfrm>
          <a:prstGeom prst="ellipse">
            <a:avLst/>
          </a:prstGeom>
          <a:solidFill>
            <a:schemeClr val="bg1"/>
          </a:solidFill>
          <a:ln>
            <a:solidFill>
              <a:srgbClr val="D7B77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4491459" y="3628057"/>
            <a:ext cx="1973366" cy="138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2" tIns="60941" rIns="121882" bIns="60941" numCol="1" anchor="t" anchorCtr="0" compatLnSpc="1">
            <a:spAutoFit/>
          </a:bodyPr>
          <a:lstStyle>
            <a:defPPr>
              <a:defRPr lang="zh-CN"/>
            </a:defPPr>
            <a:lvl1pPr algn="ct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ea typeface="微软雅黑" panose="020B0503020204020204" charset="-122"/>
                <a:cs typeface="+mn-ea"/>
              </a:defRPr>
            </a:lvl1pPr>
          </a:lstStyle>
          <a:p>
            <a:r>
              <a:rPr lang="zh-CN" altLang="en-US" sz="1600" dirty="0">
                <a:sym typeface="+mn-ea"/>
              </a:rPr>
              <a:t>请输入标题</a:t>
            </a:r>
            <a:endParaRPr lang="en-US" altLang="zh-CN" sz="1600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641497" y="2446666"/>
            <a:ext cx="2130826" cy="3218131"/>
          </a:xfrm>
          <a:prstGeom prst="roundRect">
            <a:avLst>
              <a:gd name="adj" fmla="val 9770"/>
            </a:avLst>
          </a:prstGeom>
          <a:noFill/>
          <a:ln>
            <a:solidFill>
              <a:srgbClr val="A789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267254" y="2006876"/>
            <a:ext cx="879307" cy="879579"/>
          </a:xfrm>
          <a:prstGeom prst="ellipse">
            <a:avLst/>
          </a:prstGeom>
          <a:solidFill>
            <a:schemeClr val="bg1"/>
          </a:solidFill>
          <a:ln>
            <a:solidFill>
              <a:srgbClr val="D7B77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6804710" y="3628057"/>
            <a:ext cx="1973366" cy="138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2" tIns="60941" rIns="121882" bIns="60941" numCol="1" anchor="t" anchorCtr="0" compatLnSpc="1">
            <a:spAutoFit/>
          </a:bodyPr>
          <a:lstStyle>
            <a:defPPr>
              <a:defRPr lang="zh-CN"/>
            </a:defPPr>
            <a:lvl1pPr algn="ct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ea typeface="微软雅黑" panose="020B0503020204020204" charset="-122"/>
                <a:cs typeface="+mn-ea"/>
              </a:defRPr>
            </a:lvl1pPr>
          </a:lstStyle>
          <a:p>
            <a:r>
              <a:rPr lang="zh-CN" altLang="en-US" sz="1600" dirty="0">
                <a:sym typeface="+mn-ea"/>
              </a:rPr>
              <a:t>请输入标题</a:t>
            </a:r>
            <a:endParaRPr lang="en-US" altLang="zh-CN" sz="1600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8914445" y="2446666"/>
            <a:ext cx="2130826" cy="3218131"/>
          </a:xfrm>
          <a:prstGeom prst="roundRect">
            <a:avLst>
              <a:gd name="adj" fmla="val 9770"/>
            </a:avLst>
          </a:prstGeom>
          <a:noFill/>
          <a:ln>
            <a:solidFill>
              <a:srgbClr val="D4C2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540202" y="2006876"/>
            <a:ext cx="879307" cy="879579"/>
          </a:xfrm>
          <a:prstGeom prst="ellipse">
            <a:avLst/>
          </a:prstGeom>
          <a:solidFill>
            <a:schemeClr val="bg1"/>
          </a:solidFill>
          <a:ln>
            <a:solidFill>
              <a:srgbClr val="D7B77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2400">
              <a:solidFill>
                <a:prstClr val="white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9040006" y="3628057"/>
            <a:ext cx="1973366" cy="138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2" tIns="60941" rIns="121882" bIns="60941" numCol="1" anchor="t" anchorCtr="0" compatLnSpc="1">
            <a:spAutoFit/>
          </a:bodyPr>
          <a:lstStyle>
            <a:defPPr>
              <a:defRPr lang="zh-CN"/>
            </a:defPPr>
            <a:lvl1pPr algn="ctr"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bg1"/>
                </a:solidFill>
                <a:ea typeface="微软雅黑" panose="020B0503020204020204" charset="-122"/>
                <a:cs typeface="+mn-ea"/>
              </a:defRPr>
            </a:lvl1pPr>
          </a:lstStyle>
          <a:p>
            <a:r>
              <a:rPr lang="zh-CN" altLang="en-US" sz="1600" dirty="0">
                <a:sym typeface="+mn-ea"/>
              </a:rPr>
              <a:t>请输入标题</a:t>
            </a:r>
            <a:endParaRPr lang="en-US" altLang="zh-CN" sz="1600" dirty="0">
              <a:sym typeface="+mn-ea"/>
            </a:endParaRPr>
          </a:p>
          <a:p>
            <a:r>
              <a:rPr lang="zh-CN" altLang="en-US" dirty="0"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23" name="Freeform 154"/>
          <p:cNvSpPr>
            <a:spLocks noEditPoints="1"/>
          </p:cNvSpPr>
          <p:nvPr/>
        </p:nvSpPr>
        <p:spPr bwMode="auto">
          <a:xfrm>
            <a:off x="7502402" y="2217869"/>
            <a:ext cx="476921" cy="428386"/>
          </a:xfrm>
          <a:custGeom>
            <a:avLst/>
            <a:gdLst>
              <a:gd name="T0" fmla="*/ 51 w 62"/>
              <a:gd name="T1" fmla="*/ 42 h 56"/>
              <a:gd name="T2" fmla="*/ 51 w 62"/>
              <a:gd name="T3" fmla="*/ 45 h 56"/>
              <a:gd name="T4" fmla="*/ 47 w 62"/>
              <a:gd name="T5" fmla="*/ 49 h 56"/>
              <a:gd name="T6" fmla="*/ 8 w 62"/>
              <a:gd name="T7" fmla="*/ 47 h 56"/>
              <a:gd name="T8" fmla="*/ 10 w 62"/>
              <a:gd name="T9" fmla="*/ 8 h 56"/>
              <a:gd name="T10" fmla="*/ 49 w 62"/>
              <a:gd name="T11" fmla="*/ 9 h 56"/>
              <a:gd name="T12" fmla="*/ 49 w 62"/>
              <a:gd name="T13" fmla="*/ 12 h 56"/>
              <a:gd name="T14" fmla="*/ 59 w 62"/>
              <a:gd name="T15" fmla="*/ 19 h 56"/>
              <a:gd name="T16" fmla="*/ 51 w 62"/>
              <a:gd name="T17" fmla="*/ 39 h 56"/>
              <a:gd name="T18" fmla="*/ 59 w 62"/>
              <a:gd name="T19" fmla="*/ 19 h 56"/>
              <a:gd name="T20" fmla="*/ 51 w 62"/>
              <a:gd name="T21" fmla="*/ 39 h 56"/>
              <a:gd name="T22" fmla="*/ 61 w 62"/>
              <a:gd name="T23" fmla="*/ 24 h 56"/>
              <a:gd name="T24" fmla="*/ 61 w 62"/>
              <a:gd name="T25" fmla="*/ 26 h 56"/>
              <a:gd name="T26" fmla="*/ 55 w 62"/>
              <a:gd name="T27" fmla="*/ 42 h 56"/>
              <a:gd name="T28" fmla="*/ 61 w 62"/>
              <a:gd name="T29" fmla="*/ 26 h 56"/>
              <a:gd name="T30" fmla="*/ 57 w 62"/>
              <a:gd name="T31" fmla="*/ 44 h 56"/>
              <a:gd name="T32" fmla="*/ 62 w 62"/>
              <a:gd name="T33" fmla="*/ 32 h 56"/>
              <a:gd name="T34" fmla="*/ 58 w 62"/>
              <a:gd name="T35" fmla="*/ 19 h 56"/>
              <a:gd name="T36" fmla="*/ 47 w 62"/>
              <a:gd name="T37" fmla="*/ 36 h 56"/>
              <a:gd name="T38" fmla="*/ 46 w 62"/>
              <a:gd name="T39" fmla="*/ 35 h 56"/>
              <a:gd name="T40" fmla="*/ 51 w 62"/>
              <a:gd name="T41" fmla="*/ 23 h 56"/>
              <a:gd name="T42" fmla="*/ 46 w 62"/>
              <a:gd name="T43" fmla="*/ 35 h 56"/>
              <a:gd name="T44" fmla="*/ 49 w 62"/>
              <a:gd name="T45" fmla="*/ 23 h 56"/>
              <a:gd name="T46" fmla="*/ 42 w 62"/>
              <a:gd name="T47" fmla="*/ 33 h 56"/>
              <a:gd name="T48" fmla="*/ 41 w 62"/>
              <a:gd name="T49" fmla="*/ 32 h 56"/>
              <a:gd name="T50" fmla="*/ 42 w 62"/>
              <a:gd name="T51" fmla="*/ 27 h 56"/>
              <a:gd name="T52" fmla="*/ 41 w 62"/>
              <a:gd name="T53" fmla="*/ 32 h 56"/>
              <a:gd name="T54" fmla="*/ 40 w 62"/>
              <a:gd name="T55" fmla="*/ 28 h 56"/>
              <a:gd name="T56" fmla="*/ 39 w 62"/>
              <a:gd name="T57" fmla="*/ 31 h 56"/>
              <a:gd name="T58" fmla="*/ 53 w 62"/>
              <a:gd name="T59" fmla="*/ 11 h 56"/>
              <a:gd name="T60" fmla="*/ 56 w 62"/>
              <a:gd name="T61" fmla="*/ 16 h 56"/>
              <a:gd name="T62" fmla="*/ 47 w 62"/>
              <a:gd name="T63" fmla="*/ 44 h 56"/>
              <a:gd name="T64" fmla="*/ 27 w 62"/>
              <a:gd name="T65" fmla="*/ 27 h 56"/>
              <a:gd name="T66" fmla="*/ 29 w 62"/>
              <a:gd name="T67" fmla="*/ 5 h 56"/>
              <a:gd name="T68" fmla="*/ 5 w 62"/>
              <a:gd name="T69" fmla="*/ 27 h 56"/>
              <a:gd name="T70" fmla="*/ 27 w 62"/>
              <a:gd name="T71" fmla="*/ 52 h 56"/>
              <a:gd name="T72" fmla="*/ 46 w 62"/>
              <a:gd name="T73" fmla="*/ 44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2" h="56">
                <a:moveTo>
                  <a:pt x="32" y="28"/>
                </a:moveTo>
                <a:cubicBezTo>
                  <a:pt x="51" y="42"/>
                  <a:pt x="51" y="42"/>
                  <a:pt x="51" y="42"/>
                </a:cubicBezTo>
                <a:cubicBezTo>
                  <a:pt x="52" y="43"/>
                  <a:pt x="52" y="43"/>
                  <a:pt x="52" y="43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50" y="46"/>
                  <a:pt x="49" y="47"/>
                </a:cubicBezTo>
                <a:cubicBezTo>
                  <a:pt x="49" y="47"/>
                  <a:pt x="48" y="48"/>
                  <a:pt x="47" y="49"/>
                </a:cubicBezTo>
                <a:cubicBezTo>
                  <a:pt x="42" y="54"/>
                  <a:pt x="34" y="56"/>
                  <a:pt x="27" y="56"/>
                </a:cubicBezTo>
                <a:cubicBezTo>
                  <a:pt x="20" y="56"/>
                  <a:pt x="13" y="53"/>
                  <a:pt x="8" y="47"/>
                </a:cubicBezTo>
                <a:cubicBezTo>
                  <a:pt x="3" y="41"/>
                  <a:pt x="0" y="34"/>
                  <a:pt x="1" y="27"/>
                </a:cubicBezTo>
                <a:cubicBezTo>
                  <a:pt x="1" y="20"/>
                  <a:pt x="4" y="13"/>
                  <a:pt x="10" y="8"/>
                </a:cubicBezTo>
                <a:cubicBezTo>
                  <a:pt x="15" y="3"/>
                  <a:pt x="22" y="0"/>
                  <a:pt x="29" y="1"/>
                </a:cubicBezTo>
                <a:cubicBezTo>
                  <a:pt x="37" y="1"/>
                  <a:pt x="44" y="4"/>
                  <a:pt x="49" y="9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2"/>
                  <a:pt x="49" y="12"/>
                  <a:pt x="49" y="12"/>
                </a:cubicBezTo>
                <a:cubicBezTo>
                  <a:pt x="32" y="28"/>
                  <a:pt x="32" y="28"/>
                  <a:pt x="32" y="28"/>
                </a:cubicBezTo>
                <a:close/>
                <a:moveTo>
                  <a:pt x="59" y="19"/>
                </a:moveTo>
                <a:cubicBezTo>
                  <a:pt x="49" y="38"/>
                  <a:pt x="49" y="38"/>
                  <a:pt x="49" y="38"/>
                </a:cubicBezTo>
                <a:cubicBezTo>
                  <a:pt x="51" y="39"/>
                  <a:pt x="51" y="39"/>
                  <a:pt x="51" y="39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0"/>
                  <a:pt x="59" y="19"/>
                  <a:pt x="59" y="19"/>
                </a:cubicBezTo>
                <a:close/>
                <a:moveTo>
                  <a:pt x="60" y="22"/>
                </a:moveTo>
                <a:cubicBezTo>
                  <a:pt x="51" y="39"/>
                  <a:pt x="51" y="39"/>
                  <a:pt x="51" y="39"/>
                </a:cubicBezTo>
                <a:cubicBezTo>
                  <a:pt x="53" y="40"/>
                  <a:pt x="53" y="40"/>
                  <a:pt x="53" y="40"/>
                </a:cubicBezTo>
                <a:cubicBezTo>
                  <a:pt x="61" y="24"/>
                  <a:pt x="61" y="24"/>
                  <a:pt x="61" y="24"/>
                </a:cubicBezTo>
                <a:cubicBezTo>
                  <a:pt x="61" y="24"/>
                  <a:pt x="61" y="23"/>
                  <a:pt x="60" y="22"/>
                </a:cubicBezTo>
                <a:close/>
                <a:moveTo>
                  <a:pt x="61" y="26"/>
                </a:moveTo>
                <a:cubicBezTo>
                  <a:pt x="62" y="27"/>
                  <a:pt x="62" y="28"/>
                  <a:pt x="62" y="30"/>
                </a:cubicBezTo>
                <a:cubicBezTo>
                  <a:pt x="55" y="42"/>
                  <a:pt x="55" y="42"/>
                  <a:pt x="55" y="42"/>
                </a:cubicBezTo>
                <a:cubicBezTo>
                  <a:pt x="54" y="41"/>
                  <a:pt x="54" y="41"/>
                  <a:pt x="54" y="41"/>
                </a:cubicBezTo>
                <a:cubicBezTo>
                  <a:pt x="61" y="26"/>
                  <a:pt x="61" y="26"/>
                  <a:pt x="61" y="26"/>
                </a:cubicBezTo>
                <a:close/>
                <a:moveTo>
                  <a:pt x="62" y="32"/>
                </a:moveTo>
                <a:cubicBezTo>
                  <a:pt x="61" y="36"/>
                  <a:pt x="60" y="40"/>
                  <a:pt x="57" y="44"/>
                </a:cubicBezTo>
                <a:cubicBezTo>
                  <a:pt x="56" y="43"/>
                  <a:pt x="56" y="43"/>
                  <a:pt x="56" y="43"/>
                </a:cubicBezTo>
                <a:cubicBezTo>
                  <a:pt x="62" y="32"/>
                  <a:pt x="62" y="32"/>
                  <a:pt x="62" y="32"/>
                </a:cubicBezTo>
                <a:close/>
                <a:moveTo>
                  <a:pt x="48" y="37"/>
                </a:moveTo>
                <a:cubicBezTo>
                  <a:pt x="58" y="19"/>
                  <a:pt x="58" y="19"/>
                  <a:pt x="58" y="19"/>
                </a:cubicBezTo>
                <a:cubicBezTo>
                  <a:pt x="55" y="20"/>
                  <a:pt x="55" y="20"/>
                  <a:pt x="55" y="20"/>
                </a:cubicBezTo>
                <a:cubicBezTo>
                  <a:pt x="47" y="36"/>
                  <a:pt x="47" y="36"/>
                  <a:pt x="47" y="36"/>
                </a:cubicBezTo>
                <a:cubicBezTo>
                  <a:pt x="48" y="37"/>
                  <a:pt x="48" y="37"/>
                  <a:pt x="48" y="37"/>
                </a:cubicBezTo>
                <a:close/>
                <a:moveTo>
                  <a:pt x="46" y="35"/>
                </a:moveTo>
                <a:cubicBezTo>
                  <a:pt x="53" y="21"/>
                  <a:pt x="53" y="21"/>
                  <a:pt x="53" y="21"/>
                </a:cubicBezTo>
                <a:cubicBezTo>
                  <a:pt x="51" y="23"/>
                  <a:pt x="51" y="23"/>
                  <a:pt x="51" y="23"/>
                </a:cubicBezTo>
                <a:cubicBezTo>
                  <a:pt x="45" y="34"/>
                  <a:pt x="45" y="34"/>
                  <a:pt x="45" y="34"/>
                </a:cubicBezTo>
                <a:cubicBezTo>
                  <a:pt x="46" y="35"/>
                  <a:pt x="46" y="35"/>
                  <a:pt x="46" y="35"/>
                </a:cubicBezTo>
                <a:close/>
                <a:moveTo>
                  <a:pt x="44" y="34"/>
                </a:moveTo>
                <a:cubicBezTo>
                  <a:pt x="49" y="23"/>
                  <a:pt x="49" y="23"/>
                  <a:pt x="49" y="23"/>
                </a:cubicBezTo>
                <a:cubicBezTo>
                  <a:pt x="46" y="25"/>
                  <a:pt x="46" y="25"/>
                  <a:pt x="46" y="25"/>
                </a:cubicBezTo>
                <a:cubicBezTo>
                  <a:pt x="42" y="33"/>
                  <a:pt x="42" y="33"/>
                  <a:pt x="42" y="33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1" y="32"/>
                </a:moveTo>
                <a:cubicBezTo>
                  <a:pt x="45" y="26"/>
                  <a:pt x="45" y="26"/>
                  <a:pt x="45" y="26"/>
                </a:cubicBezTo>
                <a:cubicBezTo>
                  <a:pt x="42" y="27"/>
                  <a:pt x="42" y="27"/>
                  <a:pt x="42" y="27"/>
                </a:cubicBezTo>
                <a:cubicBezTo>
                  <a:pt x="40" y="31"/>
                  <a:pt x="40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lose/>
                <a:moveTo>
                  <a:pt x="39" y="31"/>
                </a:moveTo>
                <a:cubicBezTo>
                  <a:pt x="40" y="28"/>
                  <a:pt x="40" y="28"/>
                  <a:pt x="40" y="28"/>
                </a:cubicBezTo>
                <a:cubicBezTo>
                  <a:pt x="38" y="30"/>
                  <a:pt x="38" y="30"/>
                  <a:pt x="38" y="30"/>
                </a:cubicBezTo>
                <a:cubicBezTo>
                  <a:pt x="39" y="31"/>
                  <a:pt x="39" y="31"/>
                  <a:pt x="39" y="31"/>
                </a:cubicBezTo>
                <a:close/>
                <a:moveTo>
                  <a:pt x="53" y="11"/>
                </a:moveTo>
                <a:cubicBezTo>
                  <a:pt x="53" y="11"/>
                  <a:pt x="53" y="11"/>
                  <a:pt x="53" y="11"/>
                </a:cubicBezTo>
                <a:cubicBezTo>
                  <a:pt x="35" y="28"/>
                  <a:pt x="35" y="28"/>
                  <a:pt x="35" y="28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5"/>
                  <a:pt x="54" y="13"/>
                  <a:pt x="53" y="11"/>
                </a:cubicBezTo>
                <a:close/>
                <a:moveTo>
                  <a:pt x="47" y="44"/>
                </a:moveTo>
                <a:cubicBezTo>
                  <a:pt x="27" y="30"/>
                  <a:pt x="27" y="30"/>
                  <a:pt x="27" y="30"/>
                </a:cubicBezTo>
                <a:cubicBezTo>
                  <a:pt x="27" y="27"/>
                  <a:pt x="27" y="27"/>
                  <a:pt x="27" y="27"/>
                </a:cubicBezTo>
                <a:cubicBezTo>
                  <a:pt x="44" y="11"/>
                  <a:pt x="44" y="11"/>
                  <a:pt x="44" y="11"/>
                </a:cubicBezTo>
                <a:cubicBezTo>
                  <a:pt x="40" y="7"/>
                  <a:pt x="35" y="5"/>
                  <a:pt x="29" y="5"/>
                </a:cubicBezTo>
                <a:cubicBezTo>
                  <a:pt x="23" y="4"/>
                  <a:pt x="17" y="6"/>
                  <a:pt x="12" y="11"/>
                </a:cubicBezTo>
                <a:cubicBezTo>
                  <a:pt x="8" y="15"/>
                  <a:pt x="5" y="21"/>
                  <a:pt x="5" y="27"/>
                </a:cubicBezTo>
                <a:cubicBezTo>
                  <a:pt x="5" y="33"/>
                  <a:pt x="7" y="40"/>
                  <a:pt x="11" y="44"/>
                </a:cubicBezTo>
                <a:cubicBezTo>
                  <a:pt x="15" y="49"/>
                  <a:pt x="21" y="52"/>
                  <a:pt x="27" y="52"/>
                </a:cubicBezTo>
                <a:cubicBezTo>
                  <a:pt x="34" y="52"/>
                  <a:pt x="40" y="50"/>
                  <a:pt x="45" y="46"/>
                </a:cubicBezTo>
                <a:cubicBezTo>
                  <a:pt x="45" y="45"/>
                  <a:pt x="46" y="45"/>
                  <a:pt x="46" y="44"/>
                </a:cubicBezTo>
                <a:cubicBezTo>
                  <a:pt x="46" y="44"/>
                  <a:pt x="46" y="44"/>
                  <a:pt x="47" y="44"/>
                </a:cubicBezTo>
                <a:close/>
              </a:path>
            </a:pathLst>
          </a:custGeom>
          <a:solidFill>
            <a:srgbClr val="A7894F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pPr defTabSz="608965"/>
            <a:endParaRPr lang="zh-CN" altLang="en-US" sz="2400">
              <a:solidFill>
                <a:prstClr val="black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4" name="Freeform 338"/>
          <p:cNvSpPr>
            <a:spLocks noChangeAspect="1" noEditPoints="1"/>
          </p:cNvSpPr>
          <p:nvPr/>
        </p:nvSpPr>
        <p:spPr bwMode="auto">
          <a:xfrm>
            <a:off x="5170352" y="2297877"/>
            <a:ext cx="479852" cy="407861"/>
          </a:xfrm>
          <a:custGeom>
            <a:avLst/>
            <a:gdLst>
              <a:gd name="T0" fmla="*/ 14 w 73"/>
              <a:gd name="T1" fmla="*/ 0 h 62"/>
              <a:gd name="T2" fmla="*/ 58 w 73"/>
              <a:gd name="T3" fmla="*/ 0 h 62"/>
              <a:gd name="T4" fmla="*/ 73 w 73"/>
              <a:gd name="T5" fmla="*/ 14 h 62"/>
              <a:gd name="T6" fmla="*/ 73 w 73"/>
              <a:gd name="T7" fmla="*/ 35 h 62"/>
              <a:gd name="T8" fmla="*/ 58 w 73"/>
              <a:gd name="T9" fmla="*/ 49 h 62"/>
              <a:gd name="T10" fmla="*/ 56 w 73"/>
              <a:gd name="T11" fmla="*/ 49 h 62"/>
              <a:gd name="T12" fmla="*/ 57 w 73"/>
              <a:gd name="T13" fmla="*/ 62 h 62"/>
              <a:gd name="T14" fmla="*/ 46 w 73"/>
              <a:gd name="T15" fmla="*/ 49 h 62"/>
              <a:gd name="T16" fmla="*/ 14 w 73"/>
              <a:gd name="T17" fmla="*/ 49 h 62"/>
              <a:gd name="T18" fmla="*/ 0 w 73"/>
              <a:gd name="T19" fmla="*/ 35 h 62"/>
              <a:gd name="T20" fmla="*/ 0 w 73"/>
              <a:gd name="T21" fmla="*/ 14 h 62"/>
              <a:gd name="T22" fmla="*/ 14 w 73"/>
              <a:gd name="T23" fmla="*/ 0 h 62"/>
              <a:gd name="T24" fmla="*/ 17 w 73"/>
              <a:gd name="T25" fmla="*/ 19 h 62"/>
              <a:gd name="T26" fmla="*/ 12 w 73"/>
              <a:gd name="T27" fmla="*/ 24 h 62"/>
              <a:gd name="T28" fmla="*/ 17 w 73"/>
              <a:gd name="T29" fmla="*/ 29 h 62"/>
              <a:gd name="T30" fmla="*/ 22 w 73"/>
              <a:gd name="T31" fmla="*/ 24 h 62"/>
              <a:gd name="T32" fmla="*/ 17 w 73"/>
              <a:gd name="T33" fmla="*/ 19 h 62"/>
              <a:gd name="T34" fmla="*/ 55 w 73"/>
              <a:gd name="T35" fmla="*/ 19 h 62"/>
              <a:gd name="T36" fmla="*/ 50 w 73"/>
              <a:gd name="T37" fmla="*/ 24 h 62"/>
              <a:gd name="T38" fmla="*/ 55 w 73"/>
              <a:gd name="T39" fmla="*/ 29 h 62"/>
              <a:gd name="T40" fmla="*/ 60 w 73"/>
              <a:gd name="T41" fmla="*/ 24 h 62"/>
              <a:gd name="T42" fmla="*/ 55 w 73"/>
              <a:gd name="T43" fmla="*/ 19 h 62"/>
              <a:gd name="T44" fmla="*/ 36 w 73"/>
              <a:gd name="T45" fmla="*/ 19 h 62"/>
              <a:gd name="T46" fmla="*/ 31 w 73"/>
              <a:gd name="T47" fmla="*/ 24 h 62"/>
              <a:gd name="T48" fmla="*/ 36 w 73"/>
              <a:gd name="T49" fmla="*/ 29 h 62"/>
              <a:gd name="T50" fmla="*/ 41 w 73"/>
              <a:gd name="T51" fmla="*/ 24 h 62"/>
              <a:gd name="T52" fmla="*/ 36 w 73"/>
              <a:gd name="T53" fmla="*/ 1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3" h="62">
                <a:moveTo>
                  <a:pt x="14" y="0"/>
                </a:moveTo>
                <a:cubicBezTo>
                  <a:pt x="58" y="0"/>
                  <a:pt x="58" y="0"/>
                  <a:pt x="58" y="0"/>
                </a:cubicBezTo>
                <a:cubicBezTo>
                  <a:pt x="66" y="0"/>
                  <a:pt x="73" y="6"/>
                  <a:pt x="73" y="14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42"/>
                  <a:pt x="66" y="49"/>
                  <a:pt x="58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7" y="62"/>
                  <a:pt x="57" y="62"/>
                  <a:pt x="57" y="62"/>
                </a:cubicBezTo>
                <a:cubicBezTo>
                  <a:pt x="46" y="49"/>
                  <a:pt x="46" y="49"/>
                  <a:pt x="46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6" y="49"/>
                  <a:pt x="0" y="42"/>
                  <a:pt x="0" y="35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17" y="19"/>
                </a:moveTo>
                <a:cubicBezTo>
                  <a:pt x="15" y="19"/>
                  <a:pt x="12" y="21"/>
                  <a:pt x="12" y="24"/>
                </a:cubicBezTo>
                <a:cubicBezTo>
                  <a:pt x="12" y="27"/>
                  <a:pt x="15" y="29"/>
                  <a:pt x="17" y="29"/>
                </a:cubicBezTo>
                <a:cubicBezTo>
                  <a:pt x="20" y="29"/>
                  <a:pt x="22" y="27"/>
                  <a:pt x="22" y="24"/>
                </a:cubicBezTo>
                <a:cubicBezTo>
                  <a:pt x="22" y="21"/>
                  <a:pt x="20" y="19"/>
                  <a:pt x="17" y="19"/>
                </a:cubicBezTo>
                <a:close/>
                <a:moveTo>
                  <a:pt x="55" y="19"/>
                </a:moveTo>
                <a:cubicBezTo>
                  <a:pt x="52" y="19"/>
                  <a:pt x="50" y="21"/>
                  <a:pt x="50" y="24"/>
                </a:cubicBezTo>
                <a:cubicBezTo>
                  <a:pt x="50" y="27"/>
                  <a:pt x="52" y="29"/>
                  <a:pt x="55" y="29"/>
                </a:cubicBezTo>
                <a:cubicBezTo>
                  <a:pt x="58" y="29"/>
                  <a:pt x="60" y="27"/>
                  <a:pt x="60" y="24"/>
                </a:cubicBezTo>
                <a:cubicBezTo>
                  <a:pt x="60" y="21"/>
                  <a:pt x="58" y="19"/>
                  <a:pt x="55" y="19"/>
                </a:cubicBezTo>
                <a:close/>
                <a:moveTo>
                  <a:pt x="36" y="19"/>
                </a:moveTo>
                <a:cubicBezTo>
                  <a:pt x="33" y="19"/>
                  <a:pt x="31" y="21"/>
                  <a:pt x="31" y="24"/>
                </a:cubicBezTo>
                <a:cubicBezTo>
                  <a:pt x="31" y="27"/>
                  <a:pt x="33" y="29"/>
                  <a:pt x="36" y="29"/>
                </a:cubicBezTo>
                <a:cubicBezTo>
                  <a:pt x="38" y="29"/>
                  <a:pt x="41" y="27"/>
                  <a:pt x="41" y="24"/>
                </a:cubicBezTo>
                <a:cubicBezTo>
                  <a:pt x="41" y="21"/>
                  <a:pt x="38" y="19"/>
                  <a:pt x="36" y="19"/>
                </a:cubicBezTo>
                <a:close/>
              </a:path>
            </a:pathLst>
          </a:custGeom>
          <a:solidFill>
            <a:srgbClr val="D4C29E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pPr defTabSz="608965"/>
            <a:endParaRPr lang="zh-CN" altLang="en-US" sz="2400">
              <a:solidFill>
                <a:prstClr val="black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Freeform 342"/>
          <p:cNvSpPr>
            <a:spLocks noEditPoints="1"/>
          </p:cNvSpPr>
          <p:nvPr/>
        </p:nvSpPr>
        <p:spPr bwMode="auto">
          <a:xfrm>
            <a:off x="9814763" y="2217099"/>
            <a:ext cx="352109" cy="412223"/>
          </a:xfrm>
          <a:custGeom>
            <a:avLst/>
            <a:gdLst>
              <a:gd name="T0" fmla="*/ 37 w 57"/>
              <a:gd name="T1" fmla="*/ 10 h 67"/>
              <a:gd name="T2" fmla="*/ 42 w 57"/>
              <a:gd name="T3" fmla="*/ 21 h 67"/>
              <a:gd name="T4" fmla="*/ 40 w 57"/>
              <a:gd name="T5" fmla="*/ 25 h 67"/>
              <a:gd name="T6" fmla="*/ 39 w 57"/>
              <a:gd name="T7" fmla="*/ 26 h 67"/>
              <a:gd name="T8" fmla="*/ 33 w 57"/>
              <a:gd name="T9" fmla="*/ 37 h 67"/>
              <a:gd name="T10" fmla="*/ 22 w 57"/>
              <a:gd name="T11" fmla="*/ 37 h 67"/>
              <a:gd name="T12" fmla="*/ 16 w 57"/>
              <a:gd name="T13" fmla="*/ 26 h 67"/>
              <a:gd name="T14" fmla="*/ 15 w 57"/>
              <a:gd name="T15" fmla="*/ 25 h 67"/>
              <a:gd name="T16" fmla="*/ 13 w 57"/>
              <a:gd name="T17" fmla="*/ 21 h 67"/>
              <a:gd name="T18" fmla="*/ 18 w 57"/>
              <a:gd name="T19" fmla="*/ 10 h 67"/>
              <a:gd name="T20" fmla="*/ 12 w 57"/>
              <a:gd name="T21" fmla="*/ 43 h 67"/>
              <a:gd name="T22" fmla="*/ 10 w 57"/>
              <a:gd name="T23" fmla="*/ 46 h 67"/>
              <a:gd name="T24" fmla="*/ 12 w 57"/>
              <a:gd name="T25" fmla="*/ 52 h 67"/>
              <a:gd name="T26" fmla="*/ 13 w 57"/>
              <a:gd name="T27" fmla="*/ 52 h 67"/>
              <a:gd name="T28" fmla="*/ 14 w 57"/>
              <a:gd name="T29" fmla="*/ 53 h 67"/>
              <a:gd name="T30" fmla="*/ 14 w 57"/>
              <a:gd name="T31" fmla="*/ 54 h 67"/>
              <a:gd name="T32" fmla="*/ 15 w 57"/>
              <a:gd name="T33" fmla="*/ 53 h 67"/>
              <a:gd name="T34" fmla="*/ 18 w 57"/>
              <a:gd name="T35" fmla="*/ 50 h 67"/>
              <a:gd name="T36" fmla="*/ 13 w 57"/>
              <a:gd name="T37" fmla="*/ 51 h 67"/>
              <a:gd name="T38" fmla="*/ 13 w 57"/>
              <a:gd name="T39" fmla="*/ 43 h 67"/>
              <a:gd name="T40" fmla="*/ 29 w 57"/>
              <a:gd name="T41" fmla="*/ 63 h 67"/>
              <a:gd name="T42" fmla="*/ 42 w 57"/>
              <a:gd name="T43" fmla="*/ 43 h 67"/>
              <a:gd name="T44" fmla="*/ 42 w 57"/>
              <a:gd name="T45" fmla="*/ 51 h 67"/>
              <a:gd name="T46" fmla="*/ 38 w 57"/>
              <a:gd name="T47" fmla="*/ 50 h 67"/>
              <a:gd name="T48" fmla="*/ 40 w 57"/>
              <a:gd name="T49" fmla="*/ 53 h 67"/>
              <a:gd name="T50" fmla="*/ 42 w 57"/>
              <a:gd name="T51" fmla="*/ 54 h 67"/>
              <a:gd name="T52" fmla="*/ 42 w 57"/>
              <a:gd name="T53" fmla="*/ 53 h 67"/>
              <a:gd name="T54" fmla="*/ 42 w 57"/>
              <a:gd name="T55" fmla="*/ 52 h 67"/>
              <a:gd name="T56" fmla="*/ 43 w 57"/>
              <a:gd name="T57" fmla="*/ 52 h 67"/>
              <a:gd name="T58" fmla="*/ 45 w 57"/>
              <a:gd name="T59" fmla="*/ 46 h 67"/>
              <a:gd name="T60" fmla="*/ 43 w 57"/>
              <a:gd name="T61" fmla="*/ 43 h 67"/>
              <a:gd name="T62" fmla="*/ 56 w 57"/>
              <a:gd name="T63" fmla="*/ 67 h 67"/>
              <a:gd name="T64" fmla="*/ 8 w 57"/>
              <a:gd name="T65" fmla="*/ 43 h 67"/>
              <a:gd name="T66" fmla="*/ 44 w 57"/>
              <a:gd name="T67" fmla="*/ 18 h 67"/>
              <a:gd name="T68" fmla="*/ 31 w 57"/>
              <a:gd name="T69" fmla="*/ 0 h 67"/>
              <a:gd name="T70" fmla="*/ 11 w 57"/>
              <a:gd name="T71" fmla="*/ 18 h 67"/>
              <a:gd name="T72" fmla="*/ 10 w 57"/>
              <a:gd name="T73" fmla="*/ 19 h 67"/>
              <a:gd name="T74" fmla="*/ 11 w 57"/>
              <a:gd name="T75" fmla="*/ 25 h 67"/>
              <a:gd name="T76" fmla="*/ 16 w 57"/>
              <a:gd name="T77" fmla="*/ 34 h 67"/>
              <a:gd name="T78" fmla="*/ 27 w 57"/>
              <a:gd name="T79" fmla="*/ 40 h 67"/>
              <a:gd name="T80" fmla="*/ 39 w 57"/>
              <a:gd name="T81" fmla="*/ 35 h 67"/>
              <a:gd name="T82" fmla="*/ 44 w 57"/>
              <a:gd name="T83" fmla="*/ 25 h 67"/>
              <a:gd name="T84" fmla="*/ 45 w 57"/>
              <a:gd name="T85" fmla="*/ 19 h 67"/>
              <a:gd name="T86" fmla="*/ 44 w 57"/>
              <a:gd name="T8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7" h="67">
                <a:moveTo>
                  <a:pt x="18" y="10"/>
                </a:moveTo>
                <a:cubicBezTo>
                  <a:pt x="18" y="9"/>
                  <a:pt x="37" y="10"/>
                  <a:pt x="37" y="1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1" y="20"/>
                  <a:pt x="42" y="21"/>
                </a:cubicBezTo>
                <a:cubicBezTo>
                  <a:pt x="42" y="22"/>
                  <a:pt x="42" y="23"/>
                  <a:pt x="42" y="24"/>
                </a:cubicBezTo>
                <a:cubicBezTo>
                  <a:pt x="41" y="25"/>
                  <a:pt x="41" y="25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39" y="29"/>
                  <a:pt x="38" y="31"/>
                  <a:pt x="37" y="33"/>
                </a:cubicBezTo>
                <a:cubicBezTo>
                  <a:pt x="36" y="35"/>
                  <a:pt x="35" y="36"/>
                  <a:pt x="33" y="37"/>
                </a:cubicBezTo>
                <a:cubicBezTo>
                  <a:pt x="32" y="37"/>
                  <a:pt x="30" y="37"/>
                  <a:pt x="27" y="37"/>
                </a:cubicBezTo>
                <a:cubicBezTo>
                  <a:pt x="25" y="37"/>
                  <a:pt x="23" y="37"/>
                  <a:pt x="22" y="37"/>
                </a:cubicBezTo>
                <a:cubicBezTo>
                  <a:pt x="20" y="36"/>
                  <a:pt x="19" y="35"/>
                  <a:pt x="18" y="33"/>
                </a:cubicBezTo>
                <a:cubicBezTo>
                  <a:pt x="17" y="31"/>
                  <a:pt x="16" y="29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4"/>
                </a:cubicBezTo>
                <a:cubicBezTo>
                  <a:pt x="13" y="23"/>
                  <a:pt x="13" y="22"/>
                  <a:pt x="13" y="21"/>
                </a:cubicBezTo>
                <a:cubicBezTo>
                  <a:pt x="14" y="20"/>
                  <a:pt x="15" y="20"/>
                  <a:pt x="16" y="21"/>
                </a:cubicBezTo>
                <a:cubicBezTo>
                  <a:pt x="16" y="18"/>
                  <a:pt x="17" y="13"/>
                  <a:pt x="18" y="10"/>
                </a:cubicBezTo>
                <a:close/>
                <a:moveTo>
                  <a:pt x="8" y="43"/>
                </a:moveTo>
                <a:cubicBezTo>
                  <a:pt x="12" y="43"/>
                  <a:pt x="12" y="43"/>
                  <a:pt x="12" y="43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2"/>
                  <a:pt x="12" y="52"/>
                  <a:pt x="12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25" y="64"/>
                  <a:pt x="25" y="64"/>
                  <a:pt x="25" y="64"/>
                </a:cubicBezTo>
                <a:cubicBezTo>
                  <a:pt x="15" y="53"/>
                  <a:pt x="15" y="53"/>
                  <a:pt x="15" y="53"/>
                </a:cubicBezTo>
                <a:cubicBezTo>
                  <a:pt x="17" y="51"/>
                  <a:pt x="17" y="51"/>
                  <a:pt x="17" y="51"/>
                </a:cubicBezTo>
                <a:cubicBezTo>
                  <a:pt x="18" y="50"/>
                  <a:pt x="18" y="50"/>
                  <a:pt x="18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1" y="46"/>
                  <a:pt x="11" y="46"/>
                  <a:pt x="11" y="46"/>
                </a:cubicBezTo>
                <a:cubicBezTo>
                  <a:pt x="13" y="43"/>
                  <a:pt x="13" y="43"/>
                  <a:pt x="13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29" y="63"/>
                  <a:pt x="29" y="63"/>
                  <a:pt x="29" y="63"/>
                </a:cubicBezTo>
                <a:cubicBezTo>
                  <a:pt x="38" y="43"/>
                  <a:pt x="38" y="43"/>
                  <a:pt x="38" y="43"/>
                </a:cubicBezTo>
                <a:cubicBezTo>
                  <a:pt x="42" y="43"/>
                  <a:pt x="42" y="43"/>
                  <a:pt x="42" y="43"/>
                </a:cubicBezTo>
                <a:cubicBezTo>
                  <a:pt x="44" y="46"/>
                  <a:pt x="44" y="46"/>
                  <a:pt x="44" y="46"/>
                </a:cubicBezTo>
                <a:cubicBezTo>
                  <a:pt x="42" y="51"/>
                  <a:pt x="42" y="51"/>
                  <a:pt x="42" y="51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9" y="51"/>
                  <a:pt x="39" y="51"/>
                  <a:pt x="39" y="51"/>
                </a:cubicBezTo>
                <a:cubicBezTo>
                  <a:pt x="40" y="53"/>
                  <a:pt x="40" y="53"/>
                  <a:pt x="40" y="53"/>
                </a:cubicBezTo>
                <a:cubicBezTo>
                  <a:pt x="33" y="64"/>
                  <a:pt x="33" y="64"/>
                  <a:pt x="33" y="6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3"/>
                  <a:pt x="42" y="53"/>
                  <a:pt x="42" y="53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2" y="52"/>
                  <a:pt x="42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3" y="43"/>
                  <a:pt x="43" y="43"/>
                  <a:pt x="43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53" y="48"/>
                  <a:pt x="57" y="59"/>
                  <a:pt x="56" y="67"/>
                </a:cubicBezTo>
                <a:cubicBezTo>
                  <a:pt x="37" y="67"/>
                  <a:pt x="18" y="67"/>
                  <a:pt x="0" y="67"/>
                </a:cubicBezTo>
                <a:cubicBezTo>
                  <a:pt x="0" y="60"/>
                  <a:pt x="1" y="49"/>
                  <a:pt x="8" y="43"/>
                </a:cubicBezTo>
                <a:close/>
                <a:moveTo>
                  <a:pt x="44" y="18"/>
                </a:moveTo>
                <a:cubicBezTo>
                  <a:pt x="44" y="18"/>
                  <a:pt x="44" y="18"/>
                  <a:pt x="44" y="18"/>
                </a:cubicBezTo>
                <a:cubicBezTo>
                  <a:pt x="44" y="18"/>
                  <a:pt x="43" y="7"/>
                  <a:pt x="42" y="5"/>
                </a:cubicBezTo>
                <a:cubicBezTo>
                  <a:pt x="42" y="3"/>
                  <a:pt x="36" y="1"/>
                  <a:pt x="31" y="0"/>
                </a:cubicBezTo>
                <a:cubicBezTo>
                  <a:pt x="27" y="0"/>
                  <a:pt x="17" y="1"/>
                  <a:pt x="14" y="3"/>
                </a:cubicBezTo>
                <a:cubicBezTo>
                  <a:pt x="11" y="5"/>
                  <a:pt x="11" y="15"/>
                  <a:pt x="11" y="18"/>
                </a:cubicBezTo>
                <a:cubicBezTo>
                  <a:pt x="11" y="18"/>
                  <a:pt x="11" y="18"/>
                  <a:pt x="11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2"/>
                  <a:pt x="10" y="24"/>
                  <a:pt x="11" y="25"/>
                </a:cubicBezTo>
                <a:cubicBezTo>
                  <a:pt x="11" y="26"/>
                  <a:pt x="12" y="27"/>
                  <a:pt x="13" y="28"/>
                </a:cubicBezTo>
                <a:cubicBezTo>
                  <a:pt x="14" y="30"/>
                  <a:pt x="15" y="32"/>
                  <a:pt x="16" y="34"/>
                </a:cubicBezTo>
                <a:cubicBezTo>
                  <a:pt x="17" y="36"/>
                  <a:pt x="18" y="38"/>
                  <a:pt x="21" y="39"/>
                </a:cubicBezTo>
                <a:cubicBezTo>
                  <a:pt x="22" y="40"/>
                  <a:pt x="24" y="40"/>
                  <a:pt x="27" y="40"/>
                </a:cubicBezTo>
                <a:cubicBezTo>
                  <a:pt x="30" y="40"/>
                  <a:pt x="33" y="40"/>
                  <a:pt x="34" y="39"/>
                </a:cubicBezTo>
                <a:cubicBezTo>
                  <a:pt x="36" y="38"/>
                  <a:pt x="38" y="37"/>
                  <a:pt x="39" y="35"/>
                </a:cubicBezTo>
                <a:cubicBezTo>
                  <a:pt x="40" y="33"/>
                  <a:pt x="41" y="30"/>
                  <a:pt x="42" y="28"/>
                </a:cubicBezTo>
                <a:cubicBezTo>
                  <a:pt x="43" y="27"/>
                  <a:pt x="44" y="26"/>
                  <a:pt x="44" y="25"/>
                </a:cubicBezTo>
                <a:cubicBezTo>
                  <a:pt x="45" y="24"/>
                  <a:pt x="45" y="22"/>
                  <a:pt x="45" y="20"/>
                </a:cubicBezTo>
                <a:cubicBezTo>
                  <a:pt x="45" y="19"/>
                  <a:pt x="45" y="19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18"/>
                  <a:pt x="44" y="18"/>
                  <a:pt x="44" y="18"/>
                </a:cubicBezTo>
                <a:close/>
              </a:path>
            </a:pathLst>
          </a:custGeom>
          <a:solidFill>
            <a:srgbClr val="D4C29E"/>
          </a:solidFill>
          <a:ln>
            <a:noFill/>
          </a:ln>
        </p:spPr>
        <p:txBody>
          <a:bodyPr vert="horz" wrap="square" lIns="121882" tIns="60941" rIns="121882" bIns="60941" numCol="1" anchor="t" anchorCtr="0" compatLnSpc="1"/>
          <a:lstStyle/>
          <a:p>
            <a:pPr defTabSz="608965"/>
            <a:endParaRPr lang="zh-CN" altLang="en-US" sz="2400">
              <a:solidFill>
                <a:prstClr val="black"/>
              </a:solidFill>
              <a:ea typeface="等线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 bwMode="auto">
          <a:xfrm rot="5400000" flipH="1">
            <a:off x="499402" y="2359018"/>
            <a:ext cx="3973392" cy="2684254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ea typeface="Noto Sans S Chinese Regular" panose="020B0500000000000000" pitchFamily="34" charset="-122"/>
              <a:cs typeface="+mn-cs"/>
            </a:endParaRPr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3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4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8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40"/>
                            </p:stCondLst>
                            <p:childTnLst>
                              <p:par>
                                <p:cTn id="7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8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9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15000" y="11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91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3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4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95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740"/>
                            </p:stCondLst>
                            <p:childTnLst>
                              <p:par>
                                <p:cTn id="10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7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build="allAtOnce"/>
      <p:bldP spid="17" grpId="0" animBg="1"/>
      <p:bldP spid="18" grpId="0" animBg="1"/>
      <p:bldP spid="19" grpId="0" build="allAtOnce"/>
      <p:bldP spid="20" grpId="0" animBg="1"/>
      <p:bldP spid="21" grpId="0" animBg="1"/>
      <p:bldP spid="22" grpId="0" build="allAtOnce"/>
      <p:bldP spid="23" grpId="0" animBg="1"/>
      <p:bldP spid="23" grpId="1" animBg="1"/>
      <p:bldP spid="23" grpId="2" animBg="1"/>
      <p:bldP spid="23" grpId="3" animBg="1"/>
      <p:bldP spid="23" grpId="4" animBg="1"/>
      <p:bldP spid="24" grpId="0" animBg="1"/>
      <p:bldP spid="24" grpId="1" animBg="1"/>
      <p:bldP spid="24" grpId="2" animBg="1"/>
      <p:bldP spid="24" grpId="3" animBg="1"/>
      <p:bldP spid="24" grpId="4" animBg="1"/>
      <p:bldP spid="25" grpId="0" animBg="1"/>
      <p:bldP spid="25" grpId="1" animBg="1"/>
      <p:bldP spid="25" grpId="2" animBg="1"/>
      <p:bldP spid="25" grpId="3" animBg="1"/>
      <p:bldP spid="25" grpId="4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02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24" name="Rectangle 15"/>
          <p:cNvSpPr/>
          <p:nvPr/>
        </p:nvSpPr>
        <p:spPr>
          <a:xfrm>
            <a:off x="7134527" y="2731612"/>
            <a:ext cx="4687357" cy="914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Freeform 4"/>
          <p:cNvSpPr/>
          <p:nvPr/>
        </p:nvSpPr>
        <p:spPr>
          <a:xfrm>
            <a:off x="768224" y="2190040"/>
            <a:ext cx="3243464" cy="3243464"/>
          </a:xfrm>
          <a:custGeom>
            <a:avLst/>
            <a:gdLst>
              <a:gd name="connsiteX0" fmla="*/ 0 w 2121595"/>
              <a:gd name="connsiteY0" fmla="*/ 1060798 h 2121595"/>
              <a:gd name="connsiteX1" fmla="*/ 1060798 w 2121595"/>
              <a:gd name="connsiteY1" fmla="*/ 0 h 2121595"/>
              <a:gd name="connsiteX2" fmla="*/ 2121596 w 2121595"/>
              <a:gd name="connsiteY2" fmla="*/ 1060798 h 2121595"/>
              <a:gd name="connsiteX3" fmla="*/ 1060798 w 2121595"/>
              <a:gd name="connsiteY3" fmla="*/ 2121596 h 2121595"/>
              <a:gd name="connsiteX4" fmla="*/ 0 w 2121595"/>
              <a:gd name="connsiteY4" fmla="*/ 1060798 h 212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595" h="2121595">
                <a:moveTo>
                  <a:pt x="0" y="1060798"/>
                </a:moveTo>
                <a:cubicBezTo>
                  <a:pt x="0" y="474935"/>
                  <a:pt x="474935" y="0"/>
                  <a:pt x="1060798" y="0"/>
                </a:cubicBezTo>
                <a:cubicBezTo>
                  <a:pt x="1646661" y="0"/>
                  <a:pt x="2121596" y="474935"/>
                  <a:pt x="2121596" y="1060798"/>
                </a:cubicBezTo>
                <a:cubicBezTo>
                  <a:pt x="2121596" y="1646661"/>
                  <a:pt x="1646661" y="2121596"/>
                  <a:pt x="1060798" y="2121596"/>
                </a:cubicBezTo>
                <a:cubicBezTo>
                  <a:pt x="474935" y="2121596"/>
                  <a:pt x="0" y="1646661"/>
                  <a:pt x="0" y="1060798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95012" tIns="333576" rIns="802765" bIns="333575" numCol="1" spcCol="1270" anchor="ctr" anchorCtr="0">
            <a:noAutofit/>
          </a:bodyPr>
          <a:lstStyle/>
          <a:p>
            <a:pPr marL="0" marR="0" lvl="0" indent="0" algn="ctr" defTabSz="532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Raleway Medium" pitchFamily="34" charset="0"/>
              <a:ea typeface="+mn-ea"/>
              <a:cs typeface="+mn-cs"/>
            </a:endParaRPr>
          </a:p>
        </p:txBody>
      </p:sp>
      <p:sp>
        <p:nvSpPr>
          <p:cNvPr id="26" name="Freeform 7"/>
          <p:cNvSpPr/>
          <p:nvPr/>
        </p:nvSpPr>
        <p:spPr>
          <a:xfrm>
            <a:off x="2779484" y="2190040"/>
            <a:ext cx="3243464" cy="3243464"/>
          </a:xfrm>
          <a:custGeom>
            <a:avLst/>
            <a:gdLst>
              <a:gd name="connsiteX0" fmla="*/ 0 w 2121595"/>
              <a:gd name="connsiteY0" fmla="*/ 1060798 h 2121595"/>
              <a:gd name="connsiteX1" fmla="*/ 1060798 w 2121595"/>
              <a:gd name="connsiteY1" fmla="*/ 0 h 2121595"/>
              <a:gd name="connsiteX2" fmla="*/ 2121596 w 2121595"/>
              <a:gd name="connsiteY2" fmla="*/ 1060798 h 2121595"/>
              <a:gd name="connsiteX3" fmla="*/ 1060798 w 2121595"/>
              <a:gd name="connsiteY3" fmla="*/ 2121596 h 2121595"/>
              <a:gd name="connsiteX4" fmla="*/ 0 w 2121595"/>
              <a:gd name="connsiteY4" fmla="*/ 1060798 h 212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595" h="2121595">
                <a:moveTo>
                  <a:pt x="0" y="1060798"/>
                </a:moveTo>
                <a:cubicBezTo>
                  <a:pt x="0" y="474935"/>
                  <a:pt x="474935" y="0"/>
                  <a:pt x="1060798" y="0"/>
                </a:cubicBezTo>
                <a:cubicBezTo>
                  <a:pt x="1646661" y="0"/>
                  <a:pt x="2121596" y="474935"/>
                  <a:pt x="2121596" y="1060798"/>
                </a:cubicBezTo>
                <a:cubicBezTo>
                  <a:pt x="2121596" y="1646661"/>
                  <a:pt x="1646661" y="2121596"/>
                  <a:pt x="1060798" y="2121596"/>
                </a:cubicBezTo>
                <a:cubicBezTo>
                  <a:pt x="474935" y="2121596"/>
                  <a:pt x="0" y="1646661"/>
                  <a:pt x="0" y="1060798"/>
                </a:cubicBezTo>
                <a:close/>
              </a:path>
            </a:pathLst>
          </a:custGeom>
          <a:solidFill>
            <a:srgbClr val="E1D2B2">
              <a:alpha val="75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802765" tIns="333576" rIns="395012" bIns="333575" numCol="1" spcCol="1270" anchor="ctr" anchorCtr="0">
            <a:noAutofit/>
          </a:bodyPr>
          <a:lstStyle/>
          <a:p>
            <a:pPr marL="0" marR="0" lvl="0" indent="0" algn="ctr" defTabSz="532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Raleway Medium" pitchFamily="34" charset="0"/>
              <a:ea typeface="+mn-ea"/>
              <a:cs typeface="+mn-cs"/>
            </a:endParaRPr>
          </a:p>
        </p:txBody>
      </p:sp>
      <p:sp>
        <p:nvSpPr>
          <p:cNvPr id="27" name="Freeform 34"/>
          <p:cNvSpPr/>
          <p:nvPr/>
        </p:nvSpPr>
        <p:spPr>
          <a:xfrm>
            <a:off x="606045" y="2027867"/>
            <a:ext cx="3567811" cy="3567811"/>
          </a:xfrm>
          <a:custGeom>
            <a:avLst/>
            <a:gdLst>
              <a:gd name="connsiteX0" fmla="*/ 0 w 2121595"/>
              <a:gd name="connsiteY0" fmla="*/ 1060798 h 2121595"/>
              <a:gd name="connsiteX1" fmla="*/ 1060798 w 2121595"/>
              <a:gd name="connsiteY1" fmla="*/ 0 h 2121595"/>
              <a:gd name="connsiteX2" fmla="*/ 2121596 w 2121595"/>
              <a:gd name="connsiteY2" fmla="*/ 1060798 h 2121595"/>
              <a:gd name="connsiteX3" fmla="*/ 1060798 w 2121595"/>
              <a:gd name="connsiteY3" fmla="*/ 2121596 h 2121595"/>
              <a:gd name="connsiteX4" fmla="*/ 0 w 2121595"/>
              <a:gd name="connsiteY4" fmla="*/ 1060798 h 212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595" h="2121595">
                <a:moveTo>
                  <a:pt x="0" y="1060798"/>
                </a:moveTo>
                <a:cubicBezTo>
                  <a:pt x="0" y="474935"/>
                  <a:pt x="474935" y="0"/>
                  <a:pt x="1060798" y="0"/>
                </a:cubicBezTo>
                <a:cubicBezTo>
                  <a:pt x="1646661" y="0"/>
                  <a:pt x="2121596" y="474935"/>
                  <a:pt x="2121596" y="1060798"/>
                </a:cubicBezTo>
                <a:cubicBezTo>
                  <a:pt x="2121596" y="1646661"/>
                  <a:pt x="1646661" y="2121596"/>
                  <a:pt x="1060798" y="2121596"/>
                </a:cubicBezTo>
                <a:cubicBezTo>
                  <a:pt x="474935" y="2121596"/>
                  <a:pt x="0" y="1646661"/>
                  <a:pt x="0" y="1060798"/>
                </a:cubicBezTo>
                <a:close/>
              </a:path>
            </a:pathLst>
          </a:custGeom>
          <a:noFill/>
          <a:ln w="3175"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395012" tIns="333576" rIns="802765" bIns="333575" numCol="1" spcCol="1270" anchor="ctr" anchorCtr="0">
            <a:noAutofit/>
          </a:bodyPr>
          <a:lstStyle/>
          <a:p>
            <a:pPr marL="0" marR="0" lvl="0" indent="0" algn="ctr" defTabSz="532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Raleway Medium" pitchFamily="34" charset="0"/>
              <a:ea typeface="+mn-ea"/>
              <a:cs typeface="+mn-cs"/>
            </a:endParaRPr>
          </a:p>
        </p:txBody>
      </p:sp>
      <p:sp>
        <p:nvSpPr>
          <p:cNvPr id="28" name="Freeform 35"/>
          <p:cNvSpPr/>
          <p:nvPr/>
        </p:nvSpPr>
        <p:spPr>
          <a:xfrm>
            <a:off x="2617305" y="2027867"/>
            <a:ext cx="3567811" cy="3567811"/>
          </a:xfrm>
          <a:custGeom>
            <a:avLst/>
            <a:gdLst>
              <a:gd name="connsiteX0" fmla="*/ 0 w 2121595"/>
              <a:gd name="connsiteY0" fmla="*/ 1060798 h 2121595"/>
              <a:gd name="connsiteX1" fmla="*/ 1060798 w 2121595"/>
              <a:gd name="connsiteY1" fmla="*/ 0 h 2121595"/>
              <a:gd name="connsiteX2" fmla="*/ 2121596 w 2121595"/>
              <a:gd name="connsiteY2" fmla="*/ 1060798 h 2121595"/>
              <a:gd name="connsiteX3" fmla="*/ 1060798 w 2121595"/>
              <a:gd name="connsiteY3" fmla="*/ 2121596 h 2121595"/>
              <a:gd name="connsiteX4" fmla="*/ 0 w 2121595"/>
              <a:gd name="connsiteY4" fmla="*/ 1060798 h 2121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1595" h="2121595">
                <a:moveTo>
                  <a:pt x="0" y="1060798"/>
                </a:moveTo>
                <a:cubicBezTo>
                  <a:pt x="0" y="474935"/>
                  <a:pt x="474935" y="0"/>
                  <a:pt x="1060798" y="0"/>
                </a:cubicBezTo>
                <a:cubicBezTo>
                  <a:pt x="1646661" y="0"/>
                  <a:pt x="2121596" y="474935"/>
                  <a:pt x="2121596" y="1060798"/>
                </a:cubicBezTo>
                <a:cubicBezTo>
                  <a:pt x="2121596" y="1646661"/>
                  <a:pt x="1646661" y="2121596"/>
                  <a:pt x="1060798" y="2121596"/>
                </a:cubicBezTo>
                <a:cubicBezTo>
                  <a:pt x="474935" y="2121596"/>
                  <a:pt x="0" y="1646661"/>
                  <a:pt x="0" y="1060798"/>
                </a:cubicBezTo>
                <a:close/>
              </a:path>
            </a:pathLst>
          </a:custGeom>
          <a:noFill/>
          <a:ln w="3175"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802765" tIns="333576" rIns="395012" bIns="333575" numCol="1" spcCol="1270" anchor="ctr" anchorCtr="0">
            <a:noAutofit/>
          </a:bodyPr>
          <a:lstStyle/>
          <a:p>
            <a:pPr marL="0" marR="0" lvl="0" indent="0" algn="ctr" defTabSz="53276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Raleway Medium" pitchFamily="34" charset="0"/>
              <a:ea typeface="+mn-ea"/>
              <a:cs typeface="+mn-cs"/>
            </a:endParaRPr>
          </a:p>
        </p:txBody>
      </p:sp>
      <p:sp>
        <p:nvSpPr>
          <p:cNvPr id="29" name="Rectangle 33"/>
          <p:cNvSpPr/>
          <p:nvPr/>
        </p:nvSpPr>
        <p:spPr>
          <a:xfrm>
            <a:off x="1264631" y="4040610"/>
            <a:ext cx="1433764" cy="367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253859"/>
                </a:solidFill>
                <a:latin typeface="Raleway thin" pitchFamily="34" charset="0"/>
              </a:rPr>
              <a:t>输入标题</a:t>
            </a:r>
            <a:endParaRPr lang="en-US" altLang="zh-CN" sz="1600" b="1" dirty="0">
              <a:solidFill>
                <a:srgbClr val="253859"/>
              </a:solidFill>
              <a:latin typeface="Raleway thin" pitchFamily="34" charset="0"/>
            </a:endParaRPr>
          </a:p>
        </p:txBody>
      </p:sp>
      <p:sp>
        <p:nvSpPr>
          <p:cNvPr id="30" name="Rectangle 37"/>
          <p:cNvSpPr/>
          <p:nvPr/>
        </p:nvSpPr>
        <p:spPr>
          <a:xfrm>
            <a:off x="4598235" y="4002501"/>
            <a:ext cx="1433764" cy="367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0000"/>
              </a:lnSpc>
              <a:defRPr/>
            </a:pPr>
            <a:r>
              <a:rPr lang="zh-CN" altLang="en-US" sz="1600" b="1" dirty="0">
                <a:solidFill>
                  <a:srgbClr val="253859"/>
                </a:solidFill>
                <a:latin typeface="Raleway thin" pitchFamily="34" charset="0"/>
              </a:rPr>
              <a:t>输入标题</a:t>
            </a:r>
            <a:endParaRPr lang="en-US" altLang="zh-CN" sz="1600" b="1" dirty="0">
              <a:solidFill>
                <a:srgbClr val="253859"/>
              </a:solidFill>
              <a:latin typeface="Raleway thin" pitchFamily="34" charset="0"/>
            </a:endParaRPr>
          </a:p>
        </p:txBody>
      </p:sp>
      <p:sp>
        <p:nvSpPr>
          <p:cNvPr id="31" name="Rectangle 38"/>
          <p:cNvSpPr/>
          <p:nvPr/>
        </p:nvSpPr>
        <p:spPr>
          <a:xfrm>
            <a:off x="3032321" y="3428999"/>
            <a:ext cx="844067" cy="73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253859"/>
                </a:solidFill>
                <a:latin typeface="Raleway thin" pitchFamily="34" charset="0"/>
              </a:rPr>
              <a:t>输入</a:t>
            </a:r>
            <a:endParaRPr lang="en-US" altLang="zh-CN" b="1" dirty="0">
              <a:solidFill>
                <a:srgbClr val="253859"/>
              </a:solidFill>
              <a:latin typeface="Raleway thin" pitchFamily="34" charset="0"/>
            </a:endParaRPr>
          </a:p>
          <a:p>
            <a:pPr lvl="0" defTabSz="1218565">
              <a:lnSpc>
                <a:spcPct val="120000"/>
              </a:lnSpc>
              <a:defRPr/>
            </a:pPr>
            <a:r>
              <a:rPr lang="zh-CN" altLang="en-US" b="1" dirty="0">
                <a:solidFill>
                  <a:srgbClr val="253859"/>
                </a:solidFill>
                <a:latin typeface="Raleway thin" pitchFamily="34" charset="0"/>
              </a:rPr>
              <a:t>标题</a:t>
            </a:r>
            <a:endParaRPr lang="en-US" altLang="zh-CN" b="1" dirty="0">
              <a:solidFill>
                <a:srgbClr val="253859"/>
              </a:solidFill>
              <a:latin typeface="Raleway thin" pitchFamily="34" charset="0"/>
            </a:endParaRPr>
          </a:p>
        </p:txBody>
      </p:sp>
      <p:sp>
        <p:nvSpPr>
          <p:cNvPr id="32" name="Rectangle 39"/>
          <p:cNvSpPr/>
          <p:nvPr/>
        </p:nvSpPr>
        <p:spPr>
          <a:xfrm>
            <a:off x="7197961" y="2854318"/>
            <a:ext cx="3496399" cy="58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3" name="Rectangle 44"/>
          <p:cNvSpPr/>
          <p:nvPr/>
        </p:nvSpPr>
        <p:spPr>
          <a:xfrm>
            <a:off x="7197961" y="2217571"/>
            <a:ext cx="3501803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0000"/>
              </a:lnSpc>
              <a:defRPr/>
            </a:pPr>
            <a:r>
              <a:rPr lang="zh-CN" altLang="en-US" sz="1865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lang="en-US" altLang="zh-CN" sz="1865" dirty="0">
              <a:solidFill>
                <a:schemeClr val="bg1"/>
              </a:solidFill>
              <a:latin typeface="Raleway thin" pitchFamily="34" charset="0"/>
            </a:endParaRPr>
          </a:p>
        </p:txBody>
      </p:sp>
      <p:grpSp>
        <p:nvGrpSpPr>
          <p:cNvPr id="34" name="Group 1"/>
          <p:cNvGrpSpPr/>
          <p:nvPr/>
        </p:nvGrpSpPr>
        <p:grpSpPr>
          <a:xfrm>
            <a:off x="7275285" y="3810833"/>
            <a:ext cx="3369399" cy="1986058"/>
            <a:chOff x="5734050" y="2980584"/>
            <a:chExt cx="2527049" cy="1489543"/>
          </a:xfrm>
        </p:grpSpPr>
        <p:sp>
          <p:nvSpPr>
            <p:cNvPr id="35" name="Rectangle 45"/>
            <p:cNvSpPr/>
            <p:nvPr/>
          </p:nvSpPr>
          <p:spPr>
            <a:xfrm>
              <a:off x="5943600" y="2980584"/>
              <a:ext cx="2317499" cy="1489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36" name="Freeform 48"/>
            <p:cNvSpPr>
              <a:spLocks noEditPoints="1"/>
            </p:cNvSpPr>
            <p:nvPr/>
          </p:nvSpPr>
          <p:spPr bwMode="auto">
            <a:xfrm>
              <a:off x="5734050" y="3083435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51"/>
            <p:cNvSpPr>
              <a:spLocks noEditPoints="1"/>
            </p:cNvSpPr>
            <p:nvPr/>
          </p:nvSpPr>
          <p:spPr bwMode="auto">
            <a:xfrm>
              <a:off x="5734050" y="3601035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53"/>
            <p:cNvSpPr>
              <a:spLocks noEditPoints="1"/>
            </p:cNvSpPr>
            <p:nvPr/>
          </p:nvSpPr>
          <p:spPr bwMode="auto">
            <a:xfrm>
              <a:off x="5734050" y="4113270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4544156" y="3222944"/>
            <a:ext cx="876929" cy="695099"/>
          </a:xfrm>
          <a:custGeom>
            <a:avLst/>
            <a:gdLst>
              <a:gd name="T0" fmla="*/ 194 w 381"/>
              <a:gd name="T1" fmla="*/ 302 h 302"/>
              <a:gd name="T2" fmla="*/ 232 w 381"/>
              <a:gd name="T3" fmla="*/ 243 h 302"/>
              <a:gd name="T4" fmla="*/ 192 w 381"/>
              <a:gd name="T5" fmla="*/ 231 h 302"/>
              <a:gd name="T6" fmla="*/ 194 w 381"/>
              <a:gd name="T7" fmla="*/ 302 h 302"/>
              <a:gd name="T8" fmla="*/ 161 w 381"/>
              <a:gd name="T9" fmla="*/ 201 h 302"/>
              <a:gd name="T10" fmla="*/ 312 w 381"/>
              <a:gd name="T11" fmla="*/ 68 h 302"/>
              <a:gd name="T12" fmla="*/ 194 w 381"/>
              <a:gd name="T13" fmla="*/ 210 h 302"/>
              <a:gd name="T14" fmla="*/ 317 w 381"/>
              <a:gd name="T15" fmla="*/ 250 h 302"/>
              <a:gd name="T16" fmla="*/ 376 w 381"/>
              <a:gd name="T17" fmla="*/ 0 h 302"/>
              <a:gd name="T18" fmla="*/ 50 w 381"/>
              <a:gd name="T19" fmla="*/ 168 h 302"/>
              <a:gd name="T20" fmla="*/ 161 w 381"/>
              <a:gd name="T21" fmla="*/ 201 h 302"/>
              <a:gd name="T22" fmla="*/ 31 w 381"/>
              <a:gd name="T23" fmla="*/ 156 h 302"/>
              <a:gd name="T24" fmla="*/ 376 w 381"/>
              <a:gd name="T25" fmla="*/ 0 h 302"/>
              <a:gd name="T26" fmla="*/ 0 w 381"/>
              <a:gd name="T27" fmla="*/ 146 h 302"/>
              <a:gd name="T28" fmla="*/ 31 w 381"/>
              <a:gd name="T29" fmla="*/ 156 h 302"/>
              <a:gd name="T30" fmla="*/ 381 w 381"/>
              <a:gd name="T31" fmla="*/ 272 h 302"/>
              <a:gd name="T32" fmla="*/ 376 w 381"/>
              <a:gd name="T33" fmla="*/ 0 h 302"/>
              <a:gd name="T34" fmla="*/ 343 w 381"/>
              <a:gd name="T35" fmla="*/ 258 h 302"/>
              <a:gd name="T36" fmla="*/ 381 w 381"/>
              <a:gd name="T37" fmla="*/ 27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1" h="302">
                <a:moveTo>
                  <a:pt x="194" y="302"/>
                </a:moveTo>
                <a:lnTo>
                  <a:pt x="232" y="243"/>
                </a:lnTo>
                <a:lnTo>
                  <a:pt x="192" y="231"/>
                </a:lnTo>
                <a:lnTo>
                  <a:pt x="194" y="302"/>
                </a:lnTo>
                <a:close/>
                <a:moveTo>
                  <a:pt x="161" y="201"/>
                </a:moveTo>
                <a:lnTo>
                  <a:pt x="312" y="68"/>
                </a:lnTo>
                <a:lnTo>
                  <a:pt x="194" y="210"/>
                </a:lnTo>
                <a:lnTo>
                  <a:pt x="317" y="250"/>
                </a:lnTo>
                <a:lnTo>
                  <a:pt x="376" y="0"/>
                </a:lnTo>
                <a:lnTo>
                  <a:pt x="50" y="168"/>
                </a:lnTo>
                <a:lnTo>
                  <a:pt x="161" y="201"/>
                </a:lnTo>
                <a:close/>
                <a:moveTo>
                  <a:pt x="31" y="156"/>
                </a:moveTo>
                <a:lnTo>
                  <a:pt x="376" y="0"/>
                </a:lnTo>
                <a:lnTo>
                  <a:pt x="0" y="146"/>
                </a:lnTo>
                <a:lnTo>
                  <a:pt x="31" y="156"/>
                </a:lnTo>
                <a:close/>
                <a:moveTo>
                  <a:pt x="381" y="272"/>
                </a:moveTo>
                <a:lnTo>
                  <a:pt x="376" y="0"/>
                </a:lnTo>
                <a:lnTo>
                  <a:pt x="343" y="258"/>
                </a:lnTo>
                <a:lnTo>
                  <a:pt x="381" y="272"/>
                </a:ln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reeform 11"/>
          <p:cNvSpPr>
            <a:spLocks noEditPoints="1"/>
          </p:cNvSpPr>
          <p:nvPr/>
        </p:nvSpPr>
        <p:spPr bwMode="auto">
          <a:xfrm flipH="1">
            <a:off x="1239830" y="3140379"/>
            <a:ext cx="876359" cy="777664"/>
          </a:xfrm>
          <a:custGeom>
            <a:avLst/>
            <a:gdLst>
              <a:gd name="T0" fmla="*/ 102 w 312"/>
              <a:gd name="T1" fmla="*/ 98 h 277"/>
              <a:gd name="T2" fmla="*/ 84 w 312"/>
              <a:gd name="T3" fmla="*/ 116 h 277"/>
              <a:gd name="T4" fmla="*/ 102 w 312"/>
              <a:gd name="T5" fmla="*/ 134 h 277"/>
              <a:gd name="T6" fmla="*/ 120 w 312"/>
              <a:gd name="T7" fmla="*/ 116 h 277"/>
              <a:gd name="T8" fmla="*/ 102 w 312"/>
              <a:gd name="T9" fmla="*/ 98 h 277"/>
              <a:gd name="T10" fmla="*/ 156 w 312"/>
              <a:gd name="T11" fmla="*/ 98 h 277"/>
              <a:gd name="T12" fmla="*/ 138 w 312"/>
              <a:gd name="T13" fmla="*/ 116 h 277"/>
              <a:gd name="T14" fmla="*/ 156 w 312"/>
              <a:gd name="T15" fmla="*/ 134 h 277"/>
              <a:gd name="T16" fmla="*/ 174 w 312"/>
              <a:gd name="T17" fmla="*/ 116 h 277"/>
              <a:gd name="T18" fmla="*/ 156 w 312"/>
              <a:gd name="T19" fmla="*/ 98 h 277"/>
              <a:gd name="T20" fmla="*/ 210 w 312"/>
              <a:gd name="T21" fmla="*/ 98 h 277"/>
              <a:gd name="T22" fmla="*/ 192 w 312"/>
              <a:gd name="T23" fmla="*/ 116 h 277"/>
              <a:gd name="T24" fmla="*/ 210 w 312"/>
              <a:gd name="T25" fmla="*/ 134 h 277"/>
              <a:gd name="T26" fmla="*/ 228 w 312"/>
              <a:gd name="T27" fmla="*/ 116 h 277"/>
              <a:gd name="T28" fmla="*/ 210 w 312"/>
              <a:gd name="T29" fmla="*/ 98 h 277"/>
              <a:gd name="T30" fmla="*/ 312 w 312"/>
              <a:gd name="T31" fmla="*/ 113 h 277"/>
              <a:gd name="T32" fmla="*/ 156 w 312"/>
              <a:gd name="T33" fmla="*/ 0 h 277"/>
              <a:gd name="T34" fmla="*/ 0 w 312"/>
              <a:gd name="T35" fmla="*/ 113 h 277"/>
              <a:gd name="T36" fmla="*/ 83 w 312"/>
              <a:gd name="T37" fmla="*/ 213 h 277"/>
              <a:gd name="T38" fmla="*/ 57 w 312"/>
              <a:gd name="T39" fmla="*/ 277 h 277"/>
              <a:gd name="T40" fmla="*/ 204 w 312"/>
              <a:gd name="T41" fmla="*/ 220 h 277"/>
              <a:gd name="T42" fmla="*/ 251 w 312"/>
              <a:gd name="T43" fmla="*/ 202 h 277"/>
              <a:gd name="T44" fmla="*/ 253 w 312"/>
              <a:gd name="T45" fmla="*/ 202 h 277"/>
              <a:gd name="T46" fmla="*/ 252 w 312"/>
              <a:gd name="T47" fmla="*/ 202 h 277"/>
              <a:gd name="T48" fmla="*/ 312 w 312"/>
              <a:gd name="T49" fmla="*/ 113 h 277"/>
              <a:gd name="T50" fmla="*/ 156 w 312"/>
              <a:gd name="T51" fmla="*/ 189 h 277"/>
              <a:gd name="T52" fmla="*/ 37 w 312"/>
              <a:gd name="T53" fmla="*/ 113 h 277"/>
              <a:gd name="T54" fmla="*/ 156 w 312"/>
              <a:gd name="T55" fmla="*/ 36 h 277"/>
              <a:gd name="T56" fmla="*/ 274 w 312"/>
              <a:gd name="T57" fmla="*/ 113 h 277"/>
              <a:gd name="T58" fmla="*/ 156 w 312"/>
              <a:gd name="T59" fmla="*/ 18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277">
                <a:moveTo>
                  <a:pt x="102" y="98"/>
                </a:moveTo>
                <a:cubicBezTo>
                  <a:pt x="92" y="98"/>
                  <a:pt x="84" y="106"/>
                  <a:pt x="84" y="116"/>
                </a:cubicBezTo>
                <a:cubicBezTo>
                  <a:pt x="84" y="126"/>
                  <a:pt x="92" y="134"/>
                  <a:pt x="102" y="134"/>
                </a:cubicBezTo>
                <a:cubicBezTo>
                  <a:pt x="112" y="134"/>
                  <a:pt x="120" y="126"/>
                  <a:pt x="120" y="116"/>
                </a:cubicBezTo>
                <a:cubicBezTo>
                  <a:pt x="120" y="106"/>
                  <a:pt x="112" y="98"/>
                  <a:pt x="102" y="98"/>
                </a:cubicBezTo>
                <a:close/>
                <a:moveTo>
                  <a:pt x="156" y="98"/>
                </a:moveTo>
                <a:cubicBezTo>
                  <a:pt x="146" y="98"/>
                  <a:pt x="138" y="106"/>
                  <a:pt x="138" y="116"/>
                </a:cubicBezTo>
                <a:cubicBezTo>
                  <a:pt x="138" y="126"/>
                  <a:pt x="146" y="134"/>
                  <a:pt x="156" y="134"/>
                </a:cubicBezTo>
                <a:cubicBezTo>
                  <a:pt x="166" y="134"/>
                  <a:pt x="174" y="126"/>
                  <a:pt x="174" y="116"/>
                </a:cubicBezTo>
                <a:cubicBezTo>
                  <a:pt x="174" y="106"/>
                  <a:pt x="166" y="98"/>
                  <a:pt x="156" y="98"/>
                </a:cubicBezTo>
                <a:close/>
                <a:moveTo>
                  <a:pt x="210" y="98"/>
                </a:moveTo>
                <a:cubicBezTo>
                  <a:pt x="200" y="98"/>
                  <a:pt x="192" y="106"/>
                  <a:pt x="192" y="116"/>
                </a:cubicBezTo>
                <a:cubicBezTo>
                  <a:pt x="192" y="126"/>
                  <a:pt x="200" y="134"/>
                  <a:pt x="210" y="134"/>
                </a:cubicBezTo>
                <a:cubicBezTo>
                  <a:pt x="220" y="134"/>
                  <a:pt x="228" y="126"/>
                  <a:pt x="228" y="116"/>
                </a:cubicBezTo>
                <a:cubicBezTo>
                  <a:pt x="228" y="106"/>
                  <a:pt x="220" y="98"/>
                  <a:pt x="210" y="98"/>
                </a:cubicBezTo>
                <a:close/>
                <a:moveTo>
                  <a:pt x="312" y="113"/>
                </a:moveTo>
                <a:cubicBezTo>
                  <a:pt x="312" y="50"/>
                  <a:pt x="242" y="0"/>
                  <a:pt x="156" y="0"/>
                </a:cubicBezTo>
                <a:cubicBezTo>
                  <a:pt x="69" y="0"/>
                  <a:pt x="0" y="50"/>
                  <a:pt x="0" y="113"/>
                </a:cubicBezTo>
                <a:cubicBezTo>
                  <a:pt x="0" y="156"/>
                  <a:pt x="33" y="194"/>
                  <a:pt x="83" y="213"/>
                </a:cubicBezTo>
                <a:cubicBezTo>
                  <a:pt x="57" y="277"/>
                  <a:pt x="57" y="277"/>
                  <a:pt x="57" y="277"/>
                </a:cubicBezTo>
                <a:cubicBezTo>
                  <a:pt x="204" y="220"/>
                  <a:pt x="204" y="220"/>
                  <a:pt x="204" y="220"/>
                </a:cubicBezTo>
                <a:cubicBezTo>
                  <a:pt x="221" y="216"/>
                  <a:pt x="237" y="210"/>
                  <a:pt x="251" y="202"/>
                </a:cubicBezTo>
                <a:cubicBezTo>
                  <a:pt x="253" y="202"/>
                  <a:pt x="253" y="202"/>
                  <a:pt x="253" y="202"/>
                </a:cubicBezTo>
                <a:cubicBezTo>
                  <a:pt x="252" y="202"/>
                  <a:pt x="252" y="202"/>
                  <a:pt x="252" y="202"/>
                </a:cubicBezTo>
                <a:cubicBezTo>
                  <a:pt x="288" y="181"/>
                  <a:pt x="312" y="149"/>
                  <a:pt x="312" y="113"/>
                </a:cubicBezTo>
                <a:close/>
                <a:moveTo>
                  <a:pt x="156" y="189"/>
                </a:moveTo>
                <a:cubicBezTo>
                  <a:pt x="90" y="189"/>
                  <a:pt x="37" y="155"/>
                  <a:pt x="37" y="113"/>
                </a:cubicBezTo>
                <a:cubicBezTo>
                  <a:pt x="37" y="70"/>
                  <a:pt x="90" y="36"/>
                  <a:pt x="156" y="36"/>
                </a:cubicBezTo>
                <a:cubicBezTo>
                  <a:pt x="221" y="36"/>
                  <a:pt x="274" y="70"/>
                  <a:pt x="274" y="113"/>
                </a:cubicBezTo>
                <a:cubicBezTo>
                  <a:pt x="274" y="155"/>
                  <a:pt x="221" y="189"/>
                  <a:pt x="156" y="189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9" grpId="0" animBg="1"/>
      <p:bldP spid="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33522" y="3316812"/>
            <a:ext cx="627014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586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2899236" y="2286660"/>
            <a:ext cx="627013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PART THREE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8" y="1595896"/>
            <a:ext cx="4495800" cy="6762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5430" y="4299894"/>
            <a:ext cx="6241142" cy="700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en-US" altLang="zh-CN" sz="1600" b="1" dirty="0"/>
              <a:t>Time would heal almost all wounds. If your wounds have </a:t>
            </a:r>
            <a:endParaRPr lang="en-US" altLang="zh-CN" sz="1600" b="1" dirty="0"/>
          </a:p>
          <a:p>
            <a:pPr>
              <a:lnSpc>
                <a:spcPts val="2500"/>
              </a:lnSpc>
            </a:pPr>
            <a:r>
              <a:rPr lang="en-US" altLang="zh-CN" sz="1600" b="1" dirty="0"/>
              <a:t>not been healed up, please wait for a short while. </a:t>
            </a:r>
            <a:endParaRPr lang="zh-CN" altLang="en-US" sz="1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03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563138" y="2169957"/>
            <a:ext cx="725879" cy="725879"/>
            <a:chOff x="3562217" y="1951133"/>
            <a:chExt cx="726142" cy="726142"/>
          </a:xfrm>
        </p:grpSpPr>
        <p:sp>
          <p:nvSpPr>
            <p:cNvPr id="20" name="椭圆 19"/>
            <p:cNvSpPr/>
            <p:nvPr/>
          </p:nvSpPr>
          <p:spPr>
            <a:xfrm>
              <a:off x="3562217" y="1951133"/>
              <a:ext cx="726142" cy="726142"/>
            </a:xfrm>
            <a:prstGeom prst="ellipse">
              <a:avLst/>
            </a:prstGeom>
            <a:solidFill>
              <a:srgbClr val="A7894F"/>
            </a:solidFill>
            <a:ln>
              <a:noFill/>
            </a:ln>
          </p:spPr>
          <p:txBody>
            <a:bodyPr vert="horz" wrap="square" lIns="91406" tIns="45703" rIns="91406" bIns="45703" numCol="1" anchor="t" anchorCtr="0" compatLnSpc="1"/>
            <a:lstStyle/>
            <a:p>
              <a:pPr defTabSz="608965"/>
              <a:endParaRPr lang="zh-CN" altLang="en-US" sz="1705">
                <a:solidFill>
                  <a:schemeClr val="bg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638838" y="2050621"/>
              <a:ext cx="582138" cy="52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2800" b="1" dirty="0">
                  <a:solidFill>
                    <a:schemeClr val="bg1"/>
                  </a:solidFill>
                  <a:ea typeface="微软雅黑" panose="020B050302020402020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63476" y="2169957"/>
            <a:ext cx="725879" cy="725879"/>
            <a:chOff x="7864118" y="1951133"/>
            <a:chExt cx="726142" cy="726142"/>
          </a:xfrm>
        </p:grpSpPr>
        <p:sp>
          <p:nvSpPr>
            <p:cNvPr id="23" name="椭圆 22"/>
            <p:cNvSpPr/>
            <p:nvPr/>
          </p:nvSpPr>
          <p:spPr>
            <a:xfrm>
              <a:off x="7864118" y="1951133"/>
              <a:ext cx="726142" cy="726142"/>
            </a:xfrm>
            <a:prstGeom prst="ellipse">
              <a:avLst/>
            </a:prstGeom>
            <a:solidFill>
              <a:srgbClr val="D4C29E"/>
            </a:solidFill>
            <a:ln>
              <a:noFill/>
            </a:ln>
          </p:spPr>
          <p:txBody>
            <a:bodyPr vert="horz" wrap="square" lIns="91406" tIns="45703" rIns="91406" bIns="45703" numCol="1" anchor="t" anchorCtr="0" compatLnSpc="1"/>
            <a:lstStyle/>
            <a:p>
              <a:pPr defTabSz="608965"/>
              <a:endParaRPr lang="zh-CN" altLang="en-US" sz="1705">
                <a:solidFill>
                  <a:schemeClr val="bg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908670" y="2050621"/>
              <a:ext cx="637037" cy="52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2800" b="1" dirty="0">
                  <a:solidFill>
                    <a:schemeClr val="bg1"/>
                  </a:solidFill>
                  <a:ea typeface="微软雅黑" panose="020B050302020402020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62549" y="4609978"/>
            <a:ext cx="725879" cy="725879"/>
            <a:chOff x="3561627" y="4392038"/>
            <a:chExt cx="726142" cy="726142"/>
          </a:xfrm>
        </p:grpSpPr>
        <p:sp>
          <p:nvSpPr>
            <p:cNvPr id="26" name="椭圆 25"/>
            <p:cNvSpPr/>
            <p:nvPr/>
          </p:nvSpPr>
          <p:spPr>
            <a:xfrm>
              <a:off x="3561627" y="4392038"/>
              <a:ext cx="726142" cy="726142"/>
            </a:xfrm>
            <a:prstGeom prst="ellipse">
              <a:avLst/>
            </a:prstGeom>
            <a:solidFill>
              <a:srgbClr val="D4C29E"/>
            </a:solidFill>
            <a:ln>
              <a:noFill/>
            </a:ln>
          </p:spPr>
          <p:txBody>
            <a:bodyPr vert="horz" wrap="square" lIns="91406" tIns="45703" rIns="91406" bIns="45703" numCol="1" anchor="t" anchorCtr="0" compatLnSpc="1"/>
            <a:lstStyle/>
            <a:p>
              <a:pPr defTabSz="608965"/>
              <a:endParaRPr lang="zh-CN" altLang="en-US" sz="1705">
                <a:solidFill>
                  <a:schemeClr val="bg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606179" y="4499973"/>
              <a:ext cx="637037" cy="52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2800" b="1" dirty="0">
                  <a:solidFill>
                    <a:schemeClr val="bg1"/>
                  </a:solidFill>
                  <a:ea typeface="微软雅黑" panose="020B050302020402020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63476" y="4609978"/>
            <a:ext cx="725879" cy="725879"/>
            <a:chOff x="7864118" y="4392038"/>
            <a:chExt cx="726142" cy="726142"/>
          </a:xfrm>
        </p:grpSpPr>
        <p:sp>
          <p:nvSpPr>
            <p:cNvPr id="29" name="椭圆 28"/>
            <p:cNvSpPr/>
            <p:nvPr/>
          </p:nvSpPr>
          <p:spPr>
            <a:xfrm>
              <a:off x="7864118" y="4392038"/>
              <a:ext cx="726142" cy="726142"/>
            </a:xfrm>
            <a:prstGeom prst="ellipse">
              <a:avLst/>
            </a:prstGeom>
            <a:solidFill>
              <a:srgbClr val="A7894F"/>
            </a:solidFill>
            <a:ln>
              <a:noFill/>
            </a:ln>
          </p:spPr>
          <p:txBody>
            <a:bodyPr vert="horz" wrap="square" lIns="91406" tIns="45703" rIns="91406" bIns="45703" numCol="1" anchor="t" anchorCtr="0" compatLnSpc="1"/>
            <a:lstStyle/>
            <a:p>
              <a:pPr defTabSz="608965"/>
              <a:endParaRPr lang="zh-CN" altLang="en-US" sz="1705">
                <a:solidFill>
                  <a:schemeClr val="bg1"/>
                </a:solidFill>
                <a:ea typeface="等线" panose="02010600030101010101" pitchFamily="2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921869" y="4499973"/>
              <a:ext cx="637037" cy="5232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/>
              <a:r>
                <a:rPr lang="en-US" altLang="zh-CN" sz="2800" b="1" dirty="0">
                  <a:solidFill>
                    <a:schemeClr val="bg1"/>
                  </a:solidFill>
                  <a:ea typeface="微软雅黑" panose="020B050302020402020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778713" y="4425299"/>
            <a:ext cx="2031325" cy="10952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ea"/>
              </a:rPr>
              <a:t>请在此处添加具体内容，文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字尽量言简意赅，简单说明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即可，不必过于繁琐，注意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74679" y="2047881"/>
            <a:ext cx="2031325" cy="10952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字尽量言简意赅，简单说明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即可，不必过于繁琐，注意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81962" y="4425299"/>
            <a:ext cx="2031325" cy="10952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ea"/>
              </a:rPr>
              <a:t>请在此处添加具体内容，文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字尽量言简意赅，简单说明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即可，不必过于繁琐，注意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793926" y="2084238"/>
            <a:ext cx="2031325" cy="109523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ts val="2000"/>
              </a:lnSpc>
              <a:defRPr sz="1200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ea"/>
              </a:rPr>
              <a:t>请在此处添加具体内容，文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字尽量言简意赅，简单说明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即可，不必过于繁琐，注意</a:t>
            </a:r>
            <a:endParaRPr lang="en-US" altLang="zh-CN" dirty="0">
              <a:sym typeface="+mn-ea"/>
            </a:endParaRPr>
          </a:p>
          <a:p>
            <a:r>
              <a:rPr lang="zh-CN" altLang="en-US" dirty="0">
                <a:sym typeface="+mn-ea"/>
              </a:rPr>
              <a:t>版面美观度。</a:t>
            </a:r>
            <a:endParaRPr lang="zh-CN" altLang="en-US" dirty="0">
              <a:sym typeface="+mn-ea"/>
            </a:endParaRPr>
          </a:p>
        </p:txBody>
      </p:sp>
      <p:sp>
        <p:nvSpPr>
          <p:cNvPr id="4" name="七边形 3"/>
          <p:cNvSpPr/>
          <p:nvPr/>
        </p:nvSpPr>
        <p:spPr>
          <a:xfrm>
            <a:off x="4279388" y="2040553"/>
            <a:ext cx="3590567" cy="3590567"/>
          </a:xfrm>
          <a:prstGeom prst="heptagon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03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35" name="Oval 32"/>
          <p:cNvSpPr/>
          <p:nvPr/>
        </p:nvSpPr>
        <p:spPr>
          <a:xfrm>
            <a:off x="2098464" y="2128800"/>
            <a:ext cx="2338917" cy="2338917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12"/>
          <p:cNvSpPr/>
          <p:nvPr/>
        </p:nvSpPr>
        <p:spPr>
          <a:xfrm>
            <a:off x="7715181" y="2236679"/>
            <a:ext cx="3429499" cy="55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7" name="Rectangle 22"/>
          <p:cNvSpPr/>
          <p:nvPr/>
        </p:nvSpPr>
        <p:spPr>
          <a:xfrm>
            <a:off x="7715906" y="3165241"/>
            <a:ext cx="3429499" cy="55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8" name="Rectangle 24"/>
          <p:cNvSpPr/>
          <p:nvPr/>
        </p:nvSpPr>
        <p:spPr>
          <a:xfrm>
            <a:off x="7754309" y="4164525"/>
            <a:ext cx="3429499" cy="55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39" name="Rectangle 26"/>
          <p:cNvSpPr/>
          <p:nvPr/>
        </p:nvSpPr>
        <p:spPr>
          <a:xfrm>
            <a:off x="7754309" y="5115527"/>
            <a:ext cx="3429499" cy="559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2546852" y="2558050"/>
            <a:ext cx="1411801" cy="1403371"/>
          </a:xfrm>
          <a:custGeom>
            <a:avLst/>
            <a:gdLst>
              <a:gd name="T0" fmla="*/ 110 w 159"/>
              <a:gd name="T1" fmla="*/ 1 h 158"/>
              <a:gd name="T2" fmla="*/ 63 w 159"/>
              <a:gd name="T3" fmla="*/ 47 h 158"/>
              <a:gd name="T4" fmla="*/ 68 w 159"/>
              <a:gd name="T5" fmla="*/ 68 h 158"/>
              <a:gd name="T6" fmla="*/ 14 w 159"/>
              <a:gd name="T7" fmla="*/ 121 h 158"/>
              <a:gd name="T8" fmla="*/ 4 w 159"/>
              <a:gd name="T9" fmla="*/ 131 h 158"/>
              <a:gd name="T10" fmla="*/ 3 w 159"/>
              <a:gd name="T11" fmla="*/ 132 h 158"/>
              <a:gd name="T12" fmla="*/ 3 w 159"/>
              <a:gd name="T13" fmla="*/ 132 h 158"/>
              <a:gd name="T14" fmla="*/ 0 w 159"/>
              <a:gd name="T15" fmla="*/ 139 h 158"/>
              <a:gd name="T16" fmla="*/ 0 w 159"/>
              <a:gd name="T17" fmla="*/ 150 h 158"/>
              <a:gd name="T18" fmla="*/ 0 w 159"/>
              <a:gd name="T19" fmla="*/ 150 h 158"/>
              <a:gd name="T20" fmla="*/ 7 w 159"/>
              <a:gd name="T21" fmla="*/ 158 h 158"/>
              <a:gd name="T22" fmla="*/ 8 w 159"/>
              <a:gd name="T23" fmla="*/ 158 h 158"/>
              <a:gd name="T24" fmla="*/ 23 w 159"/>
              <a:gd name="T25" fmla="*/ 157 h 158"/>
              <a:gd name="T26" fmla="*/ 28 w 159"/>
              <a:gd name="T27" fmla="*/ 152 h 158"/>
              <a:gd name="T28" fmla="*/ 33 w 159"/>
              <a:gd name="T29" fmla="*/ 148 h 158"/>
              <a:gd name="T30" fmla="*/ 46 w 159"/>
              <a:gd name="T31" fmla="*/ 147 h 158"/>
              <a:gd name="T32" fmla="*/ 53 w 159"/>
              <a:gd name="T33" fmla="*/ 143 h 158"/>
              <a:gd name="T34" fmla="*/ 53 w 159"/>
              <a:gd name="T35" fmla="*/ 132 h 158"/>
              <a:gd name="T36" fmla="*/ 57 w 159"/>
              <a:gd name="T37" fmla="*/ 127 h 158"/>
              <a:gd name="T38" fmla="*/ 58 w 159"/>
              <a:gd name="T39" fmla="*/ 126 h 158"/>
              <a:gd name="T40" fmla="*/ 68 w 159"/>
              <a:gd name="T41" fmla="*/ 126 h 158"/>
              <a:gd name="T42" fmla="*/ 73 w 159"/>
              <a:gd name="T43" fmla="*/ 123 h 158"/>
              <a:gd name="T44" fmla="*/ 74 w 159"/>
              <a:gd name="T45" fmla="*/ 120 h 158"/>
              <a:gd name="T46" fmla="*/ 74 w 159"/>
              <a:gd name="T47" fmla="*/ 109 h 158"/>
              <a:gd name="T48" fmla="*/ 76 w 159"/>
              <a:gd name="T49" fmla="*/ 105 h 158"/>
              <a:gd name="T50" fmla="*/ 89 w 159"/>
              <a:gd name="T51" fmla="*/ 91 h 158"/>
              <a:gd name="T52" fmla="*/ 95 w 159"/>
              <a:gd name="T53" fmla="*/ 93 h 158"/>
              <a:gd name="T54" fmla="*/ 114 w 159"/>
              <a:gd name="T55" fmla="*/ 95 h 158"/>
              <a:gd name="T56" fmla="*/ 153 w 159"/>
              <a:gd name="T57" fmla="*/ 67 h 158"/>
              <a:gd name="T58" fmla="*/ 130 w 159"/>
              <a:gd name="T59" fmla="*/ 5 h 158"/>
              <a:gd name="T60" fmla="*/ 144 w 159"/>
              <a:gd name="T61" fmla="*/ 63 h 158"/>
              <a:gd name="T62" fmla="*/ 143 w 159"/>
              <a:gd name="T63" fmla="*/ 64 h 158"/>
              <a:gd name="T64" fmla="*/ 114 w 159"/>
              <a:gd name="T65" fmla="*/ 84 h 158"/>
              <a:gd name="T66" fmla="*/ 98 w 159"/>
              <a:gd name="T67" fmla="*/ 82 h 158"/>
              <a:gd name="T68" fmla="*/ 94 w 159"/>
              <a:gd name="T69" fmla="*/ 80 h 158"/>
              <a:gd name="T70" fmla="*/ 84 w 159"/>
              <a:gd name="T71" fmla="*/ 81 h 158"/>
              <a:gd name="T72" fmla="*/ 84 w 159"/>
              <a:gd name="T73" fmla="*/ 81 h 158"/>
              <a:gd name="T74" fmla="*/ 63 w 159"/>
              <a:gd name="T75" fmla="*/ 109 h 158"/>
              <a:gd name="T76" fmla="*/ 63 w 159"/>
              <a:gd name="T77" fmla="*/ 113 h 158"/>
              <a:gd name="T78" fmla="*/ 58 w 159"/>
              <a:gd name="T79" fmla="*/ 116 h 158"/>
              <a:gd name="T80" fmla="*/ 42 w 159"/>
              <a:gd name="T81" fmla="*/ 132 h 158"/>
              <a:gd name="T82" fmla="*/ 35 w 159"/>
              <a:gd name="T83" fmla="*/ 137 h 158"/>
              <a:gd name="T84" fmla="*/ 21 w 159"/>
              <a:gd name="T85" fmla="*/ 145 h 158"/>
              <a:gd name="T86" fmla="*/ 11 w 159"/>
              <a:gd name="T87" fmla="*/ 147 h 158"/>
              <a:gd name="T88" fmla="*/ 11 w 159"/>
              <a:gd name="T89" fmla="*/ 140 h 158"/>
              <a:gd name="T90" fmla="*/ 77 w 159"/>
              <a:gd name="T91" fmla="*/ 74 h 158"/>
              <a:gd name="T92" fmla="*/ 77 w 159"/>
              <a:gd name="T93" fmla="*/ 73 h 158"/>
              <a:gd name="T94" fmla="*/ 78 w 159"/>
              <a:gd name="T95" fmla="*/ 65 h 158"/>
              <a:gd name="T96" fmla="*/ 74 w 159"/>
              <a:gd name="T97" fmla="*/ 47 h 158"/>
              <a:gd name="T98" fmla="*/ 110 w 159"/>
              <a:gd name="T99" fmla="*/ 11 h 158"/>
              <a:gd name="T100" fmla="*/ 148 w 159"/>
              <a:gd name="T101" fmla="*/ 46 h 158"/>
              <a:gd name="T102" fmla="*/ 111 w 159"/>
              <a:gd name="T103" fmla="*/ 28 h 158"/>
              <a:gd name="T104" fmla="*/ 111 w 159"/>
              <a:gd name="T105" fmla="*/ 69 h 158"/>
              <a:gd name="T106" fmla="*/ 111 w 159"/>
              <a:gd name="T107" fmla="*/ 28 h 158"/>
              <a:gd name="T108" fmla="*/ 101 w 159"/>
              <a:gd name="T109" fmla="*/ 49 h 158"/>
              <a:gd name="T110" fmla="*/ 121 w 159"/>
              <a:gd name="T111" fmla="*/ 4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158">
                <a:moveTo>
                  <a:pt x="130" y="5"/>
                </a:moveTo>
                <a:cubicBezTo>
                  <a:pt x="123" y="2"/>
                  <a:pt x="116" y="1"/>
                  <a:pt x="110" y="1"/>
                </a:cubicBezTo>
                <a:cubicBezTo>
                  <a:pt x="95" y="0"/>
                  <a:pt x="80" y="7"/>
                  <a:pt x="70" y="22"/>
                </a:cubicBezTo>
                <a:cubicBezTo>
                  <a:pt x="65" y="31"/>
                  <a:pt x="63" y="39"/>
                  <a:pt x="63" y="47"/>
                </a:cubicBezTo>
                <a:cubicBezTo>
                  <a:pt x="63" y="53"/>
                  <a:pt x="64" y="58"/>
                  <a:pt x="66" y="62"/>
                </a:cubicBezTo>
                <a:cubicBezTo>
                  <a:pt x="66" y="65"/>
                  <a:pt x="67" y="67"/>
                  <a:pt x="68" y="68"/>
                </a:cubicBezTo>
                <a:cubicBezTo>
                  <a:pt x="63" y="72"/>
                  <a:pt x="50" y="85"/>
                  <a:pt x="37" y="99"/>
                </a:cubicBezTo>
                <a:cubicBezTo>
                  <a:pt x="29" y="107"/>
                  <a:pt x="20" y="115"/>
                  <a:pt x="14" y="121"/>
                </a:cubicBezTo>
                <a:cubicBezTo>
                  <a:pt x="11" y="125"/>
                  <a:pt x="8" y="127"/>
                  <a:pt x="6" y="129"/>
                </a:cubicBezTo>
                <a:cubicBezTo>
                  <a:pt x="6" y="130"/>
                  <a:pt x="5" y="131"/>
                  <a:pt x="4" y="131"/>
                </a:cubicBezTo>
                <a:cubicBezTo>
                  <a:pt x="4" y="132"/>
                  <a:pt x="4" y="132"/>
                  <a:pt x="4" y="132"/>
                </a:cubicBezTo>
                <a:cubicBezTo>
                  <a:pt x="4" y="132"/>
                  <a:pt x="4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3" y="132"/>
                  <a:pt x="3" y="132"/>
                  <a:pt x="3" y="132"/>
                </a:cubicBezTo>
                <a:cubicBezTo>
                  <a:pt x="1" y="135"/>
                  <a:pt x="0" y="138"/>
                  <a:pt x="0" y="139"/>
                </a:cubicBezTo>
                <a:cubicBezTo>
                  <a:pt x="0" y="139"/>
                  <a:pt x="0" y="139"/>
                  <a:pt x="0" y="139"/>
                </a:cubicBezTo>
                <a:cubicBezTo>
                  <a:pt x="0" y="140"/>
                  <a:pt x="0" y="143"/>
                  <a:pt x="0" y="146"/>
                </a:cubicBezTo>
                <a:cubicBezTo>
                  <a:pt x="0" y="148"/>
                  <a:pt x="0" y="149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3"/>
                  <a:pt x="3" y="156"/>
                  <a:pt x="4" y="157"/>
                </a:cubicBezTo>
                <a:cubicBezTo>
                  <a:pt x="6" y="158"/>
                  <a:pt x="7" y="158"/>
                  <a:pt x="7" y="158"/>
                </a:cubicBezTo>
                <a:cubicBezTo>
                  <a:pt x="8" y="158"/>
                  <a:pt x="8" y="158"/>
                  <a:pt x="8" y="158"/>
                </a:cubicBezTo>
                <a:cubicBezTo>
                  <a:pt x="8" y="158"/>
                  <a:pt x="8" y="158"/>
                  <a:pt x="8" y="158"/>
                </a:cubicBezTo>
                <a:cubicBezTo>
                  <a:pt x="8" y="158"/>
                  <a:pt x="16" y="158"/>
                  <a:pt x="18" y="158"/>
                </a:cubicBezTo>
                <a:cubicBezTo>
                  <a:pt x="20" y="158"/>
                  <a:pt x="22" y="158"/>
                  <a:pt x="23" y="157"/>
                </a:cubicBezTo>
                <a:cubicBezTo>
                  <a:pt x="25" y="156"/>
                  <a:pt x="26" y="155"/>
                  <a:pt x="26" y="155"/>
                </a:cubicBezTo>
                <a:cubicBezTo>
                  <a:pt x="26" y="154"/>
                  <a:pt x="27" y="153"/>
                  <a:pt x="28" y="152"/>
                </a:cubicBezTo>
                <a:cubicBezTo>
                  <a:pt x="30" y="151"/>
                  <a:pt x="31" y="150"/>
                  <a:pt x="32" y="148"/>
                </a:cubicBezTo>
                <a:cubicBezTo>
                  <a:pt x="32" y="148"/>
                  <a:pt x="32" y="148"/>
                  <a:pt x="33" y="148"/>
                </a:cubicBezTo>
                <a:cubicBezTo>
                  <a:pt x="34" y="148"/>
                  <a:pt x="34" y="147"/>
                  <a:pt x="35" y="147"/>
                </a:cubicBezTo>
                <a:cubicBezTo>
                  <a:pt x="46" y="147"/>
                  <a:pt x="46" y="147"/>
                  <a:pt x="46" y="147"/>
                </a:cubicBezTo>
                <a:cubicBezTo>
                  <a:pt x="47" y="147"/>
                  <a:pt x="48" y="147"/>
                  <a:pt x="49" y="147"/>
                </a:cubicBezTo>
                <a:cubicBezTo>
                  <a:pt x="51" y="146"/>
                  <a:pt x="52" y="144"/>
                  <a:pt x="53" y="143"/>
                </a:cubicBezTo>
                <a:cubicBezTo>
                  <a:pt x="53" y="141"/>
                  <a:pt x="53" y="141"/>
                  <a:pt x="53" y="140"/>
                </a:cubicBezTo>
                <a:cubicBezTo>
                  <a:pt x="53" y="132"/>
                  <a:pt x="53" y="132"/>
                  <a:pt x="53" y="132"/>
                </a:cubicBezTo>
                <a:cubicBezTo>
                  <a:pt x="53" y="130"/>
                  <a:pt x="54" y="129"/>
                  <a:pt x="55" y="128"/>
                </a:cubicBezTo>
                <a:cubicBezTo>
                  <a:pt x="56" y="127"/>
                  <a:pt x="56" y="127"/>
                  <a:pt x="57" y="127"/>
                </a:cubicBezTo>
                <a:cubicBezTo>
                  <a:pt x="57" y="127"/>
                  <a:pt x="57" y="126"/>
                  <a:pt x="58" y="126"/>
                </a:cubicBezTo>
                <a:cubicBezTo>
                  <a:pt x="58" y="126"/>
                  <a:pt x="58" y="126"/>
                  <a:pt x="58" y="126"/>
                </a:cubicBezTo>
                <a:cubicBezTo>
                  <a:pt x="68" y="126"/>
                  <a:pt x="68" y="126"/>
                  <a:pt x="68" y="126"/>
                </a:cubicBezTo>
                <a:cubicBezTo>
                  <a:pt x="68" y="126"/>
                  <a:pt x="68" y="126"/>
                  <a:pt x="68" y="126"/>
                </a:cubicBezTo>
                <a:cubicBezTo>
                  <a:pt x="68" y="126"/>
                  <a:pt x="69" y="126"/>
                  <a:pt x="71" y="126"/>
                </a:cubicBezTo>
                <a:cubicBezTo>
                  <a:pt x="72" y="125"/>
                  <a:pt x="73" y="124"/>
                  <a:pt x="73" y="123"/>
                </a:cubicBezTo>
                <a:cubicBezTo>
                  <a:pt x="74" y="122"/>
                  <a:pt x="74" y="121"/>
                  <a:pt x="74" y="121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74" y="119"/>
                  <a:pt x="74" y="116"/>
                  <a:pt x="74" y="113"/>
                </a:cubicBezTo>
                <a:cubicBezTo>
                  <a:pt x="74" y="112"/>
                  <a:pt x="74" y="110"/>
                  <a:pt x="74" y="109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74" y="108"/>
                  <a:pt x="74" y="106"/>
                  <a:pt x="76" y="105"/>
                </a:cubicBezTo>
                <a:cubicBezTo>
                  <a:pt x="77" y="104"/>
                  <a:pt x="80" y="100"/>
                  <a:pt x="84" y="96"/>
                </a:cubicBezTo>
                <a:cubicBezTo>
                  <a:pt x="86" y="95"/>
                  <a:pt x="88" y="93"/>
                  <a:pt x="89" y="91"/>
                </a:cubicBezTo>
                <a:cubicBezTo>
                  <a:pt x="90" y="91"/>
                  <a:pt x="90" y="91"/>
                  <a:pt x="90" y="91"/>
                </a:cubicBezTo>
                <a:cubicBezTo>
                  <a:pt x="91" y="91"/>
                  <a:pt x="93" y="92"/>
                  <a:pt x="95" y="93"/>
                </a:cubicBezTo>
                <a:cubicBezTo>
                  <a:pt x="98" y="94"/>
                  <a:pt x="103" y="95"/>
                  <a:pt x="110" y="95"/>
                </a:cubicBezTo>
                <a:cubicBezTo>
                  <a:pt x="111" y="95"/>
                  <a:pt x="113" y="95"/>
                  <a:pt x="114" y="95"/>
                </a:cubicBezTo>
                <a:cubicBezTo>
                  <a:pt x="128" y="94"/>
                  <a:pt x="138" y="87"/>
                  <a:pt x="144" y="80"/>
                </a:cubicBezTo>
                <a:cubicBezTo>
                  <a:pt x="150" y="74"/>
                  <a:pt x="153" y="69"/>
                  <a:pt x="153" y="67"/>
                </a:cubicBezTo>
                <a:cubicBezTo>
                  <a:pt x="157" y="60"/>
                  <a:pt x="159" y="53"/>
                  <a:pt x="159" y="46"/>
                </a:cubicBezTo>
                <a:cubicBezTo>
                  <a:pt x="159" y="27"/>
                  <a:pt x="147" y="11"/>
                  <a:pt x="130" y="5"/>
                </a:cubicBezTo>
                <a:close/>
                <a:moveTo>
                  <a:pt x="144" y="63"/>
                </a:moveTo>
                <a:cubicBezTo>
                  <a:pt x="144" y="63"/>
                  <a:pt x="144" y="63"/>
                  <a:pt x="144" y="63"/>
                </a:cubicBezTo>
                <a:cubicBezTo>
                  <a:pt x="144" y="63"/>
                  <a:pt x="144" y="63"/>
                  <a:pt x="144" y="63"/>
                </a:cubicBezTo>
                <a:cubicBezTo>
                  <a:pt x="144" y="63"/>
                  <a:pt x="144" y="63"/>
                  <a:pt x="143" y="64"/>
                </a:cubicBezTo>
                <a:cubicBezTo>
                  <a:pt x="142" y="66"/>
                  <a:pt x="140" y="71"/>
                  <a:pt x="135" y="75"/>
                </a:cubicBezTo>
                <a:cubicBezTo>
                  <a:pt x="130" y="80"/>
                  <a:pt x="123" y="84"/>
                  <a:pt x="114" y="84"/>
                </a:cubicBezTo>
                <a:cubicBezTo>
                  <a:pt x="113" y="84"/>
                  <a:pt x="111" y="84"/>
                  <a:pt x="110" y="84"/>
                </a:cubicBezTo>
                <a:cubicBezTo>
                  <a:pt x="104" y="84"/>
                  <a:pt x="100" y="83"/>
                  <a:pt x="98" y="82"/>
                </a:cubicBezTo>
                <a:cubicBezTo>
                  <a:pt x="97" y="82"/>
                  <a:pt x="96" y="82"/>
                  <a:pt x="95" y="81"/>
                </a:cubicBezTo>
                <a:cubicBezTo>
                  <a:pt x="94" y="81"/>
                  <a:pt x="95" y="81"/>
                  <a:pt x="94" y="80"/>
                </a:cubicBezTo>
                <a:cubicBezTo>
                  <a:pt x="93" y="80"/>
                  <a:pt x="92" y="79"/>
                  <a:pt x="89" y="79"/>
                </a:cubicBezTo>
                <a:cubicBezTo>
                  <a:pt x="87" y="79"/>
                  <a:pt x="85" y="80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3" y="83"/>
                  <a:pt x="70" y="95"/>
                  <a:pt x="68" y="98"/>
                </a:cubicBezTo>
                <a:cubicBezTo>
                  <a:pt x="65" y="100"/>
                  <a:pt x="63" y="104"/>
                  <a:pt x="63" y="109"/>
                </a:cubicBezTo>
                <a:cubicBezTo>
                  <a:pt x="63" y="109"/>
                  <a:pt x="63" y="109"/>
                  <a:pt x="63" y="110"/>
                </a:cubicBezTo>
                <a:cubicBezTo>
                  <a:pt x="63" y="110"/>
                  <a:pt x="63" y="112"/>
                  <a:pt x="63" y="113"/>
                </a:cubicBezTo>
                <a:cubicBezTo>
                  <a:pt x="63" y="114"/>
                  <a:pt x="63" y="115"/>
                  <a:pt x="63" y="116"/>
                </a:cubicBezTo>
                <a:cubicBezTo>
                  <a:pt x="61" y="116"/>
                  <a:pt x="59" y="116"/>
                  <a:pt x="58" y="116"/>
                </a:cubicBezTo>
                <a:cubicBezTo>
                  <a:pt x="55" y="116"/>
                  <a:pt x="52" y="117"/>
                  <a:pt x="49" y="119"/>
                </a:cubicBezTo>
                <a:cubicBezTo>
                  <a:pt x="45" y="121"/>
                  <a:pt x="42" y="126"/>
                  <a:pt x="42" y="132"/>
                </a:cubicBezTo>
                <a:cubicBezTo>
                  <a:pt x="42" y="137"/>
                  <a:pt x="42" y="137"/>
                  <a:pt x="42" y="137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1" y="137"/>
                  <a:pt x="27" y="138"/>
                  <a:pt x="24" y="142"/>
                </a:cubicBezTo>
                <a:cubicBezTo>
                  <a:pt x="23" y="142"/>
                  <a:pt x="22" y="143"/>
                  <a:pt x="21" y="145"/>
                </a:cubicBezTo>
                <a:cubicBezTo>
                  <a:pt x="20" y="146"/>
                  <a:pt x="19" y="146"/>
                  <a:pt x="18" y="147"/>
                </a:cubicBezTo>
                <a:cubicBezTo>
                  <a:pt x="17" y="147"/>
                  <a:pt x="13" y="147"/>
                  <a:pt x="11" y="147"/>
                </a:cubicBezTo>
                <a:cubicBezTo>
                  <a:pt x="11" y="147"/>
                  <a:pt x="11" y="147"/>
                  <a:pt x="11" y="146"/>
                </a:cubicBezTo>
                <a:cubicBezTo>
                  <a:pt x="11" y="144"/>
                  <a:pt x="11" y="141"/>
                  <a:pt x="11" y="140"/>
                </a:cubicBezTo>
                <a:cubicBezTo>
                  <a:pt x="11" y="139"/>
                  <a:pt x="12" y="138"/>
                  <a:pt x="14" y="137"/>
                </a:cubicBezTo>
                <a:cubicBezTo>
                  <a:pt x="27" y="123"/>
                  <a:pt x="77" y="74"/>
                  <a:pt x="77" y="74"/>
                </a:cubicBezTo>
                <a:cubicBezTo>
                  <a:pt x="77" y="74"/>
                  <a:pt x="77" y="74"/>
                  <a:pt x="77" y="74"/>
                </a:cubicBezTo>
                <a:cubicBezTo>
                  <a:pt x="77" y="73"/>
                  <a:pt x="77" y="73"/>
                  <a:pt x="77" y="73"/>
                </a:cubicBezTo>
                <a:cubicBezTo>
                  <a:pt x="78" y="73"/>
                  <a:pt x="79" y="71"/>
                  <a:pt x="79" y="68"/>
                </a:cubicBezTo>
                <a:cubicBezTo>
                  <a:pt x="79" y="67"/>
                  <a:pt x="79" y="66"/>
                  <a:pt x="78" y="65"/>
                </a:cubicBezTo>
                <a:cubicBezTo>
                  <a:pt x="78" y="64"/>
                  <a:pt x="77" y="62"/>
                  <a:pt x="76" y="59"/>
                </a:cubicBezTo>
                <a:cubicBezTo>
                  <a:pt x="75" y="56"/>
                  <a:pt x="74" y="52"/>
                  <a:pt x="74" y="47"/>
                </a:cubicBezTo>
                <a:cubicBezTo>
                  <a:pt x="74" y="41"/>
                  <a:pt x="75" y="35"/>
                  <a:pt x="79" y="28"/>
                </a:cubicBezTo>
                <a:cubicBezTo>
                  <a:pt x="87" y="16"/>
                  <a:pt x="98" y="11"/>
                  <a:pt x="110" y="11"/>
                </a:cubicBezTo>
                <a:cubicBezTo>
                  <a:pt x="115" y="11"/>
                  <a:pt x="121" y="12"/>
                  <a:pt x="126" y="14"/>
                </a:cubicBezTo>
                <a:cubicBezTo>
                  <a:pt x="139" y="20"/>
                  <a:pt x="148" y="32"/>
                  <a:pt x="148" y="46"/>
                </a:cubicBezTo>
                <a:cubicBezTo>
                  <a:pt x="148" y="51"/>
                  <a:pt x="147" y="57"/>
                  <a:pt x="144" y="63"/>
                </a:cubicBezTo>
                <a:close/>
                <a:moveTo>
                  <a:pt x="111" y="28"/>
                </a:moveTo>
                <a:cubicBezTo>
                  <a:pt x="100" y="28"/>
                  <a:pt x="90" y="37"/>
                  <a:pt x="90" y="49"/>
                </a:cubicBezTo>
                <a:cubicBezTo>
                  <a:pt x="90" y="60"/>
                  <a:pt x="100" y="69"/>
                  <a:pt x="111" y="69"/>
                </a:cubicBezTo>
                <a:cubicBezTo>
                  <a:pt x="123" y="69"/>
                  <a:pt x="132" y="60"/>
                  <a:pt x="132" y="49"/>
                </a:cubicBezTo>
                <a:cubicBezTo>
                  <a:pt x="132" y="37"/>
                  <a:pt x="123" y="28"/>
                  <a:pt x="111" y="28"/>
                </a:cubicBezTo>
                <a:close/>
                <a:moveTo>
                  <a:pt x="111" y="59"/>
                </a:moveTo>
                <a:cubicBezTo>
                  <a:pt x="105" y="59"/>
                  <a:pt x="101" y="54"/>
                  <a:pt x="101" y="49"/>
                </a:cubicBezTo>
                <a:cubicBezTo>
                  <a:pt x="101" y="43"/>
                  <a:pt x="105" y="38"/>
                  <a:pt x="111" y="38"/>
                </a:cubicBezTo>
                <a:cubicBezTo>
                  <a:pt x="117" y="38"/>
                  <a:pt x="121" y="43"/>
                  <a:pt x="121" y="49"/>
                </a:cubicBezTo>
                <a:cubicBezTo>
                  <a:pt x="121" y="54"/>
                  <a:pt x="117" y="59"/>
                  <a:pt x="111" y="59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1" name="Group 2"/>
          <p:cNvGrpSpPr/>
          <p:nvPr/>
        </p:nvGrpSpPr>
        <p:grpSpPr>
          <a:xfrm>
            <a:off x="1342637" y="4855778"/>
            <a:ext cx="4208131" cy="922950"/>
            <a:chOff x="854578" y="3700997"/>
            <a:chExt cx="3156098" cy="692213"/>
          </a:xfrm>
        </p:grpSpPr>
        <p:sp>
          <p:nvSpPr>
            <p:cNvPr id="42" name="Rectangle 29"/>
            <p:cNvSpPr/>
            <p:nvPr/>
          </p:nvSpPr>
          <p:spPr>
            <a:xfrm>
              <a:off x="854578" y="3700997"/>
              <a:ext cx="3156098" cy="3097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8565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5" dirty="0">
                  <a:solidFill>
                    <a:schemeClr val="bg1"/>
                  </a:solidFill>
                  <a:latin typeface="Raleway thin" pitchFamily="34" charset="0"/>
                </a:rPr>
                <a:t>输入此处标题</a:t>
              </a:r>
              <a:endParaRPr kumimoji="0" 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</p:txBody>
        </p:sp>
        <p:sp>
          <p:nvSpPr>
            <p:cNvPr id="43" name="Rectangle 30"/>
            <p:cNvSpPr/>
            <p:nvPr/>
          </p:nvSpPr>
          <p:spPr>
            <a:xfrm>
              <a:off x="854578" y="3956504"/>
              <a:ext cx="3156098" cy="4367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</p:grpSp>
      <p:sp>
        <p:nvSpPr>
          <p:cNvPr id="44" name="Oval 39"/>
          <p:cNvSpPr/>
          <p:nvPr/>
        </p:nvSpPr>
        <p:spPr>
          <a:xfrm>
            <a:off x="2092332" y="2516918"/>
            <a:ext cx="267168" cy="267168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Oval 40"/>
          <p:cNvSpPr/>
          <p:nvPr/>
        </p:nvSpPr>
        <p:spPr>
          <a:xfrm>
            <a:off x="2017646" y="2176145"/>
            <a:ext cx="161637" cy="161637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Oval 41"/>
          <p:cNvSpPr/>
          <p:nvPr/>
        </p:nvSpPr>
        <p:spPr>
          <a:xfrm>
            <a:off x="1488866" y="2823535"/>
            <a:ext cx="528781" cy="528781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Oval 42"/>
          <p:cNvSpPr/>
          <p:nvPr/>
        </p:nvSpPr>
        <p:spPr>
          <a:xfrm>
            <a:off x="2590922" y="1833198"/>
            <a:ext cx="655087" cy="655087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Oval 44"/>
          <p:cNvSpPr/>
          <p:nvPr/>
        </p:nvSpPr>
        <p:spPr>
          <a:xfrm>
            <a:off x="1596272" y="2455396"/>
            <a:ext cx="161637" cy="161637"/>
          </a:xfrm>
          <a:prstGeom prst="ellipse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Oval 45"/>
          <p:cNvSpPr/>
          <p:nvPr/>
        </p:nvSpPr>
        <p:spPr>
          <a:xfrm>
            <a:off x="3836333" y="3982186"/>
            <a:ext cx="485531" cy="485531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Oval 46"/>
          <p:cNvSpPr/>
          <p:nvPr/>
        </p:nvSpPr>
        <p:spPr>
          <a:xfrm>
            <a:off x="4525468" y="3178491"/>
            <a:ext cx="161637" cy="161637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Oval 47"/>
          <p:cNvSpPr/>
          <p:nvPr/>
        </p:nvSpPr>
        <p:spPr>
          <a:xfrm>
            <a:off x="4561749" y="4070350"/>
            <a:ext cx="250716" cy="250716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Oval 48"/>
          <p:cNvSpPr/>
          <p:nvPr/>
        </p:nvSpPr>
        <p:spPr>
          <a:xfrm>
            <a:off x="4661532" y="3489183"/>
            <a:ext cx="301865" cy="301865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Oval 49"/>
          <p:cNvSpPr/>
          <p:nvPr/>
        </p:nvSpPr>
        <p:spPr>
          <a:xfrm>
            <a:off x="4963397" y="3757423"/>
            <a:ext cx="587372" cy="587372"/>
          </a:xfrm>
          <a:prstGeom prst="ellipse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4" name="Straight Connector 50"/>
          <p:cNvCxnSpPr/>
          <p:nvPr/>
        </p:nvCxnSpPr>
        <p:spPr>
          <a:xfrm>
            <a:off x="6146795" y="2061646"/>
            <a:ext cx="0" cy="4005887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"/>
          <p:cNvGrpSpPr/>
          <p:nvPr/>
        </p:nvGrpSpPr>
        <p:grpSpPr>
          <a:xfrm>
            <a:off x="6871286" y="3165241"/>
            <a:ext cx="646545" cy="646545"/>
            <a:chOff x="5001064" y="2392320"/>
            <a:chExt cx="484909" cy="484909"/>
          </a:xfrm>
        </p:grpSpPr>
        <p:sp>
          <p:nvSpPr>
            <p:cNvPr id="56" name="Oval 23"/>
            <p:cNvSpPr/>
            <p:nvPr/>
          </p:nvSpPr>
          <p:spPr>
            <a:xfrm>
              <a:off x="5001064" y="2392320"/>
              <a:ext cx="484909" cy="4849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Freeform 6"/>
            <p:cNvSpPr>
              <a:spLocks noEditPoints="1"/>
            </p:cNvSpPr>
            <p:nvPr/>
          </p:nvSpPr>
          <p:spPr bwMode="auto">
            <a:xfrm>
              <a:off x="5080306" y="2499684"/>
              <a:ext cx="330892" cy="264455"/>
            </a:xfrm>
            <a:custGeom>
              <a:avLst/>
              <a:gdLst>
                <a:gd name="T0" fmla="*/ 468 w 542"/>
                <a:gd name="T1" fmla="*/ 135 h 433"/>
                <a:gd name="T2" fmla="*/ 486 w 542"/>
                <a:gd name="T3" fmla="*/ 21 h 433"/>
                <a:gd name="T4" fmla="*/ 332 w 542"/>
                <a:gd name="T5" fmla="*/ 65 h 433"/>
                <a:gd name="T6" fmla="*/ 271 w 542"/>
                <a:gd name="T7" fmla="*/ 97 h 433"/>
                <a:gd name="T8" fmla="*/ 229 w 542"/>
                <a:gd name="T9" fmla="*/ 81 h 433"/>
                <a:gd name="T10" fmla="*/ 212 w 542"/>
                <a:gd name="T11" fmla="*/ 66 h 433"/>
                <a:gd name="T12" fmla="*/ 211 w 542"/>
                <a:gd name="T13" fmla="*/ 65 h 433"/>
                <a:gd name="T14" fmla="*/ 57 w 542"/>
                <a:gd name="T15" fmla="*/ 21 h 433"/>
                <a:gd name="T16" fmla="*/ 75 w 542"/>
                <a:gd name="T17" fmla="*/ 135 h 433"/>
                <a:gd name="T18" fmla="*/ 0 w 542"/>
                <a:gd name="T19" fmla="*/ 153 h 433"/>
                <a:gd name="T20" fmla="*/ 57 w 542"/>
                <a:gd name="T21" fmla="*/ 269 h 433"/>
                <a:gd name="T22" fmla="*/ 103 w 542"/>
                <a:gd name="T23" fmla="*/ 433 h 433"/>
                <a:gd name="T24" fmla="*/ 486 w 542"/>
                <a:gd name="T25" fmla="*/ 387 h 433"/>
                <a:gd name="T26" fmla="*/ 542 w 542"/>
                <a:gd name="T27" fmla="*/ 269 h 433"/>
                <a:gd name="T28" fmla="*/ 437 w 542"/>
                <a:gd name="T29" fmla="*/ 153 h 433"/>
                <a:gd name="T30" fmla="*/ 362 w 542"/>
                <a:gd name="T31" fmla="*/ 90 h 433"/>
                <a:gd name="T32" fmla="*/ 465 w 542"/>
                <a:gd name="T33" fmla="*/ 66 h 433"/>
                <a:gd name="T34" fmla="*/ 387 w 542"/>
                <a:gd name="T35" fmla="*/ 123 h 433"/>
                <a:gd name="T36" fmla="*/ 362 w 542"/>
                <a:gd name="T37" fmla="*/ 90 h 433"/>
                <a:gd name="T38" fmla="*/ 78 w 542"/>
                <a:gd name="T39" fmla="*/ 66 h 433"/>
                <a:gd name="T40" fmla="*/ 106 w 542"/>
                <a:gd name="T41" fmla="*/ 39 h 433"/>
                <a:gd name="T42" fmla="*/ 181 w 542"/>
                <a:gd name="T43" fmla="*/ 90 h 433"/>
                <a:gd name="T44" fmla="*/ 155 w 542"/>
                <a:gd name="T45" fmla="*/ 123 h 433"/>
                <a:gd name="T46" fmla="*/ 185 w 542"/>
                <a:gd name="T47" fmla="*/ 219 h 433"/>
                <a:gd name="T48" fmla="*/ 125 w 542"/>
                <a:gd name="T49" fmla="*/ 228 h 433"/>
                <a:gd name="T50" fmla="*/ 116 w 542"/>
                <a:gd name="T51" fmla="*/ 195 h 433"/>
                <a:gd name="T52" fmla="*/ 185 w 542"/>
                <a:gd name="T53" fmla="*/ 219 h 433"/>
                <a:gd name="T54" fmla="*/ 301 w 542"/>
                <a:gd name="T55" fmla="*/ 380 h 433"/>
                <a:gd name="T56" fmla="*/ 214 w 542"/>
                <a:gd name="T57" fmla="*/ 353 h 433"/>
                <a:gd name="T58" fmla="*/ 328 w 542"/>
                <a:gd name="T59" fmla="*/ 195 h 433"/>
                <a:gd name="T60" fmla="*/ 427 w 542"/>
                <a:gd name="T61" fmla="*/ 219 h 433"/>
                <a:gd name="T62" fmla="*/ 367 w 542"/>
                <a:gd name="T63" fmla="*/ 228 h 433"/>
                <a:gd name="T64" fmla="*/ 357 w 542"/>
                <a:gd name="T65" fmla="*/ 195 h 433"/>
                <a:gd name="T66" fmla="*/ 427 w 542"/>
                <a:gd name="T67" fmla="*/ 21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2" h="433">
                  <a:moveTo>
                    <a:pt x="437" y="153"/>
                  </a:moveTo>
                  <a:cubicBezTo>
                    <a:pt x="448" y="148"/>
                    <a:pt x="459" y="142"/>
                    <a:pt x="468" y="135"/>
                  </a:cubicBezTo>
                  <a:cubicBezTo>
                    <a:pt x="489" y="119"/>
                    <a:pt x="503" y="94"/>
                    <a:pt x="503" y="66"/>
                  </a:cubicBezTo>
                  <a:cubicBezTo>
                    <a:pt x="503" y="50"/>
                    <a:pt x="497" y="33"/>
                    <a:pt x="486" y="21"/>
                  </a:cubicBezTo>
                  <a:cubicBezTo>
                    <a:pt x="474" y="8"/>
                    <a:pt x="457" y="0"/>
                    <a:pt x="437" y="0"/>
                  </a:cubicBezTo>
                  <a:cubicBezTo>
                    <a:pt x="405" y="0"/>
                    <a:pt x="369" y="20"/>
                    <a:pt x="332" y="65"/>
                  </a:cubicBezTo>
                  <a:cubicBezTo>
                    <a:pt x="332" y="65"/>
                    <a:pt x="332" y="66"/>
                    <a:pt x="331" y="66"/>
                  </a:cubicBezTo>
                  <a:cubicBezTo>
                    <a:pt x="326" y="72"/>
                    <a:pt x="299" y="97"/>
                    <a:pt x="271" y="97"/>
                  </a:cubicBezTo>
                  <a:cubicBezTo>
                    <a:pt x="271" y="97"/>
                    <a:pt x="271" y="97"/>
                    <a:pt x="271" y="97"/>
                  </a:cubicBezTo>
                  <a:cubicBezTo>
                    <a:pt x="255" y="97"/>
                    <a:pt x="240" y="89"/>
                    <a:pt x="229" y="81"/>
                  </a:cubicBezTo>
                  <a:cubicBezTo>
                    <a:pt x="223" y="77"/>
                    <a:pt x="218" y="73"/>
                    <a:pt x="215" y="70"/>
                  </a:cubicBezTo>
                  <a:cubicBezTo>
                    <a:pt x="214" y="68"/>
                    <a:pt x="212" y="67"/>
                    <a:pt x="212" y="66"/>
                  </a:cubicBezTo>
                  <a:cubicBezTo>
                    <a:pt x="211" y="66"/>
                    <a:pt x="211" y="66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173" y="20"/>
                    <a:pt x="138" y="0"/>
                    <a:pt x="106" y="0"/>
                  </a:cubicBezTo>
                  <a:cubicBezTo>
                    <a:pt x="86" y="0"/>
                    <a:pt x="68" y="8"/>
                    <a:pt x="57" y="21"/>
                  </a:cubicBezTo>
                  <a:cubicBezTo>
                    <a:pt x="46" y="33"/>
                    <a:pt x="39" y="50"/>
                    <a:pt x="39" y="66"/>
                  </a:cubicBezTo>
                  <a:cubicBezTo>
                    <a:pt x="39" y="94"/>
                    <a:pt x="54" y="119"/>
                    <a:pt x="75" y="135"/>
                  </a:cubicBezTo>
                  <a:cubicBezTo>
                    <a:pt x="84" y="142"/>
                    <a:pt x="94" y="148"/>
                    <a:pt x="106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57" y="269"/>
                    <a:pt x="57" y="269"/>
                    <a:pt x="57" y="269"/>
                  </a:cubicBezTo>
                  <a:cubicBezTo>
                    <a:pt x="57" y="387"/>
                    <a:pt x="57" y="387"/>
                    <a:pt x="57" y="387"/>
                  </a:cubicBezTo>
                  <a:cubicBezTo>
                    <a:pt x="57" y="412"/>
                    <a:pt x="78" y="433"/>
                    <a:pt x="103" y="433"/>
                  </a:cubicBezTo>
                  <a:cubicBezTo>
                    <a:pt x="440" y="433"/>
                    <a:pt x="440" y="433"/>
                    <a:pt x="440" y="433"/>
                  </a:cubicBezTo>
                  <a:cubicBezTo>
                    <a:pt x="465" y="433"/>
                    <a:pt x="486" y="412"/>
                    <a:pt x="486" y="387"/>
                  </a:cubicBezTo>
                  <a:cubicBezTo>
                    <a:pt x="486" y="269"/>
                    <a:pt x="486" y="269"/>
                    <a:pt x="486" y="269"/>
                  </a:cubicBezTo>
                  <a:cubicBezTo>
                    <a:pt x="542" y="269"/>
                    <a:pt x="542" y="269"/>
                    <a:pt x="542" y="269"/>
                  </a:cubicBezTo>
                  <a:cubicBezTo>
                    <a:pt x="542" y="153"/>
                    <a:pt x="542" y="153"/>
                    <a:pt x="542" y="153"/>
                  </a:cubicBezTo>
                  <a:lnTo>
                    <a:pt x="437" y="153"/>
                  </a:lnTo>
                  <a:close/>
                  <a:moveTo>
                    <a:pt x="362" y="90"/>
                  </a:moveTo>
                  <a:cubicBezTo>
                    <a:pt x="362" y="90"/>
                    <a:pt x="362" y="90"/>
                    <a:pt x="362" y="90"/>
                  </a:cubicBezTo>
                  <a:cubicBezTo>
                    <a:pt x="396" y="49"/>
                    <a:pt x="422" y="38"/>
                    <a:pt x="437" y="39"/>
                  </a:cubicBezTo>
                  <a:cubicBezTo>
                    <a:pt x="455" y="39"/>
                    <a:pt x="464" y="52"/>
                    <a:pt x="465" y="66"/>
                  </a:cubicBezTo>
                  <a:cubicBezTo>
                    <a:pt x="465" y="80"/>
                    <a:pt x="457" y="94"/>
                    <a:pt x="444" y="105"/>
                  </a:cubicBezTo>
                  <a:cubicBezTo>
                    <a:pt x="430" y="116"/>
                    <a:pt x="410" y="123"/>
                    <a:pt x="387" y="123"/>
                  </a:cubicBezTo>
                  <a:cubicBezTo>
                    <a:pt x="319" y="123"/>
                    <a:pt x="319" y="123"/>
                    <a:pt x="319" y="123"/>
                  </a:cubicBezTo>
                  <a:cubicBezTo>
                    <a:pt x="346" y="110"/>
                    <a:pt x="361" y="91"/>
                    <a:pt x="362" y="90"/>
                  </a:cubicBezTo>
                  <a:close/>
                  <a:moveTo>
                    <a:pt x="99" y="105"/>
                  </a:moveTo>
                  <a:cubicBezTo>
                    <a:pt x="85" y="94"/>
                    <a:pt x="78" y="80"/>
                    <a:pt x="78" y="66"/>
                  </a:cubicBezTo>
                  <a:cubicBezTo>
                    <a:pt x="79" y="52"/>
                    <a:pt x="88" y="39"/>
                    <a:pt x="106" y="39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21" y="39"/>
                    <a:pt x="147" y="50"/>
                    <a:pt x="180" y="89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2" y="91"/>
                    <a:pt x="197" y="110"/>
                    <a:pt x="223" y="123"/>
                  </a:cubicBezTo>
                  <a:cubicBezTo>
                    <a:pt x="155" y="123"/>
                    <a:pt x="155" y="123"/>
                    <a:pt x="155" y="123"/>
                  </a:cubicBezTo>
                  <a:cubicBezTo>
                    <a:pt x="133" y="123"/>
                    <a:pt x="113" y="116"/>
                    <a:pt x="99" y="105"/>
                  </a:cubicBezTo>
                  <a:close/>
                  <a:moveTo>
                    <a:pt x="185" y="219"/>
                  </a:moveTo>
                  <a:cubicBezTo>
                    <a:pt x="185" y="224"/>
                    <a:pt x="181" y="228"/>
                    <a:pt x="176" y="228"/>
                  </a:cubicBezTo>
                  <a:cubicBezTo>
                    <a:pt x="125" y="228"/>
                    <a:pt x="125" y="228"/>
                    <a:pt x="125" y="228"/>
                  </a:cubicBezTo>
                  <a:cubicBezTo>
                    <a:pt x="120" y="228"/>
                    <a:pt x="116" y="224"/>
                    <a:pt x="116" y="219"/>
                  </a:cubicBezTo>
                  <a:cubicBezTo>
                    <a:pt x="116" y="195"/>
                    <a:pt x="116" y="195"/>
                    <a:pt x="116" y="195"/>
                  </a:cubicBezTo>
                  <a:cubicBezTo>
                    <a:pt x="185" y="195"/>
                    <a:pt x="185" y="195"/>
                    <a:pt x="185" y="195"/>
                  </a:cubicBezTo>
                  <a:lnTo>
                    <a:pt x="185" y="219"/>
                  </a:lnTo>
                  <a:close/>
                  <a:moveTo>
                    <a:pt x="328" y="353"/>
                  </a:moveTo>
                  <a:cubicBezTo>
                    <a:pt x="328" y="368"/>
                    <a:pt x="316" y="380"/>
                    <a:pt x="301" y="380"/>
                  </a:cubicBezTo>
                  <a:cubicBezTo>
                    <a:pt x="242" y="380"/>
                    <a:pt x="242" y="380"/>
                    <a:pt x="242" y="380"/>
                  </a:cubicBezTo>
                  <a:cubicBezTo>
                    <a:pt x="227" y="380"/>
                    <a:pt x="214" y="368"/>
                    <a:pt x="214" y="353"/>
                  </a:cubicBezTo>
                  <a:cubicBezTo>
                    <a:pt x="214" y="195"/>
                    <a:pt x="214" y="195"/>
                    <a:pt x="214" y="195"/>
                  </a:cubicBezTo>
                  <a:cubicBezTo>
                    <a:pt x="328" y="195"/>
                    <a:pt x="328" y="195"/>
                    <a:pt x="328" y="195"/>
                  </a:cubicBezTo>
                  <a:lnTo>
                    <a:pt x="328" y="353"/>
                  </a:lnTo>
                  <a:close/>
                  <a:moveTo>
                    <a:pt x="427" y="219"/>
                  </a:moveTo>
                  <a:cubicBezTo>
                    <a:pt x="427" y="224"/>
                    <a:pt x="423" y="228"/>
                    <a:pt x="418" y="228"/>
                  </a:cubicBezTo>
                  <a:cubicBezTo>
                    <a:pt x="367" y="228"/>
                    <a:pt x="367" y="228"/>
                    <a:pt x="367" y="228"/>
                  </a:cubicBezTo>
                  <a:cubicBezTo>
                    <a:pt x="362" y="228"/>
                    <a:pt x="357" y="224"/>
                    <a:pt x="357" y="219"/>
                  </a:cubicBezTo>
                  <a:cubicBezTo>
                    <a:pt x="357" y="195"/>
                    <a:pt x="357" y="195"/>
                    <a:pt x="357" y="195"/>
                  </a:cubicBezTo>
                  <a:cubicBezTo>
                    <a:pt x="427" y="195"/>
                    <a:pt x="427" y="195"/>
                    <a:pt x="427" y="195"/>
                  </a:cubicBezTo>
                  <a:lnTo>
                    <a:pt x="427" y="219"/>
                  </a:lnTo>
                  <a:close/>
                </a:path>
              </a:pathLst>
            </a:custGeom>
            <a:solidFill>
              <a:srgbClr val="D7B77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8" name="Group 8"/>
          <p:cNvGrpSpPr/>
          <p:nvPr/>
        </p:nvGrpSpPr>
        <p:grpSpPr>
          <a:xfrm>
            <a:off x="6874263" y="5072170"/>
            <a:ext cx="646545" cy="646545"/>
            <a:chOff x="5001064" y="4044143"/>
            <a:chExt cx="484909" cy="484909"/>
          </a:xfrm>
        </p:grpSpPr>
        <p:sp>
          <p:nvSpPr>
            <p:cNvPr id="59" name="Oval 27"/>
            <p:cNvSpPr/>
            <p:nvPr/>
          </p:nvSpPr>
          <p:spPr>
            <a:xfrm>
              <a:off x="5001064" y="4044143"/>
              <a:ext cx="484909" cy="4849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Freeform 7"/>
            <p:cNvSpPr>
              <a:spLocks noEditPoints="1"/>
            </p:cNvSpPr>
            <p:nvPr/>
          </p:nvSpPr>
          <p:spPr bwMode="auto">
            <a:xfrm>
              <a:off x="5071253" y="4112098"/>
              <a:ext cx="348997" cy="348997"/>
            </a:xfrm>
            <a:custGeom>
              <a:avLst/>
              <a:gdLst>
                <a:gd name="T0" fmla="*/ 287 w 483"/>
                <a:gd name="T1" fmla="*/ 425 h 483"/>
                <a:gd name="T2" fmla="*/ 95 w 483"/>
                <a:gd name="T3" fmla="*/ 112 h 483"/>
                <a:gd name="T4" fmla="*/ 121 w 483"/>
                <a:gd name="T5" fmla="*/ 134 h 483"/>
                <a:gd name="T6" fmla="*/ 158 w 483"/>
                <a:gd name="T7" fmla="*/ 215 h 483"/>
                <a:gd name="T8" fmla="*/ 176 w 483"/>
                <a:gd name="T9" fmla="*/ 230 h 483"/>
                <a:gd name="T10" fmla="*/ 252 w 483"/>
                <a:gd name="T11" fmla="*/ 266 h 483"/>
                <a:gd name="T12" fmla="*/ 269 w 483"/>
                <a:gd name="T13" fmla="*/ 299 h 483"/>
                <a:gd name="T14" fmla="*/ 304 w 483"/>
                <a:gd name="T15" fmla="*/ 433 h 483"/>
                <a:gd name="T16" fmla="*/ 336 w 483"/>
                <a:gd name="T17" fmla="*/ 405 h 483"/>
                <a:gd name="T18" fmla="*/ 399 w 483"/>
                <a:gd name="T19" fmla="*/ 342 h 483"/>
                <a:gd name="T20" fmla="*/ 369 w 483"/>
                <a:gd name="T21" fmla="*/ 303 h 483"/>
                <a:gd name="T22" fmla="*/ 316 w 483"/>
                <a:gd name="T23" fmla="*/ 265 h 483"/>
                <a:gd name="T24" fmla="*/ 279 w 483"/>
                <a:gd name="T25" fmla="*/ 274 h 483"/>
                <a:gd name="T26" fmla="*/ 239 w 483"/>
                <a:gd name="T27" fmla="*/ 223 h 483"/>
                <a:gd name="T28" fmla="*/ 225 w 483"/>
                <a:gd name="T29" fmla="*/ 190 h 483"/>
                <a:gd name="T30" fmla="*/ 282 w 483"/>
                <a:gd name="T31" fmla="*/ 171 h 483"/>
                <a:gd name="T32" fmla="*/ 297 w 483"/>
                <a:gd name="T33" fmla="*/ 151 h 483"/>
                <a:gd name="T34" fmla="*/ 326 w 483"/>
                <a:gd name="T35" fmla="*/ 141 h 483"/>
                <a:gd name="T36" fmla="*/ 334 w 483"/>
                <a:gd name="T37" fmla="*/ 106 h 483"/>
                <a:gd name="T38" fmla="*/ 280 w 483"/>
                <a:gd name="T39" fmla="*/ 102 h 483"/>
                <a:gd name="T40" fmla="*/ 242 w 483"/>
                <a:gd name="T41" fmla="*/ 76 h 483"/>
                <a:gd name="T42" fmla="*/ 282 w 483"/>
                <a:gd name="T43" fmla="*/ 68 h 483"/>
                <a:gd name="T44" fmla="*/ 317 w 483"/>
                <a:gd name="T45" fmla="*/ 82 h 483"/>
                <a:gd name="T46" fmla="*/ 307 w 483"/>
                <a:gd name="T47" fmla="*/ 71 h 483"/>
                <a:gd name="T48" fmla="*/ 245 w 483"/>
                <a:gd name="T49" fmla="*/ 59 h 483"/>
                <a:gd name="T50" fmla="*/ 237 w 483"/>
                <a:gd name="T51" fmla="*/ 66 h 483"/>
                <a:gd name="T52" fmla="*/ 216 w 483"/>
                <a:gd name="T53" fmla="*/ 61 h 483"/>
                <a:gd name="T54" fmla="*/ 157 w 483"/>
                <a:gd name="T55" fmla="*/ 76 h 483"/>
                <a:gd name="T56" fmla="*/ 141 w 483"/>
                <a:gd name="T57" fmla="*/ 65 h 483"/>
                <a:gd name="T58" fmla="*/ 230 w 483"/>
                <a:gd name="T59" fmla="*/ 40 h 483"/>
                <a:gd name="T60" fmla="*/ 258 w 483"/>
                <a:gd name="T61" fmla="*/ 44 h 483"/>
                <a:gd name="T62" fmla="*/ 247 w 483"/>
                <a:gd name="T63" fmla="*/ 50 h 483"/>
                <a:gd name="T64" fmla="*/ 308 w 483"/>
                <a:gd name="T65" fmla="*/ 50 h 483"/>
                <a:gd name="T66" fmla="*/ 315 w 483"/>
                <a:gd name="T67" fmla="*/ 57 h 483"/>
                <a:gd name="T68" fmla="*/ 356 w 483"/>
                <a:gd name="T69" fmla="*/ 88 h 483"/>
                <a:gd name="T70" fmla="*/ 168 w 483"/>
                <a:gd name="T71" fmla="*/ 54 h 483"/>
                <a:gd name="T72" fmla="*/ 204 w 483"/>
                <a:gd name="T73" fmla="*/ 49 h 483"/>
                <a:gd name="T74" fmla="*/ 211 w 483"/>
                <a:gd name="T75" fmla="*/ 58 h 483"/>
                <a:gd name="T76" fmla="*/ 205 w 483"/>
                <a:gd name="T77" fmla="*/ 43 h 483"/>
                <a:gd name="T78" fmla="*/ 147 w 483"/>
                <a:gd name="T79" fmla="*/ 70 h 483"/>
                <a:gd name="T80" fmla="*/ 146 w 483"/>
                <a:gd name="T81" fmla="*/ 62 h 483"/>
                <a:gd name="T82" fmla="*/ 173 w 483"/>
                <a:gd name="T83" fmla="*/ 56 h 483"/>
                <a:gd name="T84" fmla="*/ 216 w 483"/>
                <a:gd name="T85" fmla="*/ 43 h 483"/>
                <a:gd name="T86" fmla="*/ 248 w 483"/>
                <a:gd name="T87" fmla="*/ 44 h 483"/>
                <a:gd name="T88" fmla="*/ 218 w 483"/>
                <a:gd name="T89" fmla="*/ 42 h 483"/>
                <a:gd name="T90" fmla="*/ 108 w 483"/>
                <a:gd name="T91" fmla="*/ 129 h 483"/>
                <a:gd name="T92" fmla="*/ 285 w 483"/>
                <a:gd name="T93" fmla="*/ 431 h 483"/>
                <a:gd name="T94" fmla="*/ 211 w 483"/>
                <a:gd name="T95" fmla="*/ 47 h 483"/>
                <a:gd name="T96" fmla="*/ 200 w 483"/>
                <a:gd name="T97" fmla="*/ 51 h 483"/>
                <a:gd name="T98" fmla="*/ 215 w 483"/>
                <a:gd name="T99" fmla="*/ 48 h 483"/>
                <a:gd name="T100" fmla="*/ 260 w 483"/>
                <a:gd name="T101" fmla="*/ 220 h 483"/>
                <a:gd name="T102" fmla="*/ 253 w 483"/>
                <a:gd name="T103" fmla="*/ 220 h 483"/>
                <a:gd name="T104" fmla="*/ 279 w 483"/>
                <a:gd name="T105" fmla="*/ 232 h 483"/>
                <a:gd name="T106" fmla="*/ 347 w 483"/>
                <a:gd name="T107" fmla="*/ 122 h 483"/>
                <a:gd name="T108" fmla="*/ 339 w 483"/>
                <a:gd name="T109" fmla="*/ 265 h 483"/>
                <a:gd name="T110" fmla="*/ 300 w 483"/>
                <a:gd name="T111" fmla="*/ 228 h 483"/>
                <a:gd name="T112" fmla="*/ 320 w 483"/>
                <a:gd name="T113" fmla="*/ 232 h 483"/>
                <a:gd name="T114" fmla="*/ 251 w 483"/>
                <a:gd name="T115" fmla="*/ 75 h 483"/>
                <a:gd name="T116" fmla="*/ 271 w 483"/>
                <a:gd name="T117" fmla="*/ 57 h 483"/>
                <a:gd name="T118" fmla="*/ 348 w 483"/>
                <a:gd name="T119" fmla="*/ 77 h 483"/>
                <a:gd name="T120" fmla="*/ 216 w 483"/>
                <a:gd name="T121" fmla="*/ 48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83" h="483">
                  <a:moveTo>
                    <a:pt x="241" y="0"/>
                  </a:moveTo>
                  <a:cubicBezTo>
                    <a:pt x="108" y="0"/>
                    <a:pt x="0" y="108"/>
                    <a:pt x="0" y="241"/>
                  </a:cubicBezTo>
                  <a:cubicBezTo>
                    <a:pt x="0" y="375"/>
                    <a:pt x="108" y="483"/>
                    <a:pt x="241" y="483"/>
                  </a:cubicBezTo>
                  <a:cubicBezTo>
                    <a:pt x="375" y="483"/>
                    <a:pt x="483" y="375"/>
                    <a:pt x="483" y="241"/>
                  </a:cubicBezTo>
                  <a:cubicBezTo>
                    <a:pt x="483" y="108"/>
                    <a:pt x="375" y="0"/>
                    <a:pt x="241" y="0"/>
                  </a:cubicBezTo>
                  <a:close/>
                  <a:moveTo>
                    <a:pt x="303" y="372"/>
                  </a:moveTo>
                  <a:cubicBezTo>
                    <a:pt x="303" y="373"/>
                    <a:pt x="302" y="376"/>
                    <a:pt x="302" y="378"/>
                  </a:cubicBezTo>
                  <a:cubicBezTo>
                    <a:pt x="302" y="379"/>
                    <a:pt x="301" y="380"/>
                    <a:pt x="301" y="382"/>
                  </a:cubicBezTo>
                  <a:cubicBezTo>
                    <a:pt x="301" y="383"/>
                    <a:pt x="300" y="384"/>
                    <a:pt x="300" y="385"/>
                  </a:cubicBezTo>
                  <a:cubicBezTo>
                    <a:pt x="300" y="385"/>
                    <a:pt x="300" y="386"/>
                    <a:pt x="300" y="386"/>
                  </a:cubicBezTo>
                  <a:cubicBezTo>
                    <a:pt x="300" y="389"/>
                    <a:pt x="298" y="391"/>
                    <a:pt x="298" y="394"/>
                  </a:cubicBezTo>
                  <a:cubicBezTo>
                    <a:pt x="298" y="396"/>
                    <a:pt x="296" y="397"/>
                    <a:pt x="297" y="398"/>
                  </a:cubicBezTo>
                  <a:cubicBezTo>
                    <a:pt x="297" y="401"/>
                    <a:pt x="296" y="403"/>
                    <a:pt x="296" y="405"/>
                  </a:cubicBezTo>
                  <a:cubicBezTo>
                    <a:pt x="295" y="407"/>
                    <a:pt x="295" y="408"/>
                    <a:pt x="294" y="410"/>
                  </a:cubicBezTo>
                  <a:cubicBezTo>
                    <a:pt x="294" y="410"/>
                    <a:pt x="293" y="410"/>
                    <a:pt x="293" y="411"/>
                  </a:cubicBezTo>
                  <a:cubicBezTo>
                    <a:pt x="293" y="411"/>
                    <a:pt x="292" y="412"/>
                    <a:pt x="292" y="413"/>
                  </a:cubicBezTo>
                  <a:cubicBezTo>
                    <a:pt x="290" y="414"/>
                    <a:pt x="289" y="416"/>
                    <a:pt x="289" y="418"/>
                  </a:cubicBezTo>
                  <a:cubicBezTo>
                    <a:pt x="288" y="418"/>
                    <a:pt x="288" y="420"/>
                    <a:pt x="289" y="420"/>
                  </a:cubicBezTo>
                  <a:cubicBezTo>
                    <a:pt x="289" y="420"/>
                    <a:pt x="289" y="420"/>
                    <a:pt x="289" y="421"/>
                  </a:cubicBezTo>
                  <a:cubicBezTo>
                    <a:pt x="289" y="421"/>
                    <a:pt x="289" y="421"/>
                    <a:pt x="288" y="421"/>
                  </a:cubicBezTo>
                  <a:cubicBezTo>
                    <a:pt x="288" y="423"/>
                    <a:pt x="287" y="423"/>
                    <a:pt x="287" y="425"/>
                  </a:cubicBezTo>
                  <a:cubicBezTo>
                    <a:pt x="287" y="425"/>
                    <a:pt x="286" y="427"/>
                    <a:pt x="287" y="427"/>
                  </a:cubicBezTo>
                  <a:cubicBezTo>
                    <a:pt x="288" y="427"/>
                    <a:pt x="288" y="427"/>
                    <a:pt x="289" y="426"/>
                  </a:cubicBezTo>
                  <a:cubicBezTo>
                    <a:pt x="289" y="426"/>
                    <a:pt x="290" y="426"/>
                    <a:pt x="290" y="426"/>
                  </a:cubicBezTo>
                  <a:cubicBezTo>
                    <a:pt x="290" y="427"/>
                    <a:pt x="290" y="427"/>
                    <a:pt x="290" y="427"/>
                  </a:cubicBezTo>
                  <a:cubicBezTo>
                    <a:pt x="288" y="430"/>
                    <a:pt x="286" y="433"/>
                    <a:pt x="284" y="436"/>
                  </a:cubicBezTo>
                  <a:cubicBezTo>
                    <a:pt x="283" y="436"/>
                    <a:pt x="284" y="435"/>
                    <a:pt x="282" y="435"/>
                  </a:cubicBezTo>
                  <a:cubicBezTo>
                    <a:pt x="281" y="435"/>
                    <a:pt x="281" y="435"/>
                    <a:pt x="281" y="436"/>
                  </a:cubicBezTo>
                  <a:cubicBezTo>
                    <a:pt x="281" y="436"/>
                    <a:pt x="281" y="436"/>
                    <a:pt x="280" y="436"/>
                  </a:cubicBezTo>
                  <a:cubicBezTo>
                    <a:pt x="280" y="436"/>
                    <a:pt x="280" y="436"/>
                    <a:pt x="280" y="436"/>
                  </a:cubicBezTo>
                  <a:cubicBezTo>
                    <a:pt x="281" y="437"/>
                    <a:pt x="282" y="437"/>
                    <a:pt x="282" y="438"/>
                  </a:cubicBezTo>
                  <a:cubicBezTo>
                    <a:pt x="281" y="439"/>
                    <a:pt x="279" y="439"/>
                    <a:pt x="279" y="440"/>
                  </a:cubicBezTo>
                  <a:cubicBezTo>
                    <a:pt x="279" y="440"/>
                    <a:pt x="279" y="441"/>
                    <a:pt x="279" y="441"/>
                  </a:cubicBezTo>
                  <a:cubicBezTo>
                    <a:pt x="267" y="444"/>
                    <a:pt x="254" y="445"/>
                    <a:pt x="241" y="445"/>
                  </a:cubicBezTo>
                  <a:cubicBezTo>
                    <a:pt x="185" y="445"/>
                    <a:pt x="134" y="422"/>
                    <a:pt x="97" y="385"/>
                  </a:cubicBezTo>
                  <a:cubicBezTo>
                    <a:pt x="60" y="348"/>
                    <a:pt x="37" y="298"/>
                    <a:pt x="37" y="241"/>
                  </a:cubicBezTo>
                  <a:cubicBezTo>
                    <a:pt x="37" y="192"/>
                    <a:pt x="55" y="148"/>
                    <a:pt x="83" y="112"/>
                  </a:cubicBezTo>
                  <a:cubicBezTo>
                    <a:pt x="85" y="112"/>
                    <a:pt x="86" y="112"/>
                    <a:pt x="87" y="112"/>
                  </a:cubicBezTo>
                  <a:cubicBezTo>
                    <a:pt x="88" y="112"/>
                    <a:pt x="88" y="113"/>
                    <a:pt x="90" y="113"/>
                  </a:cubicBezTo>
                  <a:cubicBezTo>
                    <a:pt x="91" y="113"/>
                    <a:pt x="91" y="112"/>
                    <a:pt x="91" y="112"/>
                  </a:cubicBezTo>
                  <a:cubicBezTo>
                    <a:pt x="92" y="112"/>
                    <a:pt x="92" y="112"/>
                    <a:pt x="94" y="112"/>
                  </a:cubicBezTo>
                  <a:cubicBezTo>
                    <a:pt x="94" y="111"/>
                    <a:pt x="94" y="111"/>
                    <a:pt x="95" y="112"/>
                  </a:cubicBezTo>
                  <a:cubicBezTo>
                    <a:pt x="95" y="112"/>
                    <a:pt x="94" y="112"/>
                    <a:pt x="94" y="113"/>
                  </a:cubicBezTo>
                  <a:cubicBezTo>
                    <a:pt x="94" y="114"/>
                    <a:pt x="94" y="114"/>
                    <a:pt x="95" y="114"/>
                  </a:cubicBezTo>
                  <a:cubicBezTo>
                    <a:pt x="96" y="113"/>
                    <a:pt x="96" y="113"/>
                    <a:pt x="97" y="112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3"/>
                    <a:pt x="96" y="114"/>
                    <a:pt x="96" y="114"/>
                  </a:cubicBezTo>
                  <a:cubicBezTo>
                    <a:pt x="96" y="115"/>
                    <a:pt x="96" y="115"/>
                    <a:pt x="97" y="115"/>
                  </a:cubicBezTo>
                  <a:cubicBezTo>
                    <a:pt x="99" y="115"/>
                    <a:pt x="99" y="114"/>
                    <a:pt x="99" y="115"/>
                  </a:cubicBezTo>
                  <a:cubicBezTo>
                    <a:pt x="99" y="115"/>
                    <a:pt x="99" y="116"/>
                    <a:pt x="99" y="116"/>
                  </a:cubicBezTo>
                  <a:cubicBezTo>
                    <a:pt x="99" y="117"/>
                    <a:pt x="101" y="117"/>
                    <a:pt x="102" y="117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3" y="117"/>
                    <a:pt x="103" y="117"/>
                    <a:pt x="103" y="117"/>
                  </a:cubicBezTo>
                  <a:cubicBezTo>
                    <a:pt x="103" y="118"/>
                    <a:pt x="103" y="122"/>
                    <a:pt x="104" y="122"/>
                  </a:cubicBezTo>
                  <a:cubicBezTo>
                    <a:pt x="105" y="122"/>
                    <a:pt x="106" y="122"/>
                    <a:pt x="106" y="122"/>
                  </a:cubicBezTo>
                  <a:cubicBezTo>
                    <a:pt x="107" y="123"/>
                    <a:pt x="106" y="124"/>
                    <a:pt x="107" y="124"/>
                  </a:cubicBezTo>
                  <a:cubicBezTo>
                    <a:pt x="107" y="124"/>
                    <a:pt x="109" y="125"/>
                    <a:pt x="109" y="125"/>
                  </a:cubicBezTo>
                  <a:cubicBezTo>
                    <a:pt x="110" y="126"/>
                    <a:pt x="109" y="128"/>
                    <a:pt x="113" y="127"/>
                  </a:cubicBezTo>
                  <a:cubicBezTo>
                    <a:pt x="113" y="129"/>
                    <a:pt x="116" y="127"/>
                    <a:pt x="117" y="129"/>
                  </a:cubicBezTo>
                  <a:cubicBezTo>
                    <a:pt x="117" y="130"/>
                    <a:pt x="120" y="129"/>
                    <a:pt x="121" y="130"/>
                  </a:cubicBezTo>
                  <a:cubicBezTo>
                    <a:pt x="121" y="130"/>
                    <a:pt x="121" y="130"/>
                    <a:pt x="122" y="130"/>
                  </a:cubicBezTo>
                  <a:cubicBezTo>
                    <a:pt x="122" y="131"/>
                    <a:pt x="123" y="131"/>
                    <a:pt x="123" y="131"/>
                  </a:cubicBezTo>
                  <a:cubicBezTo>
                    <a:pt x="123" y="132"/>
                    <a:pt x="122" y="133"/>
                    <a:pt x="121" y="134"/>
                  </a:cubicBezTo>
                  <a:cubicBezTo>
                    <a:pt x="121" y="133"/>
                    <a:pt x="120" y="133"/>
                    <a:pt x="118" y="133"/>
                  </a:cubicBezTo>
                  <a:cubicBezTo>
                    <a:pt x="118" y="133"/>
                    <a:pt x="117" y="133"/>
                    <a:pt x="117" y="133"/>
                  </a:cubicBezTo>
                  <a:cubicBezTo>
                    <a:pt x="117" y="135"/>
                    <a:pt x="119" y="135"/>
                    <a:pt x="119" y="137"/>
                  </a:cubicBezTo>
                  <a:cubicBezTo>
                    <a:pt x="118" y="139"/>
                    <a:pt x="115" y="149"/>
                    <a:pt x="116" y="152"/>
                  </a:cubicBezTo>
                  <a:cubicBezTo>
                    <a:pt x="116" y="154"/>
                    <a:pt x="116" y="155"/>
                    <a:pt x="117" y="158"/>
                  </a:cubicBezTo>
                  <a:cubicBezTo>
                    <a:pt x="116" y="158"/>
                    <a:pt x="115" y="159"/>
                    <a:pt x="116" y="160"/>
                  </a:cubicBezTo>
                  <a:cubicBezTo>
                    <a:pt x="117" y="163"/>
                    <a:pt x="119" y="167"/>
                    <a:pt x="121" y="167"/>
                  </a:cubicBezTo>
                  <a:cubicBezTo>
                    <a:pt x="120" y="172"/>
                    <a:pt x="123" y="170"/>
                    <a:pt x="124" y="174"/>
                  </a:cubicBezTo>
                  <a:cubicBezTo>
                    <a:pt x="124" y="175"/>
                    <a:pt x="124" y="176"/>
                    <a:pt x="125" y="176"/>
                  </a:cubicBezTo>
                  <a:cubicBezTo>
                    <a:pt x="129" y="177"/>
                    <a:pt x="134" y="179"/>
                    <a:pt x="136" y="183"/>
                  </a:cubicBezTo>
                  <a:cubicBezTo>
                    <a:pt x="136" y="183"/>
                    <a:pt x="136" y="183"/>
                    <a:pt x="136" y="183"/>
                  </a:cubicBezTo>
                  <a:cubicBezTo>
                    <a:pt x="136" y="183"/>
                    <a:pt x="136" y="183"/>
                    <a:pt x="136" y="184"/>
                  </a:cubicBezTo>
                  <a:cubicBezTo>
                    <a:pt x="136" y="186"/>
                    <a:pt x="137" y="187"/>
                    <a:pt x="138" y="189"/>
                  </a:cubicBezTo>
                  <a:cubicBezTo>
                    <a:pt x="139" y="190"/>
                    <a:pt x="139" y="193"/>
                    <a:pt x="140" y="194"/>
                  </a:cubicBezTo>
                  <a:cubicBezTo>
                    <a:pt x="142" y="195"/>
                    <a:pt x="144" y="198"/>
                    <a:pt x="146" y="200"/>
                  </a:cubicBezTo>
                  <a:cubicBezTo>
                    <a:pt x="147" y="201"/>
                    <a:pt x="144" y="201"/>
                    <a:pt x="143" y="201"/>
                  </a:cubicBezTo>
                  <a:cubicBezTo>
                    <a:pt x="144" y="203"/>
                    <a:pt x="147" y="202"/>
                    <a:pt x="149" y="204"/>
                  </a:cubicBezTo>
                  <a:cubicBezTo>
                    <a:pt x="150" y="205"/>
                    <a:pt x="151" y="206"/>
                    <a:pt x="152" y="208"/>
                  </a:cubicBezTo>
                  <a:cubicBezTo>
                    <a:pt x="152" y="208"/>
                    <a:pt x="152" y="210"/>
                    <a:pt x="152" y="211"/>
                  </a:cubicBezTo>
                  <a:cubicBezTo>
                    <a:pt x="152" y="211"/>
                    <a:pt x="152" y="211"/>
                    <a:pt x="153" y="212"/>
                  </a:cubicBezTo>
                  <a:cubicBezTo>
                    <a:pt x="155" y="213"/>
                    <a:pt x="156" y="215"/>
                    <a:pt x="158" y="215"/>
                  </a:cubicBezTo>
                  <a:cubicBezTo>
                    <a:pt x="158" y="216"/>
                    <a:pt x="160" y="218"/>
                    <a:pt x="160" y="218"/>
                  </a:cubicBezTo>
                  <a:cubicBezTo>
                    <a:pt x="160" y="218"/>
                    <a:pt x="161" y="216"/>
                    <a:pt x="161" y="216"/>
                  </a:cubicBezTo>
                  <a:cubicBezTo>
                    <a:pt x="161" y="215"/>
                    <a:pt x="159" y="213"/>
                    <a:pt x="158" y="214"/>
                  </a:cubicBezTo>
                  <a:cubicBezTo>
                    <a:pt x="156" y="213"/>
                    <a:pt x="155" y="210"/>
                    <a:pt x="155" y="207"/>
                  </a:cubicBezTo>
                  <a:cubicBezTo>
                    <a:pt x="154" y="204"/>
                    <a:pt x="151" y="203"/>
                    <a:pt x="151" y="200"/>
                  </a:cubicBezTo>
                  <a:cubicBezTo>
                    <a:pt x="150" y="198"/>
                    <a:pt x="150" y="197"/>
                    <a:pt x="148" y="196"/>
                  </a:cubicBezTo>
                  <a:cubicBezTo>
                    <a:pt x="147" y="195"/>
                    <a:pt x="146" y="195"/>
                    <a:pt x="145" y="193"/>
                  </a:cubicBezTo>
                  <a:cubicBezTo>
                    <a:pt x="144" y="191"/>
                    <a:pt x="143" y="190"/>
                    <a:pt x="143" y="187"/>
                  </a:cubicBezTo>
                  <a:cubicBezTo>
                    <a:pt x="143" y="187"/>
                    <a:pt x="143" y="186"/>
                    <a:pt x="143" y="186"/>
                  </a:cubicBezTo>
                  <a:cubicBezTo>
                    <a:pt x="145" y="187"/>
                    <a:pt x="146" y="187"/>
                    <a:pt x="148" y="188"/>
                  </a:cubicBezTo>
                  <a:cubicBezTo>
                    <a:pt x="149" y="188"/>
                    <a:pt x="149" y="191"/>
                    <a:pt x="150" y="192"/>
                  </a:cubicBezTo>
                  <a:cubicBezTo>
                    <a:pt x="151" y="193"/>
                    <a:pt x="151" y="195"/>
                    <a:pt x="152" y="196"/>
                  </a:cubicBezTo>
                  <a:cubicBezTo>
                    <a:pt x="153" y="197"/>
                    <a:pt x="154" y="198"/>
                    <a:pt x="156" y="200"/>
                  </a:cubicBezTo>
                  <a:cubicBezTo>
                    <a:pt x="156" y="199"/>
                    <a:pt x="156" y="199"/>
                    <a:pt x="157" y="200"/>
                  </a:cubicBezTo>
                  <a:cubicBezTo>
                    <a:pt x="157" y="202"/>
                    <a:pt x="161" y="203"/>
                    <a:pt x="162" y="205"/>
                  </a:cubicBezTo>
                  <a:cubicBezTo>
                    <a:pt x="162" y="206"/>
                    <a:pt x="162" y="207"/>
                    <a:pt x="163" y="208"/>
                  </a:cubicBezTo>
                  <a:cubicBezTo>
                    <a:pt x="164" y="209"/>
                    <a:pt x="166" y="210"/>
                    <a:pt x="167" y="211"/>
                  </a:cubicBezTo>
                  <a:cubicBezTo>
                    <a:pt x="170" y="213"/>
                    <a:pt x="173" y="217"/>
                    <a:pt x="174" y="222"/>
                  </a:cubicBezTo>
                  <a:cubicBezTo>
                    <a:pt x="174" y="222"/>
                    <a:pt x="175" y="223"/>
                    <a:pt x="175" y="224"/>
                  </a:cubicBezTo>
                  <a:cubicBezTo>
                    <a:pt x="175" y="226"/>
                    <a:pt x="174" y="226"/>
                    <a:pt x="174" y="228"/>
                  </a:cubicBezTo>
                  <a:cubicBezTo>
                    <a:pt x="174" y="229"/>
                    <a:pt x="175" y="230"/>
                    <a:pt x="176" y="230"/>
                  </a:cubicBezTo>
                  <a:cubicBezTo>
                    <a:pt x="177" y="232"/>
                    <a:pt x="180" y="233"/>
                    <a:pt x="182" y="234"/>
                  </a:cubicBezTo>
                  <a:cubicBezTo>
                    <a:pt x="182" y="234"/>
                    <a:pt x="183" y="235"/>
                    <a:pt x="183" y="235"/>
                  </a:cubicBezTo>
                  <a:cubicBezTo>
                    <a:pt x="185" y="236"/>
                    <a:pt x="186" y="235"/>
                    <a:pt x="187" y="236"/>
                  </a:cubicBezTo>
                  <a:cubicBezTo>
                    <a:pt x="189" y="237"/>
                    <a:pt x="190" y="238"/>
                    <a:pt x="192" y="239"/>
                  </a:cubicBezTo>
                  <a:cubicBezTo>
                    <a:pt x="193" y="239"/>
                    <a:pt x="194" y="239"/>
                    <a:pt x="195" y="239"/>
                  </a:cubicBezTo>
                  <a:cubicBezTo>
                    <a:pt x="197" y="240"/>
                    <a:pt x="201" y="243"/>
                    <a:pt x="203" y="243"/>
                  </a:cubicBezTo>
                  <a:cubicBezTo>
                    <a:pt x="203" y="243"/>
                    <a:pt x="205" y="242"/>
                    <a:pt x="206" y="243"/>
                  </a:cubicBezTo>
                  <a:cubicBezTo>
                    <a:pt x="206" y="243"/>
                    <a:pt x="207" y="244"/>
                    <a:pt x="208" y="244"/>
                  </a:cubicBezTo>
                  <a:cubicBezTo>
                    <a:pt x="211" y="244"/>
                    <a:pt x="211" y="242"/>
                    <a:pt x="213" y="242"/>
                  </a:cubicBezTo>
                  <a:cubicBezTo>
                    <a:pt x="214" y="242"/>
                    <a:pt x="215" y="242"/>
                    <a:pt x="216" y="243"/>
                  </a:cubicBezTo>
                  <a:cubicBezTo>
                    <a:pt x="217" y="243"/>
                    <a:pt x="217" y="243"/>
                    <a:pt x="217" y="243"/>
                  </a:cubicBezTo>
                  <a:cubicBezTo>
                    <a:pt x="221" y="244"/>
                    <a:pt x="222" y="249"/>
                    <a:pt x="226" y="251"/>
                  </a:cubicBezTo>
                  <a:cubicBezTo>
                    <a:pt x="229" y="252"/>
                    <a:pt x="231" y="252"/>
                    <a:pt x="233" y="253"/>
                  </a:cubicBezTo>
                  <a:cubicBezTo>
                    <a:pt x="235" y="254"/>
                    <a:pt x="236" y="255"/>
                    <a:pt x="239" y="255"/>
                  </a:cubicBezTo>
                  <a:cubicBezTo>
                    <a:pt x="240" y="255"/>
                    <a:pt x="240" y="254"/>
                    <a:pt x="241" y="254"/>
                  </a:cubicBezTo>
                  <a:cubicBezTo>
                    <a:pt x="242" y="254"/>
                    <a:pt x="242" y="254"/>
                    <a:pt x="242" y="254"/>
                  </a:cubicBezTo>
                  <a:cubicBezTo>
                    <a:pt x="243" y="257"/>
                    <a:pt x="245" y="258"/>
                    <a:pt x="247" y="260"/>
                  </a:cubicBezTo>
                  <a:cubicBezTo>
                    <a:pt x="248" y="261"/>
                    <a:pt x="249" y="261"/>
                    <a:pt x="249" y="262"/>
                  </a:cubicBezTo>
                  <a:cubicBezTo>
                    <a:pt x="250" y="264"/>
                    <a:pt x="249" y="266"/>
                    <a:pt x="251" y="267"/>
                  </a:cubicBezTo>
                  <a:cubicBezTo>
                    <a:pt x="251" y="267"/>
                    <a:pt x="252" y="267"/>
                    <a:pt x="252" y="267"/>
                  </a:cubicBezTo>
                  <a:cubicBezTo>
                    <a:pt x="252" y="267"/>
                    <a:pt x="252" y="266"/>
                    <a:pt x="252" y="266"/>
                  </a:cubicBezTo>
                  <a:cubicBezTo>
                    <a:pt x="252" y="266"/>
                    <a:pt x="256" y="269"/>
                    <a:pt x="257" y="269"/>
                  </a:cubicBezTo>
                  <a:cubicBezTo>
                    <a:pt x="257" y="270"/>
                    <a:pt x="257" y="272"/>
                    <a:pt x="259" y="272"/>
                  </a:cubicBezTo>
                  <a:cubicBezTo>
                    <a:pt x="259" y="272"/>
                    <a:pt x="260" y="273"/>
                    <a:pt x="260" y="273"/>
                  </a:cubicBezTo>
                  <a:cubicBezTo>
                    <a:pt x="261" y="273"/>
                    <a:pt x="263" y="272"/>
                    <a:pt x="264" y="273"/>
                  </a:cubicBezTo>
                  <a:cubicBezTo>
                    <a:pt x="265" y="274"/>
                    <a:pt x="266" y="276"/>
                    <a:pt x="269" y="276"/>
                  </a:cubicBezTo>
                  <a:cubicBezTo>
                    <a:pt x="269" y="276"/>
                    <a:pt x="270" y="275"/>
                    <a:pt x="271" y="274"/>
                  </a:cubicBezTo>
                  <a:cubicBezTo>
                    <a:pt x="270" y="274"/>
                    <a:pt x="270" y="274"/>
                    <a:pt x="270" y="273"/>
                  </a:cubicBezTo>
                  <a:cubicBezTo>
                    <a:pt x="270" y="273"/>
                    <a:pt x="273" y="270"/>
                    <a:pt x="274" y="270"/>
                  </a:cubicBezTo>
                  <a:cubicBezTo>
                    <a:pt x="276" y="270"/>
                    <a:pt x="275" y="273"/>
                    <a:pt x="276" y="273"/>
                  </a:cubicBezTo>
                  <a:cubicBezTo>
                    <a:pt x="276" y="274"/>
                    <a:pt x="276" y="274"/>
                    <a:pt x="275" y="275"/>
                  </a:cubicBezTo>
                  <a:cubicBezTo>
                    <a:pt x="275" y="275"/>
                    <a:pt x="277" y="275"/>
                    <a:pt x="277" y="276"/>
                  </a:cubicBezTo>
                  <a:cubicBezTo>
                    <a:pt x="277" y="276"/>
                    <a:pt x="277" y="275"/>
                    <a:pt x="277" y="275"/>
                  </a:cubicBezTo>
                  <a:cubicBezTo>
                    <a:pt x="277" y="276"/>
                    <a:pt x="277" y="276"/>
                    <a:pt x="277" y="276"/>
                  </a:cubicBezTo>
                  <a:cubicBezTo>
                    <a:pt x="277" y="278"/>
                    <a:pt x="279" y="278"/>
                    <a:pt x="279" y="281"/>
                  </a:cubicBezTo>
                  <a:cubicBezTo>
                    <a:pt x="279" y="282"/>
                    <a:pt x="279" y="282"/>
                    <a:pt x="279" y="284"/>
                  </a:cubicBezTo>
                  <a:cubicBezTo>
                    <a:pt x="279" y="284"/>
                    <a:pt x="279" y="285"/>
                    <a:pt x="280" y="286"/>
                  </a:cubicBezTo>
                  <a:cubicBezTo>
                    <a:pt x="279" y="286"/>
                    <a:pt x="279" y="287"/>
                    <a:pt x="279" y="287"/>
                  </a:cubicBezTo>
                  <a:cubicBezTo>
                    <a:pt x="279" y="287"/>
                    <a:pt x="279" y="288"/>
                    <a:pt x="279" y="288"/>
                  </a:cubicBezTo>
                  <a:cubicBezTo>
                    <a:pt x="279" y="288"/>
                    <a:pt x="280" y="289"/>
                    <a:pt x="280" y="289"/>
                  </a:cubicBezTo>
                  <a:cubicBezTo>
                    <a:pt x="279" y="292"/>
                    <a:pt x="276" y="291"/>
                    <a:pt x="275" y="294"/>
                  </a:cubicBezTo>
                  <a:cubicBezTo>
                    <a:pt x="273" y="296"/>
                    <a:pt x="273" y="299"/>
                    <a:pt x="269" y="299"/>
                  </a:cubicBezTo>
                  <a:cubicBezTo>
                    <a:pt x="269" y="305"/>
                    <a:pt x="268" y="307"/>
                    <a:pt x="267" y="310"/>
                  </a:cubicBezTo>
                  <a:cubicBezTo>
                    <a:pt x="267" y="311"/>
                    <a:pt x="268" y="313"/>
                    <a:pt x="270" y="313"/>
                  </a:cubicBezTo>
                  <a:cubicBezTo>
                    <a:pt x="270" y="313"/>
                    <a:pt x="270" y="313"/>
                    <a:pt x="271" y="314"/>
                  </a:cubicBezTo>
                  <a:cubicBezTo>
                    <a:pt x="271" y="315"/>
                    <a:pt x="269" y="316"/>
                    <a:pt x="267" y="318"/>
                  </a:cubicBezTo>
                  <a:cubicBezTo>
                    <a:pt x="267" y="318"/>
                    <a:pt x="266" y="320"/>
                    <a:pt x="266" y="321"/>
                  </a:cubicBezTo>
                  <a:cubicBezTo>
                    <a:pt x="266" y="323"/>
                    <a:pt x="268" y="325"/>
                    <a:pt x="269" y="327"/>
                  </a:cubicBezTo>
                  <a:cubicBezTo>
                    <a:pt x="269" y="327"/>
                    <a:pt x="271" y="327"/>
                    <a:pt x="271" y="328"/>
                  </a:cubicBezTo>
                  <a:cubicBezTo>
                    <a:pt x="271" y="328"/>
                    <a:pt x="272" y="330"/>
                    <a:pt x="272" y="331"/>
                  </a:cubicBezTo>
                  <a:cubicBezTo>
                    <a:pt x="273" y="331"/>
                    <a:pt x="274" y="331"/>
                    <a:pt x="274" y="331"/>
                  </a:cubicBezTo>
                  <a:cubicBezTo>
                    <a:pt x="275" y="333"/>
                    <a:pt x="276" y="335"/>
                    <a:pt x="277" y="337"/>
                  </a:cubicBezTo>
                  <a:cubicBezTo>
                    <a:pt x="278" y="340"/>
                    <a:pt x="278" y="342"/>
                    <a:pt x="279" y="345"/>
                  </a:cubicBezTo>
                  <a:cubicBezTo>
                    <a:pt x="280" y="346"/>
                    <a:pt x="282" y="347"/>
                    <a:pt x="282" y="349"/>
                  </a:cubicBezTo>
                  <a:cubicBezTo>
                    <a:pt x="282" y="350"/>
                    <a:pt x="281" y="351"/>
                    <a:pt x="282" y="352"/>
                  </a:cubicBezTo>
                  <a:cubicBezTo>
                    <a:pt x="284" y="354"/>
                    <a:pt x="286" y="355"/>
                    <a:pt x="289" y="356"/>
                  </a:cubicBezTo>
                  <a:cubicBezTo>
                    <a:pt x="291" y="357"/>
                    <a:pt x="292" y="357"/>
                    <a:pt x="293" y="358"/>
                  </a:cubicBezTo>
                  <a:cubicBezTo>
                    <a:pt x="295" y="359"/>
                    <a:pt x="296" y="359"/>
                    <a:pt x="298" y="359"/>
                  </a:cubicBezTo>
                  <a:cubicBezTo>
                    <a:pt x="300" y="360"/>
                    <a:pt x="302" y="362"/>
                    <a:pt x="303" y="364"/>
                  </a:cubicBezTo>
                  <a:cubicBezTo>
                    <a:pt x="303" y="365"/>
                    <a:pt x="303" y="371"/>
                    <a:pt x="303" y="372"/>
                  </a:cubicBezTo>
                  <a:close/>
                  <a:moveTo>
                    <a:pt x="385" y="385"/>
                  </a:moveTo>
                  <a:cubicBezTo>
                    <a:pt x="363" y="407"/>
                    <a:pt x="337" y="424"/>
                    <a:pt x="306" y="434"/>
                  </a:cubicBezTo>
                  <a:cubicBezTo>
                    <a:pt x="305" y="434"/>
                    <a:pt x="304" y="434"/>
                    <a:pt x="304" y="433"/>
                  </a:cubicBezTo>
                  <a:cubicBezTo>
                    <a:pt x="304" y="432"/>
                    <a:pt x="305" y="431"/>
                    <a:pt x="307" y="431"/>
                  </a:cubicBezTo>
                  <a:cubicBezTo>
                    <a:pt x="308" y="431"/>
                    <a:pt x="311" y="431"/>
                    <a:pt x="311" y="431"/>
                  </a:cubicBezTo>
                  <a:cubicBezTo>
                    <a:pt x="312" y="429"/>
                    <a:pt x="313" y="428"/>
                    <a:pt x="315" y="427"/>
                  </a:cubicBezTo>
                  <a:cubicBezTo>
                    <a:pt x="314" y="427"/>
                    <a:pt x="314" y="427"/>
                    <a:pt x="314" y="426"/>
                  </a:cubicBezTo>
                  <a:cubicBezTo>
                    <a:pt x="315" y="426"/>
                    <a:pt x="315" y="426"/>
                    <a:pt x="316" y="426"/>
                  </a:cubicBezTo>
                  <a:cubicBezTo>
                    <a:pt x="317" y="426"/>
                    <a:pt x="318" y="426"/>
                    <a:pt x="318" y="425"/>
                  </a:cubicBezTo>
                  <a:cubicBezTo>
                    <a:pt x="318" y="425"/>
                    <a:pt x="317" y="425"/>
                    <a:pt x="317" y="425"/>
                  </a:cubicBezTo>
                  <a:cubicBezTo>
                    <a:pt x="316" y="425"/>
                    <a:pt x="316" y="425"/>
                    <a:pt x="315" y="425"/>
                  </a:cubicBezTo>
                  <a:cubicBezTo>
                    <a:pt x="314" y="425"/>
                    <a:pt x="313" y="424"/>
                    <a:pt x="314" y="423"/>
                  </a:cubicBezTo>
                  <a:cubicBezTo>
                    <a:pt x="314" y="422"/>
                    <a:pt x="314" y="422"/>
                    <a:pt x="315" y="422"/>
                  </a:cubicBezTo>
                  <a:cubicBezTo>
                    <a:pt x="317" y="422"/>
                    <a:pt x="317" y="422"/>
                    <a:pt x="319" y="422"/>
                  </a:cubicBezTo>
                  <a:cubicBezTo>
                    <a:pt x="320" y="422"/>
                    <a:pt x="322" y="421"/>
                    <a:pt x="322" y="421"/>
                  </a:cubicBezTo>
                  <a:cubicBezTo>
                    <a:pt x="322" y="421"/>
                    <a:pt x="322" y="421"/>
                    <a:pt x="322" y="420"/>
                  </a:cubicBezTo>
                  <a:cubicBezTo>
                    <a:pt x="323" y="419"/>
                    <a:pt x="322" y="418"/>
                    <a:pt x="323" y="417"/>
                  </a:cubicBezTo>
                  <a:cubicBezTo>
                    <a:pt x="324" y="417"/>
                    <a:pt x="328" y="417"/>
                    <a:pt x="329" y="416"/>
                  </a:cubicBezTo>
                  <a:cubicBezTo>
                    <a:pt x="332" y="415"/>
                    <a:pt x="334" y="415"/>
                    <a:pt x="336" y="414"/>
                  </a:cubicBezTo>
                  <a:cubicBezTo>
                    <a:pt x="337" y="413"/>
                    <a:pt x="338" y="412"/>
                    <a:pt x="339" y="411"/>
                  </a:cubicBezTo>
                  <a:cubicBezTo>
                    <a:pt x="340" y="410"/>
                    <a:pt x="340" y="410"/>
                    <a:pt x="340" y="409"/>
                  </a:cubicBezTo>
                  <a:cubicBezTo>
                    <a:pt x="340" y="408"/>
                    <a:pt x="339" y="409"/>
                    <a:pt x="338" y="408"/>
                  </a:cubicBezTo>
                  <a:cubicBezTo>
                    <a:pt x="338" y="407"/>
                    <a:pt x="338" y="406"/>
                    <a:pt x="338" y="406"/>
                  </a:cubicBezTo>
                  <a:cubicBezTo>
                    <a:pt x="337" y="406"/>
                    <a:pt x="336" y="406"/>
                    <a:pt x="336" y="405"/>
                  </a:cubicBezTo>
                  <a:cubicBezTo>
                    <a:pt x="336" y="405"/>
                    <a:pt x="337" y="404"/>
                    <a:pt x="337" y="404"/>
                  </a:cubicBezTo>
                  <a:cubicBezTo>
                    <a:pt x="339" y="404"/>
                    <a:pt x="340" y="405"/>
                    <a:pt x="341" y="404"/>
                  </a:cubicBezTo>
                  <a:cubicBezTo>
                    <a:pt x="342" y="404"/>
                    <a:pt x="344" y="405"/>
                    <a:pt x="346" y="404"/>
                  </a:cubicBezTo>
                  <a:cubicBezTo>
                    <a:pt x="350" y="403"/>
                    <a:pt x="352" y="400"/>
                    <a:pt x="354" y="397"/>
                  </a:cubicBezTo>
                  <a:cubicBezTo>
                    <a:pt x="356" y="394"/>
                    <a:pt x="359" y="392"/>
                    <a:pt x="361" y="390"/>
                  </a:cubicBezTo>
                  <a:cubicBezTo>
                    <a:pt x="362" y="389"/>
                    <a:pt x="361" y="391"/>
                    <a:pt x="362" y="389"/>
                  </a:cubicBezTo>
                  <a:cubicBezTo>
                    <a:pt x="362" y="389"/>
                    <a:pt x="362" y="389"/>
                    <a:pt x="362" y="389"/>
                  </a:cubicBezTo>
                  <a:cubicBezTo>
                    <a:pt x="364" y="387"/>
                    <a:pt x="365" y="386"/>
                    <a:pt x="367" y="385"/>
                  </a:cubicBezTo>
                  <a:cubicBezTo>
                    <a:pt x="367" y="383"/>
                    <a:pt x="368" y="380"/>
                    <a:pt x="368" y="378"/>
                  </a:cubicBezTo>
                  <a:cubicBezTo>
                    <a:pt x="368" y="376"/>
                    <a:pt x="368" y="378"/>
                    <a:pt x="369" y="377"/>
                  </a:cubicBezTo>
                  <a:cubicBezTo>
                    <a:pt x="370" y="376"/>
                    <a:pt x="371" y="376"/>
                    <a:pt x="372" y="374"/>
                  </a:cubicBezTo>
                  <a:cubicBezTo>
                    <a:pt x="375" y="372"/>
                    <a:pt x="377" y="372"/>
                    <a:pt x="379" y="370"/>
                  </a:cubicBezTo>
                  <a:cubicBezTo>
                    <a:pt x="380" y="369"/>
                    <a:pt x="380" y="369"/>
                    <a:pt x="381" y="369"/>
                  </a:cubicBezTo>
                  <a:cubicBezTo>
                    <a:pt x="382" y="368"/>
                    <a:pt x="383" y="368"/>
                    <a:pt x="385" y="367"/>
                  </a:cubicBezTo>
                  <a:cubicBezTo>
                    <a:pt x="387" y="367"/>
                    <a:pt x="389" y="365"/>
                    <a:pt x="389" y="364"/>
                  </a:cubicBezTo>
                  <a:cubicBezTo>
                    <a:pt x="390" y="364"/>
                    <a:pt x="390" y="363"/>
                    <a:pt x="390" y="362"/>
                  </a:cubicBezTo>
                  <a:cubicBezTo>
                    <a:pt x="392" y="360"/>
                    <a:pt x="392" y="359"/>
                    <a:pt x="394" y="356"/>
                  </a:cubicBezTo>
                  <a:cubicBezTo>
                    <a:pt x="394" y="356"/>
                    <a:pt x="395" y="354"/>
                    <a:pt x="395" y="353"/>
                  </a:cubicBezTo>
                  <a:cubicBezTo>
                    <a:pt x="395" y="353"/>
                    <a:pt x="396" y="352"/>
                    <a:pt x="397" y="351"/>
                  </a:cubicBezTo>
                  <a:cubicBezTo>
                    <a:pt x="397" y="351"/>
                    <a:pt x="397" y="350"/>
                    <a:pt x="397" y="350"/>
                  </a:cubicBezTo>
                  <a:cubicBezTo>
                    <a:pt x="398" y="349"/>
                    <a:pt x="399" y="344"/>
                    <a:pt x="399" y="342"/>
                  </a:cubicBezTo>
                  <a:cubicBezTo>
                    <a:pt x="400" y="340"/>
                    <a:pt x="398" y="339"/>
                    <a:pt x="400" y="337"/>
                  </a:cubicBezTo>
                  <a:cubicBezTo>
                    <a:pt x="401" y="336"/>
                    <a:pt x="402" y="336"/>
                    <a:pt x="403" y="334"/>
                  </a:cubicBezTo>
                  <a:cubicBezTo>
                    <a:pt x="404" y="333"/>
                    <a:pt x="404" y="333"/>
                    <a:pt x="405" y="332"/>
                  </a:cubicBezTo>
                  <a:cubicBezTo>
                    <a:pt x="408" y="328"/>
                    <a:pt x="412" y="323"/>
                    <a:pt x="413" y="316"/>
                  </a:cubicBezTo>
                  <a:cubicBezTo>
                    <a:pt x="413" y="314"/>
                    <a:pt x="413" y="312"/>
                    <a:pt x="411" y="311"/>
                  </a:cubicBezTo>
                  <a:cubicBezTo>
                    <a:pt x="410" y="311"/>
                    <a:pt x="409" y="312"/>
                    <a:pt x="408" y="312"/>
                  </a:cubicBezTo>
                  <a:cubicBezTo>
                    <a:pt x="407" y="311"/>
                    <a:pt x="405" y="309"/>
                    <a:pt x="404" y="308"/>
                  </a:cubicBezTo>
                  <a:cubicBezTo>
                    <a:pt x="403" y="307"/>
                    <a:pt x="401" y="307"/>
                    <a:pt x="400" y="306"/>
                  </a:cubicBezTo>
                  <a:cubicBezTo>
                    <a:pt x="399" y="307"/>
                    <a:pt x="397" y="307"/>
                    <a:pt x="396" y="307"/>
                  </a:cubicBezTo>
                  <a:cubicBezTo>
                    <a:pt x="394" y="308"/>
                    <a:pt x="394" y="306"/>
                    <a:pt x="392" y="306"/>
                  </a:cubicBezTo>
                  <a:cubicBezTo>
                    <a:pt x="391" y="306"/>
                    <a:pt x="391" y="307"/>
                    <a:pt x="390" y="308"/>
                  </a:cubicBezTo>
                  <a:cubicBezTo>
                    <a:pt x="390" y="308"/>
                    <a:pt x="389" y="308"/>
                    <a:pt x="389" y="308"/>
                  </a:cubicBezTo>
                  <a:cubicBezTo>
                    <a:pt x="389" y="307"/>
                    <a:pt x="389" y="306"/>
                    <a:pt x="389" y="305"/>
                  </a:cubicBezTo>
                  <a:cubicBezTo>
                    <a:pt x="389" y="304"/>
                    <a:pt x="388" y="305"/>
                    <a:pt x="387" y="304"/>
                  </a:cubicBezTo>
                  <a:cubicBezTo>
                    <a:pt x="386" y="303"/>
                    <a:pt x="383" y="302"/>
                    <a:pt x="381" y="302"/>
                  </a:cubicBezTo>
                  <a:cubicBezTo>
                    <a:pt x="379" y="302"/>
                    <a:pt x="378" y="304"/>
                    <a:pt x="377" y="306"/>
                  </a:cubicBezTo>
                  <a:cubicBezTo>
                    <a:pt x="376" y="307"/>
                    <a:pt x="376" y="308"/>
                    <a:pt x="375" y="308"/>
                  </a:cubicBezTo>
                  <a:cubicBezTo>
                    <a:pt x="375" y="308"/>
                    <a:pt x="375" y="307"/>
                    <a:pt x="375" y="306"/>
                  </a:cubicBezTo>
                  <a:cubicBezTo>
                    <a:pt x="374" y="306"/>
                    <a:pt x="373" y="307"/>
                    <a:pt x="372" y="307"/>
                  </a:cubicBezTo>
                  <a:cubicBezTo>
                    <a:pt x="372" y="305"/>
                    <a:pt x="372" y="305"/>
                    <a:pt x="371" y="304"/>
                  </a:cubicBezTo>
                  <a:cubicBezTo>
                    <a:pt x="370" y="304"/>
                    <a:pt x="369" y="304"/>
                    <a:pt x="369" y="303"/>
                  </a:cubicBezTo>
                  <a:cubicBezTo>
                    <a:pt x="370" y="300"/>
                    <a:pt x="373" y="295"/>
                    <a:pt x="375" y="293"/>
                  </a:cubicBezTo>
                  <a:cubicBezTo>
                    <a:pt x="375" y="292"/>
                    <a:pt x="374" y="292"/>
                    <a:pt x="373" y="291"/>
                  </a:cubicBezTo>
                  <a:cubicBezTo>
                    <a:pt x="373" y="290"/>
                    <a:pt x="372" y="286"/>
                    <a:pt x="372" y="285"/>
                  </a:cubicBezTo>
                  <a:cubicBezTo>
                    <a:pt x="370" y="285"/>
                    <a:pt x="368" y="281"/>
                    <a:pt x="366" y="281"/>
                  </a:cubicBezTo>
                  <a:cubicBezTo>
                    <a:pt x="366" y="281"/>
                    <a:pt x="365" y="281"/>
                    <a:pt x="365" y="281"/>
                  </a:cubicBezTo>
                  <a:cubicBezTo>
                    <a:pt x="365" y="281"/>
                    <a:pt x="365" y="281"/>
                    <a:pt x="365" y="281"/>
                  </a:cubicBezTo>
                  <a:cubicBezTo>
                    <a:pt x="364" y="281"/>
                    <a:pt x="362" y="280"/>
                    <a:pt x="362" y="280"/>
                  </a:cubicBezTo>
                  <a:cubicBezTo>
                    <a:pt x="361" y="280"/>
                    <a:pt x="360" y="280"/>
                    <a:pt x="359" y="280"/>
                  </a:cubicBezTo>
                  <a:cubicBezTo>
                    <a:pt x="356" y="279"/>
                    <a:pt x="351" y="280"/>
                    <a:pt x="350" y="277"/>
                  </a:cubicBezTo>
                  <a:cubicBezTo>
                    <a:pt x="349" y="277"/>
                    <a:pt x="348" y="276"/>
                    <a:pt x="348" y="276"/>
                  </a:cubicBezTo>
                  <a:cubicBezTo>
                    <a:pt x="347" y="273"/>
                    <a:pt x="346" y="274"/>
                    <a:pt x="344" y="271"/>
                  </a:cubicBezTo>
                  <a:cubicBezTo>
                    <a:pt x="343" y="272"/>
                    <a:pt x="341" y="271"/>
                    <a:pt x="340" y="271"/>
                  </a:cubicBezTo>
                  <a:cubicBezTo>
                    <a:pt x="340" y="270"/>
                    <a:pt x="340" y="268"/>
                    <a:pt x="339" y="268"/>
                  </a:cubicBezTo>
                  <a:cubicBezTo>
                    <a:pt x="337" y="267"/>
                    <a:pt x="334" y="267"/>
                    <a:pt x="333" y="265"/>
                  </a:cubicBezTo>
                  <a:cubicBezTo>
                    <a:pt x="333" y="265"/>
                    <a:pt x="333" y="265"/>
                    <a:pt x="333" y="264"/>
                  </a:cubicBezTo>
                  <a:cubicBezTo>
                    <a:pt x="334" y="264"/>
                    <a:pt x="335" y="264"/>
                    <a:pt x="335" y="264"/>
                  </a:cubicBezTo>
                  <a:cubicBezTo>
                    <a:pt x="335" y="264"/>
                    <a:pt x="333" y="264"/>
                    <a:pt x="332" y="264"/>
                  </a:cubicBezTo>
                  <a:cubicBezTo>
                    <a:pt x="332" y="264"/>
                    <a:pt x="329" y="264"/>
                    <a:pt x="329" y="264"/>
                  </a:cubicBezTo>
                  <a:cubicBezTo>
                    <a:pt x="328" y="266"/>
                    <a:pt x="327" y="266"/>
                    <a:pt x="325" y="266"/>
                  </a:cubicBezTo>
                  <a:cubicBezTo>
                    <a:pt x="324" y="266"/>
                    <a:pt x="322" y="266"/>
                    <a:pt x="322" y="265"/>
                  </a:cubicBezTo>
                  <a:cubicBezTo>
                    <a:pt x="320" y="265"/>
                    <a:pt x="318" y="265"/>
                    <a:pt x="316" y="265"/>
                  </a:cubicBezTo>
                  <a:cubicBezTo>
                    <a:pt x="315" y="265"/>
                    <a:pt x="314" y="264"/>
                    <a:pt x="314" y="263"/>
                  </a:cubicBezTo>
                  <a:cubicBezTo>
                    <a:pt x="312" y="262"/>
                    <a:pt x="309" y="262"/>
                    <a:pt x="309" y="260"/>
                  </a:cubicBezTo>
                  <a:cubicBezTo>
                    <a:pt x="308" y="260"/>
                    <a:pt x="307" y="260"/>
                    <a:pt x="306" y="260"/>
                  </a:cubicBezTo>
                  <a:cubicBezTo>
                    <a:pt x="306" y="261"/>
                    <a:pt x="308" y="261"/>
                    <a:pt x="309" y="262"/>
                  </a:cubicBezTo>
                  <a:cubicBezTo>
                    <a:pt x="308" y="262"/>
                    <a:pt x="307" y="262"/>
                    <a:pt x="306" y="262"/>
                  </a:cubicBezTo>
                  <a:cubicBezTo>
                    <a:pt x="305" y="263"/>
                    <a:pt x="303" y="263"/>
                    <a:pt x="303" y="264"/>
                  </a:cubicBezTo>
                  <a:cubicBezTo>
                    <a:pt x="302" y="266"/>
                    <a:pt x="304" y="267"/>
                    <a:pt x="304" y="268"/>
                  </a:cubicBezTo>
                  <a:cubicBezTo>
                    <a:pt x="304" y="269"/>
                    <a:pt x="303" y="270"/>
                    <a:pt x="303" y="270"/>
                  </a:cubicBezTo>
                  <a:cubicBezTo>
                    <a:pt x="301" y="270"/>
                    <a:pt x="301" y="268"/>
                    <a:pt x="301" y="267"/>
                  </a:cubicBezTo>
                  <a:cubicBezTo>
                    <a:pt x="301" y="266"/>
                    <a:pt x="302" y="263"/>
                    <a:pt x="302" y="262"/>
                  </a:cubicBezTo>
                  <a:cubicBezTo>
                    <a:pt x="302" y="262"/>
                    <a:pt x="303" y="261"/>
                    <a:pt x="303" y="260"/>
                  </a:cubicBezTo>
                  <a:cubicBezTo>
                    <a:pt x="303" y="260"/>
                    <a:pt x="303" y="259"/>
                    <a:pt x="302" y="259"/>
                  </a:cubicBezTo>
                  <a:cubicBezTo>
                    <a:pt x="301" y="259"/>
                    <a:pt x="300" y="260"/>
                    <a:pt x="298" y="261"/>
                  </a:cubicBezTo>
                  <a:cubicBezTo>
                    <a:pt x="295" y="262"/>
                    <a:pt x="293" y="262"/>
                    <a:pt x="290" y="263"/>
                  </a:cubicBezTo>
                  <a:cubicBezTo>
                    <a:pt x="288" y="264"/>
                    <a:pt x="287" y="264"/>
                    <a:pt x="286" y="266"/>
                  </a:cubicBezTo>
                  <a:cubicBezTo>
                    <a:pt x="286" y="267"/>
                    <a:pt x="286" y="269"/>
                    <a:pt x="285" y="269"/>
                  </a:cubicBezTo>
                  <a:cubicBezTo>
                    <a:pt x="284" y="270"/>
                    <a:pt x="283" y="270"/>
                    <a:pt x="283" y="271"/>
                  </a:cubicBezTo>
                  <a:cubicBezTo>
                    <a:pt x="283" y="271"/>
                    <a:pt x="282" y="272"/>
                    <a:pt x="282" y="272"/>
                  </a:cubicBezTo>
                  <a:cubicBezTo>
                    <a:pt x="282" y="272"/>
                    <a:pt x="282" y="273"/>
                    <a:pt x="282" y="273"/>
                  </a:cubicBezTo>
                  <a:cubicBezTo>
                    <a:pt x="281" y="273"/>
                    <a:pt x="281" y="273"/>
                    <a:pt x="280" y="273"/>
                  </a:cubicBezTo>
                  <a:cubicBezTo>
                    <a:pt x="280" y="273"/>
                    <a:pt x="280" y="273"/>
                    <a:pt x="279" y="274"/>
                  </a:cubicBezTo>
                  <a:cubicBezTo>
                    <a:pt x="280" y="273"/>
                    <a:pt x="280" y="273"/>
                    <a:pt x="280" y="273"/>
                  </a:cubicBezTo>
                  <a:cubicBezTo>
                    <a:pt x="278" y="271"/>
                    <a:pt x="278" y="268"/>
                    <a:pt x="274" y="268"/>
                  </a:cubicBezTo>
                  <a:cubicBezTo>
                    <a:pt x="271" y="268"/>
                    <a:pt x="269" y="270"/>
                    <a:pt x="266" y="270"/>
                  </a:cubicBezTo>
                  <a:cubicBezTo>
                    <a:pt x="263" y="270"/>
                    <a:pt x="263" y="268"/>
                    <a:pt x="262" y="267"/>
                  </a:cubicBezTo>
                  <a:cubicBezTo>
                    <a:pt x="260" y="266"/>
                    <a:pt x="257" y="265"/>
                    <a:pt x="257" y="262"/>
                  </a:cubicBezTo>
                  <a:cubicBezTo>
                    <a:pt x="257" y="260"/>
                    <a:pt x="257" y="257"/>
                    <a:pt x="257" y="255"/>
                  </a:cubicBezTo>
                  <a:cubicBezTo>
                    <a:pt x="258" y="254"/>
                    <a:pt x="258" y="249"/>
                    <a:pt x="258" y="248"/>
                  </a:cubicBezTo>
                  <a:cubicBezTo>
                    <a:pt x="258" y="247"/>
                    <a:pt x="258" y="246"/>
                    <a:pt x="258" y="246"/>
                  </a:cubicBezTo>
                  <a:cubicBezTo>
                    <a:pt x="256" y="245"/>
                    <a:pt x="255" y="243"/>
                    <a:pt x="252" y="243"/>
                  </a:cubicBezTo>
                  <a:cubicBezTo>
                    <a:pt x="247" y="243"/>
                    <a:pt x="243" y="244"/>
                    <a:pt x="239" y="244"/>
                  </a:cubicBezTo>
                  <a:cubicBezTo>
                    <a:pt x="238" y="244"/>
                    <a:pt x="237" y="244"/>
                    <a:pt x="237" y="243"/>
                  </a:cubicBezTo>
                  <a:cubicBezTo>
                    <a:pt x="237" y="243"/>
                    <a:pt x="237" y="242"/>
                    <a:pt x="237" y="242"/>
                  </a:cubicBezTo>
                  <a:cubicBezTo>
                    <a:pt x="238" y="242"/>
                    <a:pt x="239" y="241"/>
                    <a:pt x="240" y="240"/>
                  </a:cubicBezTo>
                  <a:cubicBezTo>
                    <a:pt x="239" y="238"/>
                    <a:pt x="239" y="236"/>
                    <a:pt x="240" y="234"/>
                  </a:cubicBezTo>
                  <a:cubicBezTo>
                    <a:pt x="240" y="234"/>
                    <a:pt x="240" y="234"/>
                    <a:pt x="241" y="234"/>
                  </a:cubicBezTo>
                  <a:cubicBezTo>
                    <a:pt x="241" y="234"/>
                    <a:pt x="241" y="234"/>
                    <a:pt x="241" y="235"/>
                  </a:cubicBezTo>
                  <a:cubicBezTo>
                    <a:pt x="241" y="233"/>
                    <a:pt x="242" y="233"/>
                    <a:pt x="242" y="230"/>
                  </a:cubicBezTo>
                  <a:cubicBezTo>
                    <a:pt x="242" y="228"/>
                    <a:pt x="244" y="226"/>
                    <a:pt x="245" y="224"/>
                  </a:cubicBezTo>
                  <a:cubicBezTo>
                    <a:pt x="245" y="223"/>
                    <a:pt x="245" y="223"/>
                    <a:pt x="245" y="223"/>
                  </a:cubicBezTo>
                  <a:cubicBezTo>
                    <a:pt x="244" y="223"/>
                    <a:pt x="242" y="223"/>
                    <a:pt x="241" y="223"/>
                  </a:cubicBezTo>
                  <a:cubicBezTo>
                    <a:pt x="241" y="223"/>
                    <a:pt x="240" y="222"/>
                    <a:pt x="239" y="223"/>
                  </a:cubicBezTo>
                  <a:cubicBezTo>
                    <a:pt x="235" y="223"/>
                    <a:pt x="230" y="222"/>
                    <a:pt x="230" y="226"/>
                  </a:cubicBezTo>
                  <a:cubicBezTo>
                    <a:pt x="230" y="228"/>
                    <a:pt x="228" y="229"/>
                    <a:pt x="227" y="231"/>
                  </a:cubicBezTo>
                  <a:cubicBezTo>
                    <a:pt x="227" y="231"/>
                    <a:pt x="227" y="233"/>
                    <a:pt x="226" y="233"/>
                  </a:cubicBezTo>
                  <a:cubicBezTo>
                    <a:pt x="225" y="233"/>
                    <a:pt x="224" y="232"/>
                    <a:pt x="223" y="232"/>
                  </a:cubicBezTo>
                  <a:cubicBezTo>
                    <a:pt x="220" y="232"/>
                    <a:pt x="218" y="234"/>
                    <a:pt x="216" y="234"/>
                  </a:cubicBezTo>
                  <a:cubicBezTo>
                    <a:pt x="215" y="234"/>
                    <a:pt x="215" y="233"/>
                    <a:pt x="213" y="232"/>
                  </a:cubicBezTo>
                  <a:cubicBezTo>
                    <a:pt x="210" y="231"/>
                    <a:pt x="210" y="229"/>
                    <a:pt x="207" y="227"/>
                  </a:cubicBezTo>
                  <a:cubicBezTo>
                    <a:pt x="207" y="226"/>
                    <a:pt x="205" y="225"/>
                    <a:pt x="204" y="224"/>
                  </a:cubicBezTo>
                  <a:cubicBezTo>
                    <a:pt x="204" y="223"/>
                    <a:pt x="204" y="222"/>
                    <a:pt x="204" y="221"/>
                  </a:cubicBezTo>
                  <a:cubicBezTo>
                    <a:pt x="204" y="220"/>
                    <a:pt x="203" y="219"/>
                    <a:pt x="203" y="218"/>
                  </a:cubicBezTo>
                  <a:cubicBezTo>
                    <a:pt x="203" y="216"/>
                    <a:pt x="203" y="214"/>
                    <a:pt x="203" y="212"/>
                  </a:cubicBezTo>
                  <a:cubicBezTo>
                    <a:pt x="203" y="210"/>
                    <a:pt x="204" y="209"/>
                    <a:pt x="204" y="207"/>
                  </a:cubicBezTo>
                  <a:cubicBezTo>
                    <a:pt x="204" y="206"/>
                    <a:pt x="204" y="205"/>
                    <a:pt x="204" y="205"/>
                  </a:cubicBezTo>
                  <a:cubicBezTo>
                    <a:pt x="204" y="205"/>
                    <a:pt x="204" y="205"/>
                    <a:pt x="204" y="204"/>
                  </a:cubicBezTo>
                  <a:cubicBezTo>
                    <a:pt x="204" y="204"/>
                    <a:pt x="204" y="205"/>
                    <a:pt x="204" y="204"/>
                  </a:cubicBezTo>
                  <a:cubicBezTo>
                    <a:pt x="204" y="204"/>
                    <a:pt x="203" y="204"/>
                    <a:pt x="203" y="203"/>
                  </a:cubicBezTo>
                  <a:cubicBezTo>
                    <a:pt x="204" y="200"/>
                    <a:pt x="205" y="196"/>
                    <a:pt x="208" y="195"/>
                  </a:cubicBezTo>
                  <a:cubicBezTo>
                    <a:pt x="209" y="195"/>
                    <a:pt x="211" y="196"/>
                    <a:pt x="212" y="195"/>
                  </a:cubicBezTo>
                  <a:cubicBezTo>
                    <a:pt x="213" y="193"/>
                    <a:pt x="215" y="190"/>
                    <a:pt x="219" y="190"/>
                  </a:cubicBezTo>
                  <a:cubicBezTo>
                    <a:pt x="221" y="190"/>
                    <a:pt x="221" y="191"/>
                    <a:pt x="223" y="191"/>
                  </a:cubicBezTo>
                  <a:cubicBezTo>
                    <a:pt x="223" y="191"/>
                    <a:pt x="224" y="190"/>
                    <a:pt x="225" y="190"/>
                  </a:cubicBezTo>
                  <a:cubicBezTo>
                    <a:pt x="227" y="190"/>
                    <a:pt x="230" y="194"/>
                    <a:pt x="234" y="193"/>
                  </a:cubicBezTo>
                  <a:cubicBezTo>
                    <a:pt x="233" y="192"/>
                    <a:pt x="234" y="191"/>
                    <a:pt x="234" y="189"/>
                  </a:cubicBezTo>
                  <a:cubicBezTo>
                    <a:pt x="233" y="189"/>
                    <a:pt x="234" y="189"/>
                    <a:pt x="232" y="189"/>
                  </a:cubicBezTo>
                  <a:cubicBezTo>
                    <a:pt x="234" y="188"/>
                    <a:pt x="237" y="189"/>
                    <a:pt x="239" y="188"/>
                  </a:cubicBezTo>
                  <a:cubicBezTo>
                    <a:pt x="239" y="188"/>
                    <a:pt x="240" y="189"/>
                    <a:pt x="240" y="189"/>
                  </a:cubicBezTo>
                  <a:cubicBezTo>
                    <a:pt x="241" y="189"/>
                    <a:pt x="242" y="188"/>
                    <a:pt x="244" y="188"/>
                  </a:cubicBezTo>
                  <a:cubicBezTo>
                    <a:pt x="247" y="188"/>
                    <a:pt x="248" y="191"/>
                    <a:pt x="251" y="191"/>
                  </a:cubicBezTo>
                  <a:cubicBezTo>
                    <a:pt x="252" y="191"/>
                    <a:pt x="252" y="189"/>
                    <a:pt x="254" y="189"/>
                  </a:cubicBezTo>
                  <a:cubicBezTo>
                    <a:pt x="260" y="189"/>
                    <a:pt x="258" y="196"/>
                    <a:pt x="260" y="200"/>
                  </a:cubicBezTo>
                  <a:cubicBezTo>
                    <a:pt x="261" y="202"/>
                    <a:pt x="262" y="203"/>
                    <a:pt x="264" y="205"/>
                  </a:cubicBezTo>
                  <a:cubicBezTo>
                    <a:pt x="265" y="206"/>
                    <a:pt x="265" y="208"/>
                    <a:pt x="267" y="208"/>
                  </a:cubicBezTo>
                  <a:cubicBezTo>
                    <a:pt x="269" y="208"/>
                    <a:pt x="270" y="206"/>
                    <a:pt x="270" y="203"/>
                  </a:cubicBezTo>
                  <a:cubicBezTo>
                    <a:pt x="270" y="201"/>
                    <a:pt x="269" y="200"/>
                    <a:pt x="268" y="198"/>
                  </a:cubicBezTo>
                  <a:cubicBezTo>
                    <a:pt x="268" y="198"/>
                    <a:pt x="268" y="198"/>
                    <a:pt x="268" y="198"/>
                  </a:cubicBezTo>
                  <a:cubicBezTo>
                    <a:pt x="268" y="194"/>
                    <a:pt x="264" y="193"/>
                    <a:pt x="264" y="189"/>
                  </a:cubicBezTo>
                  <a:cubicBezTo>
                    <a:pt x="264" y="180"/>
                    <a:pt x="271" y="179"/>
                    <a:pt x="277" y="177"/>
                  </a:cubicBezTo>
                  <a:cubicBezTo>
                    <a:pt x="277" y="176"/>
                    <a:pt x="277" y="176"/>
                    <a:pt x="277" y="176"/>
                  </a:cubicBezTo>
                  <a:cubicBezTo>
                    <a:pt x="277" y="176"/>
                    <a:pt x="277" y="175"/>
                    <a:pt x="279" y="175"/>
                  </a:cubicBezTo>
                  <a:cubicBezTo>
                    <a:pt x="280" y="175"/>
                    <a:pt x="281" y="174"/>
                    <a:pt x="282" y="173"/>
                  </a:cubicBezTo>
                  <a:cubicBezTo>
                    <a:pt x="283" y="173"/>
                    <a:pt x="283" y="173"/>
                    <a:pt x="284" y="172"/>
                  </a:cubicBezTo>
                  <a:cubicBezTo>
                    <a:pt x="283" y="172"/>
                    <a:pt x="283" y="172"/>
                    <a:pt x="282" y="171"/>
                  </a:cubicBezTo>
                  <a:cubicBezTo>
                    <a:pt x="282" y="171"/>
                    <a:pt x="282" y="171"/>
                    <a:pt x="282" y="170"/>
                  </a:cubicBezTo>
                  <a:cubicBezTo>
                    <a:pt x="283" y="170"/>
                    <a:pt x="284" y="171"/>
                    <a:pt x="284" y="169"/>
                  </a:cubicBezTo>
                  <a:cubicBezTo>
                    <a:pt x="284" y="169"/>
                    <a:pt x="283" y="169"/>
                    <a:pt x="282" y="168"/>
                  </a:cubicBezTo>
                  <a:cubicBezTo>
                    <a:pt x="283" y="168"/>
                    <a:pt x="284" y="168"/>
                    <a:pt x="284" y="167"/>
                  </a:cubicBezTo>
                  <a:cubicBezTo>
                    <a:pt x="284" y="167"/>
                    <a:pt x="284" y="166"/>
                    <a:pt x="284" y="166"/>
                  </a:cubicBezTo>
                  <a:cubicBezTo>
                    <a:pt x="284" y="166"/>
                    <a:pt x="283" y="166"/>
                    <a:pt x="283" y="166"/>
                  </a:cubicBezTo>
                  <a:cubicBezTo>
                    <a:pt x="282" y="165"/>
                    <a:pt x="283" y="165"/>
                    <a:pt x="283" y="164"/>
                  </a:cubicBezTo>
                  <a:cubicBezTo>
                    <a:pt x="283" y="163"/>
                    <a:pt x="282" y="161"/>
                    <a:pt x="282" y="160"/>
                  </a:cubicBezTo>
                  <a:cubicBezTo>
                    <a:pt x="282" y="160"/>
                    <a:pt x="282" y="159"/>
                    <a:pt x="282" y="159"/>
                  </a:cubicBezTo>
                  <a:cubicBezTo>
                    <a:pt x="283" y="160"/>
                    <a:pt x="284" y="161"/>
                    <a:pt x="284" y="162"/>
                  </a:cubicBezTo>
                  <a:cubicBezTo>
                    <a:pt x="284" y="163"/>
                    <a:pt x="284" y="163"/>
                    <a:pt x="284" y="164"/>
                  </a:cubicBezTo>
                  <a:cubicBezTo>
                    <a:pt x="284" y="164"/>
                    <a:pt x="284" y="164"/>
                    <a:pt x="284" y="164"/>
                  </a:cubicBezTo>
                  <a:cubicBezTo>
                    <a:pt x="285" y="164"/>
                    <a:pt x="287" y="160"/>
                    <a:pt x="287" y="160"/>
                  </a:cubicBezTo>
                  <a:cubicBezTo>
                    <a:pt x="287" y="159"/>
                    <a:pt x="286" y="159"/>
                    <a:pt x="286" y="157"/>
                  </a:cubicBezTo>
                  <a:cubicBezTo>
                    <a:pt x="286" y="157"/>
                    <a:pt x="287" y="157"/>
                    <a:pt x="287" y="157"/>
                  </a:cubicBezTo>
                  <a:cubicBezTo>
                    <a:pt x="287" y="157"/>
                    <a:pt x="287" y="158"/>
                    <a:pt x="288" y="158"/>
                  </a:cubicBezTo>
                  <a:cubicBezTo>
                    <a:pt x="288" y="158"/>
                    <a:pt x="291" y="154"/>
                    <a:pt x="291" y="153"/>
                  </a:cubicBezTo>
                  <a:cubicBezTo>
                    <a:pt x="291" y="153"/>
                    <a:pt x="290" y="152"/>
                    <a:pt x="290" y="152"/>
                  </a:cubicBezTo>
                  <a:cubicBezTo>
                    <a:pt x="290" y="152"/>
                    <a:pt x="290" y="151"/>
                    <a:pt x="291" y="151"/>
                  </a:cubicBezTo>
                  <a:cubicBezTo>
                    <a:pt x="291" y="151"/>
                    <a:pt x="292" y="151"/>
                    <a:pt x="292" y="151"/>
                  </a:cubicBezTo>
                  <a:cubicBezTo>
                    <a:pt x="294" y="151"/>
                    <a:pt x="295" y="151"/>
                    <a:pt x="297" y="151"/>
                  </a:cubicBezTo>
                  <a:cubicBezTo>
                    <a:pt x="296" y="150"/>
                    <a:pt x="295" y="151"/>
                    <a:pt x="293" y="151"/>
                  </a:cubicBezTo>
                  <a:cubicBezTo>
                    <a:pt x="293" y="151"/>
                    <a:pt x="292" y="151"/>
                    <a:pt x="292" y="151"/>
                  </a:cubicBezTo>
                  <a:cubicBezTo>
                    <a:pt x="295" y="149"/>
                    <a:pt x="299" y="150"/>
                    <a:pt x="301" y="149"/>
                  </a:cubicBezTo>
                  <a:cubicBezTo>
                    <a:pt x="302" y="149"/>
                    <a:pt x="304" y="149"/>
                    <a:pt x="306" y="148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6" y="148"/>
                    <a:pt x="304" y="148"/>
                    <a:pt x="304" y="148"/>
                  </a:cubicBezTo>
                  <a:cubicBezTo>
                    <a:pt x="304" y="148"/>
                    <a:pt x="303" y="147"/>
                    <a:pt x="303" y="146"/>
                  </a:cubicBezTo>
                  <a:cubicBezTo>
                    <a:pt x="303" y="146"/>
                    <a:pt x="302" y="146"/>
                    <a:pt x="302" y="145"/>
                  </a:cubicBezTo>
                  <a:cubicBezTo>
                    <a:pt x="302" y="141"/>
                    <a:pt x="307" y="142"/>
                    <a:pt x="309" y="141"/>
                  </a:cubicBezTo>
                  <a:cubicBezTo>
                    <a:pt x="310" y="140"/>
                    <a:pt x="310" y="140"/>
                    <a:pt x="311" y="140"/>
                  </a:cubicBezTo>
                  <a:cubicBezTo>
                    <a:pt x="313" y="140"/>
                    <a:pt x="314" y="140"/>
                    <a:pt x="315" y="139"/>
                  </a:cubicBezTo>
                  <a:cubicBezTo>
                    <a:pt x="315" y="139"/>
                    <a:pt x="315" y="138"/>
                    <a:pt x="315" y="138"/>
                  </a:cubicBezTo>
                  <a:cubicBezTo>
                    <a:pt x="315" y="138"/>
                    <a:pt x="315" y="138"/>
                    <a:pt x="315" y="138"/>
                  </a:cubicBezTo>
                  <a:cubicBezTo>
                    <a:pt x="315" y="137"/>
                    <a:pt x="315" y="137"/>
                    <a:pt x="315" y="137"/>
                  </a:cubicBezTo>
                  <a:cubicBezTo>
                    <a:pt x="315" y="137"/>
                    <a:pt x="315" y="137"/>
                    <a:pt x="316" y="137"/>
                  </a:cubicBezTo>
                  <a:cubicBezTo>
                    <a:pt x="316" y="137"/>
                    <a:pt x="320" y="138"/>
                    <a:pt x="321" y="137"/>
                  </a:cubicBezTo>
                  <a:cubicBezTo>
                    <a:pt x="322" y="137"/>
                    <a:pt x="322" y="136"/>
                    <a:pt x="323" y="136"/>
                  </a:cubicBezTo>
                  <a:cubicBezTo>
                    <a:pt x="323" y="137"/>
                    <a:pt x="323" y="137"/>
                    <a:pt x="325" y="137"/>
                  </a:cubicBezTo>
                  <a:cubicBezTo>
                    <a:pt x="322" y="137"/>
                    <a:pt x="318" y="139"/>
                    <a:pt x="318" y="141"/>
                  </a:cubicBezTo>
                  <a:cubicBezTo>
                    <a:pt x="319" y="142"/>
                    <a:pt x="320" y="144"/>
                    <a:pt x="321" y="144"/>
                  </a:cubicBezTo>
                  <a:cubicBezTo>
                    <a:pt x="322" y="144"/>
                    <a:pt x="324" y="141"/>
                    <a:pt x="326" y="141"/>
                  </a:cubicBezTo>
                  <a:cubicBezTo>
                    <a:pt x="327" y="141"/>
                    <a:pt x="335" y="138"/>
                    <a:pt x="335" y="138"/>
                  </a:cubicBezTo>
                  <a:cubicBezTo>
                    <a:pt x="335" y="137"/>
                    <a:pt x="332" y="136"/>
                    <a:pt x="331" y="136"/>
                  </a:cubicBezTo>
                  <a:cubicBezTo>
                    <a:pt x="327" y="136"/>
                    <a:pt x="322" y="133"/>
                    <a:pt x="322" y="130"/>
                  </a:cubicBezTo>
                  <a:cubicBezTo>
                    <a:pt x="321" y="130"/>
                    <a:pt x="320" y="130"/>
                    <a:pt x="319" y="129"/>
                  </a:cubicBezTo>
                  <a:cubicBezTo>
                    <a:pt x="320" y="129"/>
                    <a:pt x="324" y="129"/>
                    <a:pt x="324" y="127"/>
                  </a:cubicBezTo>
                  <a:cubicBezTo>
                    <a:pt x="324" y="125"/>
                    <a:pt x="320" y="125"/>
                    <a:pt x="317" y="124"/>
                  </a:cubicBezTo>
                  <a:cubicBezTo>
                    <a:pt x="312" y="124"/>
                    <a:pt x="310" y="127"/>
                    <a:pt x="306" y="127"/>
                  </a:cubicBezTo>
                  <a:cubicBezTo>
                    <a:pt x="308" y="125"/>
                    <a:pt x="310" y="126"/>
                    <a:pt x="313" y="124"/>
                  </a:cubicBezTo>
                  <a:cubicBezTo>
                    <a:pt x="315" y="122"/>
                    <a:pt x="313" y="121"/>
                    <a:pt x="316" y="121"/>
                  </a:cubicBezTo>
                  <a:cubicBezTo>
                    <a:pt x="320" y="120"/>
                    <a:pt x="323" y="121"/>
                    <a:pt x="327" y="121"/>
                  </a:cubicBezTo>
                  <a:cubicBezTo>
                    <a:pt x="333" y="122"/>
                    <a:pt x="338" y="124"/>
                    <a:pt x="341" y="121"/>
                  </a:cubicBezTo>
                  <a:cubicBezTo>
                    <a:pt x="342" y="119"/>
                    <a:pt x="350" y="120"/>
                    <a:pt x="350" y="118"/>
                  </a:cubicBezTo>
                  <a:cubicBezTo>
                    <a:pt x="350" y="116"/>
                    <a:pt x="349" y="116"/>
                    <a:pt x="348" y="114"/>
                  </a:cubicBezTo>
                  <a:cubicBezTo>
                    <a:pt x="347" y="114"/>
                    <a:pt x="348" y="114"/>
                    <a:pt x="347" y="113"/>
                  </a:cubicBezTo>
                  <a:cubicBezTo>
                    <a:pt x="347" y="113"/>
                    <a:pt x="347" y="113"/>
                    <a:pt x="347" y="112"/>
                  </a:cubicBezTo>
                  <a:cubicBezTo>
                    <a:pt x="344" y="113"/>
                    <a:pt x="339" y="113"/>
                    <a:pt x="337" y="113"/>
                  </a:cubicBezTo>
                  <a:cubicBezTo>
                    <a:pt x="336" y="113"/>
                    <a:pt x="336" y="113"/>
                    <a:pt x="336" y="113"/>
                  </a:cubicBezTo>
                  <a:cubicBezTo>
                    <a:pt x="338" y="112"/>
                    <a:pt x="344" y="113"/>
                    <a:pt x="344" y="111"/>
                  </a:cubicBezTo>
                  <a:cubicBezTo>
                    <a:pt x="344" y="111"/>
                    <a:pt x="343" y="111"/>
                    <a:pt x="343" y="110"/>
                  </a:cubicBezTo>
                  <a:cubicBezTo>
                    <a:pt x="340" y="110"/>
                    <a:pt x="335" y="109"/>
                    <a:pt x="335" y="106"/>
                  </a:cubicBezTo>
                  <a:cubicBezTo>
                    <a:pt x="334" y="106"/>
                    <a:pt x="334" y="106"/>
                    <a:pt x="334" y="106"/>
                  </a:cubicBezTo>
                  <a:cubicBezTo>
                    <a:pt x="332" y="106"/>
                    <a:pt x="330" y="105"/>
                    <a:pt x="329" y="104"/>
                  </a:cubicBezTo>
                  <a:cubicBezTo>
                    <a:pt x="329" y="104"/>
                    <a:pt x="330" y="103"/>
                    <a:pt x="330" y="103"/>
                  </a:cubicBezTo>
                  <a:cubicBezTo>
                    <a:pt x="330" y="102"/>
                    <a:pt x="329" y="101"/>
                    <a:pt x="329" y="101"/>
                  </a:cubicBezTo>
                  <a:cubicBezTo>
                    <a:pt x="328" y="100"/>
                    <a:pt x="324" y="99"/>
                    <a:pt x="325" y="97"/>
                  </a:cubicBezTo>
                  <a:cubicBezTo>
                    <a:pt x="326" y="96"/>
                    <a:pt x="322" y="95"/>
                    <a:pt x="321" y="93"/>
                  </a:cubicBezTo>
                  <a:cubicBezTo>
                    <a:pt x="321" y="93"/>
                    <a:pt x="319" y="92"/>
                    <a:pt x="319" y="92"/>
                  </a:cubicBezTo>
                  <a:cubicBezTo>
                    <a:pt x="318" y="92"/>
                    <a:pt x="316" y="93"/>
                    <a:pt x="316" y="94"/>
                  </a:cubicBezTo>
                  <a:cubicBezTo>
                    <a:pt x="317" y="95"/>
                    <a:pt x="315" y="95"/>
                    <a:pt x="313" y="96"/>
                  </a:cubicBezTo>
                  <a:cubicBezTo>
                    <a:pt x="312" y="96"/>
                    <a:pt x="311" y="97"/>
                    <a:pt x="310" y="97"/>
                  </a:cubicBezTo>
                  <a:cubicBezTo>
                    <a:pt x="307" y="97"/>
                    <a:pt x="306" y="95"/>
                    <a:pt x="304" y="95"/>
                  </a:cubicBezTo>
                  <a:cubicBezTo>
                    <a:pt x="302" y="94"/>
                    <a:pt x="303" y="91"/>
                    <a:pt x="303" y="90"/>
                  </a:cubicBezTo>
                  <a:cubicBezTo>
                    <a:pt x="302" y="88"/>
                    <a:pt x="296" y="89"/>
                    <a:pt x="296" y="86"/>
                  </a:cubicBezTo>
                  <a:cubicBezTo>
                    <a:pt x="292" y="86"/>
                    <a:pt x="293" y="84"/>
                    <a:pt x="289" y="84"/>
                  </a:cubicBezTo>
                  <a:cubicBezTo>
                    <a:pt x="289" y="84"/>
                    <a:pt x="288" y="84"/>
                    <a:pt x="287" y="84"/>
                  </a:cubicBezTo>
                  <a:cubicBezTo>
                    <a:pt x="283" y="84"/>
                    <a:pt x="281" y="83"/>
                    <a:pt x="278" y="82"/>
                  </a:cubicBezTo>
                  <a:cubicBezTo>
                    <a:pt x="276" y="82"/>
                    <a:pt x="274" y="83"/>
                    <a:pt x="274" y="84"/>
                  </a:cubicBezTo>
                  <a:cubicBezTo>
                    <a:pt x="274" y="85"/>
                    <a:pt x="279" y="86"/>
                    <a:pt x="275" y="87"/>
                  </a:cubicBezTo>
                  <a:cubicBezTo>
                    <a:pt x="273" y="87"/>
                    <a:pt x="277" y="89"/>
                    <a:pt x="277" y="90"/>
                  </a:cubicBezTo>
                  <a:cubicBezTo>
                    <a:pt x="278" y="92"/>
                    <a:pt x="275" y="93"/>
                    <a:pt x="273" y="93"/>
                  </a:cubicBezTo>
                  <a:cubicBezTo>
                    <a:pt x="275" y="94"/>
                    <a:pt x="278" y="95"/>
                    <a:pt x="279" y="96"/>
                  </a:cubicBezTo>
                  <a:cubicBezTo>
                    <a:pt x="280" y="97"/>
                    <a:pt x="280" y="99"/>
                    <a:pt x="280" y="102"/>
                  </a:cubicBezTo>
                  <a:cubicBezTo>
                    <a:pt x="280" y="103"/>
                    <a:pt x="273" y="106"/>
                    <a:pt x="270" y="106"/>
                  </a:cubicBezTo>
                  <a:cubicBezTo>
                    <a:pt x="275" y="108"/>
                    <a:pt x="273" y="112"/>
                    <a:pt x="275" y="113"/>
                  </a:cubicBezTo>
                  <a:cubicBezTo>
                    <a:pt x="274" y="113"/>
                    <a:pt x="273" y="115"/>
                    <a:pt x="273" y="116"/>
                  </a:cubicBezTo>
                  <a:cubicBezTo>
                    <a:pt x="271" y="116"/>
                    <a:pt x="270" y="116"/>
                    <a:pt x="269" y="116"/>
                  </a:cubicBezTo>
                  <a:cubicBezTo>
                    <a:pt x="266" y="114"/>
                    <a:pt x="261" y="111"/>
                    <a:pt x="261" y="109"/>
                  </a:cubicBezTo>
                  <a:cubicBezTo>
                    <a:pt x="261" y="107"/>
                    <a:pt x="261" y="105"/>
                    <a:pt x="257" y="104"/>
                  </a:cubicBezTo>
                  <a:cubicBezTo>
                    <a:pt x="255" y="103"/>
                    <a:pt x="252" y="103"/>
                    <a:pt x="249" y="102"/>
                  </a:cubicBezTo>
                  <a:cubicBezTo>
                    <a:pt x="245" y="101"/>
                    <a:pt x="240" y="99"/>
                    <a:pt x="234" y="98"/>
                  </a:cubicBezTo>
                  <a:cubicBezTo>
                    <a:pt x="233" y="98"/>
                    <a:pt x="230" y="97"/>
                    <a:pt x="229" y="97"/>
                  </a:cubicBezTo>
                  <a:cubicBezTo>
                    <a:pt x="227" y="97"/>
                    <a:pt x="226" y="98"/>
                    <a:pt x="224" y="98"/>
                  </a:cubicBezTo>
                  <a:cubicBezTo>
                    <a:pt x="224" y="97"/>
                    <a:pt x="222" y="93"/>
                    <a:pt x="220" y="93"/>
                  </a:cubicBezTo>
                  <a:cubicBezTo>
                    <a:pt x="218" y="93"/>
                    <a:pt x="218" y="94"/>
                    <a:pt x="216" y="94"/>
                  </a:cubicBezTo>
                  <a:cubicBezTo>
                    <a:pt x="217" y="93"/>
                    <a:pt x="216" y="93"/>
                    <a:pt x="217" y="91"/>
                  </a:cubicBezTo>
                  <a:cubicBezTo>
                    <a:pt x="217" y="88"/>
                    <a:pt x="218" y="86"/>
                    <a:pt x="221" y="84"/>
                  </a:cubicBezTo>
                  <a:cubicBezTo>
                    <a:pt x="222" y="84"/>
                    <a:pt x="224" y="81"/>
                    <a:pt x="225" y="81"/>
                  </a:cubicBezTo>
                  <a:cubicBezTo>
                    <a:pt x="227" y="81"/>
                    <a:pt x="229" y="82"/>
                    <a:pt x="229" y="80"/>
                  </a:cubicBezTo>
                  <a:cubicBezTo>
                    <a:pt x="229" y="79"/>
                    <a:pt x="225" y="80"/>
                    <a:pt x="223" y="79"/>
                  </a:cubicBezTo>
                  <a:cubicBezTo>
                    <a:pt x="224" y="79"/>
                    <a:pt x="221" y="78"/>
                    <a:pt x="230" y="79"/>
                  </a:cubicBezTo>
                  <a:cubicBezTo>
                    <a:pt x="233" y="80"/>
                    <a:pt x="231" y="78"/>
                    <a:pt x="233" y="78"/>
                  </a:cubicBezTo>
                  <a:cubicBezTo>
                    <a:pt x="234" y="78"/>
                    <a:pt x="235" y="78"/>
                    <a:pt x="236" y="78"/>
                  </a:cubicBezTo>
                  <a:cubicBezTo>
                    <a:pt x="238" y="78"/>
                    <a:pt x="240" y="77"/>
                    <a:pt x="242" y="76"/>
                  </a:cubicBezTo>
                  <a:cubicBezTo>
                    <a:pt x="242" y="75"/>
                    <a:pt x="242" y="75"/>
                    <a:pt x="242" y="75"/>
                  </a:cubicBezTo>
                  <a:cubicBezTo>
                    <a:pt x="238" y="74"/>
                    <a:pt x="234" y="75"/>
                    <a:pt x="232" y="73"/>
                  </a:cubicBezTo>
                  <a:cubicBezTo>
                    <a:pt x="233" y="73"/>
                    <a:pt x="234" y="73"/>
                    <a:pt x="234" y="73"/>
                  </a:cubicBezTo>
                  <a:cubicBezTo>
                    <a:pt x="236" y="73"/>
                    <a:pt x="237" y="74"/>
                    <a:pt x="240" y="74"/>
                  </a:cubicBezTo>
                  <a:cubicBezTo>
                    <a:pt x="241" y="74"/>
                    <a:pt x="246" y="74"/>
                    <a:pt x="246" y="73"/>
                  </a:cubicBezTo>
                  <a:cubicBezTo>
                    <a:pt x="246" y="72"/>
                    <a:pt x="246" y="72"/>
                    <a:pt x="245" y="72"/>
                  </a:cubicBezTo>
                  <a:cubicBezTo>
                    <a:pt x="248" y="72"/>
                    <a:pt x="249" y="73"/>
                    <a:pt x="250" y="73"/>
                  </a:cubicBezTo>
                  <a:cubicBezTo>
                    <a:pt x="251" y="73"/>
                    <a:pt x="253" y="73"/>
                    <a:pt x="254" y="73"/>
                  </a:cubicBezTo>
                  <a:cubicBezTo>
                    <a:pt x="254" y="72"/>
                    <a:pt x="254" y="71"/>
                    <a:pt x="256" y="73"/>
                  </a:cubicBezTo>
                  <a:cubicBezTo>
                    <a:pt x="256" y="73"/>
                    <a:pt x="262" y="71"/>
                    <a:pt x="262" y="70"/>
                  </a:cubicBezTo>
                  <a:cubicBezTo>
                    <a:pt x="262" y="69"/>
                    <a:pt x="260" y="69"/>
                    <a:pt x="260" y="68"/>
                  </a:cubicBezTo>
                  <a:cubicBezTo>
                    <a:pt x="260" y="68"/>
                    <a:pt x="258" y="67"/>
                    <a:pt x="262" y="66"/>
                  </a:cubicBezTo>
                  <a:cubicBezTo>
                    <a:pt x="262" y="66"/>
                    <a:pt x="262" y="66"/>
                    <a:pt x="262" y="65"/>
                  </a:cubicBezTo>
                  <a:cubicBezTo>
                    <a:pt x="260" y="65"/>
                    <a:pt x="259" y="65"/>
                    <a:pt x="258" y="64"/>
                  </a:cubicBezTo>
                  <a:cubicBezTo>
                    <a:pt x="261" y="65"/>
                    <a:pt x="264" y="65"/>
                    <a:pt x="265" y="65"/>
                  </a:cubicBezTo>
                  <a:cubicBezTo>
                    <a:pt x="265" y="65"/>
                    <a:pt x="265" y="66"/>
                    <a:pt x="266" y="66"/>
                  </a:cubicBezTo>
                  <a:cubicBezTo>
                    <a:pt x="268" y="66"/>
                    <a:pt x="270" y="64"/>
                    <a:pt x="271" y="64"/>
                  </a:cubicBezTo>
                  <a:cubicBezTo>
                    <a:pt x="273" y="65"/>
                    <a:pt x="279" y="67"/>
                    <a:pt x="280" y="67"/>
                  </a:cubicBezTo>
                  <a:cubicBezTo>
                    <a:pt x="280" y="67"/>
                    <a:pt x="277" y="67"/>
                    <a:pt x="277" y="68"/>
                  </a:cubicBezTo>
                  <a:cubicBezTo>
                    <a:pt x="278" y="68"/>
                    <a:pt x="278" y="68"/>
                    <a:pt x="278" y="68"/>
                  </a:cubicBezTo>
                  <a:cubicBezTo>
                    <a:pt x="280" y="68"/>
                    <a:pt x="281" y="68"/>
                    <a:pt x="282" y="68"/>
                  </a:cubicBezTo>
                  <a:cubicBezTo>
                    <a:pt x="284" y="68"/>
                    <a:pt x="292" y="71"/>
                    <a:pt x="292" y="72"/>
                  </a:cubicBezTo>
                  <a:cubicBezTo>
                    <a:pt x="292" y="73"/>
                    <a:pt x="290" y="74"/>
                    <a:pt x="289" y="74"/>
                  </a:cubicBezTo>
                  <a:cubicBezTo>
                    <a:pt x="288" y="74"/>
                    <a:pt x="286" y="74"/>
                    <a:pt x="286" y="75"/>
                  </a:cubicBezTo>
                  <a:cubicBezTo>
                    <a:pt x="286" y="75"/>
                    <a:pt x="288" y="76"/>
                    <a:pt x="288" y="76"/>
                  </a:cubicBezTo>
                  <a:cubicBezTo>
                    <a:pt x="287" y="76"/>
                    <a:pt x="284" y="76"/>
                    <a:pt x="283" y="76"/>
                  </a:cubicBezTo>
                  <a:cubicBezTo>
                    <a:pt x="281" y="76"/>
                    <a:pt x="280" y="76"/>
                    <a:pt x="278" y="76"/>
                  </a:cubicBezTo>
                  <a:cubicBezTo>
                    <a:pt x="276" y="76"/>
                    <a:pt x="273" y="76"/>
                    <a:pt x="273" y="77"/>
                  </a:cubicBezTo>
                  <a:cubicBezTo>
                    <a:pt x="273" y="78"/>
                    <a:pt x="277" y="78"/>
                    <a:pt x="279" y="79"/>
                  </a:cubicBezTo>
                  <a:cubicBezTo>
                    <a:pt x="280" y="79"/>
                    <a:pt x="281" y="78"/>
                    <a:pt x="282" y="78"/>
                  </a:cubicBezTo>
                  <a:cubicBezTo>
                    <a:pt x="283" y="78"/>
                    <a:pt x="283" y="78"/>
                    <a:pt x="284" y="79"/>
                  </a:cubicBezTo>
                  <a:cubicBezTo>
                    <a:pt x="285" y="79"/>
                    <a:pt x="286" y="78"/>
                    <a:pt x="286" y="78"/>
                  </a:cubicBezTo>
                  <a:cubicBezTo>
                    <a:pt x="290" y="79"/>
                    <a:pt x="292" y="80"/>
                    <a:pt x="295" y="81"/>
                  </a:cubicBezTo>
                  <a:cubicBezTo>
                    <a:pt x="294" y="83"/>
                    <a:pt x="301" y="83"/>
                    <a:pt x="303" y="84"/>
                  </a:cubicBezTo>
                  <a:cubicBezTo>
                    <a:pt x="306" y="85"/>
                    <a:pt x="308" y="85"/>
                    <a:pt x="312" y="86"/>
                  </a:cubicBezTo>
                  <a:cubicBezTo>
                    <a:pt x="312" y="86"/>
                    <a:pt x="313" y="87"/>
                    <a:pt x="313" y="87"/>
                  </a:cubicBezTo>
                  <a:cubicBezTo>
                    <a:pt x="313" y="87"/>
                    <a:pt x="314" y="87"/>
                    <a:pt x="314" y="86"/>
                  </a:cubicBezTo>
                  <a:cubicBezTo>
                    <a:pt x="314" y="85"/>
                    <a:pt x="307" y="83"/>
                    <a:pt x="305" y="82"/>
                  </a:cubicBezTo>
                  <a:cubicBezTo>
                    <a:pt x="306" y="82"/>
                    <a:pt x="307" y="82"/>
                    <a:pt x="307" y="82"/>
                  </a:cubicBezTo>
                  <a:cubicBezTo>
                    <a:pt x="308" y="83"/>
                    <a:pt x="316" y="85"/>
                    <a:pt x="318" y="85"/>
                  </a:cubicBezTo>
                  <a:cubicBezTo>
                    <a:pt x="318" y="85"/>
                    <a:pt x="319" y="84"/>
                    <a:pt x="319" y="84"/>
                  </a:cubicBezTo>
                  <a:cubicBezTo>
                    <a:pt x="319" y="83"/>
                    <a:pt x="317" y="83"/>
                    <a:pt x="317" y="82"/>
                  </a:cubicBezTo>
                  <a:cubicBezTo>
                    <a:pt x="317" y="82"/>
                    <a:pt x="317" y="82"/>
                    <a:pt x="317" y="81"/>
                  </a:cubicBezTo>
                  <a:cubicBezTo>
                    <a:pt x="316" y="81"/>
                    <a:pt x="316" y="81"/>
                    <a:pt x="315" y="81"/>
                  </a:cubicBezTo>
                  <a:cubicBezTo>
                    <a:pt x="315" y="80"/>
                    <a:pt x="314" y="81"/>
                    <a:pt x="312" y="80"/>
                  </a:cubicBezTo>
                  <a:cubicBezTo>
                    <a:pt x="311" y="80"/>
                    <a:pt x="309" y="79"/>
                    <a:pt x="309" y="78"/>
                  </a:cubicBezTo>
                  <a:cubicBezTo>
                    <a:pt x="309" y="78"/>
                    <a:pt x="308" y="78"/>
                    <a:pt x="308" y="78"/>
                  </a:cubicBezTo>
                  <a:cubicBezTo>
                    <a:pt x="308" y="78"/>
                    <a:pt x="308" y="77"/>
                    <a:pt x="308" y="77"/>
                  </a:cubicBezTo>
                  <a:cubicBezTo>
                    <a:pt x="308" y="77"/>
                    <a:pt x="309" y="77"/>
                    <a:pt x="309" y="77"/>
                  </a:cubicBezTo>
                  <a:cubicBezTo>
                    <a:pt x="309" y="77"/>
                    <a:pt x="309" y="77"/>
                    <a:pt x="309" y="77"/>
                  </a:cubicBezTo>
                  <a:cubicBezTo>
                    <a:pt x="308" y="77"/>
                    <a:pt x="308" y="77"/>
                    <a:pt x="307" y="76"/>
                  </a:cubicBezTo>
                  <a:cubicBezTo>
                    <a:pt x="307" y="76"/>
                    <a:pt x="308" y="76"/>
                    <a:pt x="309" y="76"/>
                  </a:cubicBezTo>
                  <a:cubicBezTo>
                    <a:pt x="315" y="77"/>
                    <a:pt x="315" y="80"/>
                    <a:pt x="321" y="81"/>
                  </a:cubicBezTo>
                  <a:cubicBezTo>
                    <a:pt x="322" y="81"/>
                    <a:pt x="322" y="80"/>
                    <a:pt x="322" y="80"/>
                  </a:cubicBezTo>
                  <a:cubicBezTo>
                    <a:pt x="324" y="80"/>
                    <a:pt x="324" y="79"/>
                    <a:pt x="324" y="79"/>
                  </a:cubicBezTo>
                  <a:cubicBezTo>
                    <a:pt x="324" y="79"/>
                    <a:pt x="324" y="79"/>
                    <a:pt x="324" y="79"/>
                  </a:cubicBezTo>
                  <a:cubicBezTo>
                    <a:pt x="325" y="79"/>
                    <a:pt x="327" y="79"/>
                    <a:pt x="327" y="78"/>
                  </a:cubicBezTo>
                  <a:cubicBezTo>
                    <a:pt x="327" y="78"/>
                    <a:pt x="326" y="77"/>
                    <a:pt x="324" y="77"/>
                  </a:cubicBezTo>
                  <a:cubicBezTo>
                    <a:pt x="323" y="77"/>
                    <a:pt x="323" y="77"/>
                    <a:pt x="322" y="76"/>
                  </a:cubicBezTo>
                  <a:cubicBezTo>
                    <a:pt x="321" y="75"/>
                    <a:pt x="321" y="76"/>
                    <a:pt x="318" y="76"/>
                  </a:cubicBezTo>
                  <a:cubicBezTo>
                    <a:pt x="317" y="75"/>
                    <a:pt x="316" y="75"/>
                    <a:pt x="316" y="74"/>
                  </a:cubicBezTo>
                  <a:cubicBezTo>
                    <a:pt x="313" y="73"/>
                    <a:pt x="310" y="72"/>
                    <a:pt x="310" y="71"/>
                  </a:cubicBezTo>
                  <a:cubicBezTo>
                    <a:pt x="308" y="71"/>
                    <a:pt x="308" y="71"/>
                    <a:pt x="307" y="71"/>
                  </a:cubicBezTo>
                  <a:cubicBezTo>
                    <a:pt x="308" y="70"/>
                    <a:pt x="309" y="70"/>
                    <a:pt x="310" y="70"/>
                  </a:cubicBezTo>
                  <a:cubicBezTo>
                    <a:pt x="310" y="70"/>
                    <a:pt x="309" y="70"/>
                    <a:pt x="308" y="69"/>
                  </a:cubicBezTo>
                  <a:cubicBezTo>
                    <a:pt x="307" y="69"/>
                    <a:pt x="306" y="69"/>
                    <a:pt x="305" y="69"/>
                  </a:cubicBezTo>
                  <a:cubicBezTo>
                    <a:pt x="306" y="68"/>
                    <a:pt x="307" y="69"/>
                    <a:pt x="309" y="69"/>
                  </a:cubicBezTo>
                  <a:cubicBezTo>
                    <a:pt x="308" y="68"/>
                    <a:pt x="307" y="67"/>
                    <a:pt x="306" y="67"/>
                  </a:cubicBezTo>
                  <a:cubicBezTo>
                    <a:pt x="305" y="67"/>
                    <a:pt x="304" y="67"/>
                    <a:pt x="304" y="67"/>
                  </a:cubicBezTo>
                  <a:cubicBezTo>
                    <a:pt x="304" y="67"/>
                    <a:pt x="304" y="67"/>
                    <a:pt x="304" y="66"/>
                  </a:cubicBezTo>
                  <a:cubicBezTo>
                    <a:pt x="301" y="66"/>
                    <a:pt x="299" y="65"/>
                    <a:pt x="296" y="64"/>
                  </a:cubicBezTo>
                  <a:cubicBezTo>
                    <a:pt x="296" y="63"/>
                    <a:pt x="293" y="63"/>
                    <a:pt x="292" y="63"/>
                  </a:cubicBezTo>
                  <a:cubicBezTo>
                    <a:pt x="291" y="63"/>
                    <a:pt x="290" y="63"/>
                    <a:pt x="289" y="63"/>
                  </a:cubicBezTo>
                  <a:cubicBezTo>
                    <a:pt x="286" y="62"/>
                    <a:pt x="285" y="61"/>
                    <a:pt x="282" y="60"/>
                  </a:cubicBezTo>
                  <a:cubicBezTo>
                    <a:pt x="281" y="59"/>
                    <a:pt x="276" y="59"/>
                    <a:pt x="274" y="59"/>
                  </a:cubicBezTo>
                  <a:cubicBezTo>
                    <a:pt x="272" y="59"/>
                    <a:pt x="271" y="60"/>
                    <a:pt x="269" y="60"/>
                  </a:cubicBezTo>
                  <a:cubicBezTo>
                    <a:pt x="268" y="60"/>
                    <a:pt x="268" y="59"/>
                    <a:pt x="267" y="59"/>
                  </a:cubicBezTo>
                  <a:cubicBezTo>
                    <a:pt x="266" y="59"/>
                    <a:pt x="265" y="59"/>
                    <a:pt x="264" y="59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64" y="58"/>
                    <a:pt x="263" y="56"/>
                    <a:pt x="260" y="56"/>
                  </a:cubicBezTo>
                  <a:cubicBezTo>
                    <a:pt x="255" y="56"/>
                    <a:pt x="248" y="56"/>
                    <a:pt x="248" y="58"/>
                  </a:cubicBezTo>
                  <a:cubicBezTo>
                    <a:pt x="248" y="58"/>
                    <a:pt x="249" y="58"/>
                    <a:pt x="249" y="59"/>
                  </a:cubicBezTo>
                  <a:cubicBezTo>
                    <a:pt x="249" y="59"/>
                    <a:pt x="247" y="60"/>
                    <a:pt x="246" y="60"/>
                  </a:cubicBezTo>
                  <a:cubicBezTo>
                    <a:pt x="245" y="60"/>
                    <a:pt x="245" y="60"/>
                    <a:pt x="245" y="59"/>
                  </a:cubicBezTo>
                  <a:cubicBezTo>
                    <a:pt x="245" y="59"/>
                    <a:pt x="245" y="59"/>
                    <a:pt x="245" y="58"/>
                  </a:cubicBezTo>
                  <a:cubicBezTo>
                    <a:pt x="245" y="58"/>
                    <a:pt x="244" y="58"/>
                    <a:pt x="244" y="58"/>
                  </a:cubicBezTo>
                  <a:cubicBezTo>
                    <a:pt x="244" y="57"/>
                    <a:pt x="248" y="57"/>
                    <a:pt x="249" y="56"/>
                  </a:cubicBezTo>
                  <a:cubicBezTo>
                    <a:pt x="249" y="56"/>
                    <a:pt x="246" y="55"/>
                    <a:pt x="246" y="55"/>
                  </a:cubicBezTo>
                  <a:cubicBezTo>
                    <a:pt x="242" y="55"/>
                    <a:pt x="239" y="56"/>
                    <a:pt x="236" y="57"/>
                  </a:cubicBezTo>
                  <a:cubicBezTo>
                    <a:pt x="236" y="57"/>
                    <a:pt x="237" y="58"/>
                    <a:pt x="236" y="58"/>
                  </a:cubicBezTo>
                  <a:cubicBezTo>
                    <a:pt x="234" y="58"/>
                    <a:pt x="233" y="59"/>
                    <a:pt x="233" y="60"/>
                  </a:cubicBezTo>
                  <a:cubicBezTo>
                    <a:pt x="233" y="60"/>
                    <a:pt x="235" y="61"/>
                    <a:pt x="235" y="61"/>
                  </a:cubicBezTo>
                  <a:cubicBezTo>
                    <a:pt x="235" y="61"/>
                    <a:pt x="240" y="61"/>
                    <a:pt x="241" y="62"/>
                  </a:cubicBezTo>
                  <a:cubicBezTo>
                    <a:pt x="241" y="62"/>
                    <a:pt x="241" y="62"/>
                    <a:pt x="241" y="62"/>
                  </a:cubicBezTo>
                  <a:cubicBezTo>
                    <a:pt x="239" y="62"/>
                    <a:pt x="238" y="62"/>
                    <a:pt x="236" y="62"/>
                  </a:cubicBezTo>
                  <a:cubicBezTo>
                    <a:pt x="236" y="63"/>
                    <a:pt x="238" y="63"/>
                    <a:pt x="239" y="63"/>
                  </a:cubicBezTo>
                  <a:cubicBezTo>
                    <a:pt x="240" y="63"/>
                    <a:pt x="242" y="63"/>
                    <a:pt x="244" y="63"/>
                  </a:cubicBezTo>
                  <a:cubicBezTo>
                    <a:pt x="245" y="64"/>
                    <a:pt x="247" y="64"/>
                    <a:pt x="248" y="64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48" y="65"/>
                    <a:pt x="250" y="65"/>
                    <a:pt x="250" y="66"/>
                  </a:cubicBezTo>
                  <a:cubicBezTo>
                    <a:pt x="250" y="66"/>
                    <a:pt x="247" y="66"/>
                    <a:pt x="247" y="67"/>
                  </a:cubicBezTo>
                  <a:cubicBezTo>
                    <a:pt x="246" y="68"/>
                    <a:pt x="246" y="68"/>
                    <a:pt x="244" y="70"/>
                  </a:cubicBezTo>
                  <a:cubicBezTo>
                    <a:pt x="242" y="71"/>
                    <a:pt x="239" y="70"/>
                    <a:pt x="239" y="69"/>
                  </a:cubicBezTo>
                  <a:cubicBezTo>
                    <a:pt x="239" y="68"/>
                    <a:pt x="241" y="69"/>
                    <a:pt x="241" y="68"/>
                  </a:cubicBezTo>
                  <a:cubicBezTo>
                    <a:pt x="241" y="67"/>
                    <a:pt x="238" y="66"/>
                    <a:pt x="237" y="66"/>
                  </a:cubicBezTo>
                  <a:cubicBezTo>
                    <a:pt x="234" y="66"/>
                    <a:pt x="236" y="68"/>
                    <a:pt x="232" y="68"/>
                  </a:cubicBezTo>
                  <a:cubicBezTo>
                    <a:pt x="232" y="67"/>
                    <a:pt x="232" y="67"/>
                    <a:pt x="230" y="66"/>
                  </a:cubicBezTo>
                  <a:cubicBezTo>
                    <a:pt x="230" y="66"/>
                    <a:pt x="230" y="66"/>
                    <a:pt x="231" y="65"/>
                  </a:cubicBezTo>
                  <a:cubicBezTo>
                    <a:pt x="229" y="65"/>
                    <a:pt x="226" y="66"/>
                    <a:pt x="225" y="65"/>
                  </a:cubicBezTo>
                  <a:cubicBezTo>
                    <a:pt x="226" y="65"/>
                    <a:pt x="228" y="64"/>
                    <a:pt x="228" y="63"/>
                  </a:cubicBezTo>
                  <a:cubicBezTo>
                    <a:pt x="228" y="62"/>
                    <a:pt x="225" y="63"/>
                    <a:pt x="225" y="62"/>
                  </a:cubicBezTo>
                  <a:cubicBezTo>
                    <a:pt x="225" y="61"/>
                    <a:pt x="223" y="60"/>
                    <a:pt x="220" y="60"/>
                  </a:cubicBezTo>
                  <a:cubicBezTo>
                    <a:pt x="221" y="59"/>
                    <a:pt x="222" y="59"/>
                    <a:pt x="222" y="58"/>
                  </a:cubicBezTo>
                  <a:cubicBezTo>
                    <a:pt x="222" y="58"/>
                    <a:pt x="221" y="58"/>
                    <a:pt x="221" y="58"/>
                  </a:cubicBezTo>
                  <a:cubicBezTo>
                    <a:pt x="221" y="57"/>
                    <a:pt x="221" y="58"/>
                    <a:pt x="224" y="58"/>
                  </a:cubicBezTo>
                  <a:cubicBezTo>
                    <a:pt x="227" y="58"/>
                    <a:pt x="229" y="57"/>
                    <a:pt x="230" y="56"/>
                  </a:cubicBezTo>
                  <a:cubicBezTo>
                    <a:pt x="230" y="56"/>
                    <a:pt x="232" y="56"/>
                    <a:pt x="232" y="56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28" y="55"/>
                    <a:pt x="225" y="55"/>
                    <a:pt x="221" y="55"/>
                  </a:cubicBezTo>
                  <a:cubicBezTo>
                    <a:pt x="219" y="55"/>
                    <a:pt x="218" y="56"/>
                    <a:pt x="218" y="56"/>
                  </a:cubicBezTo>
                  <a:cubicBezTo>
                    <a:pt x="218" y="56"/>
                    <a:pt x="218" y="56"/>
                    <a:pt x="218" y="56"/>
                  </a:cubicBezTo>
                  <a:cubicBezTo>
                    <a:pt x="218" y="56"/>
                    <a:pt x="217" y="56"/>
                    <a:pt x="216" y="56"/>
                  </a:cubicBezTo>
                  <a:cubicBezTo>
                    <a:pt x="216" y="56"/>
                    <a:pt x="216" y="56"/>
                    <a:pt x="216" y="57"/>
                  </a:cubicBezTo>
                  <a:cubicBezTo>
                    <a:pt x="216" y="58"/>
                    <a:pt x="215" y="58"/>
                    <a:pt x="217" y="59"/>
                  </a:cubicBezTo>
                  <a:cubicBezTo>
                    <a:pt x="217" y="59"/>
                    <a:pt x="217" y="59"/>
                    <a:pt x="217" y="60"/>
                  </a:cubicBezTo>
                  <a:cubicBezTo>
                    <a:pt x="216" y="60"/>
                    <a:pt x="216" y="60"/>
                    <a:pt x="216" y="61"/>
                  </a:cubicBezTo>
                  <a:cubicBezTo>
                    <a:pt x="215" y="61"/>
                    <a:pt x="213" y="61"/>
                    <a:pt x="213" y="62"/>
                  </a:cubicBezTo>
                  <a:cubicBezTo>
                    <a:pt x="213" y="62"/>
                    <a:pt x="214" y="62"/>
                    <a:pt x="214" y="63"/>
                  </a:cubicBezTo>
                  <a:cubicBezTo>
                    <a:pt x="214" y="63"/>
                    <a:pt x="212" y="63"/>
                    <a:pt x="212" y="64"/>
                  </a:cubicBezTo>
                  <a:cubicBezTo>
                    <a:pt x="212" y="66"/>
                    <a:pt x="220" y="64"/>
                    <a:pt x="220" y="66"/>
                  </a:cubicBezTo>
                  <a:cubicBezTo>
                    <a:pt x="220" y="67"/>
                    <a:pt x="219" y="68"/>
                    <a:pt x="219" y="68"/>
                  </a:cubicBezTo>
                  <a:cubicBezTo>
                    <a:pt x="220" y="68"/>
                    <a:pt x="221" y="68"/>
                    <a:pt x="222" y="67"/>
                  </a:cubicBezTo>
                  <a:cubicBezTo>
                    <a:pt x="223" y="70"/>
                    <a:pt x="215" y="69"/>
                    <a:pt x="215" y="71"/>
                  </a:cubicBezTo>
                  <a:cubicBezTo>
                    <a:pt x="211" y="72"/>
                    <a:pt x="214" y="70"/>
                    <a:pt x="213" y="70"/>
                  </a:cubicBezTo>
                  <a:cubicBezTo>
                    <a:pt x="213" y="69"/>
                    <a:pt x="210" y="69"/>
                    <a:pt x="208" y="69"/>
                  </a:cubicBezTo>
                  <a:cubicBezTo>
                    <a:pt x="206" y="69"/>
                    <a:pt x="205" y="70"/>
                    <a:pt x="205" y="71"/>
                  </a:cubicBezTo>
                  <a:cubicBezTo>
                    <a:pt x="203" y="71"/>
                    <a:pt x="200" y="70"/>
                    <a:pt x="193" y="71"/>
                  </a:cubicBezTo>
                  <a:cubicBezTo>
                    <a:pt x="187" y="71"/>
                    <a:pt x="183" y="71"/>
                    <a:pt x="181" y="69"/>
                  </a:cubicBezTo>
                  <a:cubicBezTo>
                    <a:pt x="179" y="69"/>
                    <a:pt x="173" y="70"/>
                    <a:pt x="173" y="72"/>
                  </a:cubicBezTo>
                  <a:cubicBezTo>
                    <a:pt x="173" y="72"/>
                    <a:pt x="173" y="72"/>
                    <a:pt x="174" y="72"/>
                  </a:cubicBezTo>
                  <a:cubicBezTo>
                    <a:pt x="176" y="72"/>
                    <a:pt x="179" y="71"/>
                    <a:pt x="180" y="70"/>
                  </a:cubicBezTo>
                  <a:cubicBezTo>
                    <a:pt x="180" y="72"/>
                    <a:pt x="175" y="71"/>
                    <a:pt x="175" y="73"/>
                  </a:cubicBezTo>
                  <a:cubicBezTo>
                    <a:pt x="174" y="74"/>
                    <a:pt x="175" y="75"/>
                    <a:pt x="175" y="75"/>
                  </a:cubicBezTo>
                  <a:cubicBezTo>
                    <a:pt x="173" y="75"/>
                    <a:pt x="173" y="74"/>
                    <a:pt x="171" y="74"/>
                  </a:cubicBezTo>
                  <a:cubicBezTo>
                    <a:pt x="170" y="74"/>
                    <a:pt x="170" y="73"/>
                    <a:pt x="169" y="73"/>
                  </a:cubicBezTo>
                  <a:cubicBezTo>
                    <a:pt x="167" y="74"/>
                    <a:pt x="165" y="74"/>
                    <a:pt x="162" y="74"/>
                  </a:cubicBezTo>
                  <a:cubicBezTo>
                    <a:pt x="160" y="75"/>
                    <a:pt x="159" y="75"/>
                    <a:pt x="157" y="76"/>
                  </a:cubicBezTo>
                  <a:cubicBezTo>
                    <a:pt x="152" y="77"/>
                    <a:pt x="153" y="76"/>
                    <a:pt x="153" y="76"/>
                  </a:cubicBezTo>
                  <a:cubicBezTo>
                    <a:pt x="153" y="75"/>
                    <a:pt x="156" y="75"/>
                    <a:pt x="157" y="74"/>
                  </a:cubicBezTo>
                  <a:cubicBezTo>
                    <a:pt x="154" y="73"/>
                    <a:pt x="155" y="73"/>
                    <a:pt x="149" y="74"/>
                  </a:cubicBezTo>
                  <a:cubicBezTo>
                    <a:pt x="142" y="76"/>
                    <a:pt x="139" y="74"/>
                    <a:pt x="133" y="76"/>
                  </a:cubicBezTo>
                  <a:cubicBezTo>
                    <a:pt x="131" y="76"/>
                    <a:pt x="132" y="77"/>
                    <a:pt x="130" y="77"/>
                  </a:cubicBezTo>
                  <a:cubicBezTo>
                    <a:pt x="129" y="77"/>
                    <a:pt x="129" y="77"/>
                    <a:pt x="128" y="77"/>
                  </a:cubicBezTo>
                  <a:cubicBezTo>
                    <a:pt x="127" y="77"/>
                    <a:pt x="126" y="78"/>
                    <a:pt x="125" y="79"/>
                  </a:cubicBezTo>
                  <a:cubicBezTo>
                    <a:pt x="123" y="79"/>
                    <a:pt x="121" y="78"/>
                    <a:pt x="121" y="78"/>
                  </a:cubicBezTo>
                  <a:cubicBezTo>
                    <a:pt x="119" y="78"/>
                    <a:pt x="119" y="80"/>
                    <a:pt x="117" y="80"/>
                  </a:cubicBezTo>
                  <a:cubicBezTo>
                    <a:pt x="117" y="80"/>
                    <a:pt x="116" y="80"/>
                    <a:pt x="116" y="80"/>
                  </a:cubicBezTo>
                  <a:cubicBezTo>
                    <a:pt x="121" y="76"/>
                    <a:pt x="126" y="73"/>
                    <a:pt x="131" y="69"/>
                  </a:cubicBezTo>
                  <a:cubicBezTo>
                    <a:pt x="130" y="71"/>
                    <a:pt x="127" y="72"/>
                    <a:pt x="127" y="73"/>
                  </a:cubicBezTo>
                  <a:cubicBezTo>
                    <a:pt x="127" y="74"/>
                    <a:pt x="130" y="73"/>
                    <a:pt x="131" y="73"/>
                  </a:cubicBezTo>
                  <a:cubicBezTo>
                    <a:pt x="131" y="73"/>
                    <a:pt x="131" y="73"/>
                    <a:pt x="132" y="73"/>
                  </a:cubicBezTo>
                  <a:cubicBezTo>
                    <a:pt x="132" y="73"/>
                    <a:pt x="132" y="73"/>
                    <a:pt x="133" y="73"/>
                  </a:cubicBezTo>
                  <a:cubicBezTo>
                    <a:pt x="134" y="73"/>
                    <a:pt x="140" y="71"/>
                    <a:pt x="141" y="70"/>
                  </a:cubicBezTo>
                  <a:cubicBezTo>
                    <a:pt x="141" y="69"/>
                    <a:pt x="146" y="67"/>
                    <a:pt x="149" y="66"/>
                  </a:cubicBezTo>
                  <a:cubicBezTo>
                    <a:pt x="150" y="65"/>
                    <a:pt x="155" y="64"/>
                    <a:pt x="155" y="64"/>
                  </a:cubicBezTo>
                  <a:cubicBezTo>
                    <a:pt x="155" y="63"/>
                    <a:pt x="151" y="63"/>
                    <a:pt x="149" y="63"/>
                  </a:cubicBezTo>
                  <a:cubicBezTo>
                    <a:pt x="147" y="64"/>
                    <a:pt x="146" y="64"/>
                    <a:pt x="145" y="64"/>
                  </a:cubicBezTo>
                  <a:cubicBezTo>
                    <a:pt x="143" y="65"/>
                    <a:pt x="143" y="64"/>
                    <a:pt x="141" y="65"/>
                  </a:cubicBezTo>
                  <a:cubicBezTo>
                    <a:pt x="139" y="65"/>
                    <a:pt x="139" y="65"/>
                    <a:pt x="138" y="66"/>
                  </a:cubicBezTo>
                  <a:cubicBezTo>
                    <a:pt x="142" y="63"/>
                    <a:pt x="146" y="61"/>
                    <a:pt x="150" y="59"/>
                  </a:cubicBezTo>
                  <a:cubicBezTo>
                    <a:pt x="150" y="59"/>
                    <a:pt x="150" y="60"/>
                    <a:pt x="151" y="59"/>
                  </a:cubicBezTo>
                  <a:cubicBezTo>
                    <a:pt x="153" y="59"/>
                    <a:pt x="154" y="58"/>
                    <a:pt x="156" y="57"/>
                  </a:cubicBezTo>
                  <a:cubicBezTo>
                    <a:pt x="156" y="57"/>
                    <a:pt x="155" y="57"/>
                    <a:pt x="155" y="57"/>
                  </a:cubicBezTo>
                  <a:cubicBezTo>
                    <a:pt x="156" y="57"/>
                    <a:pt x="157" y="56"/>
                    <a:pt x="157" y="56"/>
                  </a:cubicBezTo>
                  <a:cubicBezTo>
                    <a:pt x="157" y="56"/>
                    <a:pt x="157" y="56"/>
                    <a:pt x="156" y="56"/>
                  </a:cubicBezTo>
                  <a:cubicBezTo>
                    <a:pt x="157" y="55"/>
                    <a:pt x="159" y="55"/>
                    <a:pt x="160" y="54"/>
                  </a:cubicBezTo>
                  <a:cubicBezTo>
                    <a:pt x="159" y="55"/>
                    <a:pt x="159" y="55"/>
                    <a:pt x="159" y="55"/>
                  </a:cubicBezTo>
                  <a:cubicBezTo>
                    <a:pt x="159" y="55"/>
                    <a:pt x="160" y="55"/>
                    <a:pt x="161" y="55"/>
                  </a:cubicBezTo>
                  <a:cubicBezTo>
                    <a:pt x="162" y="55"/>
                    <a:pt x="162" y="55"/>
                    <a:pt x="162" y="54"/>
                  </a:cubicBezTo>
                  <a:cubicBezTo>
                    <a:pt x="162" y="54"/>
                    <a:pt x="161" y="54"/>
                    <a:pt x="160" y="54"/>
                  </a:cubicBezTo>
                  <a:cubicBezTo>
                    <a:pt x="185" y="43"/>
                    <a:pt x="212" y="37"/>
                    <a:pt x="241" y="37"/>
                  </a:cubicBezTo>
                  <a:cubicBezTo>
                    <a:pt x="246" y="37"/>
                    <a:pt x="251" y="38"/>
                    <a:pt x="256" y="38"/>
                  </a:cubicBezTo>
                  <a:cubicBezTo>
                    <a:pt x="255" y="38"/>
                    <a:pt x="254" y="38"/>
                    <a:pt x="253" y="39"/>
                  </a:cubicBezTo>
                  <a:cubicBezTo>
                    <a:pt x="252" y="39"/>
                    <a:pt x="248" y="38"/>
                    <a:pt x="246" y="38"/>
                  </a:cubicBezTo>
                  <a:cubicBezTo>
                    <a:pt x="244" y="38"/>
                    <a:pt x="245" y="39"/>
                    <a:pt x="242" y="39"/>
                  </a:cubicBezTo>
                  <a:cubicBezTo>
                    <a:pt x="242" y="39"/>
                    <a:pt x="241" y="39"/>
                    <a:pt x="241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5" y="39"/>
                    <a:pt x="228" y="40"/>
                    <a:pt x="228" y="40"/>
                  </a:cubicBezTo>
                  <a:cubicBezTo>
                    <a:pt x="228" y="40"/>
                    <a:pt x="229" y="40"/>
                    <a:pt x="230" y="40"/>
                  </a:cubicBezTo>
                  <a:cubicBezTo>
                    <a:pt x="230" y="40"/>
                    <a:pt x="231" y="40"/>
                    <a:pt x="232" y="40"/>
                  </a:cubicBezTo>
                  <a:cubicBezTo>
                    <a:pt x="233" y="40"/>
                    <a:pt x="234" y="40"/>
                    <a:pt x="235" y="40"/>
                  </a:cubicBezTo>
                  <a:cubicBezTo>
                    <a:pt x="234" y="40"/>
                    <a:pt x="233" y="40"/>
                    <a:pt x="232" y="40"/>
                  </a:cubicBezTo>
                  <a:cubicBezTo>
                    <a:pt x="232" y="40"/>
                    <a:pt x="233" y="40"/>
                    <a:pt x="234" y="40"/>
                  </a:cubicBezTo>
                  <a:cubicBezTo>
                    <a:pt x="236" y="40"/>
                    <a:pt x="236" y="40"/>
                    <a:pt x="238" y="40"/>
                  </a:cubicBezTo>
                  <a:cubicBezTo>
                    <a:pt x="239" y="40"/>
                    <a:pt x="240" y="40"/>
                    <a:pt x="240" y="40"/>
                  </a:cubicBezTo>
                  <a:cubicBezTo>
                    <a:pt x="237" y="40"/>
                    <a:pt x="235" y="40"/>
                    <a:pt x="233" y="41"/>
                  </a:cubicBezTo>
                  <a:cubicBezTo>
                    <a:pt x="234" y="41"/>
                    <a:pt x="236" y="41"/>
                    <a:pt x="239" y="41"/>
                  </a:cubicBezTo>
                  <a:cubicBezTo>
                    <a:pt x="237" y="41"/>
                    <a:pt x="236" y="41"/>
                    <a:pt x="236" y="41"/>
                  </a:cubicBezTo>
                  <a:cubicBezTo>
                    <a:pt x="236" y="41"/>
                    <a:pt x="239" y="42"/>
                    <a:pt x="242" y="42"/>
                  </a:cubicBezTo>
                  <a:cubicBezTo>
                    <a:pt x="242" y="42"/>
                    <a:pt x="243" y="42"/>
                    <a:pt x="244" y="41"/>
                  </a:cubicBezTo>
                  <a:cubicBezTo>
                    <a:pt x="245" y="41"/>
                    <a:pt x="245" y="41"/>
                    <a:pt x="245" y="41"/>
                  </a:cubicBezTo>
                  <a:cubicBezTo>
                    <a:pt x="245" y="42"/>
                    <a:pt x="248" y="42"/>
                    <a:pt x="250" y="42"/>
                  </a:cubicBezTo>
                  <a:cubicBezTo>
                    <a:pt x="251" y="42"/>
                    <a:pt x="251" y="42"/>
                    <a:pt x="252" y="42"/>
                  </a:cubicBezTo>
                  <a:cubicBezTo>
                    <a:pt x="253" y="42"/>
                    <a:pt x="254" y="42"/>
                    <a:pt x="256" y="42"/>
                  </a:cubicBezTo>
                  <a:cubicBezTo>
                    <a:pt x="259" y="42"/>
                    <a:pt x="262" y="42"/>
                    <a:pt x="264" y="42"/>
                  </a:cubicBezTo>
                  <a:cubicBezTo>
                    <a:pt x="264" y="42"/>
                    <a:pt x="265" y="42"/>
                    <a:pt x="266" y="42"/>
                  </a:cubicBezTo>
                  <a:cubicBezTo>
                    <a:pt x="264" y="42"/>
                    <a:pt x="263" y="42"/>
                    <a:pt x="260" y="42"/>
                  </a:cubicBezTo>
                  <a:cubicBezTo>
                    <a:pt x="259" y="42"/>
                    <a:pt x="257" y="42"/>
                    <a:pt x="255" y="42"/>
                  </a:cubicBezTo>
                  <a:cubicBezTo>
                    <a:pt x="255" y="42"/>
                    <a:pt x="254" y="42"/>
                    <a:pt x="254" y="42"/>
                  </a:cubicBezTo>
                  <a:cubicBezTo>
                    <a:pt x="254" y="43"/>
                    <a:pt x="258" y="43"/>
                    <a:pt x="258" y="44"/>
                  </a:cubicBezTo>
                  <a:cubicBezTo>
                    <a:pt x="255" y="43"/>
                    <a:pt x="254" y="43"/>
                    <a:pt x="251" y="42"/>
                  </a:cubicBezTo>
                  <a:cubicBezTo>
                    <a:pt x="249" y="42"/>
                    <a:pt x="247" y="42"/>
                    <a:pt x="246" y="42"/>
                  </a:cubicBezTo>
                  <a:cubicBezTo>
                    <a:pt x="245" y="42"/>
                    <a:pt x="245" y="42"/>
                    <a:pt x="244" y="42"/>
                  </a:cubicBezTo>
                  <a:cubicBezTo>
                    <a:pt x="244" y="42"/>
                    <a:pt x="244" y="42"/>
                    <a:pt x="245" y="43"/>
                  </a:cubicBezTo>
                  <a:cubicBezTo>
                    <a:pt x="244" y="42"/>
                    <a:pt x="243" y="42"/>
                    <a:pt x="243" y="43"/>
                  </a:cubicBezTo>
                  <a:cubicBezTo>
                    <a:pt x="243" y="44"/>
                    <a:pt x="250" y="43"/>
                    <a:pt x="250" y="44"/>
                  </a:cubicBezTo>
                  <a:cubicBezTo>
                    <a:pt x="250" y="46"/>
                    <a:pt x="247" y="45"/>
                    <a:pt x="244" y="45"/>
                  </a:cubicBezTo>
                  <a:cubicBezTo>
                    <a:pt x="243" y="45"/>
                    <a:pt x="242" y="46"/>
                    <a:pt x="241" y="46"/>
                  </a:cubicBezTo>
                  <a:cubicBezTo>
                    <a:pt x="241" y="46"/>
                    <a:pt x="241" y="46"/>
                    <a:pt x="241" y="46"/>
                  </a:cubicBezTo>
                  <a:cubicBezTo>
                    <a:pt x="242" y="46"/>
                    <a:pt x="242" y="46"/>
                    <a:pt x="243" y="46"/>
                  </a:cubicBezTo>
                  <a:cubicBezTo>
                    <a:pt x="243" y="46"/>
                    <a:pt x="243" y="46"/>
                    <a:pt x="244" y="46"/>
                  </a:cubicBezTo>
                  <a:cubicBezTo>
                    <a:pt x="244" y="46"/>
                    <a:pt x="245" y="46"/>
                    <a:pt x="245" y="46"/>
                  </a:cubicBezTo>
                  <a:cubicBezTo>
                    <a:pt x="245" y="47"/>
                    <a:pt x="249" y="47"/>
                    <a:pt x="251" y="48"/>
                  </a:cubicBezTo>
                  <a:cubicBezTo>
                    <a:pt x="250" y="48"/>
                    <a:pt x="249" y="48"/>
                    <a:pt x="248" y="48"/>
                  </a:cubicBezTo>
                  <a:cubicBezTo>
                    <a:pt x="246" y="47"/>
                    <a:pt x="245" y="47"/>
                    <a:pt x="242" y="47"/>
                  </a:cubicBezTo>
                  <a:cubicBezTo>
                    <a:pt x="240" y="47"/>
                    <a:pt x="239" y="47"/>
                    <a:pt x="239" y="47"/>
                  </a:cubicBezTo>
                  <a:cubicBezTo>
                    <a:pt x="239" y="48"/>
                    <a:pt x="241" y="48"/>
                    <a:pt x="242" y="48"/>
                  </a:cubicBezTo>
                  <a:cubicBezTo>
                    <a:pt x="240" y="49"/>
                    <a:pt x="234" y="48"/>
                    <a:pt x="234" y="49"/>
                  </a:cubicBezTo>
                  <a:cubicBezTo>
                    <a:pt x="234" y="50"/>
                    <a:pt x="235" y="50"/>
                    <a:pt x="235" y="50"/>
                  </a:cubicBezTo>
                  <a:cubicBezTo>
                    <a:pt x="236" y="50"/>
                    <a:pt x="236" y="49"/>
                    <a:pt x="237" y="49"/>
                  </a:cubicBezTo>
                  <a:cubicBezTo>
                    <a:pt x="241" y="50"/>
                    <a:pt x="244" y="50"/>
                    <a:pt x="247" y="50"/>
                  </a:cubicBezTo>
                  <a:cubicBezTo>
                    <a:pt x="249" y="50"/>
                    <a:pt x="250" y="50"/>
                    <a:pt x="251" y="50"/>
                  </a:cubicBezTo>
                  <a:cubicBezTo>
                    <a:pt x="254" y="50"/>
                    <a:pt x="256" y="50"/>
                    <a:pt x="259" y="50"/>
                  </a:cubicBezTo>
                  <a:cubicBezTo>
                    <a:pt x="261" y="50"/>
                    <a:pt x="260" y="50"/>
                    <a:pt x="263" y="51"/>
                  </a:cubicBezTo>
                  <a:cubicBezTo>
                    <a:pt x="265" y="51"/>
                    <a:pt x="272" y="51"/>
                    <a:pt x="272" y="50"/>
                  </a:cubicBezTo>
                  <a:cubicBezTo>
                    <a:pt x="272" y="49"/>
                    <a:pt x="270" y="50"/>
                    <a:pt x="270" y="50"/>
                  </a:cubicBezTo>
                  <a:cubicBezTo>
                    <a:pt x="269" y="49"/>
                    <a:pt x="268" y="49"/>
                    <a:pt x="267" y="49"/>
                  </a:cubicBezTo>
                  <a:cubicBezTo>
                    <a:pt x="267" y="48"/>
                    <a:pt x="272" y="49"/>
                    <a:pt x="272" y="48"/>
                  </a:cubicBezTo>
                  <a:cubicBezTo>
                    <a:pt x="272" y="48"/>
                    <a:pt x="271" y="48"/>
                    <a:pt x="271" y="48"/>
                  </a:cubicBezTo>
                  <a:cubicBezTo>
                    <a:pt x="273" y="48"/>
                    <a:pt x="275" y="48"/>
                    <a:pt x="277" y="48"/>
                  </a:cubicBezTo>
                  <a:cubicBezTo>
                    <a:pt x="278" y="48"/>
                    <a:pt x="279" y="47"/>
                    <a:pt x="281" y="47"/>
                  </a:cubicBezTo>
                  <a:cubicBezTo>
                    <a:pt x="281" y="47"/>
                    <a:pt x="279" y="46"/>
                    <a:pt x="278" y="46"/>
                  </a:cubicBezTo>
                  <a:cubicBezTo>
                    <a:pt x="280" y="46"/>
                    <a:pt x="281" y="47"/>
                    <a:pt x="281" y="46"/>
                  </a:cubicBezTo>
                  <a:cubicBezTo>
                    <a:pt x="280" y="46"/>
                    <a:pt x="279" y="46"/>
                    <a:pt x="278" y="46"/>
                  </a:cubicBezTo>
                  <a:cubicBezTo>
                    <a:pt x="280" y="45"/>
                    <a:pt x="282" y="45"/>
                    <a:pt x="285" y="46"/>
                  </a:cubicBezTo>
                  <a:cubicBezTo>
                    <a:pt x="287" y="46"/>
                    <a:pt x="289" y="46"/>
                    <a:pt x="290" y="46"/>
                  </a:cubicBezTo>
                  <a:cubicBezTo>
                    <a:pt x="293" y="46"/>
                    <a:pt x="295" y="45"/>
                    <a:pt x="297" y="45"/>
                  </a:cubicBezTo>
                  <a:cubicBezTo>
                    <a:pt x="299" y="46"/>
                    <a:pt x="301" y="46"/>
                    <a:pt x="303" y="47"/>
                  </a:cubicBezTo>
                  <a:cubicBezTo>
                    <a:pt x="303" y="47"/>
                    <a:pt x="303" y="47"/>
                    <a:pt x="303" y="47"/>
                  </a:cubicBezTo>
                  <a:cubicBezTo>
                    <a:pt x="303" y="48"/>
                    <a:pt x="305" y="48"/>
                    <a:pt x="307" y="48"/>
                  </a:cubicBezTo>
                  <a:cubicBezTo>
                    <a:pt x="308" y="49"/>
                    <a:pt x="309" y="49"/>
                    <a:pt x="310" y="49"/>
                  </a:cubicBezTo>
                  <a:cubicBezTo>
                    <a:pt x="310" y="50"/>
                    <a:pt x="309" y="50"/>
                    <a:pt x="308" y="50"/>
                  </a:cubicBezTo>
                  <a:cubicBezTo>
                    <a:pt x="306" y="50"/>
                    <a:pt x="302" y="49"/>
                    <a:pt x="299" y="49"/>
                  </a:cubicBezTo>
                  <a:cubicBezTo>
                    <a:pt x="297" y="49"/>
                    <a:pt x="296" y="49"/>
                    <a:pt x="294" y="49"/>
                  </a:cubicBezTo>
                  <a:cubicBezTo>
                    <a:pt x="292" y="49"/>
                    <a:pt x="288" y="48"/>
                    <a:pt x="288" y="49"/>
                  </a:cubicBezTo>
                  <a:cubicBezTo>
                    <a:pt x="288" y="50"/>
                    <a:pt x="299" y="52"/>
                    <a:pt x="299" y="52"/>
                  </a:cubicBezTo>
                  <a:cubicBezTo>
                    <a:pt x="300" y="52"/>
                    <a:pt x="302" y="52"/>
                    <a:pt x="303" y="52"/>
                  </a:cubicBezTo>
                  <a:cubicBezTo>
                    <a:pt x="303" y="52"/>
                    <a:pt x="304" y="52"/>
                    <a:pt x="304" y="52"/>
                  </a:cubicBezTo>
                  <a:cubicBezTo>
                    <a:pt x="305" y="52"/>
                    <a:pt x="307" y="53"/>
                    <a:pt x="308" y="53"/>
                  </a:cubicBezTo>
                  <a:cubicBezTo>
                    <a:pt x="308" y="53"/>
                    <a:pt x="308" y="53"/>
                    <a:pt x="307" y="53"/>
                  </a:cubicBezTo>
                  <a:cubicBezTo>
                    <a:pt x="305" y="53"/>
                    <a:pt x="303" y="53"/>
                    <a:pt x="301" y="52"/>
                  </a:cubicBezTo>
                  <a:cubicBezTo>
                    <a:pt x="300" y="53"/>
                    <a:pt x="300" y="53"/>
                    <a:pt x="299" y="53"/>
                  </a:cubicBezTo>
                  <a:cubicBezTo>
                    <a:pt x="298" y="52"/>
                    <a:pt x="297" y="52"/>
                    <a:pt x="296" y="52"/>
                  </a:cubicBezTo>
                  <a:cubicBezTo>
                    <a:pt x="295" y="52"/>
                    <a:pt x="293" y="52"/>
                    <a:pt x="293" y="53"/>
                  </a:cubicBezTo>
                  <a:cubicBezTo>
                    <a:pt x="295" y="53"/>
                    <a:pt x="295" y="53"/>
                    <a:pt x="297" y="53"/>
                  </a:cubicBezTo>
                  <a:cubicBezTo>
                    <a:pt x="298" y="53"/>
                    <a:pt x="300" y="54"/>
                    <a:pt x="301" y="54"/>
                  </a:cubicBezTo>
                  <a:cubicBezTo>
                    <a:pt x="301" y="55"/>
                    <a:pt x="300" y="54"/>
                    <a:pt x="299" y="54"/>
                  </a:cubicBezTo>
                  <a:cubicBezTo>
                    <a:pt x="301" y="55"/>
                    <a:pt x="304" y="56"/>
                    <a:pt x="306" y="56"/>
                  </a:cubicBezTo>
                  <a:cubicBezTo>
                    <a:pt x="307" y="56"/>
                    <a:pt x="307" y="56"/>
                    <a:pt x="308" y="56"/>
                  </a:cubicBezTo>
                  <a:cubicBezTo>
                    <a:pt x="307" y="56"/>
                    <a:pt x="307" y="56"/>
                    <a:pt x="307" y="56"/>
                  </a:cubicBezTo>
                  <a:cubicBezTo>
                    <a:pt x="307" y="56"/>
                    <a:pt x="308" y="56"/>
                    <a:pt x="309" y="56"/>
                  </a:cubicBezTo>
                  <a:cubicBezTo>
                    <a:pt x="310" y="56"/>
                    <a:pt x="311" y="57"/>
                    <a:pt x="312" y="57"/>
                  </a:cubicBezTo>
                  <a:cubicBezTo>
                    <a:pt x="313" y="57"/>
                    <a:pt x="314" y="57"/>
                    <a:pt x="315" y="57"/>
                  </a:cubicBezTo>
                  <a:cubicBezTo>
                    <a:pt x="316" y="57"/>
                    <a:pt x="317" y="57"/>
                    <a:pt x="318" y="57"/>
                  </a:cubicBezTo>
                  <a:cubicBezTo>
                    <a:pt x="330" y="59"/>
                    <a:pt x="337" y="63"/>
                    <a:pt x="341" y="67"/>
                  </a:cubicBezTo>
                  <a:cubicBezTo>
                    <a:pt x="341" y="67"/>
                    <a:pt x="341" y="67"/>
                    <a:pt x="341" y="68"/>
                  </a:cubicBezTo>
                  <a:cubicBezTo>
                    <a:pt x="342" y="68"/>
                    <a:pt x="344" y="68"/>
                    <a:pt x="344" y="69"/>
                  </a:cubicBezTo>
                  <a:cubicBezTo>
                    <a:pt x="344" y="70"/>
                    <a:pt x="342" y="69"/>
                    <a:pt x="342" y="70"/>
                  </a:cubicBezTo>
                  <a:cubicBezTo>
                    <a:pt x="342" y="71"/>
                    <a:pt x="343" y="71"/>
                    <a:pt x="345" y="71"/>
                  </a:cubicBezTo>
                  <a:cubicBezTo>
                    <a:pt x="346" y="72"/>
                    <a:pt x="346" y="71"/>
                    <a:pt x="347" y="71"/>
                  </a:cubicBezTo>
                  <a:cubicBezTo>
                    <a:pt x="351" y="72"/>
                    <a:pt x="352" y="74"/>
                    <a:pt x="355" y="75"/>
                  </a:cubicBezTo>
                  <a:cubicBezTo>
                    <a:pt x="355" y="76"/>
                    <a:pt x="355" y="76"/>
                    <a:pt x="354" y="76"/>
                  </a:cubicBezTo>
                  <a:cubicBezTo>
                    <a:pt x="352" y="75"/>
                    <a:pt x="350" y="74"/>
                    <a:pt x="348" y="74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7" y="75"/>
                    <a:pt x="354" y="76"/>
                    <a:pt x="357" y="78"/>
                  </a:cubicBezTo>
                  <a:cubicBezTo>
                    <a:pt x="357" y="79"/>
                    <a:pt x="356" y="79"/>
                    <a:pt x="355" y="80"/>
                  </a:cubicBezTo>
                  <a:cubicBezTo>
                    <a:pt x="354" y="79"/>
                    <a:pt x="354" y="79"/>
                    <a:pt x="353" y="79"/>
                  </a:cubicBezTo>
                  <a:cubicBezTo>
                    <a:pt x="353" y="79"/>
                    <a:pt x="353" y="79"/>
                    <a:pt x="353" y="79"/>
                  </a:cubicBezTo>
                  <a:cubicBezTo>
                    <a:pt x="351" y="80"/>
                    <a:pt x="351" y="80"/>
                    <a:pt x="349" y="81"/>
                  </a:cubicBezTo>
                  <a:cubicBezTo>
                    <a:pt x="349" y="81"/>
                    <a:pt x="349" y="82"/>
                    <a:pt x="350" y="82"/>
                  </a:cubicBezTo>
                  <a:cubicBezTo>
                    <a:pt x="350" y="82"/>
                    <a:pt x="351" y="82"/>
                    <a:pt x="352" y="82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5"/>
                    <a:pt x="354" y="86"/>
                    <a:pt x="355" y="87"/>
                  </a:cubicBezTo>
                  <a:cubicBezTo>
                    <a:pt x="355" y="87"/>
                    <a:pt x="356" y="88"/>
                    <a:pt x="356" y="88"/>
                  </a:cubicBezTo>
                  <a:cubicBezTo>
                    <a:pt x="358" y="89"/>
                    <a:pt x="358" y="88"/>
                    <a:pt x="360" y="89"/>
                  </a:cubicBezTo>
                  <a:cubicBezTo>
                    <a:pt x="359" y="89"/>
                    <a:pt x="358" y="89"/>
                    <a:pt x="358" y="90"/>
                  </a:cubicBezTo>
                  <a:cubicBezTo>
                    <a:pt x="359" y="91"/>
                    <a:pt x="363" y="95"/>
                    <a:pt x="365" y="96"/>
                  </a:cubicBezTo>
                  <a:cubicBezTo>
                    <a:pt x="365" y="96"/>
                    <a:pt x="365" y="97"/>
                    <a:pt x="366" y="97"/>
                  </a:cubicBezTo>
                  <a:cubicBezTo>
                    <a:pt x="368" y="98"/>
                    <a:pt x="368" y="98"/>
                    <a:pt x="369" y="99"/>
                  </a:cubicBezTo>
                  <a:cubicBezTo>
                    <a:pt x="370" y="100"/>
                    <a:pt x="372" y="99"/>
                    <a:pt x="373" y="100"/>
                  </a:cubicBezTo>
                  <a:cubicBezTo>
                    <a:pt x="375" y="100"/>
                    <a:pt x="376" y="102"/>
                    <a:pt x="378" y="103"/>
                  </a:cubicBezTo>
                  <a:cubicBezTo>
                    <a:pt x="379" y="103"/>
                    <a:pt x="379" y="103"/>
                    <a:pt x="380" y="103"/>
                  </a:cubicBezTo>
                  <a:cubicBezTo>
                    <a:pt x="380" y="103"/>
                    <a:pt x="380" y="104"/>
                    <a:pt x="381" y="104"/>
                  </a:cubicBezTo>
                  <a:cubicBezTo>
                    <a:pt x="383" y="104"/>
                    <a:pt x="382" y="102"/>
                    <a:pt x="383" y="102"/>
                  </a:cubicBezTo>
                  <a:cubicBezTo>
                    <a:pt x="383" y="101"/>
                    <a:pt x="383" y="100"/>
                    <a:pt x="383" y="99"/>
                  </a:cubicBezTo>
                  <a:cubicBezTo>
                    <a:pt x="382" y="98"/>
                    <a:pt x="385" y="98"/>
                    <a:pt x="386" y="98"/>
                  </a:cubicBezTo>
                  <a:cubicBezTo>
                    <a:pt x="423" y="134"/>
                    <a:pt x="445" y="185"/>
                    <a:pt x="445" y="241"/>
                  </a:cubicBezTo>
                  <a:cubicBezTo>
                    <a:pt x="445" y="298"/>
                    <a:pt x="422" y="348"/>
                    <a:pt x="385" y="385"/>
                  </a:cubicBezTo>
                  <a:close/>
                  <a:moveTo>
                    <a:pt x="168" y="54"/>
                  </a:moveTo>
                  <a:cubicBezTo>
                    <a:pt x="170" y="54"/>
                    <a:pt x="173" y="53"/>
                    <a:pt x="173" y="52"/>
                  </a:cubicBezTo>
                  <a:cubicBezTo>
                    <a:pt x="173" y="52"/>
                    <a:pt x="172" y="52"/>
                    <a:pt x="172" y="53"/>
                  </a:cubicBezTo>
                  <a:cubicBezTo>
                    <a:pt x="173" y="52"/>
                    <a:pt x="174" y="52"/>
                    <a:pt x="175" y="52"/>
                  </a:cubicBezTo>
                  <a:cubicBezTo>
                    <a:pt x="174" y="52"/>
                    <a:pt x="174" y="51"/>
                    <a:pt x="173" y="52"/>
                  </a:cubicBezTo>
                  <a:cubicBezTo>
                    <a:pt x="171" y="52"/>
                    <a:pt x="165" y="53"/>
                    <a:pt x="165" y="54"/>
                  </a:cubicBezTo>
                  <a:cubicBezTo>
                    <a:pt x="165" y="54"/>
                    <a:pt x="166" y="54"/>
                    <a:pt x="168" y="54"/>
                  </a:cubicBezTo>
                  <a:close/>
                  <a:moveTo>
                    <a:pt x="161" y="56"/>
                  </a:moveTo>
                  <a:cubicBezTo>
                    <a:pt x="161" y="56"/>
                    <a:pt x="162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2" y="56"/>
                    <a:pt x="161" y="56"/>
                    <a:pt x="160" y="56"/>
                  </a:cubicBezTo>
                  <a:cubicBezTo>
                    <a:pt x="159" y="57"/>
                    <a:pt x="160" y="57"/>
                    <a:pt x="161" y="56"/>
                  </a:cubicBezTo>
                  <a:close/>
                  <a:moveTo>
                    <a:pt x="169" y="52"/>
                  </a:moveTo>
                  <a:cubicBezTo>
                    <a:pt x="171" y="52"/>
                    <a:pt x="172" y="52"/>
                    <a:pt x="173" y="51"/>
                  </a:cubicBezTo>
                  <a:cubicBezTo>
                    <a:pt x="174" y="51"/>
                    <a:pt x="175" y="51"/>
                    <a:pt x="176" y="51"/>
                  </a:cubicBezTo>
                  <a:cubicBezTo>
                    <a:pt x="176" y="50"/>
                    <a:pt x="174" y="50"/>
                    <a:pt x="172" y="50"/>
                  </a:cubicBezTo>
                  <a:cubicBezTo>
                    <a:pt x="171" y="51"/>
                    <a:pt x="165" y="52"/>
                    <a:pt x="165" y="53"/>
                  </a:cubicBezTo>
                  <a:cubicBezTo>
                    <a:pt x="165" y="53"/>
                    <a:pt x="166" y="52"/>
                    <a:pt x="167" y="52"/>
                  </a:cubicBezTo>
                  <a:cubicBezTo>
                    <a:pt x="168" y="52"/>
                    <a:pt x="168" y="52"/>
                    <a:pt x="169" y="52"/>
                  </a:cubicBezTo>
                  <a:close/>
                  <a:moveTo>
                    <a:pt x="189" y="48"/>
                  </a:moveTo>
                  <a:cubicBezTo>
                    <a:pt x="188" y="48"/>
                    <a:pt x="188" y="48"/>
                    <a:pt x="188" y="48"/>
                  </a:cubicBezTo>
                  <a:cubicBezTo>
                    <a:pt x="189" y="48"/>
                    <a:pt x="189" y="48"/>
                    <a:pt x="191" y="48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190" y="48"/>
                    <a:pt x="189" y="48"/>
                    <a:pt x="188" y="49"/>
                  </a:cubicBezTo>
                  <a:cubicBezTo>
                    <a:pt x="189" y="49"/>
                    <a:pt x="189" y="49"/>
                    <a:pt x="191" y="49"/>
                  </a:cubicBezTo>
                  <a:cubicBezTo>
                    <a:pt x="192" y="48"/>
                    <a:pt x="194" y="48"/>
                    <a:pt x="194" y="49"/>
                  </a:cubicBezTo>
                  <a:cubicBezTo>
                    <a:pt x="196" y="48"/>
                    <a:pt x="197" y="48"/>
                    <a:pt x="199" y="48"/>
                  </a:cubicBezTo>
                  <a:cubicBezTo>
                    <a:pt x="202" y="48"/>
                    <a:pt x="201" y="49"/>
                    <a:pt x="204" y="49"/>
                  </a:cubicBezTo>
                  <a:cubicBezTo>
                    <a:pt x="205" y="48"/>
                    <a:pt x="206" y="49"/>
                    <a:pt x="206" y="48"/>
                  </a:cubicBezTo>
                  <a:cubicBezTo>
                    <a:pt x="206" y="47"/>
                    <a:pt x="204" y="48"/>
                    <a:pt x="203" y="47"/>
                  </a:cubicBezTo>
                  <a:cubicBezTo>
                    <a:pt x="203" y="47"/>
                    <a:pt x="204" y="47"/>
                    <a:pt x="204" y="47"/>
                  </a:cubicBezTo>
                  <a:cubicBezTo>
                    <a:pt x="203" y="47"/>
                    <a:pt x="202" y="46"/>
                    <a:pt x="201" y="46"/>
                  </a:cubicBezTo>
                  <a:cubicBezTo>
                    <a:pt x="200" y="46"/>
                    <a:pt x="200" y="47"/>
                    <a:pt x="199" y="47"/>
                  </a:cubicBezTo>
                  <a:cubicBezTo>
                    <a:pt x="198" y="47"/>
                    <a:pt x="198" y="46"/>
                    <a:pt x="196" y="46"/>
                  </a:cubicBezTo>
                  <a:cubicBezTo>
                    <a:pt x="196" y="47"/>
                    <a:pt x="195" y="47"/>
                    <a:pt x="194" y="47"/>
                  </a:cubicBezTo>
                  <a:cubicBezTo>
                    <a:pt x="193" y="47"/>
                    <a:pt x="192" y="47"/>
                    <a:pt x="190" y="47"/>
                  </a:cubicBezTo>
                  <a:cubicBezTo>
                    <a:pt x="189" y="47"/>
                    <a:pt x="188" y="47"/>
                    <a:pt x="187" y="47"/>
                  </a:cubicBezTo>
                  <a:cubicBezTo>
                    <a:pt x="187" y="48"/>
                    <a:pt x="187" y="48"/>
                    <a:pt x="189" y="48"/>
                  </a:cubicBezTo>
                  <a:close/>
                  <a:moveTo>
                    <a:pt x="188" y="51"/>
                  </a:moveTo>
                  <a:cubicBezTo>
                    <a:pt x="189" y="51"/>
                    <a:pt x="189" y="51"/>
                    <a:pt x="190" y="50"/>
                  </a:cubicBezTo>
                  <a:cubicBezTo>
                    <a:pt x="187" y="50"/>
                    <a:pt x="187" y="49"/>
                    <a:pt x="185" y="50"/>
                  </a:cubicBezTo>
                  <a:cubicBezTo>
                    <a:pt x="185" y="51"/>
                    <a:pt x="187" y="51"/>
                    <a:pt x="188" y="51"/>
                  </a:cubicBezTo>
                  <a:close/>
                  <a:moveTo>
                    <a:pt x="205" y="67"/>
                  </a:moveTo>
                  <a:cubicBezTo>
                    <a:pt x="205" y="67"/>
                    <a:pt x="203" y="67"/>
                    <a:pt x="203" y="67"/>
                  </a:cubicBezTo>
                  <a:cubicBezTo>
                    <a:pt x="203" y="67"/>
                    <a:pt x="211" y="68"/>
                    <a:pt x="212" y="68"/>
                  </a:cubicBezTo>
                  <a:cubicBezTo>
                    <a:pt x="214" y="68"/>
                    <a:pt x="214" y="68"/>
                    <a:pt x="215" y="67"/>
                  </a:cubicBezTo>
                  <a:cubicBezTo>
                    <a:pt x="215" y="67"/>
                    <a:pt x="210" y="65"/>
                    <a:pt x="209" y="65"/>
                  </a:cubicBezTo>
                  <a:cubicBezTo>
                    <a:pt x="206" y="65"/>
                    <a:pt x="207" y="67"/>
                    <a:pt x="205" y="67"/>
                  </a:cubicBezTo>
                  <a:close/>
                  <a:moveTo>
                    <a:pt x="211" y="58"/>
                  </a:moveTo>
                  <a:cubicBezTo>
                    <a:pt x="211" y="58"/>
                    <a:pt x="208" y="58"/>
                    <a:pt x="207" y="58"/>
                  </a:cubicBezTo>
                  <a:cubicBezTo>
                    <a:pt x="208" y="58"/>
                    <a:pt x="210" y="57"/>
                    <a:pt x="211" y="57"/>
                  </a:cubicBezTo>
                  <a:cubicBezTo>
                    <a:pt x="211" y="56"/>
                    <a:pt x="210" y="56"/>
                    <a:pt x="210" y="56"/>
                  </a:cubicBezTo>
                  <a:cubicBezTo>
                    <a:pt x="208" y="56"/>
                    <a:pt x="207" y="56"/>
                    <a:pt x="205" y="57"/>
                  </a:cubicBezTo>
                  <a:cubicBezTo>
                    <a:pt x="203" y="57"/>
                    <a:pt x="200" y="57"/>
                    <a:pt x="199" y="58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9"/>
                    <a:pt x="200" y="58"/>
                    <a:pt x="201" y="58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1" y="59"/>
                    <a:pt x="200" y="59"/>
                    <a:pt x="199" y="59"/>
                  </a:cubicBezTo>
                  <a:cubicBezTo>
                    <a:pt x="198" y="60"/>
                    <a:pt x="196" y="59"/>
                    <a:pt x="195" y="59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7" y="61"/>
                    <a:pt x="201" y="61"/>
                    <a:pt x="204" y="62"/>
                  </a:cubicBezTo>
                  <a:cubicBezTo>
                    <a:pt x="204" y="62"/>
                    <a:pt x="205" y="62"/>
                    <a:pt x="206" y="62"/>
                  </a:cubicBezTo>
                  <a:cubicBezTo>
                    <a:pt x="207" y="62"/>
                    <a:pt x="208" y="62"/>
                    <a:pt x="209" y="61"/>
                  </a:cubicBezTo>
                  <a:cubicBezTo>
                    <a:pt x="212" y="61"/>
                    <a:pt x="212" y="61"/>
                    <a:pt x="213" y="59"/>
                  </a:cubicBezTo>
                  <a:cubicBezTo>
                    <a:pt x="213" y="59"/>
                    <a:pt x="211" y="59"/>
                    <a:pt x="211" y="59"/>
                  </a:cubicBezTo>
                  <a:cubicBezTo>
                    <a:pt x="211" y="58"/>
                    <a:pt x="211" y="59"/>
                    <a:pt x="211" y="58"/>
                  </a:cubicBezTo>
                  <a:close/>
                  <a:moveTo>
                    <a:pt x="207" y="43"/>
                  </a:moveTo>
                  <a:cubicBezTo>
                    <a:pt x="208" y="43"/>
                    <a:pt x="208" y="43"/>
                    <a:pt x="209" y="43"/>
                  </a:cubicBezTo>
                  <a:cubicBezTo>
                    <a:pt x="209" y="43"/>
                    <a:pt x="209" y="43"/>
                    <a:pt x="209" y="43"/>
                  </a:cubicBezTo>
                  <a:cubicBezTo>
                    <a:pt x="208" y="43"/>
                    <a:pt x="207" y="43"/>
                    <a:pt x="205" y="43"/>
                  </a:cubicBezTo>
                  <a:cubicBezTo>
                    <a:pt x="205" y="43"/>
                    <a:pt x="207" y="43"/>
                    <a:pt x="207" y="43"/>
                  </a:cubicBezTo>
                  <a:close/>
                  <a:moveTo>
                    <a:pt x="187" y="64"/>
                  </a:moveTo>
                  <a:cubicBezTo>
                    <a:pt x="188" y="63"/>
                    <a:pt x="185" y="62"/>
                    <a:pt x="185" y="61"/>
                  </a:cubicBezTo>
                  <a:cubicBezTo>
                    <a:pt x="185" y="60"/>
                    <a:pt x="187" y="60"/>
                    <a:pt x="188" y="59"/>
                  </a:cubicBezTo>
                  <a:cubicBezTo>
                    <a:pt x="188" y="58"/>
                    <a:pt x="186" y="58"/>
                    <a:pt x="184" y="59"/>
                  </a:cubicBezTo>
                  <a:cubicBezTo>
                    <a:pt x="182" y="58"/>
                    <a:pt x="181" y="59"/>
                    <a:pt x="181" y="60"/>
                  </a:cubicBezTo>
                  <a:cubicBezTo>
                    <a:pt x="181" y="60"/>
                    <a:pt x="181" y="60"/>
                    <a:pt x="181" y="60"/>
                  </a:cubicBezTo>
                  <a:cubicBezTo>
                    <a:pt x="179" y="60"/>
                    <a:pt x="180" y="60"/>
                    <a:pt x="178" y="60"/>
                  </a:cubicBezTo>
                  <a:cubicBezTo>
                    <a:pt x="177" y="60"/>
                    <a:pt x="176" y="61"/>
                    <a:pt x="176" y="61"/>
                  </a:cubicBezTo>
                  <a:cubicBezTo>
                    <a:pt x="176" y="62"/>
                    <a:pt x="177" y="63"/>
                    <a:pt x="178" y="64"/>
                  </a:cubicBezTo>
                  <a:cubicBezTo>
                    <a:pt x="177" y="64"/>
                    <a:pt x="177" y="64"/>
                    <a:pt x="176" y="64"/>
                  </a:cubicBezTo>
                  <a:cubicBezTo>
                    <a:pt x="174" y="64"/>
                    <a:pt x="175" y="63"/>
                    <a:pt x="175" y="63"/>
                  </a:cubicBezTo>
                  <a:cubicBezTo>
                    <a:pt x="174" y="62"/>
                    <a:pt x="173" y="62"/>
                    <a:pt x="172" y="62"/>
                  </a:cubicBezTo>
                  <a:cubicBezTo>
                    <a:pt x="171" y="62"/>
                    <a:pt x="170" y="62"/>
                    <a:pt x="169" y="63"/>
                  </a:cubicBezTo>
                  <a:cubicBezTo>
                    <a:pt x="170" y="63"/>
                    <a:pt x="170" y="63"/>
                    <a:pt x="170" y="63"/>
                  </a:cubicBezTo>
                  <a:cubicBezTo>
                    <a:pt x="169" y="63"/>
                    <a:pt x="168" y="64"/>
                    <a:pt x="166" y="64"/>
                  </a:cubicBezTo>
                  <a:cubicBezTo>
                    <a:pt x="166" y="63"/>
                    <a:pt x="165" y="63"/>
                    <a:pt x="162" y="63"/>
                  </a:cubicBezTo>
                  <a:cubicBezTo>
                    <a:pt x="161" y="64"/>
                    <a:pt x="160" y="64"/>
                    <a:pt x="159" y="65"/>
                  </a:cubicBezTo>
                  <a:cubicBezTo>
                    <a:pt x="159" y="64"/>
                    <a:pt x="159" y="63"/>
                    <a:pt x="158" y="64"/>
                  </a:cubicBezTo>
                  <a:cubicBezTo>
                    <a:pt x="154" y="64"/>
                    <a:pt x="145" y="67"/>
                    <a:pt x="144" y="69"/>
                  </a:cubicBezTo>
                  <a:cubicBezTo>
                    <a:pt x="144" y="70"/>
                    <a:pt x="146" y="70"/>
                    <a:pt x="147" y="70"/>
                  </a:cubicBezTo>
                  <a:cubicBezTo>
                    <a:pt x="148" y="69"/>
                    <a:pt x="149" y="69"/>
                    <a:pt x="150" y="69"/>
                  </a:cubicBezTo>
                  <a:cubicBezTo>
                    <a:pt x="149" y="70"/>
                    <a:pt x="147" y="70"/>
                    <a:pt x="146" y="71"/>
                  </a:cubicBezTo>
                  <a:cubicBezTo>
                    <a:pt x="146" y="72"/>
                    <a:pt x="151" y="70"/>
                    <a:pt x="154" y="70"/>
                  </a:cubicBezTo>
                  <a:cubicBezTo>
                    <a:pt x="155" y="70"/>
                    <a:pt x="157" y="69"/>
                    <a:pt x="159" y="69"/>
                  </a:cubicBezTo>
                  <a:cubicBezTo>
                    <a:pt x="160" y="69"/>
                    <a:pt x="161" y="69"/>
                    <a:pt x="161" y="69"/>
                  </a:cubicBezTo>
                  <a:cubicBezTo>
                    <a:pt x="160" y="69"/>
                    <a:pt x="160" y="69"/>
                    <a:pt x="158" y="70"/>
                  </a:cubicBezTo>
                  <a:cubicBezTo>
                    <a:pt x="154" y="70"/>
                    <a:pt x="151" y="71"/>
                    <a:pt x="148" y="72"/>
                  </a:cubicBezTo>
                  <a:cubicBezTo>
                    <a:pt x="149" y="73"/>
                    <a:pt x="150" y="73"/>
                    <a:pt x="152" y="73"/>
                  </a:cubicBezTo>
                  <a:cubicBezTo>
                    <a:pt x="154" y="73"/>
                    <a:pt x="157" y="72"/>
                    <a:pt x="158" y="72"/>
                  </a:cubicBezTo>
                  <a:cubicBezTo>
                    <a:pt x="159" y="73"/>
                    <a:pt x="158" y="73"/>
                    <a:pt x="160" y="73"/>
                  </a:cubicBezTo>
                  <a:cubicBezTo>
                    <a:pt x="163" y="73"/>
                    <a:pt x="166" y="72"/>
                    <a:pt x="169" y="72"/>
                  </a:cubicBezTo>
                  <a:cubicBezTo>
                    <a:pt x="171" y="71"/>
                    <a:pt x="174" y="71"/>
                    <a:pt x="177" y="70"/>
                  </a:cubicBezTo>
                  <a:cubicBezTo>
                    <a:pt x="179" y="69"/>
                    <a:pt x="178" y="69"/>
                    <a:pt x="180" y="69"/>
                  </a:cubicBezTo>
                  <a:cubicBezTo>
                    <a:pt x="183" y="68"/>
                    <a:pt x="184" y="70"/>
                    <a:pt x="189" y="69"/>
                  </a:cubicBezTo>
                  <a:cubicBezTo>
                    <a:pt x="191" y="69"/>
                    <a:pt x="194" y="69"/>
                    <a:pt x="195" y="68"/>
                  </a:cubicBezTo>
                  <a:cubicBezTo>
                    <a:pt x="195" y="68"/>
                    <a:pt x="194" y="68"/>
                    <a:pt x="194" y="67"/>
                  </a:cubicBezTo>
                  <a:cubicBezTo>
                    <a:pt x="194" y="67"/>
                    <a:pt x="192" y="68"/>
                    <a:pt x="192" y="67"/>
                  </a:cubicBezTo>
                  <a:cubicBezTo>
                    <a:pt x="192" y="67"/>
                    <a:pt x="193" y="67"/>
                    <a:pt x="194" y="67"/>
                  </a:cubicBezTo>
                  <a:cubicBezTo>
                    <a:pt x="196" y="66"/>
                    <a:pt x="196" y="67"/>
                    <a:pt x="198" y="66"/>
                  </a:cubicBezTo>
                  <a:cubicBezTo>
                    <a:pt x="196" y="65"/>
                    <a:pt x="187" y="65"/>
                    <a:pt x="187" y="64"/>
                  </a:cubicBezTo>
                  <a:close/>
                  <a:moveTo>
                    <a:pt x="146" y="62"/>
                  </a:moveTo>
                  <a:cubicBezTo>
                    <a:pt x="146" y="62"/>
                    <a:pt x="147" y="62"/>
                    <a:pt x="147" y="62"/>
                  </a:cubicBezTo>
                  <a:cubicBezTo>
                    <a:pt x="149" y="61"/>
                    <a:pt x="150" y="60"/>
                    <a:pt x="151" y="60"/>
                  </a:cubicBezTo>
                  <a:cubicBezTo>
                    <a:pt x="150" y="60"/>
                    <a:pt x="146" y="61"/>
                    <a:pt x="146" y="62"/>
                  </a:cubicBezTo>
                  <a:close/>
                  <a:moveTo>
                    <a:pt x="159" y="60"/>
                  </a:moveTo>
                  <a:cubicBezTo>
                    <a:pt x="159" y="60"/>
                    <a:pt x="160" y="59"/>
                    <a:pt x="160" y="59"/>
                  </a:cubicBezTo>
                  <a:cubicBezTo>
                    <a:pt x="160" y="60"/>
                    <a:pt x="161" y="60"/>
                    <a:pt x="162" y="60"/>
                  </a:cubicBezTo>
                  <a:cubicBezTo>
                    <a:pt x="161" y="60"/>
                    <a:pt x="159" y="60"/>
                    <a:pt x="159" y="61"/>
                  </a:cubicBezTo>
                  <a:cubicBezTo>
                    <a:pt x="159" y="61"/>
                    <a:pt x="160" y="61"/>
                    <a:pt x="162" y="61"/>
                  </a:cubicBezTo>
                  <a:cubicBezTo>
                    <a:pt x="164" y="60"/>
                    <a:pt x="166" y="60"/>
                    <a:pt x="168" y="59"/>
                  </a:cubicBezTo>
                  <a:cubicBezTo>
                    <a:pt x="169" y="59"/>
                    <a:pt x="175" y="57"/>
                    <a:pt x="175" y="57"/>
                  </a:cubicBezTo>
                  <a:cubicBezTo>
                    <a:pt x="176" y="57"/>
                    <a:pt x="181" y="57"/>
                    <a:pt x="182" y="57"/>
                  </a:cubicBezTo>
                  <a:cubicBezTo>
                    <a:pt x="183" y="56"/>
                    <a:pt x="186" y="55"/>
                    <a:pt x="186" y="54"/>
                  </a:cubicBezTo>
                  <a:cubicBezTo>
                    <a:pt x="186" y="54"/>
                    <a:pt x="185" y="54"/>
                    <a:pt x="184" y="54"/>
                  </a:cubicBezTo>
                  <a:cubicBezTo>
                    <a:pt x="182" y="54"/>
                    <a:pt x="182" y="55"/>
                    <a:pt x="181" y="55"/>
                  </a:cubicBezTo>
                  <a:cubicBezTo>
                    <a:pt x="179" y="55"/>
                    <a:pt x="177" y="55"/>
                    <a:pt x="177" y="54"/>
                  </a:cubicBezTo>
                  <a:cubicBezTo>
                    <a:pt x="177" y="54"/>
                    <a:pt x="177" y="54"/>
                    <a:pt x="177" y="53"/>
                  </a:cubicBezTo>
                  <a:cubicBezTo>
                    <a:pt x="177" y="53"/>
                    <a:pt x="176" y="53"/>
                    <a:pt x="175" y="53"/>
                  </a:cubicBezTo>
                  <a:cubicBezTo>
                    <a:pt x="174" y="54"/>
                    <a:pt x="172" y="54"/>
                    <a:pt x="171" y="55"/>
                  </a:cubicBezTo>
                  <a:cubicBezTo>
                    <a:pt x="171" y="55"/>
                    <a:pt x="173" y="55"/>
                    <a:pt x="174" y="55"/>
                  </a:cubicBezTo>
                  <a:cubicBezTo>
                    <a:pt x="174" y="55"/>
                    <a:pt x="174" y="55"/>
                    <a:pt x="174" y="56"/>
                  </a:cubicBezTo>
                  <a:cubicBezTo>
                    <a:pt x="174" y="56"/>
                    <a:pt x="173" y="56"/>
                    <a:pt x="173" y="56"/>
                  </a:cubicBezTo>
                  <a:cubicBezTo>
                    <a:pt x="173" y="56"/>
                    <a:pt x="174" y="56"/>
                    <a:pt x="175" y="56"/>
                  </a:cubicBezTo>
                  <a:cubicBezTo>
                    <a:pt x="174" y="56"/>
                    <a:pt x="174" y="56"/>
                    <a:pt x="172" y="57"/>
                  </a:cubicBezTo>
                  <a:cubicBezTo>
                    <a:pt x="168" y="57"/>
                    <a:pt x="166" y="56"/>
                    <a:pt x="163" y="57"/>
                  </a:cubicBezTo>
                  <a:cubicBezTo>
                    <a:pt x="162" y="57"/>
                    <a:pt x="162" y="57"/>
                    <a:pt x="161" y="57"/>
                  </a:cubicBezTo>
                  <a:cubicBezTo>
                    <a:pt x="161" y="57"/>
                    <a:pt x="160" y="57"/>
                    <a:pt x="159" y="57"/>
                  </a:cubicBezTo>
                  <a:cubicBezTo>
                    <a:pt x="159" y="57"/>
                    <a:pt x="158" y="57"/>
                    <a:pt x="156" y="58"/>
                  </a:cubicBezTo>
                  <a:cubicBezTo>
                    <a:pt x="156" y="58"/>
                    <a:pt x="156" y="58"/>
                    <a:pt x="157" y="58"/>
                  </a:cubicBezTo>
                  <a:cubicBezTo>
                    <a:pt x="157" y="58"/>
                    <a:pt x="157" y="58"/>
                    <a:pt x="157" y="58"/>
                  </a:cubicBezTo>
                  <a:cubicBezTo>
                    <a:pt x="156" y="58"/>
                    <a:pt x="155" y="58"/>
                    <a:pt x="155" y="59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55" y="59"/>
                    <a:pt x="155" y="59"/>
                    <a:pt x="155" y="59"/>
                  </a:cubicBezTo>
                  <a:cubicBezTo>
                    <a:pt x="155" y="59"/>
                    <a:pt x="154" y="59"/>
                    <a:pt x="153" y="59"/>
                  </a:cubicBezTo>
                  <a:cubicBezTo>
                    <a:pt x="153" y="59"/>
                    <a:pt x="153" y="59"/>
                    <a:pt x="153" y="60"/>
                  </a:cubicBezTo>
                  <a:cubicBezTo>
                    <a:pt x="154" y="60"/>
                    <a:pt x="154" y="60"/>
                    <a:pt x="154" y="60"/>
                  </a:cubicBezTo>
                  <a:cubicBezTo>
                    <a:pt x="154" y="60"/>
                    <a:pt x="153" y="60"/>
                    <a:pt x="153" y="60"/>
                  </a:cubicBezTo>
                  <a:cubicBezTo>
                    <a:pt x="152" y="60"/>
                    <a:pt x="152" y="60"/>
                    <a:pt x="151" y="61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0" y="61"/>
                    <a:pt x="151" y="62"/>
                    <a:pt x="152" y="61"/>
                  </a:cubicBezTo>
                  <a:cubicBezTo>
                    <a:pt x="152" y="61"/>
                    <a:pt x="154" y="61"/>
                    <a:pt x="155" y="61"/>
                  </a:cubicBezTo>
                  <a:cubicBezTo>
                    <a:pt x="156" y="61"/>
                    <a:pt x="158" y="60"/>
                    <a:pt x="159" y="60"/>
                  </a:cubicBezTo>
                  <a:close/>
                  <a:moveTo>
                    <a:pt x="216" y="43"/>
                  </a:moveTo>
                  <a:cubicBezTo>
                    <a:pt x="216" y="43"/>
                    <a:pt x="215" y="43"/>
                    <a:pt x="215" y="43"/>
                  </a:cubicBezTo>
                  <a:cubicBezTo>
                    <a:pt x="215" y="45"/>
                    <a:pt x="217" y="44"/>
                    <a:pt x="221" y="44"/>
                  </a:cubicBezTo>
                  <a:cubicBezTo>
                    <a:pt x="220" y="44"/>
                    <a:pt x="219" y="44"/>
                    <a:pt x="218" y="44"/>
                  </a:cubicBezTo>
                  <a:cubicBezTo>
                    <a:pt x="218" y="45"/>
                    <a:pt x="218" y="45"/>
                    <a:pt x="219" y="45"/>
                  </a:cubicBezTo>
                  <a:cubicBezTo>
                    <a:pt x="220" y="45"/>
                    <a:pt x="220" y="44"/>
                    <a:pt x="221" y="44"/>
                  </a:cubicBezTo>
                  <a:cubicBezTo>
                    <a:pt x="222" y="45"/>
                    <a:pt x="222" y="45"/>
                    <a:pt x="223" y="45"/>
                  </a:cubicBezTo>
                  <a:cubicBezTo>
                    <a:pt x="224" y="45"/>
                    <a:pt x="224" y="44"/>
                    <a:pt x="226" y="44"/>
                  </a:cubicBezTo>
                  <a:cubicBezTo>
                    <a:pt x="228" y="44"/>
                    <a:pt x="229" y="44"/>
                    <a:pt x="231" y="44"/>
                  </a:cubicBezTo>
                  <a:cubicBezTo>
                    <a:pt x="229" y="44"/>
                    <a:pt x="222" y="45"/>
                    <a:pt x="222" y="45"/>
                  </a:cubicBezTo>
                  <a:cubicBezTo>
                    <a:pt x="222" y="46"/>
                    <a:pt x="225" y="46"/>
                    <a:pt x="227" y="46"/>
                  </a:cubicBezTo>
                  <a:cubicBezTo>
                    <a:pt x="227" y="46"/>
                    <a:pt x="227" y="46"/>
                    <a:pt x="226" y="46"/>
                  </a:cubicBezTo>
                  <a:cubicBezTo>
                    <a:pt x="226" y="47"/>
                    <a:pt x="228" y="47"/>
                    <a:pt x="230" y="46"/>
                  </a:cubicBezTo>
                  <a:cubicBezTo>
                    <a:pt x="232" y="46"/>
                    <a:pt x="233" y="47"/>
                    <a:pt x="233" y="46"/>
                  </a:cubicBezTo>
                  <a:cubicBezTo>
                    <a:pt x="234" y="46"/>
                    <a:pt x="236" y="46"/>
                    <a:pt x="237" y="46"/>
                  </a:cubicBezTo>
                  <a:cubicBezTo>
                    <a:pt x="237" y="46"/>
                    <a:pt x="237" y="46"/>
                    <a:pt x="237" y="46"/>
                  </a:cubicBezTo>
                  <a:cubicBezTo>
                    <a:pt x="237" y="46"/>
                    <a:pt x="238" y="46"/>
                    <a:pt x="239" y="46"/>
                  </a:cubicBezTo>
                  <a:cubicBezTo>
                    <a:pt x="238" y="46"/>
                    <a:pt x="238" y="45"/>
                    <a:pt x="237" y="45"/>
                  </a:cubicBezTo>
                  <a:cubicBezTo>
                    <a:pt x="238" y="45"/>
                    <a:pt x="238" y="45"/>
                    <a:pt x="239" y="45"/>
                  </a:cubicBezTo>
                  <a:cubicBezTo>
                    <a:pt x="239" y="45"/>
                    <a:pt x="239" y="45"/>
                    <a:pt x="240" y="45"/>
                  </a:cubicBezTo>
                  <a:cubicBezTo>
                    <a:pt x="242" y="45"/>
                    <a:pt x="243" y="44"/>
                    <a:pt x="246" y="44"/>
                  </a:cubicBezTo>
                  <a:cubicBezTo>
                    <a:pt x="246" y="44"/>
                    <a:pt x="248" y="44"/>
                    <a:pt x="248" y="44"/>
                  </a:cubicBezTo>
                  <a:cubicBezTo>
                    <a:pt x="249" y="44"/>
                    <a:pt x="248" y="44"/>
                    <a:pt x="248" y="44"/>
                  </a:cubicBezTo>
                  <a:cubicBezTo>
                    <a:pt x="247" y="44"/>
                    <a:pt x="244" y="43"/>
                    <a:pt x="243" y="43"/>
                  </a:cubicBezTo>
                  <a:cubicBezTo>
                    <a:pt x="243" y="43"/>
                    <a:pt x="241" y="44"/>
                    <a:pt x="241" y="43"/>
                  </a:cubicBezTo>
                  <a:cubicBezTo>
                    <a:pt x="241" y="43"/>
                    <a:pt x="242" y="43"/>
                    <a:pt x="242" y="43"/>
                  </a:cubicBezTo>
                  <a:cubicBezTo>
                    <a:pt x="242" y="43"/>
                    <a:pt x="241" y="43"/>
                    <a:pt x="240" y="43"/>
                  </a:cubicBezTo>
                  <a:cubicBezTo>
                    <a:pt x="240" y="42"/>
                    <a:pt x="241" y="42"/>
                    <a:pt x="239" y="42"/>
                  </a:cubicBezTo>
                  <a:cubicBezTo>
                    <a:pt x="239" y="42"/>
                    <a:pt x="238" y="42"/>
                    <a:pt x="238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39" y="42"/>
                    <a:pt x="239" y="42"/>
                    <a:pt x="239" y="43"/>
                  </a:cubicBezTo>
                  <a:cubicBezTo>
                    <a:pt x="238" y="43"/>
                    <a:pt x="238" y="43"/>
                    <a:pt x="237" y="43"/>
                  </a:cubicBezTo>
                  <a:cubicBezTo>
                    <a:pt x="236" y="42"/>
                    <a:pt x="237" y="42"/>
                    <a:pt x="235" y="42"/>
                  </a:cubicBezTo>
                  <a:cubicBezTo>
                    <a:pt x="234" y="42"/>
                    <a:pt x="233" y="42"/>
                    <a:pt x="231" y="42"/>
                  </a:cubicBezTo>
                  <a:cubicBezTo>
                    <a:pt x="229" y="42"/>
                    <a:pt x="230" y="41"/>
                    <a:pt x="228" y="41"/>
                  </a:cubicBezTo>
                  <a:cubicBezTo>
                    <a:pt x="226" y="41"/>
                    <a:pt x="223" y="41"/>
                    <a:pt x="221" y="41"/>
                  </a:cubicBezTo>
                  <a:cubicBezTo>
                    <a:pt x="221" y="41"/>
                    <a:pt x="223" y="41"/>
                    <a:pt x="224" y="41"/>
                  </a:cubicBezTo>
                  <a:cubicBezTo>
                    <a:pt x="223" y="41"/>
                    <a:pt x="223" y="41"/>
                    <a:pt x="222" y="41"/>
                  </a:cubicBezTo>
                  <a:cubicBezTo>
                    <a:pt x="220" y="41"/>
                    <a:pt x="219" y="41"/>
                    <a:pt x="218" y="42"/>
                  </a:cubicBezTo>
                  <a:cubicBezTo>
                    <a:pt x="218" y="42"/>
                    <a:pt x="219" y="42"/>
                    <a:pt x="219" y="42"/>
                  </a:cubicBezTo>
                  <a:cubicBezTo>
                    <a:pt x="220" y="42"/>
                    <a:pt x="221" y="42"/>
                    <a:pt x="222" y="42"/>
                  </a:cubicBezTo>
                  <a:cubicBezTo>
                    <a:pt x="222" y="42"/>
                    <a:pt x="222" y="42"/>
                    <a:pt x="221" y="42"/>
                  </a:cubicBezTo>
                  <a:cubicBezTo>
                    <a:pt x="220" y="42"/>
                    <a:pt x="220" y="42"/>
                    <a:pt x="218" y="42"/>
                  </a:cubicBezTo>
                  <a:cubicBezTo>
                    <a:pt x="217" y="42"/>
                    <a:pt x="216" y="42"/>
                    <a:pt x="216" y="43"/>
                  </a:cubicBezTo>
                  <a:cubicBezTo>
                    <a:pt x="216" y="43"/>
                    <a:pt x="219" y="43"/>
                    <a:pt x="220" y="43"/>
                  </a:cubicBezTo>
                  <a:cubicBezTo>
                    <a:pt x="220" y="43"/>
                    <a:pt x="220" y="43"/>
                    <a:pt x="219" y="43"/>
                  </a:cubicBezTo>
                  <a:cubicBezTo>
                    <a:pt x="218" y="43"/>
                    <a:pt x="217" y="43"/>
                    <a:pt x="216" y="43"/>
                  </a:cubicBezTo>
                  <a:close/>
                  <a:moveTo>
                    <a:pt x="199" y="49"/>
                  </a:moveTo>
                  <a:cubicBezTo>
                    <a:pt x="198" y="49"/>
                    <a:pt x="198" y="49"/>
                    <a:pt x="197" y="49"/>
                  </a:cubicBezTo>
                  <a:cubicBezTo>
                    <a:pt x="196" y="49"/>
                    <a:pt x="194" y="50"/>
                    <a:pt x="196" y="49"/>
                  </a:cubicBezTo>
                  <a:cubicBezTo>
                    <a:pt x="198" y="49"/>
                    <a:pt x="199" y="49"/>
                    <a:pt x="199" y="49"/>
                  </a:cubicBezTo>
                  <a:close/>
                  <a:moveTo>
                    <a:pt x="322" y="130"/>
                  </a:moveTo>
                  <a:cubicBezTo>
                    <a:pt x="322" y="130"/>
                    <a:pt x="322" y="130"/>
                    <a:pt x="322" y="130"/>
                  </a:cubicBezTo>
                  <a:cubicBezTo>
                    <a:pt x="322" y="130"/>
                    <a:pt x="322" y="130"/>
                    <a:pt x="322" y="130"/>
                  </a:cubicBezTo>
                  <a:cubicBezTo>
                    <a:pt x="322" y="130"/>
                    <a:pt x="322" y="130"/>
                    <a:pt x="322" y="130"/>
                  </a:cubicBezTo>
                  <a:close/>
                  <a:moveTo>
                    <a:pt x="111" y="131"/>
                  </a:moveTo>
                  <a:cubicBezTo>
                    <a:pt x="112" y="132"/>
                    <a:pt x="115" y="133"/>
                    <a:pt x="118" y="133"/>
                  </a:cubicBezTo>
                  <a:cubicBezTo>
                    <a:pt x="118" y="133"/>
                    <a:pt x="118" y="133"/>
                    <a:pt x="119" y="133"/>
                  </a:cubicBezTo>
                  <a:cubicBezTo>
                    <a:pt x="119" y="132"/>
                    <a:pt x="119" y="132"/>
                    <a:pt x="119" y="132"/>
                  </a:cubicBezTo>
                  <a:cubicBezTo>
                    <a:pt x="116" y="130"/>
                    <a:pt x="114" y="129"/>
                    <a:pt x="110" y="129"/>
                  </a:cubicBezTo>
                  <a:cubicBezTo>
                    <a:pt x="110" y="129"/>
                    <a:pt x="109" y="128"/>
                    <a:pt x="108" y="128"/>
                  </a:cubicBezTo>
                  <a:cubicBezTo>
                    <a:pt x="107" y="128"/>
                    <a:pt x="107" y="128"/>
                    <a:pt x="106" y="129"/>
                  </a:cubicBezTo>
                  <a:cubicBezTo>
                    <a:pt x="107" y="129"/>
                    <a:pt x="107" y="129"/>
                    <a:pt x="107" y="129"/>
                  </a:cubicBezTo>
                  <a:cubicBezTo>
                    <a:pt x="107" y="129"/>
                    <a:pt x="108" y="129"/>
                    <a:pt x="108" y="129"/>
                  </a:cubicBezTo>
                  <a:cubicBezTo>
                    <a:pt x="108" y="129"/>
                    <a:pt x="108" y="129"/>
                    <a:pt x="107" y="129"/>
                  </a:cubicBezTo>
                  <a:cubicBezTo>
                    <a:pt x="107" y="130"/>
                    <a:pt x="110" y="131"/>
                    <a:pt x="112" y="130"/>
                  </a:cubicBezTo>
                  <a:cubicBezTo>
                    <a:pt x="112" y="130"/>
                    <a:pt x="111" y="131"/>
                    <a:pt x="111" y="131"/>
                  </a:cubicBezTo>
                  <a:close/>
                  <a:moveTo>
                    <a:pt x="98" y="116"/>
                  </a:moveTo>
                  <a:cubicBezTo>
                    <a:pt x="96" y="116"/>
                    <a:pt x="96" y="116"/>
                    <a:pt x="95" y="118"/>
                  </a:cubicBezTo>
                  <a:cubicBezTo>
                    <a:pt x="97" y="117"/>
                    <a:pt x="96" y="117"/>
                    <a:pt x="97" y="117"/>
                  </a:cubicBezTo>
                  <a:cubicBezTo>
                    <a:pt x="97" y="117"/>
                    <a:pt x="97" y="118"/>
                    <a:pt x="97" y="118"/>
                  </a:cubicBezTo>
                  <a:cubicBezTo>
                    <a:pt x="97" y="118"/>
                    <a:pt x="98" y="120"/>
                    <a:pt x="98" y="119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100" y="117"/>
                    <a:pt x="97" y="117"/>
                    <a:pt x="98" y="116"/>
                  </a:cubicBezTo>
                  <a:close/>
                  <a:moveTo>
                    <a:pt x="93" y="115"/>
                  </a:moveTo>
                  <a:cubicBezTo>
                    <a:pt x="93" y="114"/>
                    <a:pt x="93" y="114"/>
                    <a:pt x="94" y="112"/>
                  </a:cubicBezTo>
                  <a:cubicBezTo>
                    <a:pt x="93" y="113"/>
                    <a:pt x="93" y="112"/>
                    <a:pt x="92" y="112"/>
                  </a:cubicBezTo>
                  <a:cubicBezTo>
                    <a:pt x="92" y="113"/>
                    <a:pt x="91" y="113"/>
                    <a:pt x="91" y="113"/>
                  </a:cubicBezTo>
                  <a:cubicBezTo>
                    <a:pt x="91" y="114"/>
                    <a:pt x="91" y="115"/>
                    <a:pt x="93" y="115"/>
                  </a:cubicBezTo>
                  <a:cubicBezTo>
                    <a:pt x="92" y="116"/>
                    <a:pt x="92" y="116"/>
                    <a:pt x="93" y="117"/>
                  </a:cubicBezTo>
                  <a:cubicBezTo>
                    <a:pt x="94" y="116"/>
                    <a:pt x="94" y="115"/>
                    <a:pt x="94" y="114"/>
                  </a:cubicBezTo>
                  <a:cubicBezTo>
                    <a:pt x="94" y="115"/>
                    <a:pt x="93" y="115"/>
                    <a:pt x="93" y="115"/>
                  </a:cubicBezTo>
                  <a:close/>
                  <a:moveTo>
                    <a:pt x="284" y="430"/>
                  </a:moveTo>
                  <a:cubicBezTo>
                    <a:pt x="284" y="430"/>
                    <a:pt x="284" y="430"/>
                    <a:pt x="284" y="430"/>
                  </a:cubicBezTo>
                  <a:cubicBezTo>
                    <a:pt x="284" y="431"/>
                    <a:pt x="285" y="431"/>
                    <a:pt x="285" y="431"/>
                  </a:cubicBezTo>
                  <a:cubicBezTo>
                    <a:pt x="286" y="431"/>
                    <a:pt x="286" y="431"/>
                    <a:pt x="286" y="431"/>
                  </a:cubicBezTo>
                  <a:cubicBezTo>
                    <a:pt x="287" y="430"/>
                    <a:pt x="287" y="430"/>
                    <a:pt x="287" y="429"/>
                  </a:cubicBezTo>
                  <a:cubicBezTo>
                    <a:pt x="287" y="429"/>
                    <a:pt x="287" y="429"/>
                    <a:pt x="287" y="429"/>
                  </a:cubicBezTo>
                  <a:cubicBezTo>
                    <a:pt x="287" y="428"/>
                    <a:pt x="287" y="428"/>
                    <a:pt x="286" y="428"/>
                  </a:cubicBezTo>
                  <a:cubicBezTo>
                    <a:pt x="285" y="428"/>
                    <a:pt x="284" y="430"/>
                    <a:pt x="284" y="430"/>
                  </a:cubicBezTo>
                  <a:close/>
                  <a:moveTo>
                    <a:pt x="98" y="125"/>
                  </a:moveTo>
                  <a:cubicBezTo>
                    <a:pt x="98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8" y="123"/>
                  </a:cubicBezTo>
                  <a:cubicBezTo>
                    <a:pt x="99" y="123"/>
                    <a:pt x="99" y="122"/>
                    <a:pt x="99" y="122"/>
                  </a:cubicBezTo>
                  <a:cubicBezTo>
                    <a:pt x="99" y="122"/>
                    <a:pt x="98" y="123"/>
                    <a:pt x="97" y="123"/>
                  </a:cubicBezTo>
                  <a:cubicBezTo>
                    <a:pt x="97" y="123"/>
                    <a:pt x="98" y="122"/>
                    <a:pt x="98" y="122"/>
                  </a:cubicBezTo>
                  <a:cubicBezTo>
                    <a:pt x="97" y="122"/>
                    <a:pt x="97" y="122"/>
                    <a:pt x="96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7" y="123"/>
                    <a:pt x="97" y="124"/>
                    <a:pt x="97" y="123"/>
                  </a:cubicBezTo>
                  <a:cubicBezTo>
                    <a:pt x="98" y="123"/>
                    <a:pt x="97" y="124"/>
                    <a:pt x="98" y="124"/>
                  </a:cubicBezTo>
                  <a:cubicBezTo>
                    <a:pt x="98" y="124"/>
                    <a:pt x="98" y="124"/>
                    <a:pt x="98" y="125"/>
                  </a:cubicBezTo>
                  <a:cubicBezTo>
                    <a:pt x="97" y="125"/>
                    <a:pt x="98" y="126"/>
                    <a:pt x="99" y="126"/>
                  </a:cubicBezTo>
                  <a:cubicBezTo>
                    <a:pt x="100" y="126"/>
                    <a:pt x="98" y="125"/>
                    <a:pt x="98" y="125"/>
                  </a:cubicBezTo>
                  <a:close/>
                  <a:moveTo>
                    <a:pt x="209" y="46"/>
                  </a:moveTo>
                  <a:cubicBezTo>
                    <a:pt x="208" y="47"/>
                    <a:pt x="211" y="47"/>
                    <a:pt x="212" y="47"/>
                  </a:cubicBezTo>
                  <a:cubicBezTo>
                    <a:pt x="212" y="47"/>
                    <a:pt x="211" y="47"/>
                    <a:pt x="211" y="47"/>
                  </a:cubicBezTo>
                  <a:cubicBezTo>
                    <a:pt x="211" y="48"/>
                    <a:pt x="214" y="47"/>
                    <a:pt x="218" y="47"/>
                  </a:cubicBezTo>
                  <a:cubicBezTo>
                    <a:pt x="218" y="46"/>
                    <a:pt x="218" y="46"/>
                    <a:pt x="219" y="46"/>
                  </a:cubicBezTo>
                  <a:cubicBezTo>
                    <a:pt x="219" y="45"/>
                    <a:pt x="215" y="46"/>
                    <a:pt x="215" y="45"/>
                  </a:cubicBezTo>
                  <a:cubicBezTo>
                    <a:pt x="214" y="46"/>
                    <a:pt x="212" y="45"/>
                    <a:pt x="211" y="45"/>
                  </a:cubicBezTo>
                  <a:cubicBezTo>
                    <a:pt x="210" y="45"/>
                    <a:pt x="209" y="45"/>
                    <a:pt x="209" y="46"/>
                  </a:cubicBezTo>
                  <a:close/>
                  <a:moveTo>
                    <a:pt x="322" y="130"/>
                  </a:moveTo>
                  <a:cubicBezTo>
                    <a:pt x="322" y="130"/>
                    <a:pt x="322" y="130"/>
                    <a:pt x="322" y="130"/>
                  </a:cubicBezTo>
                  <a:cubicBezTo>
                    <a:pt x="322" y="130"/>
                    <a:pt x="322" y="131"/>
                    <a:pt x="322" y="130"/>
                  </a:cubicBezTo>
                  <a:close/>
                  <a:moveTo>
                    <a:pt x="190" y="54"/>
                  </a:moveTo>
                  <a:cubicBezTo>
                    <a:pt x="188" y="54"/>
                    <a:pt x="187" y="55"/>
                    <a:pt x="187" y="55"/>
                  </a:cubicBezTo>
                  <a:cubicBezTo>
                    <a:pt x="187" y="55"/>
                    <a:pt x="188" y="55"/>
                    <a:pt x="189" y="55"/>
                  </a:cubicBezTo>
                  <a:cubicBezTo>
                    <a:pt x="189" y="55"/>
                    <a:pt x="190" y="55"/>
                    <a:pt x="190" y="55"/>
                  </a:cubicBezTo>
                  <a:cubicBezTo>
                    <a:pt x="191" y="54"/>
                    <a:pt x="190" y="54"/>
                    <a:pt x="190" y="54"/>
                  </a:cubicBezTo>
                  <a:close/>
                  <a:moveTo>
                    <a:pt x="201" y="53"/>
                  </a:moveTo>
                  <a:cubicBezTo>
                    <a:pt x="201" y="54"/>
                    <a:pt x="201" y="54"/>
                    <a:pt x="200" y="54"/>
                  </a:cubicBezTo>
                  <a:cubicBezTo>
                    <a:pt x="200" y="54"/>
                    <a:pt x="203" y="54"/>
                    <a:pt x="204" y="54"/>
                  </a:cubicBezTo>
                  <a:cubicBezTo>
                    <a:pt x="204" y="54"/>
                    <a:pt x="207" y="54"/>
                    <a:pt x="208" y="53"/>
                  </a:cubicBezTo>
                  <a:cubicBezTo>
                    <a:pt x="208" y="52"/>
                    <a:pt x="209" y="52"/>
                    <a:pt x="209" y="51"/>
                  </a:cubicBezTo>
                  <a:cubicBezTo>
                    <a:pt x="210" y="50"/>
                    <a:pt x="209" y="50"/>
                    <a:pt x="207" y="50"/>
                  </a:cubicBezTo>
                  <a:cubicBezTo>
                    <a:pt x="207" y="50"/>
                    <a:pt x="206" y="50"/>
                    <a:pt x="205" y="51"/>
                  </a:cubicBezTo>
                  <a:cubicBezTo>
                    <a:pt x="203" y="51"/>
                    <a:pt x="202" y="50"/>
                    <a:pt x="200" y="51"/>
                  </a:cubicBezTo>
                  <a:cubicBezTo>
                    <a:pt x="200" y="51"/>
                    <a:pt x="199" y="51"/>
                    <a:pt x="198" y="51"/>
                  </a:cubicBezTo>
                  <a:cubicBezTo>
                    <a:pt x="199" y="51"/>
                    <a:pt x="200" y="51"/>
                    <a:pt x="202" y="51"/>
                  </a:cubicBezTo>
                  <a:cubicBezTo>
                    <a:pt x="202" y="51"/>
                    <a:pt x="202" y="51"/>
                    <a:pt x="202" y="52"/>
                  </a:cubicBezTo>
                  <a:cubicBezTo>
                    <a:pt x="199" y="52"/>
                    <a:pt x="199" y="51"/>
                    <a:pt x="196" y="51"/>
                  </a:cubicBezTo>
                  <a:cubicBezTo>
                    <a:pt x="196" y="52"/>
                    <a:pt x="196" y="52"/>
                    <a:pt x="196" y="52"/>
                  </a:cubicBezTo>
                  <a:cubicBezTo>
                    <a:pt x="197" y="52"/>
                    <a:pt x="197" y="52"/>
                    <a:pt x="198" y="52"/>
                  </a:cubicBezTo>
                  <a:cubicBezTo>
                    <a:pt x="195" y="53"/>
                    <a:pt x="194" y="51"/>
                    <a:pt x="190" y="52"/>
                  </a:cubicBezTo>
                  <a:cubicBezTo>
                    <a:pt x="190" y="52"/>
                    <a:pt x="190" y="52"/>
                    <a:pt x="189" y="5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9" y="52"/>
                    <a:pt x="189" y="52"/>
                    <a:pt x="189" y="53"/>
                  </a:cubicBezTo>
                  <a:cubicBezTo>
                    <a:pt x="190" y="53"/>
                    <a:pt x="191" y="53"/>
                    <a:pt x="192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2" y="53"/>
                    <a:pt x="193" y="53"/>
                    <a:pt x="194" y="53"/>
                  </a:cubicBezTo>
                  <a:cubicBezTo>
                    <a:pt x="194" y="53"/>
                    <a:pt x="194" y="53"/>
                    <a:pt x="195" y="53"/>
                  </a:cubicBezTo>
                  <a:cubicBezTo>
                    <a:pt x="197" y="53"/>
                    <a:pt x="201" y="52"/>
                    <a:pt x="203" y="52"/>
                  </a:cubicBezTo>
                  <a:cubicBezTo>
                    <a:pt x="203" y="52"/>
                    <a:pt x="204" y="52"/>
                    <a:pt x="204" y="52"/>
                  </a:cubicBezTo>
                  <a:cubicBezTo>
                    <a:pt x="203" y="53"/>
                    <a:pt x="201" y="53"/>
                    <a:pt x="201" y="53"/>
                  </a:cubicBezTo>
                  <a:cubicBezTo>
                    <a:pt x="201" y="53"/>
                    <a:pt x="201" y="53"/>
                    <a:pt x="201" y="53"/>
                  </a:cubicBezTo>
                  <a:close/>
                  <a:moveTo>
                    <a:pt x="222" y="47"/>
                  </a:moveTo>
                  <a:cubicBezTo>
                    <a:pt x="220" y="47"/>
                    <a:pt x="216" y="48"/>
                    <a:pt x="215" y="48"/>
                  </a:cubicBezTo>
                  <a:cubicBezTo>
                    <a:pt x="215" y="48"/>
                    <a:pt x="221" y="48"/>
                    <a:pt x="222" y="48"/>
                  </a:cubicBezTo>
                  <a:cubicBezTo>
                    <a:pt x="222" y="48"/>
                    <a:pt x="223" y="48"/>
                    <a:pt x="223" y="48"/>
                  </a:cubicBezTo>
                  <a:cubicBezTo>
                    <a:pt x="223" y="48"/>
                    <a:pt x="223" y="48"/>
                    <a:pt x="223" y="47"/>
                  </a:cubicBezTo>
                  <a:cubicBezTo>
                    <a:pt x="222" y="47"/>
                    <a:pt x="223" y="47"/>
                    <a:pt x="222" y="47"/>
                  </a:cubicBezTo>
                  <a:close/>
                  <a:moveTo>
                    <a:pt x="218" y="51"/>
                  </a:moveTo>
                  <a:cubicBezTo>
                    <a:pt x="216" y="51"/>
                    <a:pt x="216" y="52"/>
                    <a:pt x="215" y="53"/>
                  </a:cubicBezTo>
                  <a:cubicBezTo>
                    <a:pt x="214" y="53"/>
                    <a:pt x="213" y="53"/>
                    <a:pt x="213" y="53"/>
                  </a:cubicBezTo>
                  <a:cubicBezTo>
                    <a:pt x="213" y="53"/>
                    <a:pt x="220" y="54"/>
                    <a:pt x="220" y="54"/>
                  </a:cubicBezTo>
                  <a:cubicBezTo>
                    <a:pt x="222" y="54"/>
                    <a:pt x="223" y="53"/>
                    <a:pt x="223" y="53"/>
                  </a:cubicBezTo>
                  <a:cubicBezTo>
                    <a:pt x="223" y="52"/>
                    <a:pt x="220" y="51"/>
                    <a:pt x="218" y="51"/>
                  </a:cubicBezTo>
                  <a:close/>
                  <a:moveTo>
                    <a:pt x="279" y="72"/>
                  </a:moveTo>
                  <a:cubicBezTo>
                    <a:pt x="281" y="72"/>
                    <a:pt x="283" y="72"/>
                    <a:pt x="283" y="71"/>
                  </a:cubicBezTo>
                  <a:cubicBezTo>
                    <a:pt x="283" y="69"/>
                    <a:pt x="276" y="69"/>
                    <a:pt x="276" y="70"/>
                  </a:cubicBezTo>
                  <a:cubicBezTo>
                    <a:pt x="276" y="71"/>
                    <a:pt x="277" y="72"/>
                    <a:pt x="279" y="72"/>
                  </a:cubicBezTo>
                  <a:close/>
                  <a:moveTo>
                    <a:pt x="260" y="220"/>
                  </a:moveTo>
                  <a:cubicBezTo>
                    <a:pt x="260" y="220"/>
                    <a:pt x="260" y="220"/>
                    <a:pt x="260" y="220"/>
                  </a:cubicBezTo>
                  <a:cubicBezTo>
                    <a:pt x="260" y="220"/>
                    <a:pt x="260" y="220"/>
                    <a:pt x="260" y="221"/>
                  </a:cubicBezTo>
                  <a:cubicBezTo>
                    <a:pt x="259" y="221"/>
                    <a:pt x="258" y="221"/>
                    <a:pt x="258" y="222"/>
                  </a:cubicBezTo>
                  <a:cubicBezTo>
                    <a:pt x="258" y="222"/>
                    <a:pt x="260" y="222"/>
                    <a:pt x="260" y="222"/>
                  </a:cubicBezTo>
                  <a:cubicBezTo>
                    <a:pt x="260" y="221"/>
                    <a:pt x="260" y="220"/>
                    <a:pt x="260" y="220"/>
                  </a:cubicBezTo>
                  <a:cubicBezTo>
                    <a:pt x="260" y="220"/>
                    <a:pt x="260" y="220"/>
                    <a:pt x="260" y="220"/>
                  </a:cubicBezTo>
                  <a:close/>
                  <a:moveTo>
                    <a:pt x="277" y="208"/>
                  </a:moveTo>
                  <a:cubicBezTo>
                    <a:pt x="277" y="208"/>
                    <a:pt x="277" y="208"/>
                    <a:pt x="277" y="208"/>
                  </a:cubicBezTo>
                  <a:cubicBezTo>
                    <a:pt x="277" y="209"/>
                    <a:pt x="277" y="211"/>
                    <a:pt x="278" y="211"/>
                  </a:cubicBezTo>
                  <a:cubicBezTo>
                    <a:pt x="278" y="211"/>
                    <a:pt x="279" y="210"/>
                    <a:pt x="279" y="210"/>
                  </a:cubicBezTo>
                  <a:cubicBezTo>
                    <a:pt x="279" y="209"/>
                    <a:pt x="278" y="208"/>
                    <a:pt x="277" y="208"/>
                  </a:cubicBezTo>
                  <a:close/>
                  <a:moveTo>
                    <a:pt x="294" y="223"/>
                  </a:moveTo>
                  <a:cubicBezTo>
                    <a:pt x="295" y="223"/>
                    <a:pt x="296" y="223"/>
                    <a:pt x="296" y="223"/>
                  </a:cubicBezTo>
                  <a:cubicBezTo>
                    <a:pt x="297" y="222"/>
                    <a:pt x="297" y="222"/>
                    <a:pt x="296" y="221"/>
                  </a:cubicBezTo>
                  <a:cubicBezTo>
                    <a:pt x="296" y="222"/>
                    <a:pt x="295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lose/>
                  <a:moveTo>
                    <a:pt x="281" y="204"/>
                  </a:moveTo>
                  <a:cubicBezTo>
                    <a:pt x="281" y="203"/>
                    <a:pt x="281" y="203"/>
                    <a:pt x="281" y="203"/>
                  </a:cubicBezTo>
                  <a:cubicBezTo>
                    <a:pt x="281" y="203"/>
                    <a:pt x="281" y="204"/>
                    <a:pt x="281" y="204"/>
                  </a:cubicBezTo>
                  <a:close/>
                  <a:moveTo>
                    <a:pt x="289" y="224"/>
                  </a:moveTo>
                  <a:cubicBezTo>
                    <a:pt x="288" y="224"/>
                    <a:pt x="288" y="224"/>
                    <a:pt x="287" y="224"/>
                  </a:cubicBezTo>
                  <a:cubicBezTo>
                    <a:pt x="287" y="224"/>
                    <a:pt x="287" y="223"/>
                    <a:pt x="287" y="223"/>
                  </a:cubicBezTo>
                  <a:cubicBezTo>
                    <a:pt x="284" y="223"/>
                    <a:pt x="281" y="221"/>
                    <a:pt x="279" y="220"/>
                  </a:cubicBezTo>
                  <a:cubicBezTo>
                    <a:pt x="279" y="220"/>
                    <a:pt x="278" y="218"/>
                    <a:pt x="277" y="218"/>
                  </a:cubicBezTo>
                  <a:cubicBezTo>
                    <a:pt x="272" y="218"/>
                    <a:pt x="270" y="215"/>
                    <a:pt x="264" y="215"/>
                  </a:cubicBezTo>
                  <a:cubicBezTo>
                    <a:pt x="258" y="215"/>
                    <a:pt x="255" y="217"/>
                    <a:pt x="253" y="220"/>
                  </a:cubicBezTo>
                  <a:cubicBezTo>
                    <a:pt x="253" y="220"/>
                    <a:pt x="254" y="220"/>
                    <a:pt x="254" y="220"/>
                  </a:cubicBezTo>
                  <a:cubicBezTo>
                    <a:pt x="255" y="219"/>
                    <a:pt x="259" y="218"/>
                    <a:pt x="261" y="217"/>
                  </a:cubicBezTo>
                  <a:cubicBezTo>
                    <a:pt x="262" y="217"/>
                    <a:pt x="263" y="218"/>
                    <a:pt x="263" y="218"/>
                  </a:cubicBezTo>
                  <a:cubicBezTo>
                    <a:pt x="263" y="218"/>
                    <a:pt x="263" y="219"/>
                    <a:pt x="264" y="219"/>
                  </a:cubicBezTo>
                  <a:cubicBezTo>
                    <a:pt x="265" y="219"/>
                    <a:pt x="266" y="219"/>
                    <a:pt x="267" y="219"/>
                  </a:cubicBezTo>
                  <a:cubicBezTo>
                    <a:pt x="269" y="219"/>
                    <a:pt x="270" y="221"/>
                    <a:pt x="272" y="221"/>
                  </a:cubicBezTo>
                  <a:cubicBezTo>
                    <a:pt x="273" y="221"/>
                    <a:pt x="274" y="221"/>
                    <a:pt x="275" y="221"/>
                  </a:cubicBezTo>
                  <a:cubicBezTo>
                    <a:pt x="275" y="221"/>
                    <a:pt x="275" y="222"/>
                    <a:pt x="276" y="222"/>
                  </a:cubicBezTo>
                  <a:cubicBezTo>
                    <a:pt x="277" y="224"/>
                    <a:pt x="279" y="224"/>
                    <a:pt x="281" y="225"/>
                  </a:cubicBezTo>
                  <a:cubicBezTo>
                    <a:pt x="281" y="226"/>
                    <a:pt x="280" y="226"/>
                    <a:pt x="279" y="226"/>
                  </a:cubicBezTo>
                  <a:cubicBezTo>
                    <a:pt x="280" y="226"/>
                    <a:pt x="279" y="227"/>
                    <a:pt x="279" y="227"/>
                  </a:cubicBezTo>
                  <a:cubicBezTo>
                    <a:pt x="282" y="227"/>
                    <a:pt x="284" y="228"/>
                    <a:pt x="287" y="228"/>
                  </a:cubicBezTo>
                  <a:cubicBezTo>
                    <a:pt x="289" y="228"/>
                    <a:pt x="291" y="228"/>
                    <a:pt x="292" y="226"/>
                  </a:cubicBezTo>
                  <a:cubicBezTo>
                    <a:pt x="291" y="226"/>
                    <a:pt x="290" y="224"/>
                    <a:pt x="289" y="224"/>
                  </a:cubicBezTo>
                  <a:close/>
                  <a:moveTo>
                    <a:pt x="278" y="202"/>
                  </a:moveTo>
                  <a:cubicBezTo>
                    <a:pt x="278" y="202"/>
                    <a:pt x="277" y="201"/>
                    <a:pt x="277" y="201"/>
                  </a:cubicBezTo>
                  <a:cubicBezTo>
                    <a:pt x="276" y="201"/>
                    <a:pt x="275" y="202"/>
                    <a:pt x="275" y="202"/>
                  </a:cubicBezTo>
                  <a:cubicBezTo>
                    <a:pt x="275" y="202"/>
                    <a:pt x="277" y="202"/>
                    <a:pt x="278" y="202"/>
                  </a:cubicBezTo>
                  <a:close/>
                  <a:moveTo>
                    <a:pt x="283" y="233"/>
                  </a:moveTo>
                  <a:cubicBezTo>
                    <a:pt x="283" y="233"/>
                    <a:pt x="283" y="233"/>
                    <a:pt x="284" y="233"/>
                  </a:cubicBezTo>
                  <a:cubicBezTo>
                    <a:pt x="283" y="233"/>
                    <a:pt x="281" y="233"/>
                    <a:pt x="279" y="232"/>
                  </a:cubicBezTo>
                  <a:cubicBezTo>
                    <a:pt x="279" y="232"/>
                    <a:pt x="278" y="233"/>
                    <a:pt x="278" y="233"/>
                  </a:cubicBezTo>
                  <a:cubicBezTo>
                    <a:pt x="278" y="234"/>
                    <a:pt x="279" y="235"/>
                    <a:pt x="280" y="235"/>
                  </a:cubicBezTo>
                  <a:cubicBezTo>
                    <a:pt x="282" y="235"/>
                    <a:pt x="283" y="235"/>
                    <a:pt x="284" y="234"/>
                  </a:cubicBezTo>
                  <a:cubicBezTo>
                    <a:pt x="284" y="234"/>
                    <a:pt x="284" y="233"/>
                    <a:pt x="283" y="233"/>
                  </a:cubicBezTo>
                  <a:close/>
                  <a:moveTo>
                    <a:pt x="359" y="133"/>
                  </a:moveTo>
                  <a:cubicBezTo>
                    <a:pt x="359" y="133"/>
                    <a:pt x="358" y="132"/>
                    <a:pt x="358" y="132"/>
                  </a:cubicBezTo>
                  <a:cubicBezTo>
                    <a:pt x="358" y="131"/>
                    <a:pt x="359" y="131"/>
                    <a:pt x="359" y="130"/>
                  </a:cubicBezTo>
                  <a:cubicBezTo>
                    <a:pt x="359" y="130"/>
                    <a:pt x="358" y="130"/>
                    <a:pt x="358" y="131"/>
                  </a:cubicBezTo>
                  <a:cubicBezTo>
                    <a:pt x="358" y="129"/>
                    <a:pt x="358" y="129"/>
                    <a:pt x="358" y="128"/>
                  </a:cubicBezTo>
                  <a:cubicBezTo>
                    <a:pt x="357" y="128"/>
                    <a:pt x="356" y="128"/>
                    <a:pt x="355" y="127"/>
                  </a:cubicBezTo>
                  <a:cubicBezTo>
                    <a:pt x="354" y="128"/>
                    <a:pt x="354" y="128"/>
                    <a:pt x="354" y="128"/>
                  </a:cubicBezTo>
                  <a:cubicBezTo>
                    <a:pt x="353" y="128"/>
                    <a:pt x="354" y="127"/>
                    <a:pt x="354" y="127"/>
                  </a:cubicBezTo>
                  <a:cubicBezTo>
                    <a:pt x="353" y="127"/>
                    <a:pt x="352" y="127"/>
                    <a:pt x="352" y="127"/>
                  </a:cubicBezTo>
                  <a:cubicBezTo>
                    <a:pt x="352" y="127"/>
                    <a:pt x="351" y="126"/>
                    <a:pt x="351" y="126"/>
                  </a:cubicBezTo>
                  <a:cubicBezTo>
                    <a:pt x="352" y="126"/>
                    <a:pt x="352" y="126"/>
                    <a:pt x="352" y="126"/>
                  </a:cubicBezTo>
                  <a:cubicBezTo>
                    <a:pt x="352" y="126"/>
                    <a:pt x="351" y="125"/>
                    <a:pt x="350" y="125"/>
                  </a:cubicBezTo>
                  <a:cubicBezTo>
                    <a:pt x="349" y="125"/>
                    <a:pt x="350" y="126"/>
                    <a:pt x="349" y="126"/>
                  </a:cubicBezTo>
                  <a:cubicBezTo>
                    <a:pt x="349" y="125"/>
                    <a:pt x="349" y="125"/>
                    <a:pt x="349" y="125"/>
                  </a:cubicBezTo>
                  <a:cubicBezTo>
                    <a:pt x="349" y="124"/>
                    <a:pt x="351" y="123"/>
                    <a:pt x="351" y="121"/>
                  </a:cubicBezTo>
                  <a:cubicBezTo>
                    <a:pt x="351" y="121"/>
                    <a:pt x="350" y="120"/>
                    <a:pt x="350" y="120"/>
                  </a:cubicBezTo>
                  <a:cubicBezTo>
                    <a:pt x="348" y="120"/>
                    <a:pt x="348" y="121"/>
                    <a:pt x="347" y="122"/>
                  </a:cubicBezTo>
                  <a:cubicBezTo>
                    <a:pt x="346" y="124"/>
                    <a:pt x="345" y="128"/>
                    <a:pt x="342" y="128"/>
                  </a:cubicBezTo>
                  <a:cubicBezTo>
                    <a:pt x="342" y="129"/>
                    <a:pt x="343" y="129"/>
                    <a:pt x="343" y="129"/>
                  </a:cubicBezTo>
                  <a:cubicBezTo>
                    <a:pt x="343" y="129"/>
                    <a:pt x="343" y="129"/>
                    <a:pt x="343" y="130"/>
                  </a:cubicBezTo>
                  <a:cubicBezTo>
                    <a:pt x="343" y="130"/>
                    <a:pt x="341" y="131"/>
                    <a:pt x="341" y="131"/>
                  </a:cubicBezTo>
                  <a:cubicBezTo>
                    <a:pt x="341" y="131"/>
                    <a:pt x="342" y="132"/>
                    <a:pt x="342" y="132"/>
                  </a:cubicBezTo>
                  <a:cubicBezTo>
                    <a:pt x="344" y="132"/>
                    <a:pt x="344" y="132"/>
                    <a:pt x="346" y="132"/>
                  </a:cubicBezTo>
                  <a:cubicBezTo>
                    <a:pt x="347" y="132"/>
                    <a:pt x="348" y="132"/>
                    <a:pt x="349" y="133"/>
                  </a:cubicBezTo>
                  <a:cubicBezTo>
                    <a:pt x="350" y="133"/>
                    <a:pt x="350" y="133"/>
                    <a:pt x="351" y="133"/>
                  </a:cubicBezTo>
                  <a:cubicBezTo>
                    <a:pt x="352" y="133"/>
                    <a:pt x="353" y="133"/>
                    <a:pt x="354" y="133"/>
                  </a:cubicBezTo>
                  <a:cubicBezTo>
                    <a:pt x="354" y="134"/>
                    <a:pt x="353" y="134"/>
                    <a:pt x="353" y="134"/>
                  </a:cubicBezTo>
                  <a:cubicBezTo>
                    <a:pt x="353" y="135"/>
                    <a:pt x="354" y="135"/>
                    <a:pt x="354" y="135"/>
                  </a:cubicBezTo>
                  <a:cubicBezTo>
                    <a:pt x="355" y="135"/>
                    <a:pt x="356" y="134"/>
                    <a:pt x="357" y="133"/>
                  </a:cubicBezTo>
                  <a:cubicBezTo>
                    <a:pt x="358" y="133"/>
                    <a:pt x="357" y="135"/>
                    <a:pt x="358" y="135"/>
                  </a:cubicBezTo>
                  <a:cubicBezTo>
                    <a:pt x="358" y="135"/>
                    <a:pt x="359" y="135"/>
                    <a:pt x="359" y="135"/>
                  </a:cubicBezTo>
                  <a:cubicBezTo>
                    <a:pt x="359" y="136"/>
                    <a:pt x="359" y="136"/>
                    <a:pt x="360" y="136"/>
                  </a:cubicBezTo>
                  <a:cubicBezTo>
                    <a:pt x="361" y="137"/>
                    <a:pt x="362" y="136"/>
                    <a:pt x="362" y="135"/>
                  </a:cubicBezTo>
                  <a:cubicBezTo>
                    <a:pt x="362" y="134"/>
                    <a:pt x="361" y="134"/>
                    <a:pt x="361" y="133"/>
                  </a:cubicBezTo>
                  <a:cubicBezTo>
                    <a:pt x="360" y="133"/>
                    <a:pt x="360" y="133"/>
                    <a:pt x="359" y="133"/>
                  </a:cubicBezTo>
                  <a:close/>
                  <a:moveTo>
                    <a:pt x="340" y="262"/>
                  </a:moveTo>
                  <a:cubicBezTo>
                    <a:pt x="339" y="262"/>
                    <a:pt x="338" y="263"/>
                    <a:pt x="338" y="265"/>
                  </a:cubicBezTo>
                  <a:cubicBezTo>
                    <a:pt x="338" y="265"/>
                    <a:pt x="339" y="265"/>
                    <a:pt x="339" y="265"/>
                  </a:cubicBezTo>
                  <a:cubicBezTo>
                    <a:pt x="340" y="265"/>
                    <a:pt x="340" y="263"/>
                    <a:pt x="341" y="263"/>
                  </a:cubicBezTo>
                  <a:cubicBezTo>
                    <a:pt x="341" y="263"/>
                    <a:pt x="341" y="262"/>
                    <a:pt x="341" y="262"/>
                  </a:cubicBezTo>
                  <a:cubicBezTo>
                    <a:pt x="340" y="262"/>
                    <a:pt x="340" y="262"/>
                    <a:pt x="340" y="262"/>
                  </a:cubicBezTo>
                  <a:close/>
                  <a:moveTo>
                    <a:pt x="378" y="300"/>
                  </a:moveTo>
                  <a:cubicBezTo>
                    <a:pt x="377" y="300"/>
                    <a:pt x="376" y="302"/>
                    <a:pt x="376" y="300"/>
                  </a:cubicBezTo>
                  <a:cubicBezTo>
                    <a:pt x="375" y="300"/>
                    <a:pt x="375" y="299"/>
                    <a:pt x="374" y="299"/>
                  </a:cubicBezTo>
                  <a:cubicBezTo>
                    <a:pt x="374" y="299"/>
                    <a:pt x="374" y="299"/>
                    <a:pt x="374" y="299"/>
                  </a:cubicBezTo>
                  <a:cubicBezTo>
                    <a:pt x="372" y="299"/>
                    <a:pt x="372" y="300"/>
                    <a:pt x="371" y="302"/>
                  </a:cubicBezTo>
                  <a:cubicBezTo>
                    <a:pt x="371" y="303"/>
                    <a:pt x="374" y="305"/>
                    <a:pt x="375" y="305"/>
                  </a:cubicBezTo>
                  <a:cubicBezTo>
                    <a:pt x="377" y="305"/>
                    <a:pt x="378" y="302"/>
                    <a:pt x="378" y="301"/>
                  </a:cubicBezTo>
                  <a:cubicBezTo>
                    <a:pt x="378" y="301"/>
                    <a:pt x="378" y="300"/>
                    <a:pt x="378" y="300"/>
                  </a:cubicBezTo>
                  <a:close/>
                  <a:moveTo>
                    <a:pt x="339" y="136"/>
                  </a:moveTo>
                  <a:cubicBezTo>
                    <a:pt x="339" y="136"/>
                    <a:pt x="339" y="136"/>
                    <a:pt x="339" y="136"/>
                  </a:cubicBezTo>
                  <a:cubicBezTo>
                    <a:pt x="336" y="136"/>
                    <a:pt x="338" y="135"/>
                    <a:pt x="338" y="134"/>
                  </a:cubicBezTo>
                  <a:cubicBezTo>
                    <a:pt x="338" y="134"/>
                    <a:pt x="337" y="134"/>
                    <a:pt x="337" y="133"/>
                  </a:cubicBezTo>
                  <a:cubicBezTo>
                    <a:pt x="336" y="134"/>
                    <a:pt x="335" y="136"/>
                    <a:pt x="335" y="136"/>
                  </a:cubicBezTo>
                  <a:cubicBezTo>
                    <a:pt x="335" y="137"/>
                    <a:pt x="335" y="137"/>
                    <a:pt x="337" y="137"/>
                  </a:cubicBezTo>
                  <a:cubicBezTo>
                    <a:pt x="338" y="138"/>
                    <a:pt x="339" y="137"/>
                    <a:pt x="339" y="136"/>
                  </a:cubicBezTo>
                  <a:close/>
                  <a:moveTo>
                    <a:pt x="311" y="231"/>
                  </a:moveTo>
                  <a:cubicBezTo>
                    <a:pt x="309" y="230"/>
                    <a:pt x="308" y="228"/>
                    <a:pt x="304" y="227"/>
                  </a:cubicBezTo>
                  <a:cubicBezTo>
                    <a:pt x="303" y="227"/>
                    <a:pt x="302" y="228"/>
                    <a:pt x="300" y="228"/>
                  </a:cubicBezTo>
                  <a:cubicBezTo>
                    <a:pt x="299" y="228"/>
                    <a:pt x="298" y="227"/>
                    <a:pt x="297" y="227"/>
                  </a:cubicBezTo>
                  <a:cubicBezTo>
                    <a:pt x="297" y="227"/>
                    <a:pt x="296" y="228"/>
                    <a:pt x="296" y="228"/>
                  </a:cubicBezTo>
                  <a:cubicBezTo>
                    <a:pt x="296" y="228"/>
                    <a:pt x="297" y="229"/>
                    <a:pt x="298" y="229"/>
                  </a:cubicBezTo>
                  <a:cubicBezTo>
                    <a:pt x="298" y="230"/>
                    <a:pt x="298" y="231"/>
                    <a:pt x="299" y="232"/>
                  </a:cubicBezTo>
                  <a:cubicBezTo>
                    <a:pt x="297" y="233"/>
                    <a:pt x="296" y="232"/>
                    <a:pt x="293" y="232"/>
                  </a:cubicBezTo>
                  <a:cubicBezTo>
                    <a:pt x="293" y="232"/>
                    <a:pt x="292" y="233"/>
                    <a:pt x="292" y="233"/>
                  </a:cubicBezTo>
                  <a:cubicBezTo>
                    <a:pt x="292" y="233"/>
                    <a:pt x="293" y="234"/>
                    <a:pt x="294" y="235"/>
                  </a:cubicBezTo>
                  <a:cubicBezTo>
                    <a:pt x="294" y="234"/>
                    <a:pt x="294" y="234"/>
                    <a:pt x="294" y="233"/>
                  </a:cubicBezTo>
                  <a:cubicBezTo>
                    <a:pt x="294" y="234"/>
                    <a:pt x="295" y="234"/>
                    <a:pt x="296" y="234"/>
                  </a:cubicBezTo>
                  <a:cubicBezTo>
                    <a:pt x="297" y="234"/>
                    <a:pt x="300" y="233"/>
                    <a:pt x="301" y="234"/>
                  </a:cubicBezTo>
                  <a:cubicBezTo>
                    <a:pt x="302" y="234"/>
                    <a:pt x="302" y="236"/>
                    <a:pt x="303" y="236"/>
                  </a:cubicBezTo>
                  <a:cubicBezTo>
                    <a:pt x="304" y="236"/>
                    <a:pt x="304" y="233"/>
                    <a:pt x="306" y="233"/>
                  </a:cubicBezTo>
                  <a:cubicBezTo>
                    <a:pt x="306" y="233"/>
                    <a:pt x="306" y="234"/>
                    <a:pt x="307" y="234"/>
                  </a:cubicBezTo>
                  <a:cubicBezTo>
                    <a:pt x="308" y="234"/>
                    <a:pt x="308" y="233"/>
                    <a:pt x="309" y="233"/>
                  </a:cubicBezTo>
                  <a:cubicBezTo>
                    <a:pt x="311" y="233"/>
                    <a:pt x="312" y="233"/>
                    <a:pt x="314" y="233"/>
                  </a:cubicBezTo>
                  <a:cubicBezTo>
                    <a:pt x="313" y="232"/>
                    <a:pt x="312" y="231"/>
                    <a:pt x="311" y="230"/>
                  </a:cubicBezTo>
                  <a:cubicBezTo>
                    <a:pt x="311" y="230"/>
                    <a:pt x="311" y="231"/>
                    <a:pt x="311" y="231"/>
                  </a:cubicBezTo>
                  <a:close/>
                  <a:moveTo>
                    <a:pt x="319" y="233"/>
                  </a:moveTo>
                  <a:cubicBezTo>
                    <a:pt x="319" y="234"/>
                    <a:pt x="320" y="234"/>
                    <a:pt x="322" y="234"/>
                  </a:cubicBezTo>
                  <a:cubicBezTo>
                    <a:pt x="322" y="234"/>
                    <a:pt x="323" y="234"/>
                    <a:pt x="324" y="234"/>
                  </a:cubicBezTo>
                  <a:cubicBezTo>
                    <a:pt x="323" y="233"/>
                    <a:pt x="320" y="232"/>
                    <a:pt x="320" y="232"/>
                  </a:cubicBezTo>
                  <a:cubicBezTo>
                    <a:pt x="320" y="232"/>
                    <a:pt x="318" y="233"/>
                    <a:pt x="319" y="233"/>
                  </a:cubicBezTo>
                  <a:close/>
                  <a:moveTo>
                    <a:pt x="269" y="67"/>
                  </a:moveTo>
                  <a:cubicBezTo>
                    <a:pt x="271" y="67"/>
                    <a:pt x="272" y="67"/>
                    <a:pt x="272" y="67"/>
                  </a:cubicBezTo>
                  <a:cubicBezTo>
                    <a:pt x="271" y="66"/>
                    <a:pt x="268" y="67"/>
                    <a:pt x="269" y="67"/>
                  </a:cubicBezTo>
                  <a:close/>
                  <a:moveTo>
                    <a:pt x="255" y="74"/>
                  </a:moveTo>
                  <a:cubicBezTo>
                    <a:pt x="255" y="74"/>
                    <a:pt x="254" y="73"/>
                    <a:pt x="253" y="73"/>
                  </a:cubicBezTo>
                  <a:cubicBezTo>
                    <a:pt x="253" y="74"/>
                    <a:pt x="254" y="74"/>
                    <a:pt x="255" y="74"/>
                  </a:cubicBezTo>
                  <a:close/>
                  <a:moveTo>
                    <a:pt x="255" y="82"/>
                  </a:moveTo>
                  <a:cubicBezTo>
                    <a:pt x="255" y="82"/>
                    <a:pt x="255" y="82"/>
                    <a:pt x="255" y="82"/>
                  </a:cubicBezTo>
                  <a:cubicBezTo>
                    <a:pt x="257" y="82"/>
                    <a:pt x="260" y="81"/>
                    <a:pt x="261" y="81"/>
                  </a:cubicBezTo>
                  <a:cubicBezTo>
                    <a:pt x="259" y="81"/>
                    <a:pt x="260" y="81"/>
                    <a:pt x="258" y="81"/>
                  </a:cubicBezTo>
                  <a:cubicBezTo>
                    <a:pt x="257" y="81"/>
                    <a:pt x="256" y="81"/>
                    <a:pt x="255" y="82"/>
                  </a:cubicBezTo>
                  <a:close/>
                  <a:moveTo>
                    <a:pt x="264" y="110"/>
                  </a:moveTo>
                  <a:cubicBezTo>
                    <a:pt x="264" y="110"/>
                    <a:pt x="264" y="110"/>
                    <a:pt x="264" y="110"/>
                  </a:cubicBezTo>
                  <a:cubicBezTo>
                    <a:pt x="264" y="111"/>
                    <a:pt x="265" y="111"/>
                    <a:pt x="266" y="111"/>
                  </a:cubicBezTo>
                  <a:cubicBezTo>
                    <a:pt x="266" y="111"/>
                    <a:pt x="266" y="111"/>
                    <a:pt x="267" y="111"/>
                  </a:cubicBezTo>
                  <a:cubicBezTo>
                    <a:pt x="266" y="110"/>
                    <a:pt x="265" y="110"/>
                    <a:pt x="264" y="110"/>
                  </a:cubicBezTo>
                  <a:close/>
                  <a:moveTo>
                    <a:pt x="262" y="78"/>
                  </a:moveTo>
                  <a:cubicBezTo>
                    <a:pt x="261" y="78"/>
                    <a:pt x="261" y="77"/>
                    <a:pt x="261" y="77"/>
                  </a:cubicBezTo>
                  <a:cubicBezTo>
                    <a:pt x="259" y="76"/>
                    <a:pt x="255" y="76"/>
                    <a:pt x="252" y="75"/>
                  </a:cubicBezTo>
                  <a:cubicBezTo>
                    <a:pt x="252" y="75"/>
                    <a:pt x="252" y="75"/>
                    <a:pt x="251" y="75"/>
                  </a:cubicBezTo>
                  <a:cubicBezTo>
                    <a:pt x="251" y="75"/>
                    <a:pt x="250" y="74"/>
                    <a:pt x="249" y="74"/>
                  </a:cubicBezTo>
                  <a:cubicBezTo>
                    <a:pt x="246" y="74"/>
                    <a:pt x="246" y="76"/>
                    <a:pt x="246" y="77"/>
                  </a:cubicBezTo>
                  <a:cubicBezTo>
                    <a:pt x="246" y="77"/>
                    <a:pt x="246" y="77"/>
                    <a:pt x="246" y="77"/>
                  </a:cubicBezTo>
                  <a:cubicBezTo>
                    <a:pt x="246" y="78"/>
                    <a:pt x="245" y="78"/>
                    <a:pt x="244" y="78"/>
                  </a:cubicBezTo>
                  <a:cubicBezTo>
                    <a:pt x="244" y="78"/>
                    <a:pt x="243" y="78"/>
                    <a:pt x="243" y="79"/>
                  </a:cubicBezTo>
                  <a:cubicBezTo>
                    <a:pt x="243" y="79"/>
                    <a:pt x="246" y="79"/>
                    <a:pt x="248" y="79"/>
                  </a:cubicBezTo>
                  <a:cubicBezTo>
                    <a:pt x="248" y="80"/>
                    <a:pt x="247" y="80"/>
                    <a:pt x="249" y="80"/>
                  </a:cubicBezTo>
                  <a:cubicBezTo>
                    <a:pt x="249" y="80"/>
                    <a:pt x="249" y="80"/>
                    <a:pt x="250" y="80"/>
                  </a:cubicBezTo>
                  <a:cubicBezTo>
                    <a:pt x="251" y="80"/>
                    <a:pt x="255" y="79"/>
                    <a:pt x="255" y="78"/>
                  </a:cubicBezTo>
                  <a:cubicBezTo>
                    <a:pt x="256" y="78"/>
                    <a:pt x="260" y="79"/>
                    <a:pt x="260" y="79"/>
                  </a:cubicBezTo>
                  <a:cubicBezTo>
                    <a:pt x="261" y="79"/>
                    <a:pt x="262" y="79"/>
                    <a:pt x="263" y="79"/>
                  </a:cubicBezTo>
                  <a:cubicBezTo>
                    <a:pt x="264" y="79"/>
                    <a:pt x="266" y="79"/>
                    <a:pt x="267" y="79"/>
                  </a:cubicBezTo>
                  <a:cubicBezTo>
                    <a:pt x="266" y="78"/>
                    <a:pt x="264" y="78"/>
                    <a:pt x="262" y="78"/>
                  </a:cubicBezTo>
                  <a:close/>
                  <a:moveTo>
                    <a:pt x="265" y="56"/>
                  </a:moveTo>
                  <a:cubicBezTo>
                    <a:pt x="265" y="56"/>
                    <a:pt x="263" y="56"/>
                    <a:pt x="263" y="56"/>
                  </a:cubicBezTo>
                  <a:cubicBezTo>
                    <a:pt x="263" y="57"/>
                    <a:pt x="265" y="57"/>
                    <a:pt x="266" y="57"/>
                  </a:cubicBezTo>
                  <a:cubicBezTo>
                    <a:pt x="265" y="58"/>
                    <a:pt x="267" y="58"/>
                    <a:pt x="269" y="59"/>
                  </a:cubicBezTo>
                  <a:cubicBezTo>
                    <a:pt x="271" y="59"/>
                    <a:pt x="272" y="58"/>
                    <a:pt x="273" y="58"/>
                  </a:cubicBezTo>
                  <a:cubicBezTo>
                    <a:pt x="275" y="59"/>
                    <a:pt x="275" y="59"/>
                    <a:pt x="277" y="59"/>
                  </a:cubicBezTo>
                  <a:cubicBezTo>
                    <a:pt x="278" y="59"/>
                    <a:pt x="278" y="59"/>
                    <a:pt x="279" y="58"/>
                  </a:cubicBezTo>
                  <a:cubicBezTo>
                    <a:pt x="277" y="58"/>
                    <a:pt x="274" y="57"/>
                    <a:pt x="271" y="57"/>
                  </a:cubicBezTo>
                  <a:cubicBezTo>
                    <a:pt x="269" y="56"/>
                    <a:pt x="268" y="56"/>
                    <a:pt x="265" y="56"/>
                  </a:cubicBezTo>
                  <a:close/>
                  <a:moveTo>
                    <a:pt x="330" y="126"/>
                  </a:moveTo>
                  <a:cubicBezTo>
                    <a:pt x="331" y="126"/>
                    <a:pt x="332" y="126"/>
                    <a:pt x="332" y="126"/>
                  </a:cubicBezTo>
                  <a:cubicBezTo>
                    <a:pt x="329" y="124"/>
                    <a:pt x="327" y="123"/>
                    <a:pt x="324" y="123"/>
                  </a:cubicBezTo>
                  <a:cubicBezTo>
                    <a:pt x="325" y="124"/>
                    <a:pt x="329" y="126"/>
                    <a:pt x="330" y="126"/>
                  </a:cubicBezTo>
                  <a:close/>
                  <a:moveTo>
                    <a:pt x="288" y="71"/>
                  </a:moveTo>
                  <a:cubicBezTo>
                    <a:pt x="288" y="71"/>
                    <a:pt x="287" y="70"/>
                    <a:pt x="286" y="70"/>
                  </a:cubicBezTo>
                  <a:cubicBezTo>
                    <a:pt x="286" y="70"/>
                    <a:pt x="285" y="70"/>
                    <a:pt x="284" y="70"/>
                  </a:cubicBezTo>
                  <a:cubicBezTo>
                    <a:pt x="285" y="71"/>
                    <a:pt x="285" y="71"/>
                    <a:pt x="286" y="71"/>
                  </a:cubicBezTo>
                  <a:cubicBezTo>
                    <a:pt x="287" y="71"/>
                    <a:pt x="287" y="71"/>
                    <a:pt x="288" y="71"/>
                  </a:cubicBezTo>
                  <a:close/>
                  <a:moveTo>
                    <a:pt x="332" y="134"/>
                  </a:moveTo>
                  <a:cubicBezTo>
                    <a:pt x="330" y="134"/>
                    <a:pt x="329" y="134"/>
                    <a:pt x="328" y="134"/>
                  </a:cubicBezTo>
                  <a:cubicBezTo>
                    <a:pt x="327" y="134"/>
                    <a:pt x="326" y="133"/>
                    <a:pt x="325" y="132"/>
                  </a:cubicBezTo>
                  <a:cubicBezTo>
                    <a:pt x="325" y="132"/>
                    <a:pt x="325" y="133"/>
                    <a:pt x="325" y="133"/>
                  </a:cubicBezTo>
                  <a:cubicBezTo>
                    <a:pt x="325" y="133"/>
                    <a:pt x="330" y="136"/>
                    <a:pt x="330" y="136"/>
                  </a:cubicBezTo>
                  <a:cubicBezTo>
                    <a:pt x="331" y="136"/>
                    <a:pt x="332" y="135"/>
                    <a:pt x="332" y="135"/>
                  </a:cubicBezTo>
                  <a:cubicBezTo>
                    <a:pt x="332" y="135"/>
                    <a:pt x="332" y="134"/>
                    <a:pt x="332" y="134"/>
                  </a:cubicBezTo>
                  <a:close/>
                  <a:moveTo>
                    <a:pt x="353" y="77"/>
                  </a:moveTo>
                  <a:cubicBezTo>
                    <a:pt x="351" y="76"/>
                    <a:pt x="350" y="75"/>
                    <a:pt x="347" y="74"/>
                  </a:cubicBezTo>
                  <a:cubicBezTo>
                    <a:pt x="346" y="74"/>
                    <a:pt x="345" y="74"/>
                    <a:pt x="345" y="75"/>
                  </a:cubicBezTo>
                  <a:cubicBezTo>
                    <a:pt x="346" y="75"/>
                    <a:pt x="347" y="76"/>
                    <a:pt x="348" y="77"/>
                  </a:cubicBezTo>
                  <a:cubicBezTo>
                    <a:pt x="348" y="77"/>
                    <a:pt x="349" y="77"/>
                    <a:pt x="350" y="77"/>
                  </a:cubicBezTo>
                  <a:cubicBezTo>
                    <a:pt x="351" y="77"/>
                    <a:pt x="353" y="78"/>
                    <a:pt x="353" y="77"/>
                  </a:cubicBezTo>
                  <a:close/>
                  <a:moveTo>
                    <a:pt x="266" y="83"/>
                  </a:moveTo>
                  <a:cubicBezTo>
                    <a:pt x="266" y="83"/>
                    <a:pt x="268" y="84"/>
                    <a:pt x="268" y="84"/>
                  </a:cubicBezTo>
                  <a:cubicBezTo>
                    <a:pt x="269" y="84"/>
                    <a:pt x="269" y="83"/>
                    <a:pt x="270" y="83"/>
                  </a:cubicBezTo>
                  <a:cubicBezTo>
                    <a:pt x="269" y="82"/>
                    <a:pt x="266" y="82"/>
                    <a:pt x="266" y="83"/>
                  </a:cubicBezTo>
                  <a:close/>
                  <a:moveTo>
                    <a:pt x="267" y="53"/>
                  </a:moveTo>
                  <a:cubicBezTo>
                    <a:pt x="267" y="53"/>
                    <a:pt x="266" y="53"/>
                    <a:pt x="266" y="53"/>
                  </a:cubicBezTo>
                  <a:cubicBezTo>
                    <a:pt x="266" y="53"/>
                    <a:pt x="266" y="53"/>
                    <a:pt x="266" y="52"/>
                  </a:cubicBezTo>
                  <a:cubicBezTo>
                    <a:pt x="266" y="52"/>
                    <a:pt x="267" y="52"/>
                    <a:pt x="267" y="52"/>
                  </a:cubicBezTo>
                  <a:cubicBezTo>
                    <a:pt x="265" y="51"/>
                    <a:pt x="263" y="51"/>
                    <a:pt x="258" y="51"/>
                  </a:cubicBezTo>
                  <a:cubicBezTo>
                    <a:pt x="252" y="51"/>
                    <a:pt x="250" y="52"/>
                    <a:pt x="244" y="52"/>
                  </a:cubicBezTo>
                  <a:cubicBezTo>
                    <a:pt x="241" y="52"/>
                    <a:pt x="239" y="51"/>
                    <a:pt x="236" y="51"/>
                  </a:cubicBezTo>
                  <a:cubicBezTo>
                    <a:pt x="236" y="51"/>
                    <a:pt x="235" y="52"/>
                    <a:pt x="235" y="51"/>
                  </a:cubicBezTo>
                  <a:cubicBezTo>
                    <a:pt x="235" y="51"/>
                    <a:pt x="235" y="51"/>
                    <a:pt x="235" y="51"/>
                  </a:cubicBezTo>
                  <a:cubicBezTo>
                    <a:pt x="234" y="50"/>
                    <a:pt x="231" y="51"/>
                    <a:pt x="231" y="50"/>
                  </a:cubicBezTo>
                  <a:cubicBezTo>
                    <a:pt x="232" y="50"/>
                    <a:pt x="233" y="50"/>
                    <a:pt x="235" y="50"/>
                  </a:cubicBezTo>
                  <a:cubicBezTo>
                    <a:pt x="234" y="49"/>
                    <a:pt x="229" y="50"/>
                    <a:pt x="230" y="49"/>
                  </a:cubicBezTo>
                  <a:cubicBezTo>
                    <a:pt x="229" y="49"/>
                    <a:pt x="228" y="49"/>
                    <a:pt x="228" y="49"/>
                  </a:cubicBezTo>
                  <a:cubicBezTo>
                    <a:pt x="227" y="49"/>
                    <a:pt x="227" y="49"/>
                    <a:pt x="226" y="49"/>
                  </a:cubicBezTo>
                  <a:cubicBezTo>
                    <a:pt x="222" y="49"/>
                    <a:pt x="221" y="48"/>
                    <a:pt x="216" y="48"/>
                  </a:cubicBezTo>
                  <a:cubicBezTo>
                    <a:pt x="215" y="48"/>
                    <a:pt x="213" y="49"/>
                    <a:pt x="213" y="49"/>
                  </a:cubicBezTo>
                  <a:cubicBezTo>
                    <a:pt x="213" y="50"/>
                    <a:pt x="219" y="50"/>
                    <a:pt x="221" y="50"/>
                  </a:cubicBezTo>
                  <a:cubicBezTo>
                    <a:pt x="221" y="50"/>
                    <a:pt x="222" y="50"/>
                    <a:pt x="223" y="50"/>
                  </a:cubicBezTo>
                  <a:cubicBezTo>
                    <a:pt x="225" y="50"/>
                    <a:pt x="225" y="51"/>
                    <a:pt x="227" y="51"/>
                  </a:cubicBezTo>
                  <a:cubicBezTo>
                    <a:pt x="227" y="51"/>
                    <a:pt x="226" y="52"/>
                    <a:pt x="226" y="52"/>
                  </a:cubicBezTo>
                  <a:cubicBezTo>
                    <a:pt x="226" y="53"/>
                    <a:pt x="231" y="54"/>
                    <a:pt x="234" y="54"/>
                  </a:cubicBezTo>
                  <a:cubicBezTo>
                    <a:pt x="235" y="54"/>
                    <a:pt x="236" y="53"/>
                    <a:pt x="237" y="53"/>
                  </a:cubicBezTo>
                  <a:cubicBezTo>
                    <a:pt x="237" y="53"/>
                    <a:pt x="238" y="53"/>
                    <a:pt x="238" y="53"/>
                  </a:cubicBezTo>
                  <a:cubicBezTo>
                    <a:pt x="238" y="54"/>
                    <a:pt x="241" y="54"/>
                    <a:pt x="244" y="54"/>
                  </a:cubicBezTo>
                  <a:cubicBezTo>
                    <a:pt x="247" y="54"/>
                    <a:pt x="250" y="54"/>
                    <a:pt x="253" y="54"/>
                  </a:cubicBezTo>
                  <a:cubicBezTo>
                    <a:pt x="254" y="54"/>
                    <a:pt x="254" y="53"/>
                    <a:pt x="256" y="53"/>
                  </a:cubicBezTo>
                  <a:cubicBezTo>
                    <a:pt x="256" y="54"/>
                    <a:pt x="256" y="54"/>
                    <a:pt x="258" y="54"/>
                  </a:cubicBezTo>
                  <a:cubicBezTo>
                    <a:pt x="262" y="54"/>
                    <a:pt x="267" y="54"/>
                    <a:pt x="267" y="53"/>
                  </a:cubicBezTo>
                  <a:close/>
                  <a:moveTo>
                    <a:pt x="273" y="80"/>
                  </a:moveTo>
                  <a:cubicBezTo>
                    <a:pt x="274" y="81"/>
                    <a:pt x="274" y="81"/>
                    <a:pt x="276" y="80"/>
                  </a:cubicBezTo>
                  <a:cubicBezTo>
                    <a:pt x="274" y="80"/>
                    <a:pt x="274" y="80"/>
                    <a:pt x="273" y="80"/>
                  </a:cubicBezTo>
                  <a:close/>
                </a:path>
              </a:pathLst>
            </a:custGeom>
            <a:solidFill>
              <a:srgbClr val="D7B77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6871286" y="4123071"/>
            <a:ext cx="646545" cy="646545"/>
            <a:chOff x="5001064" y="3205943"/>
            <a:chExt cx="484909" cy="484909"/>
          </a:xfrm>
        </p:grpSpPr>
        <p:sp>
          <p:nvSpPr>
            <p:cNvPr id="62" name="Oval 25"/>
            <p:cNvSpPr/>
            <p:nvPr/>
          </p:nvSpPr>
          <p:spPr>
            <a:xfrm>
              <a:off x="5001064" y="3205943"/>
              <a:ext cx="484909" cy="4849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5052752" y="3323769"/>
              <a:ext cx="373300" cy="217506"/>
            </a:xfrm>
            <a:custGeom>
              <a:avLst/>
              <a:gdLst>
                <a:gd name="T0" fmla="*/ 219 w 625"/>
                <a:gd name="T1" fmla="*/ 244 h 364"/>
                <a:gd name="T2" fmla="*/ 182 w 625"/>
                <a:gd name="T3" fmla="*/ 221 h 364"/>
                <a:gd name="T4" fmla="*/ 173 w 625"/>
                <a:gd name="T5" fmla="*/ 215 h 364"/>
                <a:gd name="T6" fmla="*/ 179 w 625"/>
                <a:gd name="T7" fmla="*/ 200 h 364"/>
                <a:gd name="T8" fmla="*/ 190 w 625"/>
                <a:gd name="T9" fmla="*/ 173 h 364"/>
                <a:gd name="T10" fmla="*/ 191 w 625"/>
                <a:gd name="T11" fmla="*/ 145 h 364"/>
                <a:gd name="T12" fmla="*/ 146 w 625"/>
                <a:gd name="T13" fmla="*/ 68 h 364"/>
                <a:gd name="T14" fmla="*/ 85 w 625"/>
                <a:gd name="T15" fmla="*/ 113 h 364"/>
                <a:gd name="T16" fmla="*/ 87 w 625"/>
                <a:gd name="T17" fmla="*/ 165 h 364"/>
                <a:gd name="T18" fmla="*/ 101 w 625"/>
                <a:gd name="T19" fmla="*/ 194 h 364"/>
                <a:gd name="T20" fmla="*/ 109 w 625"/>
                <a:gd name="T21" fmla="*/ 215 h 364"/>
                <a:gd name="T22" fmla="*/ 108 w 625"/>
                <a:gd name="T23" fmla="*/ 215 h 364"/>
                <a:gd name="T24" fmla="*/ 92 w 625"/>
                <a:gd name="T25" fmla="*/ 233 h 364"/>
                <a:gd name="T26" fmla="*/ 0 w 625"/>
                <a:gd name="T27" fmla="*/ 279 h 364"/>
                <a:gd name="T28" fmla="*/ 10 w 625"/>
                <a:gd name="T29" fmla="*/ 299 h 364"/>
                <a:gd name="T30" fmla="*/ 114 w 625"/>
                <a:gd name="T31" fmla="*/ 283 h 364"/>
                <a:gd name="T32" fmla="*/ 615 w 625"/>
                <a:gd name="T33" fmla="*/ 266 h 364"/>
                <a:gd name="T34" fmla="*/ 527 w 625"/>
                <a:gd name="T35" fmla="*/ 221 h 364"/>
                <a:gd name="T36" fmla="*/ 519 w 625"/>
                <a:gd name="T37" fmla="*/ 215 h 364"/>
                <a:gd name="T38" fmla="*/ 524 w 625"/>
                <a:gd name="T39" fmla="*/ 200 h 364"/>
                <a:gd name="T40" fmla="*/ 535 w 625"/>
                <a:gd name="T41" fmla="*/ 173 h 364"/>
                <a:gd name="T42" fmla="*/ 536 w 625"/>
                <a:gd name="T43" fmla="*/ 145 h 364"/>
                <a:gd name="T44" fmla="*/ 492 w 625"/>
                <a:gd name="T45" fmla="*/ 68 h 364"/>
                <a:gd name="T46" fmla="*/ 431 w 625"/>
                <a:gd name="T47" fmla="*/ 113 h 364"/>
                <a:gd name="T48" fmla="*/ 433 w 625"/>
                <a:gd name="T49" fmla="*/ 165 h 364"/>
                <a:gd name="T50" fmla="*/ 447 w 625"/>
                <a:gd name="T51" fmla="*/ 194 h 364"/>
                <a:gd name="T52" fmla="*/ 455 w 625"/>
                <a:gd name="T53" fmla="*/ 215 h 364"/>
                <a:gd name="T54" fmla="*/ 454 w 625"/>
                <a:gd name="T55" fmla="*/ 215 h 364"/>
                <a:gd name="T56" fmla="*/ 437 w 625"/>
                <a:gd name="T57" fmla="*/ 233 h 364"/>
                <a:gd name="T58" fmla="*/ 421 w 625"/>
                <a:gd name="T59" fmla="*/ 253 h 364"/>
                <a:gd name="T60" fmla="*/ 525 w 625"/>
                <a:gd name="T61" fmla="*/ 299 h 364"/>
                <a:gd name="T62" fmla="*/ 623 w 625"/>
                <a:gd name="T63" fmla="*/ 293 h 364"/>
                <a:gd name="T64" fmla="*/ 232 w 625"/>
                <a:gd name="T65" fmla="*/ 128 h 364"/>
                <a:gd name="T66" fmla="*/ 244 w 625"/>
                <a:gd name="T67" fmla="*/ 183 h 364"/>
                <a:gd name="T68" fmla="*/ 258 w 625"/>
                <a:gd name="T69" fmla="*/ 223 h 364"/>
                <a:gd name="T70" fmla="*/ 260 w 625"/>
                <a:gd name="T71" fmla="*/ 234 h 364"/>
                <a:gd name="T72" fmla="*/ 307 w 625"/>
                <a:gd name="T73" fmla="*/ 258 h 364"/>
                <a:gd name="T74" fmla="*/ 307 w 625"/>
                <a:gd name="T75" fmla="*/ 258 h 364"/>
                <a:gd name="T76" fmla="*/ 356 w 625"/>
                <a:gd name="T77" fmla="*/ 226 h 364"/>
                <a:gd name="T78" fmla="*/ 371 w 625"/>
                <a:gd name="T79" fmla="*/ 185 h 364"/>
                <a:gd name="T80" fmla="*/ 391 w 625"/>
                <a:gd name="T81" fmla="*/ 138 h 364"/>
                <a:gd name="T82" fmla="*/ 385 w 625"/>
                <a:gd name="T83" fmla="*/ 63 h 364"/>
                <a:gd name="T84" fmla="*/ 247 w 625"/>
                <a:gd name="T85" fmla="*/ 27 h 364"/>
                <a:gd name="T86" fmla="*/ 232 w 625"/>
                <a:gd name="T87" fmla="*/ 128 h 364"/>
                <a:gd name="T88" fmla="*/ 415 w 625"/>
                <a:gd name="T89" fmla="*/ 274 h 364"/>
                <a:gd name="T90" fmla="*/ 363 w 625"/>
                <a:gd name="T91" fmla="*/ 236 h 364"/>
                <a:gd name="T92" fmla="*/ 307 w 625"/>
                <a:gd name="T93" fmla="*/ 259 h 364"/>
                <a:gd name="T94" fmla="*/ 312 w 625"/>
                <a:gd name="T95" fmla="*/ 294 h 364"/>
                <a:gd name="T96" fmla="*/ 301 w 625"/>
                <a:gd name="T97" fmla="*/ 295 h 364"/>
                <a:gd name="T98" fmla="*/ 280 w 625"/>
                <a:gd name="T99" fmla="*/ 278 h 364"/>
                <a:gd name="T100" fmla="*/ 259 w 625"/>
                <a:gd name="T101" fmla="*/ 234 h 364"/>
                <a:gd name="T102" fmla="*/ 234 w 625"/>
                <a:gd name="T103" fmla="*/ 261 h 364"/>
                <a:gd name="T104" fmla="*/ 93 w 625"/>
                <a:gd name="T105" fmla="*/ 332 h 364"/>
                <a:gd name="T106" fmla="*/ 108 w 625"/>
                <a:gd name="T107" fmla="*/ 364 h 364"/>
                <a:gd name="T108" fmla="*/ 299 w 625"/>
                <a:gd name="T109" fmla="*/ 312 h 364"/>
                <a:gd name="T110" fmla="*/ 322 w 625"/>
                <a:gd name="T111" fmla="*/ 363 h 364"/>
                <a:gd name="T112" fmla="*/ 520 w 625"/>
                <a:gd name="T113" fmla="*/ 354 h 364"/>
                <a:gd name="T114" fmla="*/ 299 w 625"/>
                <a:gd name="T115" fmla="*/ 308 h 364"/>
                <a:gd name="T116" fmla="*/ 313 w 625"/>
                <a:gd name="T117" fmla="*/ 299 h 364"/>
                <a:gd name="T118" fmla="*/ 299 w 625"/>
                <a:gd name="T119" fmla="*/ 308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5" h="364">
                  <a:moveTo>
                    <a:pt x="177" y="259"/>
                  </a:moveTo>
                  <a:cubicBezTo>
                    <a:pt x="194" y="253"/>
                    <a:pt x="210" y="247"/>
                    <a:pt x="219" y="244"/>
                  </a:cubicBezTo>
                  <a:cubicBezTo>
                    <a:pt x="216" y="242"/>
                    <a:pt x="212" y="241"/>
                    <a:pt x="210" y="241"/>
                  </a:cubicBezTo>
                  <a:cubicBezTo>
                    <a:pt x="192" y="236"/>
                    <a:pt x="182" y="225"/>
                    <a:pt x="182" y="221"/>
                  </a:cubicBezTo>
                  <a:cubicBezTo>
                    <a:pt x="181" y="218"/>
                    <a:pt x="179" y="216"/>
                    <a:pt x="176" y="216"/>
                  </a:cubicBezTo>
                  <a:cubicBezTo>
                    <a:pt x="173" y="215"/>
                    <a:pt x="173" y="215"/>
                    <a:pt x="173" y="215"/>
                  </a:cubicBezTo>
                  <a:cubicBezTo>
                    <a:pt x="171" y="214"/>
                    <a:pt x="170" y="211"/>
                    <a:pt x="171" y="210"/>
                  </a:cubicBezTo>
                  <a:cubicBezTo>
                    <a:pt x="174" y="209"/>
                    <a:pt x="177" y="206"/>
                    <a:pt x="179" y="200"/>
                  </a:cubicBezTo>
                  <a:cubicBezTo>
                    <a:pt x="180" y="194"/>
                    <a:pt x="182" y="186"/>
                    <a:pt x="181" y="183"/>
                  </a:cubicBezTo>
                  <a:cubicBezTo>
                    <a:pt x="186" y="184"/>
                    <a:pt x="189" y="180"/>
                    <a:pt x="190" y="173"/>
                  </a:cubicBezTo>
                  <a:cubicBezTo>
                    <a:pt x="191" y="166"/>
                    <a:pt x="192" y="159"/>
                    <a:pt x="194" y="152"/>
                  </a:cubicBezTo>
                  <a:cubicBezTo>
                    <a:pt x="196" y="146"/>
                    <a:pt x="193" y="145"/>
                    <a:pt x="191" y="145"/>
                  </a:cubicBezTo>
                  <a:cubicBezTo>
                    <a:pt x="188" y="145"/>
                    <a:pt x="194" y="128"/>
                    <a:pt x="190" y="103"/>
                  </a:cubicBezTo>
                  <a:cubicBezTo>
                    <a:pt x="186" y="79"/>
                    <a:pt x="170" y="72"/>
                    <a:pt x="146" y="68"/>
                  </a:cubicBezTo>
                  <a:cubicBezTo>
                    <a:pt x="123" y="63"/>
                    <a:pt x="110" y="75"/>
                    <a:pt x="100" y="80"/>
                  </a:cubicBezTo>
                  <a:cubicBezTo>
                    <a:pt x="90" y="85"/>
                    <a:pt x="84" y="97"/>
                    <a:pt x="85" y="113"/>
                  </a:cubicBezTo>
                  <a:cubicBezTo>
                    <a:pt x="87" y="129"/>
                    <a:pt x="88" y="133"/>
                    <a:pt x="91" y="146"/>
                  </a:cubicBezTo>
                  <a:cubicBezTo>
                    <a:pt x="87" y="142"/>
                    <a:pt x="85" y="151"/>
                    <a:pt x="87" y="165"/>
                  </a:cubicBezTo>
                  <a:cubicBezTo>
                    <a:pt x="89" y="179"/>
                    <a:pt x="95" y="180"/>
                    <a:pt x="98" y="181"/>
                  </a:cubicBezTo>
                  <a:cubicBezTo>
                    <a:pt x="102" y="183"/>
                    <a:pt x="101" y="186"/>
                    <a:pt x="101" y="194"/>
                  </a:cubicBezTo>
                  <a:cubicBezTo>
                    <a:pt x="100" y="202"/>
                    <a:pt x="104" y="206"/>
                    <a:pt x="107" y="208"/>
                  </a:cubicBezTo>
                  <a:cubicBezTo>
                    <a:pt x="111" y="209"/>
                    <a:pt x="112" y="214"/>
                    <a:pt x="109" y="215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08" y="215"/>
                    <a:pt x="108" y="215"/>
                    <a:pt x="108" y="215"/>
                  </a:cubicBezTo>
                  <a:cubicBezTo>
                    <a:pt x="106" y="216"/>
                    <a:pt x="102" y="215"/>
                    <a:pt x="100" y="219"/>
                  </a:cubicBezTo>
                  <a:cubicBezTo>
                    <a:pt x="98" y="222"/>
                    <a:pt x="92" y="233"/>
                    <a:pt x="92" y="233"/>
                  </a:cubicBezTo>
                  <a:cubicBezTo>
                    <a:pt x="92" y="233"/>
                    <a:pt x="30" y="255"/>
                    <a:pt x="19" y="260"/>
                  </a:cubicBezTo>
                  <a:cubicBezTo>
                    <a:pt x="8" y="264"/>
                    <a:pt x="0" y="274"/>
                    <a:pt x="0" y="279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299"/>
                    <a:pt x="10" y="299"/>
                    <a:pt x="10" y="299"/>
                  </a:cubicBezTo>
                  <a:cubicBezTo>
                    <a:pt x="90" y="299"/>
                    <a:pt x="90" y="299"/>
                    <a:pt x="90" y="299"/>
                  </a:cubicBezTo>
                  <a:cubicBezTo>
                    <a:pt x="96" y="293"/>
                    <a:pt x="104" y="287"/>
                    <a:pt x="114" y="283"/>
                  </a:cubicBezTo>
                  <a:cubicBezTo>
                    <a:pt x="123" y="279"/>
                    <a:pt x="151" y="269"/>
                    <a:pt x="177" y="259"/>
                  </a:cubicBezTo>
                  <a:close/>
                  <a:moveTo>
                    <a:pt x="615" y="266"/>
                  </a:moveTo>
                  <a:cubicBezTo>
                    <a:pt x="605" y="260"/>
                    <a:pt x="573" y="245"/>
                    <a:pt x="555" y="241"/>
                  </a:cubicBezTo>
                  <a:cubicBezTo>
                    <a:pt x="538" y="236"/>
                    <a:pt x="528" y="225"/>
                    <a:pt x="527" y="221"/>
                  </a:cubicBezTo>
                  <a:cubicBezTo>
                    <a:pt x="526" y="218"/>
                    <a:pt x="525" y="216"/>
                    <a:pt x="521" y="216"/>
                  </a:cubicBezTo>
                  <a:cubicBezTo>
                    <a:pt x="519" y="215"/>
                    <a:pt x="519" y="215"/>
                    <a:pt x="519" y="215"/>
                  </a:cubicBezTo>
                  <a:cubicBezTo>
                    <a:pt x="517" y="214"/>
                    <a:pt x="515" y="211"/>
                    <a:pt x="517" y="210"/>
                  </a:cubicBezTo>
                  <a:cubicBezTo>
                    <a:pt x="519" y="209"/>
                    <a:pt x="522" y="206"/>
                    <a:pt x="524" y="200"/>
                  </a:cubicBezTo>
                  <a:cubicBezTo>
                    <a:pt x="526" y="194"/>
                    <a:pt x="527" y="186"/>
                    <a:pt x="526" y="183"/>
                  </a:cubicBezTo>
                  <a:cubicBezTo>
                    <a:pt x="531" y="184"/>
                    <a:pt x="534" y="180"/>
                    <a:pt x="535" y="173"/>
                  </a:cubicBezTo>
                  <a:cubicBezTo>
                    <a:pt x="536" y="166"/>
                    <a:pt x="538" y="159"/>
                    <a:pt x="539" y="152"/>
                  </a:cubicBezTo>
                  <a:cubicBezTo>
                    <a:pt x="541" y="146"/>
                    <a:pt x="539" y="145"/>
                    <a:pt x="536" y="145"/>
                  </a:cubicBezTo>
                  <a:cubicBezTo>
                    <a:pt x="534" y="145"/>
                    <a:pt x="539" y="128"/>
                    <a:pt x="536" y="103"/>
                  </a:cubicBezTo>
                  <a:cubicBezTo>
                    <a:pt x="532" y="79"/>
                    <a:pt x="515" y="72"/>
                    <a:pt x="492" y="68"/>
                  </a:cubicBezTo>
                  <a:cubicBezTo>
                    <a:pt x="469" y="63"/>
                    <a:pt x="456" y="75"/>
                    <a:pt x="446" y="80"/>
                  </a:cubicBezTo>
                  <a:cubicBezTo>
                    <a:pt x="436" y="85"/>
                    <a:pt x="429" y="97"/>
                    <a:pt x="431" y="113"/>
                  </a:cubicBezTo>
                  <a:cubicBezTo>
                    <a:pt x="433" y="129"/>
                    <a:pt x="433" y="133"/>
                    <a:pt x="436" y="146"/>
                  </a:cubicBezTo>
                  <a:cubicBezTo>
                    <a:pt x="432" y="142"/>
                    <a:pt x="431" y="151"/>
                    <a:pt x="433" y="165"/>
                  </a:cubicBezTo>
                  <a:cubicBezTo>
                    <a:pt x="434" y="179"/>
                    <a:pt x="440" y="180"/>
                    <a:pt x="444" y="181"/>
                  </a:cubicBezTo>
                  <a:cubicBezTo>
                    <a:pt x="448" y="183"/>
                    <a:pt x="447" y="186"/>
                    <a:pt x="447" y="194"/>
                  </a:cubicBezTo>
                  <a:cubicBezTo>
                    <a:pt x="446" y="202"/>
                    <a:pt x="450" y="206"/>
                    <a:pt x="453" y="208"/>
                  </a:cubicBezTo>
                  <a:cubicBezTo>
                    <a:pt x="456" y="209"/>
                    <a:pt x="457" y="214"/>
                    <a:pt x="455" y="215"/>
                  </a:cubicBezTo>
                  <a:cubicBezTo>
                    <a:pt x="455" y="215"/>
                    <a:pt x="455" y="215"/>
                    <a:pt x="455" y="215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2" y="216"/>
                    <a:pt x="448" y="215"/>
                    <a:pt x="446" y="219"/>
                  </a:cubicBezTo>
                  <a:cubicBezTo>
                    <a:pt x="444" y="222"/>
                    <a:pt x="437" y="233"/>
                    <a:pt x="437" y="233"/>
                  </a:cubicBezTo>
                  <a:cubicBezTo>
                    <a:pt x="437" y="233"/>
                    <a:pt x="420" y="239"/>
                    <a:pt x="403" y="245"/>
                  </a:cubicBezTo>
                  <a:cubicBezTo>
                    <a:pt x="407" y="248"/>
                    <a:pt x="413" y="251"/>
                    <a:pt x="421" y="253"/>
                  </a:cubicBezTo>
                  <a:cubicBezTo>
                    <a:pt x="452" y="262"/>
                    <a:pt x="500" y="284"/>
                    <a:pt x="517" y="293"/>
                  </a:cubicBezTo>
                  <a:cubicBezTo>
                    <a:pt x="520" y="295"/>
                    <a:pt x="522" y="297"/>
                    <a:pt x="525" y="299"/>
                  </a:cubicBezTo>
                  <a:cubicBezTo>
                    <a:pt x="608" y="299"/>
                    <a:pt x="608" y="299"/>
                    <a:pt x="608" y="299"/>
                  </a:cubicBezTo>
                  <a:cubicBezTo>
                    <a:pt x="616" y="299"/>
                    <a:pt x="624" y="298"/>
                    <a:pt x="623" y="293"/>
                  </a:cubicBezTo>
                  <a:cubicBezTo>
                    <a:pt x="623" y="289"/>
                    <a:pt x="625" y="271"/>
                    <a:pt x="615" y="266"/>
                  </a:cubicBezTo>
                  <a:close/>
                  <a:moveTo>
                    <a:pt x="232" y="128"/>
                  </a:moveTo>
                  <a:cubicBezTo>
                    <a:pt x="226" y="121"/>
                    <a:pt x="224" y="135"/>
                    <a:pt x="226" y="157"/>
                  </a:cubicBezTo>
                  <a:cubicBezTo>
                    <a:pt x="229" y="179"/>
                    <a:pt x="238" y="181"/>
                    <a:pt x="244" y="183"/>
                  </a:cubicBezTo>
                  <a:cubicBezTo>
                    <a:pt x="249" y="184"/>
                    <a:pt x="248" y="189"/>
                    <a:pt x="248" y="202"/>
                  </a:cubicBezTo>
                  <a:cubicBezTo>
                    <a:pt x="247" y="214"/>
                    <a:pt x="253" y="221"/>
                    <a:pt x="258" y="223"/>
                  </a:cubicBezTo>
                  <a:cubicBezTo>
                    <a:pt x="263" y="224"/>
                    <a:pt x="264" y="232"/>
                    <a:pt x="260" y="234"/>
                  </a:cubicBezTo>
                  <a:cubicBezTo>
                    <a:pt x="260" y="234"/>
                    <a:pt x="260" y="234"/>
                    <a:pt x="260" y="234"/>
                  </a:cubicBezTo>
                  <a:cubicBezTo>
                    <a:pt x="263" y="238"/>
                    <a:pt x="274" y="252"/>
                    <a:pt x="306" y="258"/>
                  </a:cubicBezTo>
                  <a:cubicBezTo>
                    <a:pt x="307" y="258"/>
                    <a:pt x="307" y="258"/>
                    <a:pt x="307" y="258"/>
                  </a:cubicBezTo>
                  <a:cubicBezTo>
                    <a:pt x="307" y="258"/>
                    <a:pt x="307" y="258"/>
                    <a:pt x="307" y="258"/>
                  </a:cubicBezTo>
                  <a:cubicBezTo>
                    <a:pt x="307" y="258"/>
                    <a:pt x="307" y="258"/>
                    <a:pt x="307" y="258"/>
                  </a:cubicBezTo>
                  <a:cubicBezTo>
                    <a:pt x="340" y="253"/>
                    <a:pt x="354" y="241"/>
                    <a:pt x="359" y="235"/>
                  </a:cubicBezTo>
                  <a:cubicBezTo>
                    <a:pt x="356" y="232"/>
                    <a:pt x="354" y="228"/>
                    <a:pt x="356" y="226"/>
                  </a:cubicBezTo>
                  <a:cubicBezTo>
                    <a:pt x="360" y="225"/>
                    <a:pt x="364" y="220"/>
                    <a:pt x="367" y="211"/>
                  </a:cubicBezTo>
                  <a:cubicBezTo>
                    <a:pt x="370" y="202"/>
                    <a:pt x="372" y="190"/>
                    <a:pt x="371" y="185"/>
                  </a:cubicBezTo>
                  <a:cubicBezTo>
                    <a:pt x="378" y="187"/>
                    <a:pt x="383" y="181"/>
                    <a:pt x="384" y="170"/>
                  </a:cubicBezTo>
                  <a:cubicBezTo>
                    <a:pt x="386" y="160"/>
                    <a:pt x="388" y="148"/>
                    <a:pt x="391" y="138"/>
                  </a:cubicBezTo>
                  <a:cubicBezTo>
                    <a:pt x="393" y="128"/>
                    <a:pt x="390" y="126"/>
                    <a:pt x="386" y="126"/>
                  </a:cubicBezTo>
                  <a:cubicBezTo>
                    <a:pt x="382" y="126"/>
                    <a:pt x="390" y="100"/>
                    <a:pt x="385" y="63"/>
                  </a:cubicBezTo>
                  <a:cubicBezTo>
                    <a:pt x="379" y="25"/>
                    <a:pt x="354" y="15"/>
                    <a:pt x="318" y="8"/>
                  </a:cubicBezTo>
                  <a:cubicBezTo>
                    <a:pt x="282" y="0"/>
                    <a:pt x="262" y="19"/>
                    <a:pt x="247" y="27"/>
                  </a:cubicBezTo>
                  <a:cubicBezTo>
                    <a:pt x="231" y="35"/>
                    <a:pt x="221" y="53"/>
                    <a:pt x="224" y="77"/>
                  </a:cubicBezTo>
                  <a:cubicBezTo>
                    <a:pt x="227" y="102"/>
                    <a:pt x="227" y="109"/>
                    <a:pt x="232" y="128"/>
                  </a:cubicBezTo>
                  <a:close/>
                  <a:moveTo>
                    <a:pt x="506" y="312"/>
                  </a:moveTo>
                  <a:cubicBezTo>
                    <a:pt x="491" y="304"/>
                    <a:pt x="442" y="281"/>
                    <a:pt x="415" y="274"/>
                  </a:cubicBezTo>
                  <a:cubicBezTo>
                    <a:pt x="388" y="266"/>
                    <a:pt x="373" y="249"/>
                    <a:pt x="372" y="244"/>
                  </a:cubicBezTo>
                  <a:cubicBezTo>
                    <a:pt x="370" y="238"/>
                    <a:pt x="368" y="236"/>
                    <a:pt x="363" y="236"/>
                  </a:cubicBezTo>
                  <a:cubicBezTo>
                    <a:pt x="363" y="236"/>
                    <a:pt x="362" y="236"/>
                    <a:pt x="362" y="236"/>
                  </a:cubicBezTo>
                  <a:cubicBezTo>
                    <a:pt x="358" y="263"/>
                    <a:pt x="311" y="259"/>
                    <a:pt x="307" y="259"/>
                  </a:cubicBezTo>
                  <a:cubicBezTo>
                    <a:pt x="308" y="260"/>
                    <a:pt x="319" y="275"/>
                    <a:pt x="333" y="278"/>
                  </a:cubicBezTo>
                  <a:cubicBezTo>
                    <a:pt x="333" y="278"/>
                    <a:pt x="315" y="282"/>
                    <a:pt x="312" y="294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4"/>
                    <a:pt x="301" y="294"/>
                    <a:pt x="301" y="294"/>
                  </a:cubicBezTo>
                  <a:cubicBezTo>
                    <a:pt x="299" y="282"/>
                    <a:pt x="280" y="278"/>
                    <a:pt x="280" y="278"/>
                  </a:cubicBezTo>
                  <a:cubicBezTo>
                    <a:pt x="294" y="275"/>
                    <a:pt x="305" y="261"/>
                    <a:pt x="306" y="259"/>
                  </a:cubicBezTo>
                  <a:cubicBezTo>
                    <a:pt x="302" y="259"/>
                    <a:pt x="260" y="263"/>
                    <a:pt x="259" y="234"/>
                  </a:cubicBezTo>
                  <a:cubicBezTo>
                    <a:pt x="256" y="235"/>
                    <a:pt x="250" y="235"/>
                    <a:pt x="247" y="240"/>
                  </a:cubicBezTo>
                  <a:cubicBezTo>
                    <a:pt x="244" y="245"/>
                    <a:pt x="234" y="261"/>
                    <a:pt x="234" y="261"/>
                  </a:cubicBezTo>
                  <a:cubicBezTo>
                    <a:pt x="234" y="261"/>
                    <a:pt x="139" y="296"/>
                    <a:pt x="122" y="303"/>
                  </a:cubicBezTo>
                  <a:cubicBezTo>
                    <a:pt x="106" y="310"/>
                    <a:pt x="93" y="325"/>
                    <a:pt x="93" y="332"/>
                  </a:cubicBezTo>
                  <a:cubicBezTo>
                    <a:pt x="93" y="354"/>
                    <a:pt x="93" y="354"/>
                    <a:pt x="93" y="354"/>
                  </a:cubicBezTo>
                  <a:cubicBezTo>
                    <a:pt x="93" y="364"/>
                    <a:pt x="108" y="364"/>
                    <a:pt x="108" y="364"/>
                  </a:cubicBezTo>
                  <a:cubicBezTo>
                    <a:pt x="108" y="364"/>
                    <a:pt x="198" y="364"/>
                    <a:pt x="291" y="364"/>
                  </a:cubicBezTo>
                  <a:cubicBezTo>
                    <a:pt x="299" y="312"/>
                    <a:pt x="299" y="312"/>
                    <a:pt x="299" y="312"/>
                  </a:cubicBezTo>
                  <a:cubicBezTo>
                    <a:pt x="314" y="312"/>
                    <a:pt x="314" y="312"/>
                    <a:pt x="314" y="312"/>
                  </a:cubicBezTo>
                  <a:cubicBezTo>
                    <a:pt x="322" y="363"/>
                    <a:pt x="322" y="363"/>
                    <a:pt x="322" y="363"/>
                  </a:cubicBezTo>
                  <a:cubicBezTo>
                    <a:pt x="409" y="363"/>
                    <a:pt x="490" y="363"/>
                    <a:pt x="495" y="363"/>
                  </a:cubicBezTo>
                  <a:cubicBezTo>
                    <a:pt x="508" y="363"/>
                    <a:pt x="521" y="361"/>
                    <a:pt x="520" y="354"/>
                  </a:cubicBezTo>
                  <a:cubicBezTo>
                    <a:pt x="519" y="347"/>
                    <a:pt x="522" y="320"/>
                    <a:pt x="506" y="312"/>
                  </a:cubicBezTo>
                  <a:close/>
                  <a:moveTo>
                    <a:pt x="299" y="308"/>
                  </a:moveTo>
                  <a:cubicBezTo>
                    <a:pt x="301" y="299"/>
                    <a:pt x="301" y="299"/>
                    <a:pt x="301" y="299"/>
                  </a:cubicBezTo>
                  <a:cubicBezTo>
                    <a:pt x="313" y="299"/>
                    <a:pt x="313" y="299"/>
                    <a:pt x="313" y="299"/>
                  </a:cubicBezTo>
                  <a:cubicBezTo>
                    <a:pt x="314" y="308"/>
                    <a:pt x="314" y="308"/>
                    <a:pt x="314" y="308"/>
                  </a:cubicBezTo>
                  <a:lnTo>
                    <a:pt x="299" y="308"/>
                  </a:lnTo>
                  <a:close/>
                </a:path>
              </a:pathLst>
            </a:custGeom>
            <a:solidFill>
              <a:srgbClr val="D7B77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4" name="Group 4"/>
          <p:cNvGrpSpPr/>
          <p:nvPr/>
        </p:nvGrpSpPr>
        <p:grpSpPr>
          <a:xfrm>
            <a:off x="6871286" y="2243009"/>
            <a:ext cx="646545" cy="646545"/>
            <a:chOff x="5001064" y="1605396"/>
            <a:chExt cx="484909" cy="484909"/>
          </a:xfrm>
        </p:grpSpPr>
        <p:sp>
          <p:nvSpPr>
            <p:cNvPr id="65" name="Oval 1"/>
            <p:cNvSpPr/>
            <p:nvPr/>
          </p:nvSpPr>
          <p:spPr>
            <a:xfrm>
              <a:off x="5001064" y="1605396"/>
              <a:ext cx="484909" cy="48490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Freeform 9"/>
            <p:cNvSpPr>
              <a:spLocks noEditPoints="1"/>
            </p:cNvSpPr>
            <p:nvPr/>
          </p:nvSpPr>
          <p:spPr bwMode="auto">
            <a:xfrm>
              <a:off x="5057347" y="1720344"/>
              <a:ext cx="370396" cy="276886"/>
            </a:xfrm>
            <a:custGeom>
              <a:avLst/>
              <a:gdLst>
                <a:gd name="T0" fmla="*/ 352 w 602"/>
                <a:gd name="T1" fmla="*/ 82 h 450"/>
                <a:gd name="T2" fmla="*/ 349 w 602"/>
                <a:gd name="T3" fmla="*/ 117 h 450"/>
                <a:gd name="T4" fmla="*/ 306 w 602"/>
                <a:gd name="T5" fmla="*/ 92 h 450"/>
                <a:gd name="T6" fmla="*/ 244 w 602"/>
                <a:gd name="T7" fmla="*/ 88 h 450"/>
                <a:gd name="T8" fmla="*/ 169 w 602"/>
                <a:gd name="T9" fmla="*/ 7 h 450"/>
                <a:gd name="T10" fmla="*/ 8 w 602"/>
                <a:gd name="T11" fmla="*/ 157 h 450"/>
                <a:gd name="T12" fmla="*/ 69 w 602"/>
                <a:gd name="T13" fmla="*/ 250 h 450"/>
                <a:gd name="T14" fmla="*/ 95 w 602"/>
                <a:gd name="T15" fmla="*/ 250 h 450"/>
                <a:gd name="T16" fmla="*/ 127 w 602"/>
                <a:gd name="T17" fmla="*/ 257 h 450"/>
                <a:gd name="T18" fmla="*/ 133 w 602"/>
                <a:gd name="T19" fmla="*/ 211 h 450"/>
                <a:gd name="T20" fmla="*/ 226 w 602"/>
                <a:gd name="T21" fmla="*/ 122 h 450"/>
                <a:gd name="T22" fmla="*/ 252 w 602"/>
                <a:gd name="T23" fmla="*/ 124 h 450"/>
                <a:gd name="T24" fmla="*/ 280 w 602"/>
                <a:gd name="T25" fmla="*/ 116 h 450"/>
                <a:gd name="T26" fmla="*/ 277 w 602"/>
                <a:gd name="T27" fmla="*/ 141 h 450"/>
                <a:gd name="T28" fmla="*/ 286 w 602"/>
                <a:gd name="T29" fmla="*/ 265 h 450"/>
                <a:gd name="T30" fmla="*/ 312 w 602"/>
                <a:gd name="T31" fmla="*/ 191 h 450"/>
                <a:gd name="T32" fmla="*/ 372 w 602"/>
                <a:gd name="T33" fmla="*/ 207 h 450"/>
                <a:gd name="T34" fmla="*/ 450 w 602"/>
                <a:gd name="T35" fmla="*/ 287 h 450"/>
                <a:gd name="T36" fmla="*/ 456 w 602"/>
                <a:gd name="T37" fmla="*/ 304 h 450"/>
                <a:gd name="T38" fmla="*/ 441 w 602"/>
                <a:gd name="T39" fmla="*/ 294 h 450"/>
                <a:gd name="T40" fmla="*/ 398 w 602"/>
                <a:gd name="T41" fmla="*/ 280 h 450"/>
                <a:gd name="T42" fmla="*/ 413 w 602"/>
                <a:gd name="T43" fmla="*/ 321 h 450"/>
                <a:gd name="T44" fmla="*/ 419 w 602"/>
                <a:gd name="T45" fmla="*/ 340 h 450"/>
                <a:gd name="T46" fmla="*/ 365 w 602"/>
                <a:gd name="T47" fmla="*/ 315 h 450"/>
                <a:gd name="T48" fmla="*/ 365 w 602"/>
                <a:gd name="T49" fmla="*/ 349 h 450"/>
                <a:gd name="T50" fmla="*/ 380 w 602"/>
                <a:gd name="T51" fmla="*/ 375 h 450"/>
                <a:gd name="T52" fmla="*/ 357 w 602"/>
                <a:gd name="T53" fmla="*/ 364 h 450"/>
                <a:gd name="T54" fmla="*/ 333 w 602"/>
                <a:gd name="T55" fmla="*/ 365 h 450"/>
                <a:gd name="T56" fmla="*/ 335 w 602"/>
                <a:gd name="T57" fmla="*/ 395 h 450"/>
                <a:gd name="T58" fmla="*/ 342 w 602"/>
                <a:gd name="T59" fmla="*/ 411 h 450"/>
                <a:gd name="T60" fmla="*/ 318 w 602"/>
                <a:gd name="T61" fmla="*/ 398 h 450"/>
                <a:gd name="T62" fmla="*/ 288 w 602"/>
                <a:gd name="T63" fmla="*/ 420 h 450"/>
                <a:gd name="T64" fmla="*/ 340 w 602"/>
                <a:gd name="T65" fmla="*/ 450 h 450"/>
                <a:gd name="T66" fmla="*/ 348 w 602"/>
                <a:gd name="T67" fmla="*/ 449 h 450"/>
                <a:gd name="T68" fmla="*/ 382 w 602"/>
                <a:gd name="T69" fmla="*/ 415 h 450"/>
                <a:gd name="T70" fmla="*/ 408 w 602"/>
                <a:gd name="T71" fmla="*/ 399 h 450"/>
                <a:gd name="T72" fmla="*/ 419 w 602"/>
                <a:gd name="T73" fmla="*/ 376 h 450"/>
                <a:gd name="T74" fmla="*/ 462 w 602"/>
                <a:gd name="T75" fmla="*/ 341 h 450"/>
                <a:gd name="T76" fmla="*/ 496 w 602"/>
                <a:gd name="T77" fmla="*/ 306 h 450"/>
                <a:gd name="T78" fmla="*/ 477 w 602"/>
                <a:gd name="T79" fmla="*/ 263 h 450"/>
                <a:gd name="T80" fmla="*/ 483 w 602"/>
                <a:gd name="T81" fmla="*/ 221 h 450"/>
                <a:gd name="T82" fmla="*/ 532 w 602"/>
                <a:gd name="T83" fmla="*/ 250 h 450"/>
                <a:gd name="T84" fmla="*/ 434 w 602"/>
                <a:gd name="T85" fmla="*/ 0 h 450"/>
                <a:gd name="T86" fmla="*/ 46 w 602"/>
                <a:gd name="T87" fmla="*/ 171 h 450"/>
                <a:gd name="T88" fmla="*/ 200 w 602"/>
                <a:gd name="T89" fmla="*/ 91 h 450"/>
                <a:gd name="T90" fmla="*/ 200 w 602"/>
                <a:gd name="T91" fmla="*/ 238 h 450"/>
                <a:gd name="T92" fmla="*/ 133 w 602"/>
                <a:gd name="T93" fmla="*/ 273 h 450"/>
                <a:gd name="T94" fmla="*/ 161 w 602"/>
                <a:gd name="T95" fmla="*/ 302 h 450"/>
                <a:gd name="T96" fmla="*/ 200 w 602"/>
                <a:gd name="T97" fmla="*/ 238 h 450"/>
                <a:gd name="T98" fmla="*/ 210 w 602"/>
                <a:gd name="T99" fmla="*/ 272 h 450"/>
                <a:gd name="T100" fmla="*/ 171 w 602"/>
                <a:gd name="T101" fmla="*/ 337 h 450"/>
                <a:gd name="T102" fmla="*/ 238 w 602"/>
                <a:gd name="T103" fmla="*/ 301 h 450"/>
                <a:gd name="T104" fmla="*/ 272 w 602"/>
                <a:gd name="T105" fmla="*/ 313 h 450"/>
                <a:gd name="T106" fmla="*/ 206 w 602"/>
                <a:gd name="T107" fmla="*/ 349 h 450"/>
                <a:gd name="T108" fmla="*/ 233 w 602"/>
                <a:gd name="T109" fmla="*/ 378 h 450"/>
                <a:gd name="T110" fmla="*/ 272 w 602"/>
                <a:gd name="T111" fmla="*/ 313 h 450"/>
                <a:gd name="T112" fmla="*/ 283 w 602"/>
                <a:gd name="T113" fmla="*/ 348 h 450"/>
                <a:gd name="T114" fmla="*/ 244 w 602"/>
                <a:gd name="T115" fmla="*/ 413 h 450"/>
                <a:gd name="T116" fmla="*/ 310 w 602"/>
                <a:gd name="T117" fmla="*/ 377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2" h="450">
                  <a:moveTo>
                    <a:pt x="434" y="0"/>
                  </a:moveTo>
                  <a:cubicBezTo>
                    <a:pt x="352" y="82"/>
                    <a:pt x="352" y="82"/>
                    <a:pt x="352" y="82"/>
                  </a:cubicBezTo>
                  <a:cubicBezTo>
                    <a:pt x="381" y="113"/>
                    <a:pt x="381" y="113"/>
                    <a:pt x="381" y="113"/>
                  </a:cubicBezTo>
                  <a:cubicBezTo>
                    <a:pt x="371" y="115"/>
                    <a:pt x="359" y="117"/>
                    <a:pt x="349" y="117"/>
                  </a:cubicBezTo>
                  <a:cubicBezTo>
                    <a:pt x="344" y="118"/>
                    <a:pt x="340" y="118"/>
                    <a:pt x="334" y="119"/>
                  </a:cubicBezTo>
                  <a:cubicBezTo>
                    <a:pt x="320" y="105"/>
                    <a:pt x="309" y="95"/>
                    <a:pt x="306" y="92"/>
                  </a:cubicBezTo>
                  <a:cubicBezTo>
                    <a:pt x="298" y="82"/>
                    <a:pt x="286" y="80"/>
                    <a:pt x="277" y="80"/>
                  </a:cubicBezTo>
                  <a:cubicBezTo>
                    <a:pt x="264" y="80"/>
                    <a:pt x="253" y="84"/>
                    <a:pt x="244" y="88"/>
                  </a:cubicBezTo>
                  <a:cubicBezTo>
                    <a:pt x="182" y="13"/>
                    <a:pt x="182" y="13"/>
                    <a:pt x="182" y="13"/>
                  </a:cubicBezTo>
                  <a:cubicBezTo>
                    <a:pt x="179" y="9"/>
                    <a:pt x="174" y="7"/>
                    <a:pt x="169" y="7"/>
                  </a:cubicBezTo>
                  <a:cubicBezTo>
                    <a:pt x="164" y="6"/>
                    <a:pt x="159" y="8"/>
                    <a:pt x="156" y="12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1" y="164"/>
                    <a:pt x="0" y="175"/>
                    <a:pt x="7" y="183"/>
                  </a:cubicBezTo>
                  <a:cubicBezTo>
                    <a:pt x="69" y="250"/>
                    <a:pt x="69" y="250"/>
                    <a:pt x="69" y="250"/>
                  </a:cubicBezTo>
                  <a:cubicBezTo>
                    <a:pt x="73" y="253"/>
                    <a:pt x="77" y="255"/>
                    <a:pt x="82" y="255"/>
                  </a:cubicBezTo>
                  <a:cubicBezTo>
                    <a:pt x="87" y="255"/>
                    <a:pt x="92" y="253"/>
                    <a:pt x="95" y="250"/>
                  </a:cubicBezTo>
                  <a:cubicBezTo>
                    <a:pt x="108" y="237"/>
                    <a:pt x="108" y="237"/>
                    <a:pt x="108" y="237"/>
                  </a:cubicBezTo>
                  <a:cubicBezTo>
                    <a:pt x="113" y="243"/>
                    <a:pt x="120" y="249"/>
                    <a:pt x="127" y="257"/>
                  </a:cubicBezTo>
                  <a:cubicBezTo>
                    <a:pt x="154" y="232"/>
                    <a:pt x="154" y="232"/>
                    <a:pt x="154" y="232"/>
                  </a:cubicBezTo>
                  <a:cubicBezTo>
                    <a:pt x="146" y="224"/>
                    <a:pt x="139" y="217"/>
                    <a:pt x="133" y="211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26" y="122"/>
                    <a:pt x="226" y="122"/>
                    <a:pt x="226" y="122"/>
                  </a:cubicBezTo>
                  <a:cubicBezTo>
                    <a:pt x="232" y="129"/>
                    <a:pt x="242" y="131"/>
                    <a:pt x="249" y="126"/>
                  </a:cubicBezTo>
                  <a:cubicBezTo>
                    <a:pt x="249" y="126"/>
                    <a:pt x="250" y="125"/>
                    <a:pt x="252" y="124"/>
                  </a:cubicBezTo>
                  <a:cubicBezTo>
                    <a:pt x="257" y="121"/>
                    <a:pt x="271" y="116"/>
                    <a:pt x="277" y="116"/>
                  </a:cubicBezTo>
                  <a:cubicBezTo>
                    <a:pt x="279" y="116"/>
                    <a:pt x="279" y="116"/>
                    <a:pt x="280" y="116"/>
                  </a:cubicBezTo>
                  <a:cubicBezTo>
                    <a:pt x="282" y="119"/>
                    <a:pt x="288" y="124"/>
                    <a:pt x="295" y="132"/>
                  </a:cubicBezTo>
                  <a:cubicBezTo>
                    <a:pt x="289" y="134"/>
                    <a:pt x="283" y="138"/>
                    <a:pt x="277" y="141"/>
                  </a:cubicBezTo>
                  <a:cubicBezTo>
                    <a:pt x="255" y="156"/>
                    <a:pt x="247" y="203"/>
                    <a:pt x="262" y="223"/>
                  </a:cubicBezTo>
                  <a:cubicBezTo>
                    <a:pt x="277" y="243"/>
                    <a:pt x="278" y="248"/>
                    <a:pt x="286" y="265"/>
                  </a:cubicBezTo>
                  <a:cubicBezTo>
                    <a:pt x="293" y="283"/>
                    <a:pt x="306" y="279"/>
                    <a:pt x="310" y="258"/>
                  </a:cubicBezTo>
                  <a:cubicBezTo>
                    <a:pt x="314" y="237"/>
                    <a:pt x="315" y="215"/>
                    <a:pt x="312" y="191"/>
                  </a:cubicBezTo>
                  <a:cubicBezTo>
                    <a:pt x="311" y="177"/>
                    <a:pt x="323" y="171"/>
                    <a:pt x="334" y="169"/>
                  </a:cubicBezTo>
                  <a:cubicBezTo>
                    <a:pt x="346" y="181"/>
                    <a:pt x="359" y="194"/>
                    <a:pt x="372" y="207"/>
                  </a:cubicBezTo>
                  <a:cubicBezTo>
                    <a:pt x="393" y="228"/>
                    <a:pt x="414" y="248"/>
                    <a:pt x="430" y="265"/>
                  </a:cubicBezTo>
                  <a:cubicBezTo>
                    <a:pt x="438" y="273"/>
                    <a:pt x="445" y="281"/>
                    <a:pt x="450" y="287"/>
                  </a:cubicBezTo>
                  <a:cubicBezTo>
                    <a:pt x="452" y="289"/>
                    <a:pt x="455" y="292"/>
                    <a:pt x="456" y="295"/>
                  </a:cubicBezTo>
                  <a:cubicBezTo>
                    <a:pt x="457" y="297"/>
                    <a:pt x="457" y="302"/>
                    <a:pt x="456" y="304"/>
                  </a:cubicBezTo>
                  <a:cubicBezTo>
                    <a:pt x="454" y="306"/>
                    <a:pt x="450" y="304"/>
                    <a:pt x="449" y="303"/>
                  </a:cubicBezTo>
                  <a:cubicBezTo>
                    <a:pt x="446" y="301"/>
                    <a:pt x="444" y="297"/>
                    <a:pt x="441" y="294"/>
                  </a:cubicBezTo>
                  <a:cubicBezTo>
                    <a:pt x="431" y="284"/>
                    <a:pt x="422" y="278"/>
                    <a:pt x="422" y="277"/>
                  </a:cubicBezTo>
                  <a:cubicBezTo>
                    <a:pt x="414" y="272"/>
                    <a:pt x="404" y="273"/>
                    <a:pt x="398" y="280"/>
                  </a:cubicBezTo>
                  <a:cubicBezTo>
                    <a:pt x="392" y="286"/>
                    <a:pt x="391" y="296"/>
                    <a:pt x="397" y="303"/>
                  </a:cubicBezTo>
                  <a:cubicBezTo>
                    <a:pt x="397" y="304"/>
                    <a:pt x="404" y="312"/>
                    <a:pt x="413" y="321"/>
                  </a:cubicBezTo>
                  <a:cubicBezTo>
                    <a:pt x="417" y="324"/>
                    <a:pt x="421" y="326"/>
                    <a:pt x="424" y="331"/>
                  </a:cubicBezTo>
                  <a:cubicBezTo>
                    <a:pt x="426" y="335"/>
                    <a:pt x="425" y="340"/>
                    <a:pt x="419" y="340"/>
                  </a:cubicBezTo>
                  <a:cubicBezTo>
                    <a:pt x="405" y="341"/>
                    <a:pt x="396" y="325"/>
                    <a:pt x="387" y="317"/>
                  </a:cubicBezTo>
                  <a:cubicBezTo>
                    <a:pt x="381" y="311"/>
                    <a:pt x="372" y="310"/>
                    <a:pt x="365" y="315"/>
                  </a:cubicBezTo>
                  <a:cubicBezTo>
                    <a:pt x="358" y="319"/>
                    <a:pt x="355" y="328"/>
                    <a:pt x="358" y="336"/>
                  </a:cubicBezTo>
                  <a:cubicBezTo>
                    <a:pt x="359" y="340"/>
                    <a:pt x="362" y="345"/>
                    <a:pt x="365" y="349"/>
                  </a:cubicBezTo>
                  <a:cubicBezTo>
                    <a:pt x="371" y="355"/>
                    <a:pt x="382" y="363"/>
                    <a:pt x="381" y="373"/>
                  </a:cubicBezTo>
                  <a:cubicBezTo>
                    <a:pt x="381" y="374"/>
                    <a:pt x="381" y="374"/>
                    <a:pt x="380" y="375"/>
                  </a:cubicBezTo>
                  <a:cubicBezTo>
                    <a:pt x="378" y="376"/>
                    <a:pt x="374" y="377"/>
                    <a:pt x="367" y="372"/>
                  </a:cubicBezTo>
                  <a:cubicBezTo>
                    <a:pt x="364" y="369"/>
                    <a:pt x="360" y="366"/>
                    <a:pt x="357" y="364"/>
                  </a:cubicBezTo>
                  <a:cubicBezTo>
                    <a:pt x="354" y="362"/>
                    <a:pt x="352" y="361"/>
                    <a:pt x="349" y="360"/>
                  </a:cubicBezTo>
                  <a:cubicBezTo>
                    <a:pt x="344" y="359"/>
                    <a:pt x="337" y="362"/>
                    <a:pt x="333" y="365"/>
                  </a:cubicBezTo>
                  <a:cubicBezTo>
                    <a:pt x="328" y="370"/>
                    <a:pt x="327" y="379"/>
                    <a:pt x="329" y="385"/>
                  </a:cubicBezTo>
                  <a:cubicBezTo>
                    <a:pt x="331" y="389"/>
                    <a:pt x="333" y="392"/>
                    <a:pt x="335" y="395"/>
                  </a:cubicBezTo>
                  <a:cubicBezTo>
                    <a:pt x="337" y="398"/>
                    <a:pt x="338" y="401"/>
                    <a:pt x="340" y="403"/>
                  </a:cubicBezTo>
                  <a:cubicBezTo>
                    <a:pt x="341" y="404"/>
                    <a:pt x="342" y="409"/>
                    <a:pt x="342" y="411"/>
                  </a:cubicBezTo>
                  <a:cubicBezTo>
                    <a:pt x="341" y="413"/>
                    <a:pt x="338" y="412"/>
                    <a:pt x="336" y="411"/>
                  </a:cubicBezTo>
                  <a:cubicBezTo>
                    <a:pt x="329" y="409"/>
                    <a:pt x="324" y="403"/>
                    <a:pt x="318" y="398"/>
                  </a:cubicBezTo>
                  <a:cubicBezTo>
                    <a:pt x="317" y="397"/>
                    <a:pt x="316" y="396"/>
                    <a:pt x="314" y="394"/>
                  </a:cubicBezTo>
                  <a:cubicBezTo>
                    <a:pt x="288" y="420"/>
                    <a:pt x="288" y="420"/>
                    <a:pt x="288" y="420"/>
                  </a:cubicBezTo>
                  <a:cubicBezTo>
                    <a:pt x="290" y="422"/>
                    <a:pt x="292" y="424"/>
                    <a:pt x="294" y="425"/>
                  </a:cubicBezTo>
                  <a:cubicBezTo>
                    <a:pt x="314" y="444"/>
                    <a:pt x="328" y="450"/>
                    <a:pt x="340" y="450"/>
                  </a:cubicBezTo>
                  <a:cubicBezTo>
                    <a:pt x="341" y="450"/>
                    <a:pt x="341" y="450"/>
                    <a:pt x="341" y="450"/>
                  </a:cubicBezTo>
                  <a:cubicBezTo>
                    <a:pt x="343" y="450"/>
                    <a:pt x="346" y="450"/>
                    <a:pt x="348" y="449"/>
                  </a:cubicBezTo>
                  <a:cubicBezTo>
                    <a:pt x="357" y="448"/>
                    <a:pt x="365" y="445"/>
                    <a:pt x="372" y="439"/>
                  </a:cubicBezTo>
                  <a:cubicBezTo>
                    <a:pt x="379" y="433"/>
                    <a:pt x="383" y="423"/>
                    <a:pt x="382" y="415"/>
                  </a:cubicBezTo>
                  <a:cubicBezTo>
                    <a:pt x="382" y="414"/>
                    <a:pt x="382" y="413"/>
                    <a:pt x="382" y="412"/>
                  </a:cubicBezTo>
                  <a:cubicBezTo>
                    <a:pt x="391" y="411"/>
                    <a:pt x="402" y="407"/>
                    <a:pt x="408" y="399"/>
                  </a:cubicBezTo>
                  <a:cubicBezTo>
                    <a:pt x="414" y="392"/>
                    <a:pt x="417" y="384"/>
                    <a:pt x="417" y="376"/>
                  </a:cubicBezTo>
                  <a:cubicBezTo>
                    <a:pt x="418" y="376"/>
                    <a:pt x="418" y="376"/>
                    <a:pt x="419" y="376"/>
                  </a:cubicBezTo>
                  <a:cubicBezTo>
                    <a:pt x="430" y="377"/>
                    <a:pt x="442" y="373"/>
                    <a:pt x="451" y="364"/>
                  </a:cubicBezTo>
                  <a:cubicBezTo>
                    <a:pt x="457" y="358"/>
                    <a:pt x="461" y="349"/>
                    <a:pt x="462" y="341"/>
                  </a:cubicBezTo>
                  <a:cubicBezTo>
                    <a:pt x="470" y="341"/>
                    <a:pt x="478" y="338"/>
                    <a:pt x="485" y="332"/>
                  </a:cubicBezTo>
                  <a:cubicBezTo>
                    <a:pt x="493" y="326"/>
                    <a:pt x="496" y="315"/>
                    <a:pt x="496" y="306"/>
                  </a:cubicBezTo>
                  <a:cubicBezTo>
                    <a:pt x="496" y="297"/>
                    <a:pt x="494" y="289"/>
                    <a:pt x="490" y="281"/>
                  </a:cubicBezTo>
                  <a:cubicBezTo>
                    <a:pt x="487" y="274"/>
                    <a:pt x="483" y="270"/>
                    <a:pt x="477" y="263"/>
                  </a:cubicBezTo>
                  <a:cubicBezTo>
                    <a:pt x="473" y="258"/>
                    <a:pt x="468" y="253"/>
                    <a:pt x="463" y="247"/>
                  </a:cubicBezTo>
                  <a:cubicBezTo>
                    <a:pt x="483" y="221"/>
                    <a:pt x="483" y="221"/>
                    <a:pt x="483" y="221"/>
                  </a:cubicBezTo>
                  <a:cubicBezTo>
                    <a:pt x="520" y="262"/>
                    <a:pt x="520" y="262"/>
                    <a:pt x="520" y="262"/>
                  </a:cubicBezTo>
                  <a:cubicBezTo>
                    <a:pt x="532" y="250"/>
                    <a:pt x="532" y="250"/>
                    <a:pt x="532" y="250"/>
                  </a:cubicBezTo>
                  <a:cubicBezTo>
                    <a:pt x="602" y="178"/>
                    <a:pt x="602" y="178"/>
                    <a:pt x="602" y="178"/>
                  </a:cubicBezTo>
                  <a:lnTo>
                    <a:pt x="434" y="0"/>
                  </a:lnTo>
                  <a:close/>
                  <a:moveTo>
                    <a:pt x="83" y="211"/>
                  </a:moveTo>
                  <a:cubicBezTo>
                    <a:pt x="46" y="171"/>
                    <a:pt x="46" y="171"/>
                    <a:pt x="46" y="17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200" y="91"/>
                    <a:pt x="200" y="91"/>
                    <a:pt x="200" y="91"/>
                  </a:cubicBezTo>
                  <a:lnTo>
                    <a:pt x="83" y="211"/>
                  </a:lnTo>
                  <a:close/>
                  <a:moveTo>
                    <a:pt x="200" y="238"/>
                  </a:moveTo>
                  <a:cubicBezTo>
                    <a:pt x="192" y="230"/>
                    <a:pt x="180" y="228"/>
                    <a:pt x="174" y="235"/>
                  </a:cubicBezTo>
                  <a:cubicBezTo>
                    <a:pt x="133" y="273"/>
                    <a:pt x="133" y="273"/>
                    <a:pt x="133" y="273"/>
                  </a:cubicBezTo>
                  <a:cubicBezTo>
                    <a:pt x="126" y="280"/>
                    <a:pt x="127" y="292"/>
                    <a:pt x="135" y="300"/>
                  </a:cubicBezTo>
                  <a:cubicBezTo>
                    <a:pt x="142" y="308"/>
                    <a:pt x="154" y="309"/>
                    <a:pt x="161" y="302"/>
                  </a:cubicBezTo>
                  <a:cubicBezTo>
                    <a:pt x="201" y="264"/>
                    <a:pt x="201" y="264"/>
                    <a:pt x="201" y="264"/>
                  </a:cubicBezTo>
                  <a:cubicBezTo>
                    <a:pt x="208" y="257"/>
                    <a:pt x="207" y="245"/>
                    <a:pt x="200" y="238"/>
                  </a:cubicBezTo>
                  <a:close/>
                  <a:moveTo>
                    <a:pt x="236" y="275"/>
                  </a:moveTo>
                  <a:cubicBezTo>
                    <a:pt x="228" y="267"/>
                    <a:pt x="217" y="266"/>
                    <a:pt x="210" y="272"/>
                  </a:cubicBezTo>
                  <a:cubicBezTo>
                    <a:pt x="170" y="311"/>
                    <a:pt x="170" y="311"/>
                    <a:pt x="170" y="311"/>
                  </a:cubicBezTo>
                  <a:cubicBezTo>
                    <a:pt x="163" y="318"/>
                    <a:pt x="163" y="329"/>
                    <a:pt x="171" y="337"/>
                  </a:cubicBezTo>
                  <a:cubicBezTo>
                    <a:pt x="179" y="345"/>
                    <a:pt x="190" y="346"/>
                    <a:pt x="197" y="340"/>
                  </a:cubicBezTo>
                  <a:cubicBezTo>
                    <a:pt x="238" y="301"/>
                    <a:pt x="238" y="301"/>
                    <a:pt x="238" y="301"/>
                  </a:cubicBezTo>
                  <a:cubicBezTo>
                    <a:pt x="244" y="295"/>
                    <a:pt x="244" y="283"/>
                    <a:pt x="236" y="275"/>
                  </a:cubicBezTo>
                  <a:close/>
                  <a:moveTo>
                    <a:pt x="272" y="313"/>
                  </a:moveTo>
                  <a:cubicBezTo>
                    <a:pt x="265" y="305"/>
                    <a:pt x="253" y="304"/>
                    <a:pt x="246" y="310"/>
                  </a:cubicBezTo>
                  <a:cubicBezTo>
                    <a:pt x="206" y="349"/>
                    <a:pt x="206" y="349"/>
                    <a:pt x="206" y="349"/>
                  </a:cubicBezTo>
                  <a:cubicBezTo>
                    <a:pt x="199" y="355"/>
                    <a:pt x="200" y="367"/>
                    <a:pt x="207" y="375"/>
                  </a:cubicBezTo>
                  <a:cubicBezTo>
                    <a:pt x="215" y="383"/>
                    <a:pt x="227" y="384"/>
                    <a:pt x="233" y="378"/>
                  </a:cubicBezTo>
                  <a:cubicBezTo>
                    <a:pt x="274" y="339"/>
                    <a:pt x="274" y="339"/>
                    <a:pt x="274" y="339"/>
                  </a:cubicBezTo>
                  <a:cubicBezTo>
                    <a:pt x="281" y="332"/>
                    <a:pt x="280" y="321"/>
                    <a:pt x="272" y="313"/>
                  </a:cubicBezTo>
                  <a:close/>
                  <a:moveTo>
                    <a:pt x="309" y="350"/>
                  </a:moveTo>
                  <a:cubicBezTo>
                    <a:pt x="301" y="342"/>
                    <a:pt x="289" y="341"/>
                    <a:pt x="283" y="348"/>
                  </a:cubicBezTo>
                  <a:cubicBezTo>
                    <a:pt x="242" y="386"/>
                    <a:pt x="242" y="386"/>
                    <a:pt x="242" y="386"/>
                  </a:cubicBezTo>
                  <a:cubicBezTo>
                    <a:pt x="235" y="393"/>
                    <a:pt x="236" y="405"/>
                    <a:pt x="244" y="413"/>
                  </a:cubicBezTo>
                  <a:cubicBezTo>
                    <a:pt x="251" y="420"/>
                    <a:pt x="263" y="422"/>
                    <a:pt x="270" y="415"/>
                  </a:cubicBezTo>
                  <a:cubicBezTo>
                    <a:pt x="310" y="377"/>
                    <a:pt x="310" y="377"/>
                    <a:pt x="310" y="377"/>
                  </a:cubicBezTo>
                  <a:cubicBezTo>
                    <a:pt x="317" y="370"/>
                    <a:pt x="316" y="358"/>
                    <a:pt x="309" y="350"/>
                  </a:cubicBezTo>
                  <a:close/>
                </a:path>
              </a:pathLst>
            </a:custGeom>
            <a:solidFill>
              <a:srgbClr val="D7B774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3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3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7" grpId="0"/>
      <p:bldP spid="38" grpId="0"/>
      <p:bldP spid="39" grpId="0"/>
      <p:bldP spid="4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03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7417344" y="3513227"/>
            <a:ext cx="3306477" cy="1157092"/>
            <a:chOff x="-474332" y="681662"/>
            <a:chExt cx="3306658" cy="1157155"/>
          </a:xfrm>
          <a:noFill/>
        </p:grpSpPr>
        <p:sp>
          <p:nvSpPr>
            <p:cNvPr id="30" name="îṥļîḑé-文本框 3"/>
            <p:cNvSpPr txBox="1"/>
            <p:nvPr/>
          </p:nvSpPr>
          <p:spPr>
            <a:xfrm>
              <a:off x="-456303" y="1361186"/>
              <a:ext cx="3288629" cy="477631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ea"/>
                </a:rPr>
                <a:t>请在此处添加具体内容，文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字尽量言简意赅，简单说明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即可，不必过于繁琐，注意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31" name="îṥļîḑé-Rectangle 26"/>
            <p:cNvSpPr/>
            <p:nvPr/>
          </p:nvSpPr>
          <p:spPr>
            <a:xfrm>
              <a:off x="-474332" y="681662"/>
              <a:ext cx="3288629" cy="306375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marL="0" marR="0" lvl="0" indent="0" algn="ctr" defTabSz="121793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ea"/>
                  <a:sym typeface="微软雅黑 Light" panose="020B0502040204020203" pitchFamily="34" charset="-122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47404" y="3600365"/>
            <a:ext cx="3303654" cy="1184697"/>
            <a:chOff x="983031" y="700522"/>
            <a:chExt cx="3303835" cy="1184762"/>
          </a:xfrm>
          <a:noFill/>
        </p:grpSpPr>
        <p:sp>
          <p:nvSpPr>
            <p:cNvPr id="25" name="îṥļîḑé-文本框 16"/>
            <p:cNvSpPr txBox="1"/>
            <p:nvPr/>
          </p:nvSpPr>
          <p:spPr>
            <a:xfrm>
              <a:off x="983031" y="1407653"/>
              <a:ext cx="3288629" cy="477631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字尽量言简意赅，简单说明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即可，不必过于繁琐，注意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/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26" name="îṥļîḑé-Rectangle 21"/>
            <p:cNvSpPr/>
            <p:nvPr/>
          </p:nvSpPr>
          <p:spPr>
            <a:xfrm>
              <a:off x="998237" y="700522"/>
              <a:ext cx="3288629" cy="306375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marL="0" marR="0" lvl="0" indent="0" algn="ctr" defTabSz="121793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ea"/>
                  <a:sym typeface="微软雅黑 Light" panose="020B0502040204020203" pitchFamily="34" charset="-122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55981" y="1532130"/>
            <a:ext cx="5129423" cy="827745"/>
            <a:chOff x="-523566" y="1731979"/>
            <a:chExt cx="5129704" cy="827791"/>
          </a:xfrm>
          <a:noFill/>
        </p:grpSpPr>
        <p:sp>
          <p:nvSpPr>
            <p:cNvPr id="23" name="îṥļîḑé-文本框 19"/>
            <p:cNvSpPr txBox="1"/>
            <p:nvPr/>
          </p:nvSpPr>
          <p:spPr>
            <a:xfrm>
              <a:off x="-523566" y="2082139"/>
              <a:ext cx="5129704" cy="477631"/>
            </a:xfrm>
            <a:prstGeom prst="rect">
              <a:avLst/>
            </a:prstGeom>
            <a:grpFill/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 algn="ctr">
                <a:defRPr sz="1200">
                  <a:solidFill>
                    <a:schemeClr val="bg1"/>
                  </a:solidFill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dirty="0">
                  <a:sym typeface="+mn-ea"/>
                </a:rPr>
                <a:t>请在此处添加具体内容，文字尽量言简意赅，简单说明</a:t>
              </a:r>
              <a:endParaRPr lang="en-US" altLang="zh-CN" dirty="0">
                <a:sym typeface="+mn-ea"/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dirty="0">
                  <a:sym typeface="+mn-ea"/>
                </a:rPr>
                <a:t>即可，不必过于繁琐，注意版面美观度。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24" name="îṥļîḑé-Rectangle 19"/>
            <p:cNvSpPr/>
            <p:nvPr/>
          </p:nvSpPr>
          <p:spPr>
            <a:xfrm>
              <a:off x="251866" y="1731979"/>
              <a:ext cx="3288629" cy="306375"/>
            </a:xfrm>
            <a:prstGeom prst="rect">
              <a:avLst/>
            </a:prstGeom>
            <a:grpFill/>
          </p:spPr>
          <p:txBody>
            <a:bodyPr wrap="none" lIns="0" tIns="0" rIns="0" bIns="0" anchor="ctr">
              <a:normAutofit fontScale="77500" lnSpcReduction="20000"/>
            </a:bodyPr>
            <a:lstStyle/>
            <a:p>
              <a:pPr marL="0" marR="0" lvl="0" indent="0" algn="ctr" defTabSz="121793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ea"/>
                  <a:sym typeface="微软雅黑 Light" panose="020B0502040204020203" pitchFamily="34" charset="-122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4616230" y="2859586"/>
            <a:ext cx="2890775" cy="2890775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788024" y="2506515"/>
            <a:ext cx="615952" cy="615952"/>
          </a:xfrm>
          <a:prstGeom prst="ellipse">
            <a:avLst/>
          </a:prstGeom>
          <a:solidFill>
            <a:srgbClr val="D7B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253859"/>
                </a:solidFill>
              </a:rPr>
              <a:t>01</a:t>
            </a:r>
            <a:endParaRPr lang="zh-CN" altLang="en-US" sz="1600" b="1" dirty="0">
              <a:solidFill>
                <a:srgbClr val="253859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236584" y="3971819"/>
            <a:ext cx="615952" cy="615952"/>
          </a:xfrm>
          <a:prstGeom prst="ellipse">
            <a:avLst/>
          </a:prstGeom>
          <a:solidFill>
            <a:srgbClr val="D7B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253859"/>
                </a:solidFill>
              </a:rPr>
              <a:t>02</a:t>
            </a:r>
            <a:endParaRPr lang="zh-CN" altLang="en-US" sz="1600" b="1" dirty="0">
              <a:solidFill>
                <a:srgbClr val="253859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48245" y="3996997"/>
            <a:ext cx="615952" cy="615952"/>
          </a:xfrm>
          <a:prstGeom prst="ellipse">
            <a:avLst/>
          </a:prstGeom>
          <a:solidFill>
            <a:srgbClr val="D7B77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rgbClr val="253859"/>
                </a:solidFill>
              </a:rPr>
              <a:t>03</a:t>
            </a:r>
            <a:endParaRPr lang="zh-CN" altLang="en-US" sz="1600" b="1" dirty="0">
              <a:solidFill>
                <a:srgbClr val="253859"/>
              </a:solidFill>
            </a:endParaRPr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03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10" name="PA_库_组合 25"/>
          <p:cNvGrpSpPr/>
          <p:nvPr>
            <p:custDataLst>
              <p:tags r:id="rId3"/>
            </p:custDataLst>
          </p:nvPr>
        </p:nvGrpSpPr>
        <p:grpSpPr>
          <a:xfrm>
            <a:off x="1714543" y="1872559"/>
            <a:ext cx="1591939" cy="1591939"/>
            <a:chOff x="1293357" y="1526073"/>
            <a:chExt cx="1933578" cy="1933578"/>
          </a:xfrm>
        </p:grpSpPr>
        <p:sp>
          <p:nvSpPr>
            <p:cNvPr id="11" name="任意多边形: 形状 32"/>
            <p:cNvSpPr/>
            <p:nvPr/>
          </p:nvSpPr>
          <p:spPr>
            <a:xfrm>
              <a:off x="1293357" y="1526073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D4C29E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2" name="任意多边形: 形状 33"/>
            <p:cNvSpPr/>
            <p:nvPr/>
          </p:nvSpPr>
          <p:spPr>
            <a:xfrm>
              <a:off x="1361621" y="1602921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D4C29E"/>
            </a:solidFill>
            <a:ln w="25400">
              <a:solidFill>
                <a:srgbClr val="D4C29E"/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3" name="任意多边形: 形状 34"/>
            <p:cNvSpPr/>
            <p:nvPr/>
          </p:nvSpPr>
          <p:spPr>
            <a:xfrm>
              <a:off x="2629105" y="1620284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solidFill>
                <a:schemeClr val="bg2">
                  <a:lumMod val="100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01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4" name="任意多边形: 形状 35"/>
            <p:cNvSpPr/>
            <p:nvPr/>
          </p:nvSpPr>
          <p:spPr>
            <a:xfrm>
              <a:off x="1769419" y="2004617"/>
              <a:ext cx="1014602" cy="976490"/>
            </a:xfrm>
            <a:custGeom>
              <a:avLst/>
              <a:gdLst>
                <a:gd name="connsiteX0" fmla="*/ 87400 w 338138"/>
                <a:gd name="connsiteY0" fmla="*/ 185737 h 325437"/>
                <a:gd name="connsiteX1" fmla="*/ 90049 w 338138"/>
                <a:gd name="connsiteY1" fmla="*/ 185737 h 325437"/>
                <a:gd name="connsiteX2" fmla="*/ 92697 w 338138"/>
                <a:gd name="connsiteY2" fmla="*/ 187043 h 325437"/>
                <a:gd name="connsiteX3" fmla="*/ 119182 w 338138"/>
                <a:gd name="connsiteY3" fmla="*/ 198793 h 325437"/>
                <a:gd name="connsiteX4" fmla="*/ 121831 w 338138"/>
                <a:gd name="connsiteY4" fmla="*/ 201405 h 325437"/>
                <a:gd name="connsiteX5" fmla="*/ 131101 w 338138"/>
                <a:gd name="connsiteY5" fmla="*/ 226211 h 325437"/>
                <a:gd name="connsiteX6" fmla="*/ 141694 w 338138"/>
                <a:gd name="connsiteY6" fmla="*/ 201405 h 325437"/>
                <a:gd name="connsiteX7" fmla="*/ 144343 w 338138"/>
                <a:gd name="connsiteY7" fmla="*/ 198793 h 325437"/>
                <a:gd name="connsiteX8" fmla="*/ 170828 w 338138"/>
                <a:gd name="connsiteY8" fmla="*/ 187043 h 325437"/>
                <a:gd name="connsiteX9" fmla="*/ 173476 w 338138"/>
                <a:gd name="connsiteY9" fmla="*/ 185737 h 325437"/>
                <a:gd name="connsiteX10" fmla="*/ 176125 w 338138"/>
                <a:gd name="connsiteY10" fmla="*/ 185737 h 325437"/>
                <a:gd name="connsiteX11" fmla="*/ 237040 w 338138"/>
                <a:gd name="connsiteY11" fmla="*/ 219683 h 325437"/>
                <a:gd name="connsiteX12" fmla="*/ 263525 w 338138"/>
                <a:gd name="connsiteY12" fmla="*/ 281047 h 325437"/>
                <a:gd name="connsiteX13" fmla="*/ 263525 w 338138"/>
                <a:gd name="connsiteY13" fmla="*/ 283658 h 325437"/>
                <a:gd name="connsiteX14" fmla="*/ 131101 w 338138"/>
                <a:gd name="connsiteY14" fmla="*/ 325437 h 325437"/>
                <a:gd name="connsiteX15" fmla="*/ 0 w 338138"/>
                <a:gd name="connsiteY15" fmla="*/ 283658 h 325437"/>
                <a:gd name="connsiteX16" fmla="*/ 0 w 338138"/>
                <a:gd name="connsiteY16" fmla="*/ 281047 h 325437"/>
                <a:gd name="connsiteX17" fmla="*/ 26485 w 338138"/>
                <a:gd name="connsiteY17" fmla="*/ 219683 h 325437"/>
                <a:gd name="connsiteX18" fmla="*/ 87400 w 338138"/>
                <a:gd name="connsiteY18" fmla="*/ 185737 h 325437"/>
                <a:gd name="connsiteX19" fmla="*/ 131108 w 338138"/>
                <a:gd name="connsiteY19" fmla="*/ 25400 h 325437"/>
                <a:gd name="connsiteX20" fmla="*/ 186098 w 338138"/>
                <a:gd name="connsiteY20" fmla="*/ 46600 h 325437"/>
                <a:gd name="connsiteX21" fmla="*/ 195263 w 338138"/>
                <a:gd name="connsiteY21" fmla="*/ 77075 h 325437"/>
                <a:gd name="connsiteX22" fmla="*/ 191335 w 338138"/>
                <a:gd name="connsiteY22" fmla="*/ 89000 h 325437"/>
                <a:gd name="connsiteX23" fmla="*/ 191335 w 338138"/>
                <a:gd name="connsiteY23" fmla="*/ 135375 h 325437"/>
                <a:gd name="connsiteX24" fmla="*/ 192645 w 338138"/>
                <a:gd name="connsiteY24" fmla="*/ 143325 h 325437"/>
                <a:gd name="connsiteX25" fmla="*/ 157294 w 338138"/>
                <a:gd name="connsiteY25" fmla="*/ 145975 h 325437"/>
                <a:gd name="connsiteX26" fmla="*/ 153366 w 338138"/>
                <a:gd name="connsiteY26" fmla="*/ 145975 h 325437"/>
                <a:gd name="connsiteX27" fmla="*/ 141583 w 338138"/>
                <a:gd name="connsiteY27" fmla="*/ 142000 h 325437"/>
                <a:gd name="connsiteX28" fmla="*/ 128490 w 338138"/>
                <a:gd name="connsiteY28" fmla="*/ 142000 h 325437"/>
                <a:gd name="connsiteX29" fmla="*/ 110160 w 338138"/>
                <a:gd name="connsiteY29" fmla="*/ 159225 h 325437"/>
                <a:gd name="connsiteX30" fmla="*/ 128490 w 338138"/>
                <a:gd name="connsiteY30" fmla="*/ 177775 h 325437"/>
                <a:gd name="connsiteX31" fmla="*/ 141583 w 338138"/>
                <a:gd name="connsiteY31" fmla="*/ 177775 h 325437"/>
                <a:gd name="connsiteX32" fmla="*/ 152057 w 338138"/>
                <a:gd name="connsiteY32" fmla="*/ 173800 h 325437"/>
                <a:gd name="connsiteX33" fmla="*/ 157294 w 338138"/>
                <a:gd name="connsiteY33" fmla="*/ 173800 h 325437"/>
                <a:gd name="connsiteX34" fmla="*/ 174315 w 338138"/>
                <a:gd name="connsiteY34" fmla="*/ 173800 h 325437"/>
                <a:gd name="connsiteX35" fmla="*/ 131108 w 338138"/>
                <a:gd name="connsiteY35" fmla="*/ 193675 h 325437"/>
                <a:gd name="connsiteX36" fmla="*/ 69572 w 338138"/>
                <a:gd name="connsiteY36" fmla="*/ 145975 h 325437"/>
                <a:gd name="connsiteX37" fmla="*/ 72191 w 338138"/>
                <a:gd name="connsiteY37" fmla="*/ 135375 h 325437"/>
                <a:gd name="connsiteX38" fmla="*/ 72191 w 338138"/>
                <a:gd name="connsiteY38" fmla="*/ 89000 h 325437"/>
                <a:gd name="connsiteX39" fmla="*/ 68263 w 338138"/>
                <a:gd name="connsiteY39" fmla="*/ 75750 h 325437"/>
                <a:gd name="connsiteX40" fmla="*/ 81356 w 338138"/>
                <a:gd name="connsiteY40" fmla="*/ 39975 h 325437"/>
                <a:gd name="connsiteX41" fmla="*/ 131108 w 338138"/>
                <a:gd name="connsiteY41" fmla="*/ 25400 h 325437"/>
                <a:gd name="connsiteX42" fmla="*/ 212887 w 338138"/>
                <a:gd name="connsiteY42" fmla="*/ 0 h 325437"/>
                <a:gd name="connsiteX43" fmla="*/ 338138 w 338138"/>
                <a:gd name="connsiteY43" fmla="*/ 95557 h 325437"/>
                <a:gd name="connsiteX44" fmla="*/ 311769 w 338138"/>
                <a:gd name="connsiteY44" fmla="*/ 154462 h 325437"/>
                <a:gd name="connsiteX45" fmla="*/ 302540 w 338138"/>
                <a:gd name="connsiteY45" fmla="*/ 215984 h 325437"/>
                <a:gd name="connsiteX46" fmla="*/ 298585 w 338138"/>
                <a:gd name="connsiteY46" fmla="*/ 222529 h 325437"/>
                <a:gd name="connsiteX47" fmla="*/ 294630 w 338138"/>
                <a:gd name="connsiteY47" fmla="*/ 223838 h 325437"/>
                <a:gd name="connsiteX48" fmla="*/ 290675 w 338138"/>
                <a:gd name="connsiteY48" fmla="*/ 222529 h 325437"/>
                <a:gd name="connsiteX49" fmla="*/ 241893 w 338138"/>
                <a:gd name="connsiteY49" fmla="*/ 188495 h 325437"/>
                <a:gd name="connsiteX50" fmla="*/ 212887 w 338138"/>
                <a:gd name="connsiteY50" fmla="*/ 191113 h 325437"/>
                <a:gd name="connsiteX51" fmla="*/ 206295 w 338138"/>
                <a:gd name="connsiteY51" fmla="*/ 191113 h 325437"/>
                <a:gd name="connsiteX52" fmla="*/ 182563 w 338138"/>
                <a:gd name="connsiteY52" fmla="*/ 179332 h 325437"/>
                <a:gd name="connsiteX53" fmla="*/ 189155 w 338138"/>
                <a:gd name="connsiteY53" fmla="*/ 172787 h 325437"/>
                <a:gd name="connsiteX54" fmla="*/ 191792 w 338138"/>
                <a:gd name="connsiteY54" fmla="*/ 172787 h 325437"/>
                <a:gd name="connsiteX55" fmla="*/ 212887 w 338138"/>
                <a:gd name="connsiteY55" fmla="*/ 174096 h 325437"/>
                <a:gd name="connsiteX56" fmla="*/ 239256 w 338138"/>
                <a:gd name="connsiteY56" fmla="*/ 171478 h 325437"/>
                <a:gd name="connsiteX57" fmla="*/ 245848 w 338138"/>
                <a:gd name="connsiteY57" fmla="*/ 170169 h 325437"/>
                <a:gd name="connsiteX58" fmla="*/ 252440 w 338138"/>
                <a:gd name="connsiteY58" fmla="*/ 174096 h 325437"/>
                <a:gd name="connsiteX59" fmla="*/ 288038 w 338138"/>
                <a:gd name="connsiteY59" fmla="*/ 198967 h 325437"/>
                <a:gd name="connsiteX60" fmla="*/ 294630 w 338138"/>
                <a:gd name="connsiteY60" fmla="*/ 151844 h 325437"/>
                <a:gd name="connsiteX61" fmla="*/ 295948 w 338138"/>
                <a:gd name="connsiteY61" fmla="*/ 145299 h 325437"/>
                <a:gd name="connsiteX62" fmla="*/ 299904 w 338138"/>
                <a:gd name="connsiteY62" fmla="*/ 141372 h 325437"/>
                <a:gd name="connsiteX63" fmla="*/ 319680 w 338138"/>
                <a:gd name="connsiteY63" fmla="*/ 95557 h 325437"/>
                <a:gd name="connsiteX64" fmla="*/ 290675 w 338138"/>
                <a:gd name="connsiteY64" fmla="*/ 41888 h 325437"/>
                <a:gd name="connsiteX65" fmla="*/ 212887 w 338138"/>
                <a:gd name="connsiteY65" fmla="*/ 17017 h 325437"/>
                <a:gd name="connsiteX66" fmla="*/ 204976 w 338138"/>
                <a:gd name="connsiteY66" fmla="*/ 18326 h 325437"/>
                <a:gd name="connsiteX67" fmla="*/ 183882 w 338138"/>
                <a:gd name="connsiteY67" fmla="*/ 2618 h 325437"/>
                <a:gd name="connsiteX68" fmla="*/ 212887 w 338138"/>
                <a:gd name="connsiteY68" fmla="*/ 0 h 325437"/>
                <a:gd name="connsiteX69" fmla="*/ 131102 w 338138"/>
                <a:gd name="connsiteY69" fmla="*/ 0 h 325437"/>
                <a:gd name="connsiteX70" fmla="*/ 207736 w 338138"/>
                <a:gd name="connsiteY70" fmla="*/ 33125 h 325437"/>
                <a:gd name="connsiteX71" fmla="*/ 220949 w 338138"/>
                <a:gd name="connsiteY71" fmla="*/ 78175 h 325437"/>
                <a:gd name="connsiteX72" fmla="*/ 227555 w 338138"/>
                <a:gd name="connsiteY72" fmla="*/ 78175 h 325437"/>
                <a:gd name="connsiteX73" fmla="*/ 238125 w 338138"/>
                <a:gd name="connsiteY73" fmla="*/ 88775 h 325437"/>
                <a:gd name="connsiteX74" fmla="*/ 238125 w 338138"/>
                <a:gd name="connsiteY74" fmla="*/ 135150 h 325437"/>
                <a:gd name="connsiteX75" fmla="*/ 227555 w 338138"/>
                <a:gd name="connsiteY75" fmla="*/ 145750 h 325437"/>
                <a:gd name="connsiteX76" fmla="*/ 222270 w 338138"/>
                <a:gd name="connsiteY76" fmla="*/ 145750 h 325437"/>
                <a:gd name="connsiteX77" fmla="*/ 220949 w 338138"/>
                <a:gd name="connsiteY77" fmla="*/ 147075 h 325437"/>
                <a:gd name="connsiteX78" fmla="*/ 157527 w 338138"/>
                <a:gd name="connsiteY78" fmla="*/ 165625 h 325437"/>
                <a:gd name="connsiteX79" fmla="*/ 148279 w 338138"/>
                <a:gd name="connsiteY79" fmla="*/ 164300 h 325437"/>
                <a:gd name="connsiteX80" fmla="*/ 141672 w 338138"/>
                <a:gd name="connsiteY80" fmla="*/ 168275 h 325437"/>
                <a:gd name="connsiteX81" fmla="*/ 128459 w 338138"/>
                <a:gd name="connsiteY81" fmla="*/ 168275 h 325437"/>
                <a:gd name="connsiteX82" fmla="*/ 119211 w 338138"/>
                <a:gd name="connsiteY82" fmla="*/ 159000 h 325437"/>
                <a:gd name="connsiteX83" fmla="*/ 128459 w 338138"/>
                <a:gd name="connsiteY83" fmla="*/ 149725 h 325437"/>
                <a:gd name="connsiteX84" fmla="*/ 141672 w 338138"/>
                <a:gd name="connsiteY84" fmla="*/ 149725 h 325437"/>
                <a:gd name="connsiteX85" fmla="*/ 149600 w 338138"/>
                <a:gd name="connsiteY85" fmla="*/ 155025 h 325437"/>
                <a:gd name="connsiteX86" fmla="*/ 157527 w 338138"/>
                <a:gd name="connsiteY86" fmla="*/ 155025 h 325437"/>
                <a:gd name="connsiteX87" fmla="*/ 209057 w 338138"/>
                <a:gd name="connsiteY87" fmla="*/ 145750 h 325437"/>
                <a:gd name="connsiteX88" fmla="*/ 199808 w 338138"/>
                <a:gd name="connsiteY88" fmla="*/ 135150 h 325437"/>
                <a:gd name="connsiteX89" fmla="*/ 199808 w 338138"/>
                <a:gd name="connsiteY89" fmla="*/ 88775 h 325437"/>
                <a:gd name="connsiteX90" fmla="*/ 205093 w 338138"/>
                <a:gd name="connsiteY90" fmla="*/ 79500 h 325437"/>
                <a:gd name="connsiteX91" fmla="*/ 194523 w 338138"/>
                <a:gd name="connsiteY91" fmla="*/ 42400 h 325437"/>
                <a:gd name="connsiteX92" fmla="*/ 131102 w 338138"/>
                <a:gd name="connsiteY92" fmla="*/ 15900 h 325437"/>
                <a:gd name="connsiteX93" fmla="*/ 57110 w 338138"/>
                <a:gd name="connsiteY93" fmla="*/ 79500 h 325437"/>
                <a:gd name="connsiteX94" fmla="*/ 63717 w 338138"/>
                <a:gd name="connsiteY94" fmla="*/ 88775 h 325437"/>
                <a:gd name="connsiteX95" fmla="*/ 63717 w 338138"/>
                <a:gd name="connsiteY95" fmla="*/ 135150 h 325437"/>
                <a:gd name="connsiteX96" fmla="*/ 51825 w 338138"/>
                <a:gd name="connsiteY96" fmla="*/ 145750 h 325437"/>
                <a:gd name="connsiteX97" fmla="*/ 35970 w 338138"/>
                <a:gd name="connsiteY97" fmla="*/ 145750 h 325437"/>
                <a:gd name="connsiteX98" fmla="*/ 25400 w 338138"/>
                <a:gd name="connsiteY98" fmla="*/ 135150 h 325437"/>
                <a:gd name="connsiteX99" fmla="*/ 25400 w 338138"/>
                <a:gd name="connsiteY99" fmla="*/ 88775 h 325437"/>
                <a:gd name="connsiteX100" fmla="*/ 35970 w 338138"/>
                <a:gd name="connsiteY100" fmla="*/ 78175 h 325437"/>
                <a:gd name="connsiteX101" fmla="*/ 42576 w 338138"/>
                <a:gd name="connsiteY101" fmla="*/ 78175 h 325437"/>
                <a:gd name="connsiteX102" fmla="*/ 55789 w 338138"/>
                <a:gd name="connsiteY102" fmla="*/ 33125 h 325437"/>
                <a:gd name="connsiteX103" fmla="*/ 131102 w 338138"/>
                <a:gd name="connsiteY103" fmla="*/ 0 h 3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5437">
                  <a:moveTo>
                    <a:pt x="87400" y="185737"/>
                  </a:moveTo>
                  <a:cubicBezTo>
                    <a:pt x="88725" y="185737"/>
                    <a:pt x="88725" y="185737"/>
                    <a:pt x="90049" y="185737"/>
                  </a:cubicBezTo>
                  <a:cubicBezTo>
                    <a:pt x="91373" y="185737"/>
                    <a:pt x="91373" y="185737"/>
                    <a:pt x="92697" y="187043"/>
                  </a:cubicBezTo>
                  <a:cubicBezTo>
                    <a:pt x="100643" y="192265"/>
                    <a:pt x="109913" y="196182"/>
                    <a:pt x="119182" y="198793"/>
                  </a:cubicBezTo>
                  <a:cubicBezTo>
                    <a:pt x="120507" y="198793"/>
                    <a:pt x="121831" y="200099"/>
                    <a:pt x="121831" y="201405"/>
                  </a:cubicBezTo>
                  <a:cubicBezTo>
                    <a:pt x="121831" y="201405"/>
                    <a:pt x="121831" y="201405"/>
                    <a:pt x="131101" y="226211"/>
                  </a:cubicBezTo>
                  <a:cubicBezTo>
                    <a:pt x="131101" y="226211"/>
                    <a:pt x="131101" y="226211"/>
                    <a:pt x="141694" y="201405"/>
                  </a:cubicBezTo>
                  <a:cubicBezTo>
                    <a:pt x="141694" y="200099"/>
                    <a:pt x="143019" y="198793"/>
                    <a:pt x="144343" y="198793"/>
                  </a:cubicBezTo>
                  <a:cubicBezTo>
                    <a:pt x="153613" y="196182"/>
                    <a:pt x="162882" y="192265"/>
                    <a:pt x="170828" y="187043"/>
                  </a:cubicBezTo>
                  <a:cubicBezTo>
                    <a:pt x="172152" y="185737"/>
                    <a:pt x="172152" y="185737"/>
                    <a:pt x="173476" y="185737"/>
                  </a:cubicBezTo>
                  <a:cubicBezTo>
                    <a:pt x="174801" y="185737"/>
                    <a:pt x="174801" y="185737"/>
                    <a:pt x="176125" y="185737"/>
                  </a:cubicBezTo>
                  <a:cubicBezTo>
                    <a:pt x="192016" y="193571"/>
                    <a:pt x="227770" y="213155"/>
                    <a:pt x="237040" y="219683"/>
                  </a:cubicBezTo>
                  <a:cubicBezTo>
                    <a:pt x="252931" y="230128"/>
                    <a:pt x="259552" y="258851"/>
                    <a:pt x="263525" y="281047"/>
                  </a:cubicBezTo>
                  <a:cubicBezTo>
                    <a:pt x="263525" y="281047"/>
                    <a:pt x="263525" y="282352"/>
                    <a:pt x="263525" y="283658"/>
                  </a:cubicBezTo>
                  <a:cubicBezTo>
                    <a:pt x="262201" y="284963"/>
                    <a:pt x="246310" y="325437"/>
                    <a:pt x="131101" y="325437"/>
                  </a:cubicBezTo>
                  <a:cubicBezTo>
                    <a:pt x="17215" y="325437"/>
                    <a:pt x="1324" y="284963"/>
                    <a:pt x="0" y="283658"/>
                  </a:cubicBezTo>
                  <a:cubicBezTo>
                    <a:pt x="0" y="282352"/>
                    <a:pt x="0" y="281047"/>
                    <a:pt x="0" y="281047"/>
                  </a:cubicBezTo>
                  <a:cubicBezTo>
                    <a:pt x="1324" y="273213"/>
                    <a:pt x="9270" y="231434"/>
                    <a:pt x="26485" y="219683"/>
                  </a:cubicBezTo>
                  <a:cubicBezTo>
                    <a:pt x="35755" y="213155"/>
                    <a:pt x="72834" y="193571"/>
                    <a:pt x="87400" y="185737"/>
                  </a:cubicBezTo>
                  <a:close/>
                  <a:moveTo>
                    <a:pt x="131108" y="25400"/>
                  </a:moveTo>
                  <a:cubicBezTo>
                    <a:pt x="159913" y="25400"/>
                    <a:pt x="178243" y="32025"/>
                    <a:pt x="186098" y="46600"/>
                  </a:cubicBezTo>
                  <a:cubicBezTo>
                    <a:pt x="191335" y="53225"/>
                    <a:pt x="193954" y="63825"/>
                    <a:pt x="195263" y="77075"/>
                  </a:cubicBezTo>
                  <a:cubicBezTo>
                    <a:pt x="192645" y="79725"/>
                    <a:pt x="191335" y="85025"/>
                    <a:pt x="191335" y="89000"/>
                  </a:cubicBezTo>
                  <a:cubicBezTo>
                    <a:pt x="191335" y="89000"/>
                    <a:pt x="191335" y="89000"/>
                    <a:pt x="191335" y="135375"/>
                  </a:cubicBezTo>
                  <a:cubicBezTo>
                    <a:pt x="191335" y="138025"/>
                    <a:pt x="191335" y="140675"/>
                    <a:pt x="192645" y="143325"/>
                  </a:cubicBezTo>
                  <a:cubicBezTo>
                    <a:pt x="184789" y="144650"/>
                    <a:pt x="174315" y="145975"/>
                    <a:pt x="157294" y="145975"/>
                  </a:cubicBezTo>
                  <a:cubicBezTo>
                    <a:pt x="155985" y="145975"/>
                    <a:pt x="154676" y="145975"/>
                    <a:pt x="153366" y="145975"/>
                  </a:cubicBezTo>
                  <a:cubicBezTo>
                    <a:pt x="150748" y="143325"/>
                    <a:pt x="145511" y="142000"/>
                    <a:pt x="141583" y="142000"/>
                  </a:cubicBezTo>
                  <a:cubicBezTo>
                    <a:pt x="141583" y="142000"/>
                    <a:pt x="141583" y="142000"/>
                    <a:pt x="128490" y="142000"/>
                  </a:cubicBezTo>
                  <a:cubicBezTo>
                    <a:pt x="118016" y="142000"/>
                    <a:pt x="110160" y="149950"/>
                    <a:pt x="110160" y="159225"/>
                  </a:cubicBezTo>
                  <a:cubicBezTo>
                    <a:pt x="110160" y="169825"/>
                    <a:pt x="118016" y="177775"/>
                    <a:pt x="128490" y="177775"/>
                  </a:cubicBezTo>
                  <a:cubicBezTo>
                    <a:pt x="128490" y="177775"/>
                    <a:pt x="128490" y="177775"/>
                    <a:pt x="141583" y="177775"/>
                  </a:cubicBezTo>
                  <a:cubicBezTo>
                    <a:pt x="145511" y="177775"/>
                    <a:pt x="149438" y="176450"/>
                    <a:pt x="152057" y="173800"/>
                  </a:cubicBezTo>
                  <a:cubicBezTo>
                    <a:pt x="153366" y="173800"/>
                    <a:pt x="154676" y="173800"/>
                    <a:pt x="157294" y="173800"/>
                  </a:cubicBezTo>
                  <a:cubicBezTo>
                    <a:pt x="162531" y="173800"/>
                    <a:pt x="169078" y="173800"/>
                    <a:pt x="174315" y="173800"/>
                  </a:cubicBezTo>
                  <a:cubicBezTo>
                    <a:pt x="159913" y="187050"/>
                    <a:pt x="141583" y="193675"/>
                    <a:pt x="131108" y="193675"/>
                  </a:cubicBezTo>
                  <a:cubicBezTo>
                    <a:pt x="115397" y="193675"/>
                    <a:pt x="83974" y="179100"/>
                    <a:pt x="69572" y="145975"/>
                  </a:cubicBezTo>
                  <a:cubicBezTo>
                    <a:pt x="70882" y="143325"/>
                    <a:pt x="72191" y="139350"/>
                    <a:pt x="72191" y="135375"/>
                  </a:cubicBezTo>
                  <a:cubicBezTo>
                    <a:pt x="72191" y="135375"/>
                    <a:pt x="72191" y="135375"/>
                    <a:pt x="72191" y="89000"/>
                  </a:cubicBezTo>
                  <a:cubicBezTo>
                    <a:pt x="72191" y="85025"/>
                    <a:pt x="70882" y="79725"/>
                    <a:pt x="68263" y="75750"/>
                  </a:cubicBezTo>
                  <a:cubicBezTo>
                    <a:pt x="69572" y="59850"/>
                    <a:pt x="74810" y="47925"/>
                    <a:pt x="81356" y="39975"/>
                  </a:cubicBezTo>
                  <a:cubicBezTo>
                    <a:pt x="91830" y="29375"/>
                    <a:pt x="107541" y="25400"/>
                    <a:pt x="131108" y="25400"/>
                  </a:cubicBezTo>
                  <a:close/>
                  <a:moveTo>
                    <a:pt x="212887" y="0"/>
                  </a:moveTo>
                  <a:cubicBezTo>
                    <a:pt x="281446" y="0"/>
                    <a:pt x="338138" y="43197"/>
                    <a:pt x="338138" y="95557"/>
                  </a:cubicBezTo>
                  <a:cubicBezTo>
                    <a:pt x="338138" y="117810"/>
                    <a:pt x="328909" y="137445"/>
                    <a:pt x="311769" y="154462"/>
                  </a:cubicBezTo>
                  <a:cubicBezTo>
                    <a:pt x="311769" y="154462"/>
                    <a:pt x="311769" y="154462"/>
                    <a:pt x="302540" y="215984"/>
                  </a:cubicBezTo>
                  <a:cubicBezTo>
                    <a:pt x="302540" y="219911"/>
                    <a:pt x="301222" y="221220"/>
                    <a:pt x="298585" y="222529"/>
                  </a:cubicBezTo>
                  <a:cubicBezTo>
                    <a:pt x="297267" y="222529"/>
                    <a:pt x="295948" y="223838"/>
                    <a:pt x="294630" y="223838"/>
                  </a:cubicBezTo>
                  <a:cubicBezTo>
                    <a:pt x="293311" y="223838"/>
                    <a:pt x="291993" y="222529"/>
                    <a:pt x="290675" y="222529"/>
                  </a:cubicBezTo>
                  <a:cubicBezTo>
                    <a:pt x="290675" y="222529"/>
                    <a:pt x="290675" y="222529"/>
                    <a:pt x="241893" y="188495"/>
                  </a:cubicBezTo>
                  <a:cubicBezTo>
                    <a:pt x="232664" y="191113"/>
                    <a:pt x="223435" y="191113"/>
                    <a:pt x="212887" y="191113"/>
                  </a:cubicBezTo>
                  <a:cubicBezTo>
                    <a:pt x="210250" y="191113"/>
                    <a:pt x="207613" y="191113"/>
                    <a:pt x="206295" y="191113"/>
                  </a:cubicBezTo>
                  <a:cubicBezTo>
                    <a:pt x="198384" y="187186"/>
                    <a:pt x="190474" y="183259"/>
                    <a:pt x="182563" y="179332"/>
                  </a:cubicBezTo>
                  <a:cubicBezTo>
                    <a:pt x="182563" y="179332"/>
                    <a:pt x="182563" y="179332"/>
                    <a:pt x="189155" y="172787"/>
                  </a:cubicBezTo>
                  <a:cubicBezTo>
                    <a:pt x="190474" y="172787"/>
                    <a:pt x="190474" y="172787"/>
                    <a:pt x="191792" y="172787"/>
                  </a:cubicBezTo>
                  <a:cubicBezTo>
                    <a:pt x="198384" y="174096"/>
                    <a:pt x="204976" y="174096"/>
                    <a:pt x="212887" y="174096"/>
                  </a:cubicBezTo>
                  <a:cubicBezTo>
                    <a:pt x="222116" y="174096"/>
                    <a:pt x="230027" y="172787"/>
                    <a:pt x="239256" y="171478"/>
                  </a:cubicBezTo>
                  <a:cubicBezTo>
                    <a:pt x="239256" y="171478"/>
                    <a:pt x="239256" y="171478"/>
                    <a:pt x="245848" y="170169"/>
                  </a:cubicBezTo>
                  <a:cubicBezTo>
                    <a:pt x="245848" y="170169"/>
                    <a:pt x="245848" y="170169"/>
                    <a:pt x="252440" y="174096"/>
                  </a:cubicBezTo>
                  <a:cubicBezTo>
                    <a:pt x="252440" y="174096"/>
                    <a:pt x="252440" y="174096"/>
                    <a:pt x="288038" y="198967"/>
                  </a:cubicBezTo>
                  <a:cubicBezTo>
                    <a:pt x="288038" y="198967"/>
                    <a:pt x="288038" y="198967"/>
                    <a:pt x="294630" y="151844"/>
                  </a:cubicBezTo>
                  <a:cubicBezTo>
                    <a:pt x="294630" y="151844"/>
                    <a:pt x="294630" y="151844"/>
                    <a:pt x="295948" y="145299"/>
                  </a:cubicBezTo>
                  <a:cubicBezTo>
                    <a:pt x="295948" y="145299"/>
                    <a:pt x="295948" y="145299"/>
                    <a:pt x="299904" y="141372"/>
                  </a:cubicBezTo>
                  <a:cubicBezTo>
                    <a:pt x="313088" y="128282"/>
                    <a:pt x="319680" y="112574"/>
                    <a:pt x="319680" y="95557"/>
                  </a:cubicBezTo>
                  <a:cubicBezTo>
                    <a:pt x="319680" y="75922"/>
                    <a:pt x="309133" y="56287"/>
                    <a:pt x="290675" y="41888"/>
                  </a:cubicBezTo>
                  <a:cubicBezTo>
                    <a:pt x="269580" y="26180"/>
                    <a:pt x="241893" y="17017"/>
                    <a:pt x="212887" y="17017"/>
                  </a:cubicBezTo>
                  <a:cubicBezTo>
                    <a:pt x="210250" y="17017"/>
                    <a:pt x="207613" y="18326"/>
                    <a:pt x="204976" y="18326"/>
                  </a:cubicBezTo>
                  <a:cubicBezTo>
                    <a:pt x="199703" y="11781"/>
                    <a:pt x="191792" y="6545"/>
                    <a:pt x="183882" y="2618"/>
                  </a:cubicBezTo>
                  <a:cubicBezTo>
                    <a:pt x="193111" y="1309"/>
                    <a:pt x="202340" y="0"/>
                    <a:pt x="212887" y="0"/>
                  </a:cubicBezTo>
                  <a:close/>
                  <a:moveTo>
                    <a:pt x="131102" y="0"/>
                  </a:moveTo>
                  <a:cubicBezTo>
                    <a:pt x="169419" y="0"/>
                    <a:pt x="194523" y="10600"/>
                    <a:pt x="207736" y="33125"/>
                  </a:cubicBezTo>
                  <a:cubicBezTo>
                    <a:pt x="215663" y="46375"/>
                    <a:pt x="219627" y="60950"/>
                    <a:pt x="220949" y="78175"/>
                  </a:cubicBezTo>
                  <a:cubicBezTo>
                    <a:pt x="220949" y="78175"/>
                    <a:pt x="220949" y="78175"/>
                    <a:pt x="227555" y="78175"/>
                  </a:cubicBezTo>
                  <a:cubicBezTo>
                    <a:pt x="232840" y="78175"/>
                    <a:pt x="238125" y="83475"/>
                    <a:pt x="238125" y="88775"/>
                  </a:cubicBezTo>
                  <a:cubicBezTo>
                    <a:pt x="238125" y="88775"/>
                    <a:pt x="238125" y="88775"/>
                    <a:pt x="238125" y="135150"/>
                  </a:cubicBezTo>
                  <a:cubicBezTo>
                    <a:pt x="238125" y="141775"/>
                    <a:pt x="232840" y="145750"/>
                    <a:pt x="227555" y="145750"/>
                  </a:cubicBezTo>
                  <a:cubicBezTo>
                    <a:pt x="227555" y="145750"/>
                    <a:pt x="227555" y="145750"/>
                    <a:pt x="222270" y="145750"/>
                  </a:cubicBezTo>
                  <a:cubicBezTo>
                    <a:pt x="222270" y="147075"/>
                    <a:pt x="220949" y="147075"/>
                    <a:pt x="220949" y="147075"/>
                  </a:cubicBezTo>
                  <a:cubicBezTo>
                    <a:pt x="213021" y="159000"/>
                    <a:pt x="190559" y="165625"/>
                    <a:pt x="157527" y="165625"/>
                  </a:cubicBezTo>
                  <a:cubicBezTo>
                    <a:pt x="154885" y="165625"/>
                    <a:pt x="150921" y="165625"/>
                    <a:pt x="148279" y="164300"/>
                  </a:cubicBezTo>
                  <a:cubicBezTo>
                    <a:pt x="146957" y="166950"/>
                    <a:pt x="144315" y="168275"/>
                    <a:pt x="141672" y="168275"/>
                  </a:cubicBezTo>
                  <a:cubicBezTo>
                    <a:pt x="141672" y="168275"/>
                    <a:pt x="141672" y="168275"/>
                    <a:pt x="128459" y="168275"/>
                  </a:cubicBezTo>
                  <a:cubicBezTo>
                    <a:pt x="123174" y="168275"/>
                    <a:pt x="119211" y="164300"/>
                    <a:pt x="119211" y="159000"/>
                  </a:cubicBezTo>
                  <a:cubicBezTo>
                    <a:pt x="119211" y="153700"/>
                    <a:pt x="123174" y="149725"/>
                    <a:pt x="128459" y="149725"/>
                  </a:cubicBezTo>
                  <a:cubicBezTo>
                    <a:pt x="128459" y="149725"/>
                    <a:pt x="128459" y="149725"/>
                    <a:pt x="141672" y="149725"/>
                  </a:cubicBezTo>
                  <a:cubicBezTo>
                    <a:pt x="144315" y="149725"/>
                    <a:pt x="148279" y="152375"/>
                    <a:pt x="149600" y="155025"/>
                  </a:cubicBezTo>
                  <a:cubicBezTo>
                    <a:pt x="152242" y="155025"/>
                    <a:pt x="154885" y="155025"/>
                    <a:pt x="157527" y="155025"/>
                  </a:cubicBezTo>
                  <a:cubicBezTo>
                    <a:pt x="186595" y="155025"/>
                    <a:pt x="201129" y="151050"/>
                    <a:pt x="209057" y="145750"/>
                  </a:cubicBezTo>
                  <a:cubicBezTo>
                    <a:pt x="203772" y="144425"/>
                    <a:pt x="199808" y="140450"/>
                    <a:pt x="199808" y="135150"/>
                  </a:cubicBezTo>
                  <a:cubicBezTo>
                    <a:pt x="199808" y="135150"/>
                    <a:pt x="199808" y="135150"/>
                    <a:pt x="199808" y="88775"/>
                  </a:cubicBezTo>
                  <a:cubicBezTo>
                    <a:pt x="199808" y="84800"/>
                    <a:pt x="202451" y="82150"/>
                    <a:pt x="205093" y="79500"/>
                  </a:cubicBezTo>
                  <a:cubicBezTo>
                    <a:pt x="203772" y="64925"/>
                    <a:pt x="201129" y="51675"/>
                    <a:pt x="194523" y="42400"/>
                  </a:cubicBezTo>
                  <a:cubicBezTo>
                    <a:pt x="183953" y="23850"/>
                    <a:pt x="164134" y="15900"/>
                    <a:pt x="131102" y="15900"/>
                  </a:cubicBezTo>
                  <a:cubicBezTo>
                    <a:pt x="75609" y="15900"/>
                    <a:pt x="61074" y="42400"/>
                    <a:pt x="57110" y="79500"/>
                  </a:cubicBezTo>
                  <a:cubicBezTo>
                    <a:pt x="61074" y="82150"/>
                    <a:pt x="63717" y="84800"/>
                    <a:pt x="63717" y="88775"/>
                  </a:cubicBezTo>
                  <a:cubicBezTo>
                    <a:pt x="63717" y="88775"/>
                    <a:pt x="63717" y="88775"/>
                    <a:pt x="63717" y="135150"/>
                  </a:cubicBezTo>
                  <a:cubicBezTo>
                    <a:pt x="63717" y="141775"/>
                    <a:pt x="58432" y="145750"/>
                    <a:pt x="51825" y="145750"/>
                  </a:cubicBezTo>
                  <a:cubicBezTo>
                    <a:pt x="51825" y="145750"/>
                    <a:pt x="51825" y="145750"/>
                    <a:pt x="35970" y="145750"/>
                  </a:cubicBezTo>
                  <a:cubicBezTo>
                    <a:pt x="30685" y="145750"/>
                    <a:pt x="25400" y="141775"/>
                    <a:pt x="25400" y="135150"/>
                  </a:cubicBezTo>
                  <a:cubicBezTo>
                    <a:pt x="25400" y="135150"/>
                    <a:pt x="25400" y="135150"/>
                    <a:pt x="25400" y="88775"/>
                  </a:cubicBezTo>
                  <a:cubicBezTo>
                    <a:pt x="25400" y="83475"/>
                    <a:pt x="30685" y="78175"/>
                    <a:pt x="35970" y="78175"/>
                  </a:cubicBezTo>
                  <a:cubicBezTo>
                    <a:pt x="35970" y="78175"/>
                    <a:pt x="35970" y="78175"/>
                    <a:pt x="42576" y="78175"/>
                  </a:cubicBezTo>
                  <a:cubicBezTo>
                    <a:pt x="43898" y="60950"/>
                    <a:pt x="47862" y="46375"/>
                    <a:pt x="55789" y="33125"/>
                  </a:cubicBezTo>
                  <a:cubicBezTo>
                    <a:pt x="69002" y="10600"/>
                    <a:pt x="94106" y="0"/>
                    <a:pt x="131102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D4C29E"/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16" name="PA_组合 26"/>
          <p:cNvGrpSpPr/>
          <p:nvPr>
            <p:custDataLst>
              <p:tags r:id="rId4"/>
            </p:custDataLst>
          </p:nvPr>
        </p:nvGrpSpPr>
        <p:grpSpPr>
          <a:xfrm>
            <a:off x="1714543" y="4207174"/>
            <a:ext cx="1591939" cy="1591939"/>
            <a:chOff x="1293357" y="3860688"/>
            <a:chExt cx="1933578" cy="1933578"/>
          </a:xfrm>
        </p:grpSpPr>
        <p:sp>
          <p:nvSpPr>
            <p:cNvPr id="17" name="任意多边形: 形状 27"/>
            <p:cNvSpPr/>
            <p:nvPr/>
          </p:nvSpPr>
          <p:spPr>
            <a:xfrm>
              <a:off x="1293357" y="3860688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A7894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8" name="任意多边形: 形状 28"/>
            <p:cNvSpPr/>
            <p:nvPr/>
          </p:nvSpPr>
          <p:spPr>
            <a:xfrm>
              <a:off x="1361621" y="3937536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7894F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9" name="任意多边形: 形状 29"/>
            <p:cNvSpPr/>
            <p:nvPr/>
          </p:nvSpPr>
          <p:spPr>
            <a:xfrm>
              <a:off x="2629105" y="3954899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02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0" name="任意多边形: 形状 30"/>
            <p:cNvSpPr/>
            <p:nvPr/>
          </p:nvSpPr>
          <p:spPr>
            <a:xfrm>
              <a:off x="1769419" y="4473317"/>
              <a:ext cx="1014602" cy="708320"/>
            </a:xfrm>
            <a:custGeom>
              <a:avLst/>
              <a:gdLst>
                <a:gd name="connsiteX0" fmla="*/ 244318 w 338061"/>
                <a:gd name="connsiteY0" fmla="*/ 74134 h 236009"/>
                <a:gd name="connsiteX1" fmla="*/ 257139 w 338061"/>
                <a:gd name="connsiteY1" fmla="*/ 79049 h 236009"/>
                <a:gd name="connsiteX2" fmla="*/ 282448 w 338061"/>
                <a:gd name="connsiteY2" fmla="*/ 102640 h 236009"/>
                <a:gd name="connsiteX3" fmla="*/ 306425 w 338061"/>
                <a:gd name="connsiteY3" fmla="*/ 79049 h 236009"/>
                <a:gd name="connsiteX4" fmla="*/ 333066 w 338061"/>
                <a:gd name="connsiteY4" fmla="*/ 79049 h 236009"/>
                <a:gd name="connsiteX5" fmla="*/ 333066 w 338061"/>
                <a:gd name="connsiteY5" fmla="*/ 105261 h 236009"/>
                <a:gd name="connsiteX6" fmla="*/ 309089 w 338061"/>
                <a:gd name="connsiteY6" fmla="*/ 128853 h 236009"/>
                <a:gd name="connsiteX7" fmla="*/ 333066 w 338061"/>
                <a:gd name="connsiteY7" fmla="*/ 152444 h 236009"/>
                <a:gd name="connsiteX8" fmla="*/ 333066 w 338061"/>
                <a:gd name="connsiteY8" fmla="*/ 179967 h 236009"/>
                <a:gd name="connsiteX9" fmla="*/ 319745 w 338061"/>
                <a:gd name="connsiteY9" fmla="*/ 185209 h 236009"/>
                <a:gd name="connsiteX10" fmla="*/ 306425 w 338061"/>
                <a:gd name="connsiteY10" fmla="*/ 179967 h 236009"/>
                <a:gd name="connsiteX11" fmla="*/ 282448 w 338061"/>
                <a:gd name="connsiteY11" fmla="*/ 156376 h 236009"/>
                <a:gd name="connsiteX12" fmla="*/ 257139 w 338061"/>
                <a:gd name="connsiteY12" fmla="*/ 179967 h 236009"/>
                <a:gd name="connsiteX13" fmla="*/ 243819 w 338061"/>
                <a:gd name="connsiteY13" fmla="*/ 185209 h 236009"/>
                <a:gd name="connsiteX14" fmla="*/ 230498 w 338061"/>
                <a:gd name="connsiteY14" fmla="*/ 179967 h 236009"/>
                <a:gd name="connsiteX15" fmla="*/ 230498 w 338061"/>
                <a:gd name="connsiteY15" fmla="*/ 152444 h 236009"/>
                <a:gd name="connsiteX16" fmla="*/ 254475 w 338061"/>
                <a:gd name="connsiteY16" fmla="*/ 128853 h 236009"/>
                <a:gd name="connsiteX17" fmla="*/ 230498 w 338061"/>
                <a:gd name="connsiteY17" fmla="*/ 105261 h 236009"/>
                <a:gd name="connsiteX18" fmla="*/ 230498 w 338061"/>
                <a:gd name="connsiteY18" fmla="*/ 79049 h 236009"/>
                <a:gd name="connsiteX19" fmla="*/ 244318 w 338061"/>
                <a:gd name="connsiteY19" fmla="*/ 74134 h 236009"/>
                <a:gd name="connsiteX20" fmla="*/ 180729 w 338061"/>
                <a:gd name="connsiteY20" fmla="*/ 785 h 236009"/>
                <a:gd name="connsiteX21" fmla="*/ 187325 w 338061"/>
                <a:gd name="connsiteY21" fmla="*/ 11298 h 236009"/>
                <a:gd name="connsiteX22" fmla="*/ 187325 w 338061"/>
                <a:gd name="connsiteY22" fmla="*/ 224182 h 236009"/>
                <a:gd name="connsiteX23" fmla="*/ 180729 w 338061"/>
                <a:gd name="connsiteY23" fmla="*/ 234695 h 236009"/>
                <a:gd name="connsiteX24" fmla="*/ 175452 w 338061"/>
                <a:gd name="connsiteY24" fmla="*/ 236009 h 236009"/>
                <a:gd name="connsiteX25" fmla="*/ 167537 w 338061"/>
                <a:gd name="connsiteY25" fmla="*/ 232067 h 236009"/>
                <a:gd name="connsiteX26" fmla="*/ 117408 w 338061"/>
                <a:gd name="connsiteY26" fmla="*/ 180817 h 236009"/>
                <a:gd name="connsiteX27" fmla="*/ 63321 w 338061"/>
                <a:gd name="connsiteY27" fmla="*/ 180817 h 236009"/>
                <a:gd name="connsiteX28" fmla="*/ 0 w 338061"/>
                <a:gd name="connsiteY28" fmla="*/ 117740 h 236009"/>
                <a:gd name="connsiteX29" fmla="*/ 63321 w 338061"/>
                <a:gd name="connsiteY29" fmla="*/ 54663 h 236009"/>
                <a:gd name="connsiteX30" fmla="*/ 117408 w 338061"/>
                <a:gd name="connsiteY30" fmla="*/ 54663 h 236009"/>
                <a:gd name="connsiteX31" fmla="*/ 167537 w 338061"/>
                <a:gd name="connsiteY31" fmla="*/ 3413 h 236009"/>
                <a:gd name="connsiteX32" fmla="*/ 180729 w 338061"/>
                <a:gd name="connsiteY32" fmla="*/ 785 h 23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8061" h="236009">
                  <a:moveTo>
                    <a:pt x="244318" y="74134"/>
                  </a:moveTo>
                  <a:cubicBezTo>
                    <a:pt x="249147" y="74134"/>
                    <a:pt x="253809" y="75773"/>
                    <a:pt x="257139" y="79049"/>
                  </a:cubicBezTo>
                  <a:cubicBezTo>
                    <a:pt x="257139" y="79049"/>
                    <a:pt x="257139" y="79049"/>
                    <a:pt x="282448" y="102640"/>
                  </a:cubicBezTo>
                  <a:cubicBezTo>
                    <a:pt x="282448" y="102640"/>
                    <a:pt x="282448" y="102640"/>
                    <a:pt x="306425" y="79049"/>
                  </a:cubicBezTo>
                  <a:cubicBezTo>
                    <a:pt x="313085" y="72496"/>
                    <a:pt x="325074" y="72496"/>
                    <a:pt x="333066" y="79049"/>
                  </a:cubicBezTo>
                  <a:cubicBezTo>
                    <a:pt x="339726" y="86913"/>
                    <a:pt x="339726" y="98708"/>
                    <a:pt x="333066" y="105261"/>
                  </a:cubicBezTo>
                  <a:cubicBezTo>
                    <a:pt x="333066" y="105261"/>
                    <a:pt x="333066" y="105261"/>
                    <a:pt x="309089" y="128853"/>
                  </a:cubicBezTo>
                  <a:cubicBezTo>
                    <a:pt x="309089" y="128853"/>
                    <a:pt x="309089" y="128853"/>
                    <a:pt x="333066" y="152444"/>
                  </a:cubicBezTo>
                  <a:cubicBezTo>
                    <a:pt x="339726" y="160307"/>
                    <a:pt x="339726" y="172103"/>
                    <a:pt x="333066" y="179967"/>
                  </a:cubicBezTo>
                  <a:cubicBezTo>
                    <a:pt x="329070" y="182588"/>
                    <a:pt x="323742" y="185209"/>
                    <a:pt x="319745" y="185209"/>
                  </a:cubicBezTo>
                  <a:cubicBezTo>
                    <a:pt x="314417" y="185209"/>
                    <a:pt x="309089" y="182588"/>
                    <a:pt x="306425" y="179967"/>
                  </a:cubicBezTo>
                  <a:cubicBezTo>
                    <a:pt x="306425" y="179967"/>
                    <a:pt x="306425" y="179967"/>
                    <a:pt x="282448" y="156376"/>
                  </a:cubicBezTo>
                  <a:cubicBezTo>
                    <a:pt x="282448" y="156376"/>
                    <a:pt x="282448" y="156376"/>
                    <a:pt x="257139" y="179967"/>
                  </a:cubicBezTo>
                  <a:cubicBezTo>
                    <a:pt x="254475" y="182588"/>
                    <a:pt x="249147" y="185209"/>
                    <a:pt x="243819" y="185209"/>
                  </a:cubicBezTo>
                  <a:cubicBezTo>
                    <a:pt x="239823" y="185209"/>
                    <a:pt x="234494" y="182588"/>
                    <a:pt x="230498" y="179967"/>
                  </a:cubicBezTo>
                  <a:cubicBezTo>
                    <a:pt x="223838" y="172103"/>
                    <a:pt x="223838" y="160307"/>
                    <a:pt x="230498" y="152444"/>
                  </a:cubicBezTo>
                  <a:cubicBezTo>
                    <a:pt x="230498" y="152444"/>
                    <a:pt x="230498" y="152444"/>
                    <a:pt x="254475" y="128853"/>
                  </a:cubicBezTo>
                  <a:cubicBezTo>
                    <a:pt x="254475" y="128853"/>
                    <a:pt x="254475" y="128853"/>
                    <a:pt x="230498" y="105261"/>
                  </a:cubicBezTo>
                  <a:cubicBezTo>
                    <a:pt x="223838" y="98708"/>
                    <a:pt x="223838" y="86913"/>
                    <a:pt x="230498" y="79049"/>
                  </a:cubicBezTo>
                  <a:cubicBezTo>
                    <a:pt x="234495" y="75773"/>
                    <a:pt x="239490" y="74134"/>
                    <a:pt x="244318" y="74134"/>
                  </a:cubicBezTo>
                  <a:close/>
                  <a:moveTo>
                    <a:pt x="180729" y="785"/>
                  </a:moveTo>
                  <a:cubicBezTo>
                    <a:pt x="184686" y="2099"/>
                    <a:pt x="187325" y="6041"/>
                    <a:pt x="187325" y="11298"/>
                  </a:cubicBezTo>
                  <a:cubicBezTo>
                    <a:pt x="187325" y="11298"/>
                    <a:pt x="187325" y="11298"/>
                    <a:pt x="187325" y="224182"/>
                  </a:cubicBezTo>
                  <a:cubicBezTo>
                    <a:pt x="187325" y="229439"/>
                    <a:pt x="184686" y="233381"/>
                    <a:pt x="180729" y="234695"/>
                  </a:cubicBezTo>
                  <a:cubicBezTo>
                    <a:pt x="179410" y="234695"/>
                    <a:pt x="176771" y="236009"/>
                    <a:pt x="175452" y="236009"/>
                  </a:cubicBezTo>
                  <a:cubicBezTo>
                    <a:pt x="172814" y="236009"/>
                    <a:pt x="170175" y="234695"/>
                    <a:pt x="167537" y="232067"/>
                  </a:cubicBezTo>
                  <a:cubicBezTo>
                    <a:pt x="167537" y="232067"/>
                    <a:pt x="167537" y="232067"/>
                    <a:pt x="117408" y="180817"/>
                  </a:cubicBezTo>
                  <a:cubicBezTo>
                    <a:pt x="117408" y="180817"/>
                    <a:pt x="117408" y="180817"/>
                    <a:pt x="63321" y="180817"/>
                  </a:cubicBezTo>
                  <a:cubicBezTo>
                    <a:pt x="29022" y="180817"/>
                    <a:pt x="0" y="153221"/>
                    <a:pt x="0" y="117740"/>
                  </a:cubicBezTo>
                  <a:cubicBezTo>
                    <a:pt x="0" y="82259"/>
                    <a:pt x="29022" y="54663"/>
                    <a:pt x="63321" y="54663"/>
                  </a:cubicBezTo>
                  <a:cubicBezTo>
                    <a:pt x="63321" y="54663"/>
                    <a:pt x="63321" y="54663"/>
                    <a:pt x="117408" y="54663"/>
                  </a:cubicBezTo>
                  <a:cubicBezTo>
                    <a:pt x="117408" y="54663"/>
                    <a:pt x="117408" y="54663"/>
                    <a:pt x="167537" y="3413"/>
                  </a:cubicBezTo>
                  <a:cubicBezTo>
                    <a:pt x="171495" y="-529"/>
                    <a:pt x="175452" y="-529"/>
                    <a:pt x="180729" y="785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22" name="PA_组合 7"/>
          <p:cNvGrpSpPr/>
          <p:nvPr>
            <p:custDataLst>
              <p:tags r:id="rId5"/>
            </p:custDataLst>
          </p:nvPr>
        </p:nvGrpSpPr>
        <p:grpSpPr>
          <a:xfrm>
            <a:off x="6483754" y="4207174"/>
            <a:ext cx="1591939" cy="1591939"/>
            <a:chOff x="6416900" y="3860688"/>
            <a:chExt cx="1933578" cy="1933578"/>
          </a:xfrm>
        </p:grpSpPr>
        <p:sp>
          <p:nvSpPr>
            <p:cNvPr id="23" name="任意多边形: 形状 14"/>
            <p:cNvSpPr/>
            <p:nvPr/>
          </p:nvSpPr>
          <p:spPr>
            <a:xfrm>
              <a:off x="6416900" y="3860688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D4C29E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4" name="任意多边形: 形状 15"/>
            <p:cNvSpPr/>
            <p:nvPr/>
          </p:nvSpPr>
          <p:spPr>
            <a:xfrm>
              <a:off x="6485164" y="3937536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D4C29E"/>
            </a:solidFill>
            <a:ln w="25400">
              <a:solidFill>
                <a:srgbClr val="D4C29E"/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5" name="任意多边形: 形状 16"/>
            <p:cNvSpPr/>
            <p:nvPr/>
          </p:nvSpPr>
          <p:spPr>
            <a:xfrm>
              <a:off x="7752648" y="3954899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solidFill>
                <a:schemeClr val="bg2">
                  <a:lumMod val="100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04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6" name="任意多边形: 形状 17"/>
            <p:cNvSpPr/>
            <p:nvPr/>
          </p:nvSpPr>
          <p:spPr>
            <a:xfrm>
              <a:off x="7105282" y="4320176"/>
              <a:ext cx="589961" cy="1014602"/>
            </a:xfrm>
            <a:custGeom>
              <a:avLst/>
              <a:gdLst>
                <a:gd name="connsiteX0" fmla="*/ 123152 w 195694"/>
                <a:gd name="connsiteY0" fmla="*/ 165100 h 336550"/>
                <a:gd name="connsiteX1" fmla="*/ 133928 w 195694"/>
                <a:gd name="connsiteY1" fmla="*/ 175707 h 336550"/>
                <a:gd name="connsiteX2" fmla="*/ 133928 w 195694"/>
                <a:gd name="connsiteY2" fmla="*/ 245976 h 336550"/>
                <a:gd name="connsiteX3" fmla="*/ 146050 w 195694"/>
                <a:gd name="connsiteY3" fmla="*/ 264537 h 336550"/>
                <a:gd name="connsiteX4" fmla="*/ 123152 w 195694"/>
                <a:gd name="connsiteY4" fmla="*/ 285750 h 336550"/>
                <a:gd name="connsiteX5" fmla="*/ 101600 w 195694"/>
                <a:gd name="connsiteY5" fmla="*/ 264537 h 336550"/>
                <a:gd name="connsiteX6" fmla="*/ 112376 w 195694"/>
                <a:gd name="connsiteY6" fmla="*/ 245976 h 336550"/>
                <a:gd name="connsiteX7" fmla="*/ 112376 w 195694"/>
                <a:gd name="connsiteY7" fmla="*/ 175707 h 336550"/>
                <a:gd name="connsiteX8" fmla="*/ 123152 w 195694"/>
                <a:gd name="connsiteY8" fmla="*/ 165100 h 336550"/>
                <a:gd name="connsiteX9" fmla="*/ 112610 w 195694"/>
                <a:gd name="connsiteY9" fmla="*/ 20638 h 336550"/>
                <a:gd name="connsiteX10" fmla="*/ 91497 w 195694"/>
                <a:gd name="connsiteY10" fmla="*/ 43047 h 336550"/>
                <a:gd name="connsiteX11" fmla="*/ 91497 w 195694"/>
                <a:gd name="connsiteY11" fmla="*/ 221003 h 336550"/>
                <a:gd name="connsiteX12" fmla="*/ 87539 w 195694"/>
                <a:gd name="connsiteY12" fmla="*/ 228913 h 336550"/>
                <a:gd name="connsiteX13" fmla="*/ 73025 w 195694"/>
                <a:gd name="connsiteY13" fmla="*/ 264504 h 336550"/>
                <a:gd name="connsiteX14" fmla="*/ 87539 w 195694"/>
                <a:gd name="connsiteY14" fmla="*/ 300095 h 336550"/>
                <a:gd name="connsiteX15" fmla="*/ 124485 w 195694"/>
                <a:gd name="connsiteY15" fmla="*/ 315913 h 336550"/>
                <a:gd name="connsiteX16" fmla="*/ 174625 w 195694"/>
                <a:gd name="connsiteY16" fmla="*/ 265822 h 336550"/>
                <a:gd name="connsiteX17" fmla="*/ 158791 w 195694"/>
                <a:gd name="connsiteY17" fmla="*/ 228913 h 336550"/>
                <a:gd name="connsiteX18" fmla="*/ 156153 w 195694"/>
                <a:gd name="connsiteY18" fmla="*/ 221003 h 336550"/>
                <a:gd name="connsiteX19" fmla="*/ 156153 w 195694"/>
                <a:gd name="connsiteY19" fmla="*/ 43047 h 336550"/>
                <a:gd name="connsiteX20" fmla="*/ 135041 w 195694"/>
                <a:gd name="connsiteY20" fmla="*/ 20638 h 336550"/>
                <a:gd name="connsiteX21" fmla="*/ 112610 w 195694"/>
                <a:gd name="connsiteY21" fmla="*/ 20638 h 336550"/>
                <a:gd name="connsiteX22" fmla="*/ 112297 w 195694"/>
                <a:gd name="connsiteY22" fmla="*/ 0 h 336550"/>
                <a:gd name="connsiteX23" fmla="*/ 134757 w 195694"/>
                <a:gd name="connsiteY23" fmla="*/ 0 h 336550"/>
                <a:gd name="connsiteX24" fmla="*/ 177033 w 195694"/>
                <a:gd name="connsiteY24" fmla="*/ 43383 h 336550"/>
                <a:gd name="connsiteX25" fmla="*/ 177033 w 195694"/>
                <a:gd name="connsiteY25" fmla="*/ 215603 h 336550"/>
                <a:gd name="connsiteX26" fmla="*/ 195529 w 195694"/>
                <a:gd name="connsiteY26" fmla="*/ 265559 h 336550"/>
                <a:gd name="connsiteX27" fmla="*/ 174391 w 195694"/>
                <a:gd name="connsiteY27" fmla="*/ 315516 h 336550"/>
                <a:gd name="connsiteX28" fmla="*/ 124187 w 195694"/>
                <a:gd name="connsiteY28" fmla="*/ 336550 h 336550"/>
                <a:gd name="connsiteX29" fmla="*/ 122866 w 195694"/>
                <a:gd name="connsiteY29" fmla="*/ 336550 h 336550"/>
                <a:gd name="connsiteX30" fmla="*/ 72663 w 195694"/>
                <a:gd name="connsiteY30" fmla="*/ 315516 h 336550"/>
                <a:gd name="connsiteX31" fmla="*/ 50203 w 195694"/>
                <a:gd name="connsiteY31" fmla="*/ 264245 h 336550"/>
                <a:gd name="connsiteX32" fmla="*/ 68699 w 195694"/>
                <a:gd name="connsiteY32" fmla="*/ 215603 h 336550"/>
                <a:gd name="connsiteX33" fmla="*/ 68699 w 195694"/>
                <a:gd name="connsiteY33" fmla="*/ 148555 h 336550"/>
                <a:gd name="connsiteX34" fmla="*/ 10569 w 195694"/>
                <a:gd name="connsiteY34" fmla="*/ 148555 h 336550"/>
                <a:gd name="connsiteX35" fmla="*/ 0 w 195694"/>
                <a:gd name="connsiteY35" fmla="*/ 136723 h 336550"/>
                <a:gd name="connsiteX36" fmla="*/ 10569 w 195694"/>
                <a:gd name="connsiteY36" fmla="*/ 126206 h 336550"/>
                <a:gd name="connsiteX37" fmla="*/ 68699 w 195694"/>
                <a:gd name="connsiteY37" fmla="*/ 126206 h 336550"/>
                <a:gd name="connsiteX38" fmla="*/ 68699 w 195694"/>
                <a:gd name="connsiteY38" fmla="*/ 99913 h 336550"/>
                <a:gd name="connsiteX39" fmla="*/ 10569 w 195694"/>
                <a:gd name="connsiteY39" fmla="*/ 99913 h 336550"/>
                <a:gd name="connsiteX40" fmla="*/ 0 w 195694"/>
                <a:gd name="connsiteY40" fmla="*/ 89396 h 336550"/>
                <a:gd name="connsiteX41" fmla="*/ 10569 w 195694"/>
                <a:gd name="connsiteY41" fmla="*/ 78879 h 336550"/>
                <a:gd name="connsiteX42" fmla="*/ 68699 w 195694"/>
                <a:gd name="connsiteY42" fmla="*/ 78879 h 336550"/>
                <a:gd name="connsiteX43" fmla="*/ 68699 w 195694"/>
                <a:gd name="connsiteY43" fmla="*/ 52586 h 336550"/>
                <a:gd name="connsiteX44" fmla="*/ 10569 w 195694"/>
                <a:gd name="connsiteY44" fmla="*/ 52586 h 336550"/>
                <a:gd name="connsiteX45" fmla="*/ 0 w 195694"/>
                <a:gd name="connsiteY45" fmla="*/ 42069 h 336550"/>
                <a:gd name="connsiteX46" fmla="*/ 10569 w 195694"/>
                <a:gd name="connsiteY46" fmla="*/ 30237 h 336550"/>
                <a:gd name="connsiteX47" fmla="*/ 70020 w 195694"/>
                <a:gd name="connsiteY47" fmla="*/ 30237 h 336550"/>
                <a:gd name="connsiteX48" fmla="*/ 112297 w 195694"/>
                <a:gd name="connsiteY4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95694" h="336550">
                  <a:moveTo>
                    <a:pt x="123152" y="165100"/>
                  </a:moveTo>
                  <a:cubicBezTo>
                    <a:pt x="129887" y="165100"/>
                    <a:pt x="133928" y="169078"/>
                    <a:pt x="133928" y="175707"/>
                  </a:cubicBezTo>
                  <a:cubicBezTo>
                    <a:pt x="133928" y="175707"/>
                    <a:pt x="133928" y="175707"/>
                    <a:pt x="133928" y="245976"/>
                  </a:cubicBezTo>
                  <a:cubicBezTo>
                    <a:pt x="140662" y="249953"/>
                    <a:pt x="146050" y="256582"/>
                    <a:pt x="146050" y="264537"/>
                  </a:cubicBezTo>
                  <a:cubicBezTo>
                    <a:pt x="146050" y="276469"/>
                    <a:pt x="135274" y="285750"/>
                    <a:pt x="123152" y="285750"/>
                  </a:cubicBezTo>
                  <a:cubicBezTo>
                    <a:pt x="111029" y="285750"/>
                    <a:pt x="101600" y="276469"/>
                    <a:pt x="101600" y="264537"/>
                  </a:cubicBezTo>
                  <a:cubicBezTo>
                    <a:pt x="101600" y="256582"/>
                    <a:pt x="105641" y="249953"/>
                    <a:pt x="112376" y="245976"/>
                  </a:cubicBezTo>
                  <a:cubicBezTo>
                    <a:pt x="112376" y="245976"/>
                    <a:pt x="112376" y="245976"/>
                    <a:pt x="112376" y="175707"/>
                  </a:cubicBezTo>
                  <a:cubicBezTo>
                    <a:pt x="112376" y="169078"/>
                    <a:pt x="117764" y="165100"/>
                    <a:pt x="123152" y="165100"/>
                  </a:cubicBezTo>
                  <a:close/>
                  <a:moveTo>
                    <a:pt x="112610" y="20638"/>
                  </a:moveTo>
                  <a:cubicBezTo>
                    <a:pt x="100734" y="20638"/>
                    <a:pt x="91497" y="31183"/>
                    <a:pt x="91497" y="43047"/>
                  </a:cubicBezTo>
                  <a:cubicBezTo>
                    <a:pt x="91497" y="43047"/>
                    <a:pt x="91497" y="43047"/>
                    <a:pt x="91497" y="221003"/>
                  </a:cubicBezTo>
                  <a:cubicBezTo>
                    <a:pt x="91497" y="223640"/>
                    <a:pt x="90178" y="226276"/>
                    <a:pt x="87539" y="228913"/>
                  </a:cubicBezTo>
                  <a:cubicBezTo>
                    <a:pt x="78303" y="238140"/>
                    <a:pt x="73025" y="251322"/>
                    <a:pt x="73025" y="264504"/>
                  </a:cubicBezTo>
                  <a:cubicBezTo>
                    <a:pt x="73025" y="277686"/>
                    <a:pt x="78303" y="290868"/>
                    <a:pt x="87539" y="300095"/>
                  </a:cubicBezTo>
                  <a:cubicBezTo>
                    <a:pt x="98095" y="310640"/>
                    <a:pt x="109971" y="315913"/>
                    <a:pt x="124485" y="315913"/>
                  </a:cubicBezTo>
                  <a:cubicBezTo>
                    <a:pt x="150875" y="314595"/>
                    <a:pt x="173306" y="292186"/>
                    <a:pt x="174625" y="265822"/>
                  </a:cubicBezTo>
                  <a:cubicBezTo>
                    <a:pt x="174625" y="251322"/>
                    <a:pt x="169347" y="238140"/>
                    <a:pt x="158791" y="228913"/>
                  </a:cubicBezTo>
                  <a:cubicBezTo>
                    <a:pt x="157472" y="226276"/>
                    <a:pt x="156153" y="223640"/>
                    <a:pt x="156153" y="221003"/>
                  </a:cubicBezTo>
                  <a:cubicBezTo>
                    <a:pt x="156153" y="221003"/>
                    <a:pt x="156153" y="221003"/>
                    <a:pt x="156153" y="43047"/>
                  </a:cubicBezTo>
                  <a:cubicBezTo>
                    <a:pt x="156153" y="31183"/>
                    <a:pt x="146916" y="20638"/>
                    <a:pt x="135041" y="20638"/>
                  </a:cubicBezTo>
                  <a:cubicBezTo>
                    <a:pt x="135041" y="20638"/>
                    <a:pt x="135041" y="20638"/>
                    <a:pt x="112610" y="20638"/>
                  </a:cubicBezTo>
                  <a:close/>
                  <a:moveTo>
                    <a:pt x="112297" y="0"/>
                  </a:moveTo>
                  <a:cubicBezTo>
                    <a:pt x="112297" y="0"/>
                    <a:pt x="112297" y="0"/>
                    <a:pt x="134757" y="0"/>
                  </a:cubicBezTo>
                  <a:cubicBezTo>
                    <a:pt x="158537" y="0"/>
                    <a:pt x="177033" y="19719"/>
                    <a:pt x="177033" y="43383"/>
                  </a:cubicBezTo>
                  <a:cubicBezTo>
                    <a:pt x="177033" y="43383"/>
                    <a:pt x="177033" y="43383"/>
                    <a:pt x="177033" y="215603"/>
                  </a:cubicBezTo>
                  <a:cubicBezTo>
                    <a:pt x="190245" y="230064"/>
                    <a:pt x="196850" y="247154"/>
                    <a:pt x="195529" y="265559"/>
                  </a:cubicBezTo>
                  <a:cubicBezTo>
                    <a:pt x="195529" y="283964"/>
                    <a:pt x="187602" y="302369"/>
                    <a:pt x="174391" y="315516"/>
                  </a:cubicBezTo>
                  <a:cubicBezTo>
                    <a:pt x="161179" y="328662"/>
                    <a:pt x="142683" y="336550"/>
                    <a:pt x="124187" y="336550"/>
                  </a:cubicBezTo>
                  <a:cubicBezTo>
                    <a:pt x="124187" y="336550"/>
                    <a:pt x="124187" y="336550"/>
                    <a:pt x="122866" y="336550"/>
                  </a:cubicBezTo>
                  <a:cubicBezTo>
                    <a:pt x="104370" y="336550"/>
                    <a:pt x="85874" y="328662"/>
                    <a:pt x="72663" y="315516"/>
                  </a:cubicBezTo>
                  <a:cubicBezTo>
                    <a:pt x="58130" y="302369"/>
                    <a:pt x="50203" y="283964"/>
                    <a:pt x="50203" y="264245"/>
                  </a:cubicBezTo>
                  <a:cubicBezTo>
                    <a:pt x="50203" y="245839"/>
                    <a:pt x="56809" y="230064"/>
                    <a:pt x="68699" y="215603"/>
                  </a:cubicBezTo>
                  <a:cubicBezTo>
                    <a:pt x="68699" y="215603"/>
                    <a:pt x="68699" y="215603"/>
                    <a:pt x="68699" y="148555"/>
                  </a:cubicBezTo>
                  <a:cubicBezTo>
                    <a:pt x="68699" y="148555"/>
                    <a:pt x="68699" y="148555"/>
                    <a:pt x="10569" y="148555"/>
                  </a:cubicBezTo>
                  <a:cubicBezTo>
                    <a:pt x="3963" y="148555"/>
                    <a:pt x="0" y="143296"/>
                    <a:pt x="0" y="136723"/>
                  </a:cubicBezTo>
                  <a:cubicBezTo>
                    <a:pt x="0" y="131465"/>
                    <a:pt x="3963" y="126206"/>
                    <a:pt x="10569" y="126206"/>
                  </a:cubicBezTo>
                  <a:cubicBezTo>
                    <a:pt x="10569" y="126206"/>
                    <a:pt x="10569" y="126206"/>
                    <a:pt x="68699" y="126206"/>
                  </a:cubicBezTo>
                  <a:cubicBezTo>
                    <a:pt x="68699" y="126206"/>
                    <a:pt x="68699" y="126206"/>
                    <a:pt x="68699" y="99913"/>
                  </a:cubicBezTo>
                  <a:cubicBezTo>
                    <a:pt x="68699" y="99913"/>
                    <a:pt x="68699" y="99913"/>
                    <a:pt x="10569" y="99913"/>
                  </a:cubicBezTo>
                  <a:cubicBezTo>
                    <a:pt x="3963" y="99913"/>
                    <a:pt x="0" y="95969"/>
                    <a:pt x="0" y="89396"/>
                  </a:cubicBezTo>
                  <a:cubicBezTo>
                    <a:pt x="0" y="82823"/>
                    <a:pt x="3963" y="78879"/>
                    <a:pt x="10569" y="78879"/>
                  </a:cubicBezTo>
                  <a:cubicBezTo>
                    <a:pt x="10569" y="78879"/>
                    <a:pt x="10569" y="78879"/>
                    <a:pt x="68699" y="78879"/>
                  </a:cubicBezTo>
                  <a:cubicBezTo>
                    <a:pt x="68699" y="78879"/>
                    <a:pt x="68699" y="78879"/>
                    <a:pt x="68699" y="52586"/>
                  </a:cubicBezTo>
                  <a:cubicBezTo>
                    <a:pt x="68699" y="52586"/>
                    <a:pt x="68699" y="52586"/>
                    <a:pt x="10569" y="52586"/>
                  </a:cubicBezTo>
                  <a:cubicBezTo>
                    <a:pt x="3963" y="52586"/>
                    <a:pt x="0" y="47327"/>
                    <a:pt x="0" y="42069"/>
                  </a:cubicBezTo>
                  <a:cubicBezTo>
                    <a:pt x="0" y="35495"/>
                    <a:pt x="3963" y="30237"/>
                    <a:pt x="10569" y="30237"/>
                  </a:cubicBezTo>
                  <a:cubicBezTo>
                    <a:pt x="10569" y="30237"/>
                    <a:pt x="10569" y="30237"/>
                    <a:pt x="70020" y="30237"/>
                  </a:cubicBezTo>
                  <a:cubicBezTo>
                    <a:pt x="75305" y="13146"/>
                    <a:pt x="92480" y="0"/>
                    <a:pt x="112297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D4C29E"/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28" name="PA_组合 8"/>
          <p:cNvGrpSpPr/>
          <p:nvPr>
            <p:custDataLst>
              <p:tags r:id="rId6"/>
            </p:custDataLst>
          </p:nvPr>
        </p:nvGrpSpPr>
        <p:grpSpPr>
          <a:xfrm>
            <a:off x="6483754" y="1872559"/>
            <a:ext cx="1591939" cy="1591939"/>
            <a:chOff x="6416900" y="1526073"/>
            <a:chExt cx="1933578" cy="1933578"/>
          </a:xfrm>
        </p:grpSpPr>
        <p:sp>
          <p:nvSpPr>
            <p:cNvPr id="29" name="任意多边形: 形状 9"/>
            <p:cNvSpPr/>
            <p:nvPr/>
          </p:nvSpPr>
          <p:spPr>
            <a:xfrm>
              <a:off x="6416900" y="1526073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A7894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30" name="任意多边形: 形状 10"/>
            <p:cNvSpPr/>
            <p:nvPr/>
          </p:nvSpPr>
          <p:spPr>
            <a:xfrm>
              <a:off x="6485164" y="1602921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A7894F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31" name="任意多边形: 形状 11"/>
            <p:cNvSpPr/>
            <p:nvPr/>
          </p:nvSpPr>
          <p:spPr>
            <a:xfrm>
              <a:off x="7752648" y="1620284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03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32" name="任意多边形: 形状 12"/>
            <p:cNvSpPr/>
            <p:nvPr/>
          </p:nvSpPr>
          <p:spPr>
            <a:xfrm>
              <a:off x="7003038" y="1985561"/>
              <a:ext cx="794449" cy="1014602"/>
            </a:xfrm>
            <a:custGeom>
              <a:avLst/>
              <a:gdLst>
                <a:gd name="connsiteX0" fmla="*/ 52387 w 263525"/>
                <a:gd name="connsiteY0" fmla="*/ 268288 h 336551"/>
                <a:gd name="connsiteX1" fmla="*/ 209550 w 263525"/>
                <a:gd name="connsiteY1" fmla="*/ 268288 h 336551"/>
                <a:gd name="connsiteX2" fmla="*/ 209550 w 263525"/>
                <a:gd name="connsiteY2" fmla="*/ 320798 h 336551"/>
                <a:gd name="connsiteX3" fmla="*/ 193834 w 263525"/>
                <a:gd name="connsiteY3" fmla="*/ 336551 h 336551"/>
                <a:gd name="connsiteX4" fmla="*/ 68104 w 263525"/>
                <a:gd name="connsiteY4" fmla="*/ 336551 h 336551"/>
                <a:gd name="connsiteX5" fmla="*/ 52387 w 263525"/>
                <a:gd name="connsiteY5" fmla="*/ 320798 h 336551"/>
                <a:gd name="connsiteX6" fmla="*/ 131763 w 263525"/>
                <a:gd name="connsiteY6" fmla="*/ 0 h 336551"/>
                <a:gd name="connsiteX7" fmla="*/ 263525 w 263525"/>
                <a:gd name="connsiteY7" fmla="*/ 131410 h 336551"/>
                <a:gd name="connsiteX8" fmla="*/ 210820 w 263525"/>
                <a:gd name="connsiteY8" fmla="*/ 236538 h 336551"/>
                <a:gd name="connsiteX9" fmla="*/ 147574 w 263525"/>
                <a:gd name="connsiteY9" fmla="*/ 236538 h 336551"/>
                <a:gd name="connsiteX10" fmla="*/ 147574 w 263525"/>
                <a:gd name="connsiteY10" fmla="*/ 178718 h 336551"/>
                <a:gd name="connsiteX11" fmla="*/ 163386 w 263525"/>
                <a:gd name="connsiteY11" fmla="*/ 178718 h 336551"/>
                <a:gd name="connsiteX12" fmla="*/ 179197 w 263525"/>
                <a:gd name="connsiteY12" fmla="*/ 162948 h 336551"/>
                <a:gd name="connsiteX13" fmla="*/ 163386 w 263525"/>
                <a:gd name="connsiteY13" fmla="*/ 147179 h 336551"/>
                <a:gd name="connsiteX14" fmla="*/ 100140 w 263525"/>
                <a:gd name="connsiteY14" fmla="*/ 147179 h 336551"/>
                <a:gd name="connsiteX15" fmla="*/ 84328 w 263525"/>
                <a:gd name="connsiteY15" fmla="*/ 162948 h 336551"/>
                <a:gd name="connsiteX16" fmla="*/ 100140 w 263525"/>
                <a:gd name="connsiteY16" fmla="*/ 178718 h 336551"/>
                <a:gd name="connsiteX17" fmla="*/ 115951 w 263525"/>
                <a:gd name="connsiteY17" fmla="*/ 178718 h 336551"/>
                <a:gd name="connsiteX18" fmla="*/ 115951 w 263525"/>
                <a:gd name="connsiteY18" fmla="*/ 236538 h 336551"/>
                <a:gd name="connsiteX19" fmla="*/ 52705 w 263525"/>
                <a:gd name="connsiteY19" fmla="*/ 236538 h 336551"/>
                <a:gd name="connsiteX20" fmla="*/ 0 w 263525"/>
                <a:gd name="connsiteY20" fmla="*/ 131410 h 336551"/>
                <a:gd name="connsiteX21" fmla="*/ 131763 w 263525"/>
                <a:gd name="connsiteY21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3525" h="336551">
                  <a:moveTo>
                    <a:pt x="52387" y="268288"/>
                  </a:moveTo>
                  <a:cubicBezTo>
                    <a:pt x="52387" y="268288"/>
                    <a:pt x="52387" y="268288"/>
                    <a:pt x="209550" y="268288"/>
                  </a:cubicBezTo>
                  <a:cubicBezTo>
                    <a:pt x="209550" y="268288"/>
                    <a:pt x="209550" y="268288"/>
                    <a:pt x="209550" y="320798"/>
                  </a:cubicBezTo>
                  <a:cubicBezTo>
                    <a:pt x="209550" y="329987"/>
                    <a:pt x="203002" y="336551"/>
                    <a:pt x="193834" y="336551"/>
                  </a:cubicBezTo>
                  <a:cubicBezTo>
                    <a:pt x="193834" y="336551"/>
                    <a:pt x="193834" y="336551"/>
                    <a:pt x="68104" y="336551"/>
                  </a:cubicBezTo>
                  <a:cubicBezTo>
                    <a:pt x="58936" y="336551"/>
                    <a:pt x="52387" y="329987"/>
                    <a:pt x="52387" y="320798"/>
                  </a:cubicBezTo>
                  <a:close/>
                  <a:moveTo>
                    <a:pt x="131763" y="0"/>
                  </a:moveTo>
                  <a:cubicBezTo>
                    <a:pt x="204232" y="0"/>
                    <a:pt x="263525" y="59135"/>
                    <a:pt x="263525" y="131410"/>
                  </a:cubicBezTo>
                  <a:cubicBezTo>
                    <a:pt x="263525" y="173461"/>
                    <a:pt x="243761" y="211570"/>
                    <a:pt x="210820" y="236538"/>
                  </a:cubicBezTo>
                  <a:cubicBezTo>
                    <a:pt x="210820" y="236538"/>
                    <a:pt x="210820" y="236538"/>
                    <a:pt x="147574" y="236538"/>
                  </a:cubicBezTo>
                  <a:cubicBezTo>
                    <a:pt x="147574" y="236538"/>
                    <a:pt x="147574" y="236538"/>
                    <a:pt x="147574" y="178718"/>
                  </a:cubicBezTo>
                  <a:cubicBezTo>
                    <a:pt x="147574" y="178718"/>
                    <a:pt x="147574" y="178718"/>
                    <a:pt x="163386" y="178718"/>
                  </a:cubicBezTo>
                  <a:cubicBezTo>
                    <a:pt x="172609" y="178718"/>
                    <a:pt x="179197" y="172147"/>
                    <a:pt x="179197" y="162948"/>
                  </a:cubicBezTo>
                  <a:cubicBezTo>
                    <a:pt x="179197" y="153750"/>
                    <a:pt x="172609" y="147179"/>
                    <a:pt x="163386" y="147179"/>
                  </a:cubicBezTo>
                  <a:cubicBezTo>
                    <a:pt x="163386" y="147179"/>
                    <a:pt x="163386" y="147179"/>
                    <a:pt x="100140" y="147179"/>
                  </a:cubicBezTo>
                  <a:cubicBezTo>
                    <a:pt x="90916" y="147179"/>
                    <a:pt x="84328" y="153750"/>
                    <a:pt x="84328" y="162948"/>
                  </a:cubicBezTo>
                  <a:cubicBezTo>
                    <a:pt x="84328" y="172147"/>
                    <a:pt x="90916" y="178718"/>
                    <a:pt x="100140" y="178718"/>
                  </a:cubicBezTo>
                  <a:cubicBezTo>
                    <a:pt x="100140" y="178718"/>
                    <a:pt x="100140" y="178718"/>
                    <a:pt x="115951" y="178718"/>
                  </a:cubicBezTo>
                  <a:cubicBezTo>
                    <a:pt x="115951" y="178718"/>
                    <a:pt x="115951" y="178718"/>
                    <a:pt x="115951" y="236538"/>
                  </a:cubicBezTo>
                  <a:cubicBezTo>
                    <a:pt x="115951" y="236538"/>
                    <a:pt x="115951" y="236538"/>
                    <a:pt x="52705" y="236538"/>
                  </a:cubicBezTo>
                  <a:cubicBezTo>
                    <a:pt x="19764" y="211570"/>
                    <a:pt x="0" y="173461"/>
                    <a:pt x="0" y="131410"/>
                  </a:cubicBezTo>
                  <a:cubicBezTo>
                    <a:pt x="0" y="59135"/>
                    <a:pt x="59293" y="0"/>
                    <a:pt x="131763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487949" y="1995108"/>
            <a:ext cx="2283325" cy="1469390"/>
            <a:chOff x="11884" y="3191"/>
            <a:chExt cx="1639" cy="2314"/>
          </a:xfrm>
        </p:grpSpPr>
        <p:sp>
          <p:nvSpPr>
            <p:cNvPr id="35" name="文本框 34"/>
            <p:cNvSpPr txBox="1"/>
            <p:nvPr/>
          </p:nvSpPr>
          <p:spPr>
            <a:xfrm>
              <a:off x="11884" y="3744"/>
              <a:ext cx="1638" cy="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字尽量言简意赅，简单说明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即可，不必过于繁琐，注意</a:t>
              </a:r>
              <a:endParaRPr lang="en-US" altLang="zh-CN" sz="1200" dirty="0">
                <a:solidFill>
                  <a:schemeClr val="bg1"/>
                </a:solidFill>
                <a:sym typeface="+mn-ea"/>
              </a:endParaRPr>
            </a:p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6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04947" y="1995108"/>
            <a:ext cx="2283325" cy="1469390"/>
            <a:chOff x="11884" y="3191"/>
            <a:chExt cx="1639" cy="2314"/>
          </a:xfrm>
        </p:grpSpPr>
        <p:sp>
          <p:nvSpPr>
            <p:cNvPr id="38" name="文本框 37"/>
            <p:cNvSpPr txBox="1"/>
            <p:nvPr/>
          </p:nvSpPr>
          <p:spPr>
            <a:xfrm>
              <a:off x="11884" y="3744"/>
              <a:ext cx="1638" cy="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ea"/>
                </a:rPr>
                <a:t>请在此处添加具体内容，文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字尽量言简意赅，简单说明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即可，不必过于繁琐，注意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39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87949" y="4311427"/>
            <a:ext cx="2283325" cy="1469390"/>
            <a:chOff x="11884" y="3191"/>
            <a:chExt cx="1639" cy="2314"/>
          </a:xfrm>
        </p:grpSpPr>
        <p:sp>
          <p:nvSpPr>
            <p:cNvPr id="41" name="文本框 40"/>
            <p:cNvSpPr txBox="1"/>
            <p:nvPr/>
          </p:nvSpPr>
          <p:spPr>
            <a:xfrm>
              <a:off x="11884" y="3744"/>
              <a:ext cx="1638" cy="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ea"/>
                </a:rPr>
                <a:t>请在此处添加具体内容，文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字尽量言简意赅，简单说明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即可，不必过于繁琐，注意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42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304947" y="4311427"/>
            <a:ext cx="2283325" cy="1469390"/>
            <a:chOff x="11884" y="3191"/>
            <a:chExt cx="1639" cy="2314"/>
          </a:xfrm>
        </p:grpSpPr>
        <p:sp>
          <p:nvSpPr>
            <p:cNvPr id="44" name="文本框 43"/>
            <p:cNvSpPr txBox="1"/>
            <p:nvPr/>
          </p:nvSpPr>
          <p:spPr>
            <a:xfrm>
              <a:off x="11884" y="3744"/>
              <a:ext cx="1638" cy="1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>
                  <a:sym typeface="+mn-ea"/>
                </a:rPr>
                <a:t>请在此处添加具体内容，文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字尽量言简意赅，简单说明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即可，不必过于繁琐，注意</a:t>
              </a:r>
              <a:endParaRPr lang="en-US" altLang="zh-CN" dirty="0">
                <a:sym typeface="+mn-ea"/>
              </a:endParaRPr>
            </a:p>
            <a:p>
              <a:r>
                <a:rPr lang="zh-CN" altLang="en-US" dirty="0">
                  <a:sym typeface="+mn-ea"/>
                </a:rPr>
                <a:t>版面美观度。</a:t>
              </a:r>
              <a:endParaRPr lang="zh-CN" altLang="en-US" dirty="0">
                <a:sym typeface="+mn-ea"/>
              </a:endParaRPr>
            </a:p>
          </p:txBody>
        </p:sp>
        <p:sp>
          <p:nvSpPr>
            <p:cNvPr id="45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33522" y="3316812"/>
            <a:ext cx="627014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586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2899236" y="2286660"/>
            <a:ext cx="627013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PART FOUR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8" y="1595896"/>
            <a:ext cx="4495800" cy="6762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5430" y="4299894"/>
            <a:ext cx="6241142" cy="700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en-US" altLang="zh-CN" sz="1600" b="1" dirty="0"/>
              <a:t>Time would heal almost all wounds. If your wounds have </a:t>
            </a:r>
            <a:endParaRPr lang="en-US" altLang="zh-CN" sz="1600" b="1" dirty="0"/>
          </a:p>
          <a:p>
            <a:pPr>
              <a:lnSpc>
                <a:spcPts val="2500"/>
              </a:lnSpc>
            </a:pPr>
            <a:r>
              <a:rPr lang="en-US" altLang="zh-CN" sz="1600" b="1" dirty="0"/>
              <a:t>not been healed up, please wait for a short while. </a:t>
            </a:r>
            <a:endParaRPr lang="zh-CN" altLang="en-US" sz="1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38" name="Rectangle 31"/>
          <p:cNvSpPr/>
          <p:nvPr/>
        </p:nvSpPr>
        <p:spPr>
          <a:xfrm>
            <a:off x="1711637" y="2411672"/>
            <a:ext cx="384887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8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8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8" name="TextBox 41"/>
          <p:cNvSpPr txBox="1"/>
          <p:nvPr/>
        </p:nvSpPr>
        <p:spPr>
          <a:xfrm>
            <a:off x="3041197" y="2023164"/>
            <a:ext cx="1616733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添加标题</a:t>
            </a:r>
            <a:endParaRPr kumimoji="0" lang="en-GB" sz="133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49" name="Straight Connector 42"/>
          <p:cNvCxnSpPr/>
          <p:nvPr/>
        </p:nvCxnSpPr>
        <p:spPr>
          <a:xfrm>
            <a:off x="1803267" y="2392654"/>
            <a:ext cx="370215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3"/>
          <p:cNvGrpSpPr/>
          <p:nvPr/>
        </p:nvGrpSpPr>
        <p:grpSpPr>
          <a:xfrm>
            <a:off x="1651477" y="3383629"/>
            <a:ext cx="469062" cy="469062"/>
            <a:chOff x="647516" y="3587220"/>
            <a:chExt cx="469232" cy="469232"/>
          </a:xfrm>
        </p:grpSpPr>
        <p:sp>
          <p:nvSpPr>
            <p:cNvPr id="51" name="Oval 44"/>
            <p:cNvSpPr/>
            <p:nvPr/>
          </p:nvSpPr>
          <p:spPr>
            <a:xfrm>
              <a:off x="647516" y="3587220"/>
              <a:ext cx="469232" cy="469232"/>
            </a:xfrm>
            <a:prstGeom prst="ellipse">
              <a:avLst/>
            </a:prstGeom>
            <a:solidFill>
              <a:srgbClr val="A789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76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AutoShape 139"/>
            <p:cNvSpPr/>
            <p:nvPr/>
          </p:nvSpPr>
          <p:spPr bwMode="auto">
            <a:xfrm>
              <a:off x="707698" y="364304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3" tIns="19043" rIns="19043" bIns="19043" anchor="ctr"/>
            <a:lstStyle/>
            <a:p>
              <a:pPr marL="0" marR="0" lvl="0" indent="0" algn="just" defTabSz="227965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76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46"/>
          <p:cNvGrpSpPr/>
          <p:nvPr/>
        </p:nvGrpSpPr>
        <p:grpSpPr>
          <a:xfrm>
            <a:off x="1651477" y="4199238"/>
            <a:ext cx="469062" cy="469062"/>
            <a:chOff x="647516" y="4402912"/>
            <a:chExt cx="469232" cy="469232"/>
          </a:xfrm>
        </p:grpSpPr>
        <p:sp>
          <p:nvSpPr>
            <p:cNvPr id="54" name="Oval 47"/>
            <p:cNvSpPr/>
            <p:nvPr/>
          </p:nvSpPr>
          <p:spPr>
            <a:xfrm>
              <a:off x="647516" y="4402912"/>
              <a:ext cx="469232" cy="469232"/>
            </a:xfrm>
            <a:prstGeom prst="ellipse">
              <a:avLst/>
            </a:prstGeom>
            <a:solidFill>
              <a:srgbClr val="D4C2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AutoShape 139"/>
            <p:cNvSpPr/>
            <p:nvPr/>
          </p:nvSpPr>
          <p:spPr bwMode="auto">
            <a:xfrm>
              <a:off x="709612" y="4468460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3" tIns="19043" rIns="19043" bIns="19043" anchor="ctr"/>
            <a:lstStyle/>
            <a:p>
              <a:pPr marL="0" marR="0" lvl="0" indent="0" algn="just" defTabSz="227965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49"/>
          <p:cNvGrpSpPr/>
          <p:nvPr/>
        </p:nvGrpSpPr>
        <p:grpSpPr>
          <a:xfrm>
            <a:off x="1651477" y="5017089"/>
            <a:ext cx="469062" cy="469062"/>
            <a:chOff x="647516" y="5218604"/>
            <a:chExt cx="469232" cy="469232"/>
          </a:xfrm>
        </p:grpSpPr>
        <p:sp>
          <p:nvSpPr>
            <p:cNvPr id="57" name="Oval 50"/>
            <p:cNvSpPr/>
            <p:nvPr/>
          </p:nvSpPr>
          <p:spPr>
            <a:xfrm>
              <a:off x="647516" y="5218604"/>
              <a:ext cx="469232" cy="469232"/>
            </a:xfrm>
            <a:prstGeom prst="ellipse">
              <a:avLst/>
            </a:prstGeom>
            <a:solidFill>
              <a:srgbClr val="A789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8" name="AutoShape 139"/>
            <p:cNvSpPr/>
            <p:nvPr/>
          </p:nvSpPr>
          <p:spPr bwMode="auto">
            <a:xfrm>
              <a:off x="707698" y="5284152"/>
              <a:ext cx="348868" cy="33813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43" tIns="19043" rIns="19043" bIns="19043" anchor="ctr"/>
            <a:lstStyle/>
            <a:p>
              <a:pPr marL="0" marR="0" lvl="0" indent="0" algn="just" defTabSz="227965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9" name="Rectangle 52"/>
          <p:cNvSpPr/>
          <p:nvPr/>
        </p:nvSpPr>
        <p:spPr>
          <a:xfrm>
            <a:off x="2126326" y="3409755"/>
            <a:ext cx="3108050" cy="575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0" name="Rectangle 53"/>
          <p:cNvSpPr/>
          <p:nvPr/>
        </p:nvSpPr>
        <p:spPr>
          <a:xfrm>
            <a:off x="2126325" y="4225365"/>
            <a:ext cx="2869687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1" name="Rectangle 54"/>
          <p:cNvSpPr/>
          <p:nvPr/>
        </p:nvSpPr>
        <p:spPr>
          <a:xfrm>
            <a:off x="2126328" y="5043215"/>
            <a:ext cx="2869684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8429163" y="1817081"/>
            <a:ext cx="2643820" cy="2560899"/>
          </a:xfrm>
          <a:prstGeom prst="parallelogram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61"/>
          <p:cNvSpPr/>
          <p:nvPr/>
        </p:nvSpPr>
        <p:spPr>
          <a:xfrm>
            <a:off x="6097540" y="3130184"/>
            <a:ext cx="2643820" cy="2560899"/>
          </a:xfrm>
          <a:prstGeom prst="parallelogram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8" grpId="0"/>
      <p:bldP spid="59" grpId="0"/>
      <p:bldP spid="60" grpId="0"/>
      <p:bldP spid="61" grpId="0"/>
      <p:bldP spid="4" grpId="0" animBg="1"/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345129" y="1069656"/>
            <a:ext cx="2233353" cy="4023071"/>
            <a:chOff x="9345129" y="1069656"/>
            <a:chExt cx="2233353" cy="4023071"/>
          </a:xfrm>
        </p:grpSpPr>
        <p:sp>
          <p:nvSpPr>
            <p:cNvPr id="34" name="文本框 33"/>
            <p:cNvSpPr txBox="1"/>
            <p:nvPr/>
          </p:nvSpPr>
          <p:spPr>
            <a:xfrm>
              <a:off x="9345129" y="2307349"/>
              <a:ext cx="571890" cy="278537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7195">
                  <a:gradFill>
                    <a:gsLst>
                      <a:gs pos="0">
                        <a:srgbClr val="D7B774"/>
                      </a:gs>
                      <a:gs pos="51000">
                        <a:srgbClr val="F8ECD4"/>
                      </a:gs>
                      <a:gs pos="100000">
                        <a:srgbClr val="D7B774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en-US" altLang="zh-CN" sz="3200" b="1" dirty="0">
                  <a:sym typeface="+mn-lt"/>
                </a:rPr>
                <a:t>CONTENT</a:t>
              </a:r>
              <a:endParaRPr lang="zh-CN" altLang="en-US" sz="3200" b="1" dirty="0"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371900" y="1069656"/>
              <a:ext cx="2206582" cy="23117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pPr>
                <a:lnSpc>
                  <a:spcPts val="9000"/>
                </a:lnSpc>
              </a:pPr>
              <a:r>
                <a:rPr lang="zh-CN" altLang="en-US" sz="6600" dirty="0">
                  <a:sym typeface="+mn-lt"/>
                </a:rPr>
                <a:t>目  录</a:t>
              </a:r>
              <a:endParaRPr lang="zh-CN" altLang="en-US" sz="6600" dirty="0"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07128" y="1144737"/>
            <a:ext cx="7109939" cy="1015663"/>
            <a:chOff x="1107128" y="1144737"/>
            <a:chExt cx="7109939" cy="1015663"/>
          </a:xfrm>
        </p:grpSpPr>
        <p:sp>
          <p:nvSpPr>
            <p:cNvPr id="48" name="文本框 47"/>
            <p:cNvSpPr txBox="1"/>
            <p:nvPr/>
          </p:nvSpPr>
          <p:spPr>
            <a:xfrm>
              <a:off x="2294210" y="1273440"/>
              <a:ext cx="33077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320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dirty="0"/>
                <a:t>输入此处标题</a:t>
              </a:r>
              <a:endParaRPr lang="ko-KR" altLang="en-US" dirty="0"/>
            </a:p>
          </p:txBody>
        </p:sp>
        <p:sp>
          <p:nvSpPr>
            <p:cNvPr id="49" name="矩形 48"/>
            <p:cNvSpPr/>
            <p:nvPr/>
          </p:nvSpPr>
          <p:spPr>
            <a:xfrm>
              <a:off x="2319610" y="1741306"/>
              <a:ext cx="5897457" cy="3197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200" b="1" dirty="0">
                  <a:gradFill>
                    <a:gsLst>
                      <a:gs pos="0">
                        <a:srgbClr val="D7B774"/>
                      </a:gs>
                      <a:gs pos="51000">
                        <a:srgbClr val="F8ECD4"/>
                      </a:gs>
                      <a:gs pos="100000">
                        <a:srgbClr val="D7B774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rPr>
                <a:t>Time would heal almost all wounds. If your wounds have not been healed up. </a:t>
              </a:r>
              <a:endParaRPr lang="zh-CN" altLang="en-US" sz="12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107128" y="1144737"/>
              <a:ext cx="14078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6000" b="1" dirty="0">
                  <a:gradFill>
                    <a:gsLst>
                      <a:gs pos="0">
                        <a:srgbClr val="D7B774"/>
                      </a:gs>
                      <a:gs pos="51000">
                        <a:srgbClr val="F8ECD4"/>
                      </a:gs>
                      <a:gs pos="100000">
                        <a:srgbClr val="D7B774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01</a:t>
              </a:r>
              <a:endParaRPr lang="zh-CN" altLang="en-US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81728" y="2210277"/>
            <a:ext cx="7222166" cy="1015663"/>
            <a:chOff x="1081728" y="2210277"/>
            <a:chExt cx="7222166" cy="1015663"/>
          </a:xfrm>
        </p:grpSpPr>
        <p:sp>
          <p:nvSpPr>
            <p:cNvPr id="50" name="文本框 49"/>
            <p:cNvSpPr txBox="1"/>
            <p:nvPr/>
          </p:nvSpPr>
          <p:spPr>
            <a:xfrm>
              <a:off x="2286434" y="2315580"/>
              <a:ext cx="33077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320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zh-CN" altLang="en-US" dirty="0"/>
                <a:t>输入此处标题</a:t>
              </a:r>
              <a:endParaRPr lang="ko-KR" altLang="en-US" dirty="0"/>
            </a:p>
          </p:txBody>
        </p:sp>
        <p:sp>
          <p:nvSpPr>
            <p:cNvPr id="51" name="矩形 50"/>
            <p:cNvSpPr/>
            <p:nvPr/>
          </p:nvSpPr>
          <p:spPr>
            <a:xfrm>
              <a:off x="2286432" y="2781265"/>
              <a:ext cx="6017462" cy="3197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200" b="1" dirty="0">
                  <a:gradFill>
                    <a:gsLst>
                      <a:gs pos="0">
                        <a:srgbClr val="D7B774"/>
                      </a:gs>
                      <a:gs pos="51000">
                        <a:srgbClr val="F8ECD4"/>
                      </a:gs>
                      <a:gs pos="100000">
                        <a:srgbClr val="D7B774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rPr>
                <a:t>Time would heal almost all wounds. If your wounds have not been healed up. </a:t>
              </a:r>
              <a:endParaRPr lang="zh-CN" altLang="en-US" sz="12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81728" y="2210277"/>
              <a:ext cx="14078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6000" b="1" dirty="0">
                  <a:gradFill>
                    <a:gsLst>
                      <a:gs pos="0">
                        <a:srgbClr val="D7B774"/>
                      </a:gs>
                      <a:gs pos="51000">
                        <a:srgbClr val="F8ECD4"/>
                      </a:gs>
                      <a:gs pos="100000">
                        <a:srgbClr val="D7B774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02</a:t>
              </a:r>
              <a:endParaRPr lang="zh-CN" altLang="en-US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85395" y="3281640"/>
            <a:ext cx="7045780" cy="1015663"/>
            <a:chOff x="1085395" y="3281640"/>
            <a:chExt cx="7045780" cy="1015663"/>
          </a:xfrm>
        </p:grpSpPr>
        <p:sp>
          <p:nvSpPr>
            <p:cNvPr id="52" name="文本框 51"/>
            <p:cNvSpPr txBox="1"/>
            <p:nvPr/>
          </p:nvSpPr>
          <p:spPr>
            <a:xfrm>
              <a:off x="2285494" y="3394399"/>
              <a:ext cx="33077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320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zh-CN" altLang="en-US" dirty="0"/>
                <a:t>输入此处标题</a:t>
              </a:r>
              <a:endParaRPr lang="ko-KR" altLang="en-US" dirty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2282819" y="3871019"/>
              <a:ext cx="5848356" cy="3197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200" b="1" dirty="0">
                  <a:gradFill>
                    <a:gsLst>
                      <a:gs pos="0">
                        <a:srgbClr val="D7B774"/>
                      </a:gs>
                      <a:gs pos="51000">
                        <a:srgbClr val="F8ECD4"/>
                      </a:gs>
                      <a:gs pos="100000">
                        <a:srgbClr val="D7B774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rPr>
                <a:t>Time would heal almost all wounds. If your wounds have not been healed up. </a:t>
              </a:r>
              <a:endParaRPr lang="zh-CN" altLang="en-US" sz="12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085395" y="3281640"/>
              <a:ext cx="14078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6000" b="1" dirty="0">
                  <a:gradFill>
                    <a:gsLst>
                      <a:gs pos="0">
                        <a:srgbClr val="D7B774"/>
                      </a:gs>
                      <a:gs pos="51000">
                        <a:srgbClr val="F8ECD4"/>
                      </a:gs>
                      <a:gs pos="100000">
                        <a:srgbClr val="D7B774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03</a:t>
              </a:r>
              <a:endParaRPr lang="zh-CN" altLang="en-US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0337" y="4378850"/>
            <a:ext cx="7177837" cy="1015663"/>
            <a:chOff x="1080337" y="4378850"/>
            <a:chExt cx="7177837" cy="1015663"/>
          </a:xfrm>
        </p:grpSpPr>
        <p:sp>
          <p:nvSpPr>
            <p:cNvPr id="54" name="文本框 53"/>
            <p:cNvSpPr txBox="1"/>
            <p:nvPr/>
          </p:nvSpPr>
          <p:spPr>
            <a:xfrm>
              <a:off x="2275201" y="4504952"/>
              <a:ext cx="33077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320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zh-CN" altLang="en-US" dirty="0"/>
                <a:t>输入此处标题</a:t>
              </a:r>
              <a:endParaRPr lang="ko-KR" altLang="en-US" dirty="0"/>
            </a:p>
          </p:txBody>
        </p:sp>
        <p:sp>
          <p:nvSpPr>
            <p:cNvPr id="55" name="矩形 54"/>
            <p:cNvSpPr/>
            <p:nvPr/>
          </p:nvSpPr>
          <p:spPr>
            <a:xfrm>
              <a:off x="2275199" y="4972273"/>
              <a:ext cx="5982975" cy="31976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ts val="2000"/>
                </a:lnSpc>
              </a:pPr>
              <a:r>
                <a:rPr lang="en-US" altLang="zh-CN" sz="1200" b="1" dirty="0">
                  <a:gradFill>
                    <a:gsLst>
                      <a:gs pos="0">
                        <a:srgbClr val="D7B774"/>
                      </a:gs>
                      <a:gs pos="51000">
                        <a:srgbClr val="F8ECD4"/>
                      </a:gs>
                      <a:gs pos="100000">
                        <a:srgbClr val="D7B774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rPr>
                <a:t>Time would heal almost all wounds. If your wounds have not been healed up. </a:t>
              </a:r>
              <a:endParaRPr lang="zh-CN" altLang="en-US" sz="12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080337" y="4378850"/>
              <a:ext cx="14078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6000" b="1" dirty="0">
                  <a:gradFill>
                    <a:gsLst>
                      <a:gs pos="0">
                        <a:srgbClr val="D7B774"/>
                      </a:gs>
                      <a:gs pos="51000">
                        <a:srgbClr val="F8ECD4"/>
                      </a:gs>
                      <a:gs pos="100000">
                        <a:srgbClr val="D7B774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  <a:sym typeface="Arial" panose="020B0604020202020204"/>
                </a:rPr>
                <a:t>04</a:t>
              </a:r>
              <a:endParaRPr lang="zh-CN" altLang="en-US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600" y="5652403"/>
            <a:ext cx="4495800" cy="6762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10" name="燕尾形箭头 9"/>
          <p:cNvSpPr/>
          <p:nvPr/>
        </p:nvSpPr>
        <p:spPr>
          <a:xfrm>
            <a:off x="1440187" y="3565164"/>
            <a:ext cx="9402630" cy="228529"/>
          </a:xfrm>
          <a:prstGeom prst="notchedRightArrow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79944" y="3596192"/>
            <a:ext cx="166481" cy="166482"/>
          </a:xfrm>
          <a:prstGeom prst="ellipse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274586" y="3596192"/>
            <a:ext cx="166481" cy="166482"/>
          </a:xfrm>
          <a:prstGeom prst="ellipse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754185" y="3596192"/>
            <a:ext cx="166481" cy="166482"/>
          </a:xfrm>
          <a:prstGeom prst="ellipse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00351" y="3596192"/>
            <a:ext cx="166481" cy="166482"/>
          </a:xfrm>
          <a:prstGeom prst="ellipse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2" tIns="45697" rIns="91392" bIns="45697" rtlCol="0" anchor="ctr"/>
          <a:lstStyle/>
          <a:p>
            <a:pPr algn="ctr" defTabSz="608965"/>
            <a:endParaRPr lang="zh-CN" altLang="en-US" sz="1200" dirty="0">
              <a:solidFill>
                <a:schemeClr val="bg1"/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6" name="泪滴形 15"/>
          <p:cNvSpPr/>
          <p:nvPr/>
        </p:nvSpPr>
        <p:spPr>
          <a:xfrm rot="8100000">
            <a:off x="4624381" y="2947667"/>
            <a:ext cx="472359" cy="472359"/>
          </a:xfrm>
          <a:prstGeom prst="teardrop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200" dirty="0">
              <a:solidFill>
                <a:srgbClr val="44546A">
                  <a:lumMod val="75000"/>
                </a:srgbClr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9" name="泪滴形 18"/>
          <p:cNvSpPr/>
          <p:nvPr/>
        </p:nvSpPr>
        <p:spPr>
          <a:xfrm rot="8100000">
            <a:off x="2143477" y="2947662"/>
            <a:ext cx="472358" cy="472358"/>
          </a:xfrm>
          <a:prstGeom prst="teardrop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200" dirty="0">
              <a:solidFill>
                <a:srgbClr val="44546A">
                  <a:lumMod val="75000"/>
                </a:srgbClr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2" name="泪滴形 21"/>
          <p:cNvSpPr/>
          <p:nvPr/>
        </p:nvSpPr>
        <p:spPr>
          <a:xfrm rot="8100000">
            <a:off x="9601246" y="2947665"/>
            <a:ext cx="472358" cy="472358"/>
          </a:xfrm>
          <a:prstGeom prst="teardrop">
            <a:avLst/>
          </a:prstGeom>
          <a:solidFill>
            <a:srgbClr val="D4C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200" dirty="0">
              <a:solidFill>
                <a:srgbClr val="44546A">
                  <a:lumMod val="75000"/>
                </a:srgbClr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5" name="泪滴形 24"/>
          <p:cNvSpPr/>
          <p:nvPr/>
        </p:nvSpPr>
        <p:spPr>
          <a:xfrm rot="8100000">
            <a:off x="7120335" y="2947664"/>
            <a:ext cx="472358" cy="472358"/>
          </a:xfrm>
          <a:prstGeom prst="teardrop">
            <a:avLst/>
          </a:prstGeom>
          <a:solidFill>
            <a:srgbClr val="A78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965"/>
            <a:endParaRPr lang="zh-CN" altLang="en-US" sz="1200" dirty="0">
              <a:solidFill>
                <a:srgbClr val="44546A">
                  <a:lumMod val="75000"/>
                </a:srgbClr>
              </a:solidFill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35932" y="4091038"/>
            <a:ext cx="1107899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zh-CN" altLang="en-US" sz="1800" dirty="0">
                <a:solidFill>
                  <a:schemeClr val="bg1"/>
                </a:solidFill>
                <a:ea typeface="微软雅黑" panose="020B0503020204020204" charset="-122"/>
              </a:rPr>
              <a:t>添加标题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310193" y="4548503"/>
            <a:ext cx="2159379" cy="8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7" rIns="91392" bIns="456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01137" y="4091038"/>
            <a:ext cx="1107899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zh-CN" altLang="en-US" sz="1800" dirty="0">
                <a:solidFill>
                  <a:schemeClr val="bg1"/>
                </a:solidFill>
                <a:ea typeface="微软雅黑" panose="020B0503020204020204" charset="-122"/>
              </a:rPr>
              <a:t>添加标题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757192" y="4548504"/>
            <a:ext cx="2195792" cy="8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7" rIns="91392" bIns="456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07143" y="4091038"/>
            <a:ext cx="1107899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zh-CN" altLang="en-US" sz="1800" dirty="0">
                <a:solidFill>
                  <a:schemeClr val="bg1"/>
                </a:solidFill>
                <a:ea typeface="微软雅黑" panose="020B0503020204020204" charset="-122"/>
              </a:rPr>
              <a:t>添加标题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6261305" y="4548504"/>
            <a:ext cx="2199580" cy="8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7" rIns="91392" bIns="456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273000" y="4091038"/>
            <a:ext cx="1107899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zh-CN" altLang="en-US" sz="1800" dirty="0">
                <a:solidFill>
                  <a:schemeClr val="bg1"/>
                </a:solidFill>
                <a:ea typeface="微软雅黑" panose="020B0503020204020204" charset="-122"/>
              </a:rPr>
              <a:t>添加标题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8811085" y="4548503"/>
            <a:ext cx="2031729" cy="8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2" tIns="45697" rIns="91392" bIns="4569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ts val="2000"/>
              </a:lnSpc>
              <a:buNone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000" dirty="0">
              <a:solidFill>
                <a:schemeClr val="bg1"/>
              </a:solidFill>
              <a:latin typeface="+mn-lt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175769" y="2417699"/>
            <a:ext cx="428226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en-US" altLang="zh-CN" sz="1800" dirty="0">
                <a:solidFill>
                  <a:schemeClr val="bg1"/>
                </a:solidFill>
                <a:ea typeface="微软雅黑" panose="020B0503020204020204" charset="-122"/>
              </a:rPr>
              <a:t>01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40974" y="2417699"/>
            <a:ext cx="428226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en-US" altLang="zh-CN" sz="1800" dirty="0">
                <a:solidFill>
                  <a:schemeClr val="bg1"/>
                </a:solidFill>
                <a:ea typeface="微软雅黑" panose="020B0503020204020204" charset="-122"/>
              </a:rPr>
              <a:t>02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146980" y="2417699"/>
            <a:ext cx="428226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en-US" altLang="zh-CN" sz="1800" dirty="0">
                <a:solidFill>
                  <a:schemeClr val="bg1"/>
                </a:solidFill>
                <a:ea typeface="微软雅黑" panose="020B0503020204020204" charset="-122"/>
              </a:rPr>
              <a:t>03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612837" y="2417699"/>
            <a:ext cx="428226" cy="369157"/>
          </a:xfrm>
          <a:prstGeom prst="rect">
            <a:avLst/>
          </a:prstGeom>
        </p:spPr>
        <p:txBody>
          <a:bodyPr wrap="none" lIns="91392" tIns="45697" rIns="91392" bIns="45697">
            <a:spAutoFit/>
          </a:bodyPr>
          <a:lstStyle/>
          <a:p>
            <a:pPr algn="ctr" defTabSz="608965"/>
            <a:r>
              <a:rPr lang="en-US" altLang="zh-CN" sz="1800" dirty="0">
                <a:solidFill>
                  <a:schemeClr val="bg1"/>
                </a:solidFill>
                <a:ea typeface="微软雅黑" panose="020B0503020204020204" charset="-122"/>
              </a:rPr>
              <a:t>04</a:t>
            </a:r>
            <a:endParaRPr lang="en-US" altLang="zh-CN" sz="1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50"/>
                            </p:stCondLst>
                            <p:childTnLst>
                              <p:par>
                                <p:cTn id="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9" grpId="0" animBg="1"/>
      <p:bldP spid="22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28" name="Hexagon 43"/>
          <p:cNvSpPr/>
          <p:nvPr/>
        </p:nvSpPr>
        <p:spPr>
          <a:xfrm>
            <a:off x="1169648" y="2104571"/>
            <a:ext cx="2743177" cy="2365670"/>
          </a:xfrm>
          <a:prstGeom prst="hexagon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0" tIns="60945" rIns="121890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9" name="Hexagon 35"/>
          <p:cNvSpPr/>
          <p:nvPr/>
        </p:nvSpPr>
        <p:spPr>
          <a:xfrm>
            <a:off x="4520608" y="2104571"/>
            <a:ext cx="2743177" cy="2365670"/>
          </a:xfrm>
          <a:prstGeom prst="hexagon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0" tIns="60945" rIns="121890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0" name="Hexagon 40"/>
          <p:cNvSpPr/>
          <p:nvPr/>
        </p:nvSpPr>
        <p:spPr>
          <a:xfrm>
            <a:off x="8085329" y="2104571"/>
            <a:ext cx="2743177" cy="2365670"/>
          </a:xfrm>
          <a:prstGeom prst="hexagon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90" tIns="60945" rIns="121890" bIns="60945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等线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1" name="TextBox 60"/>
          <p:cNvSpPr txBox="1"/>
          <p:nvPr/>
        </p:nvSpPr>
        <p:spPr>
          <a:xfrm>
            <a:off x="1244008" y="4829469"/>
            <a:ext cx="2594455" cy="833951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2" name="TextBox 60"/>
          <p:cNvSpPr txBox="1"/>
          <p:nvPr/>
        </p:nvSpPr>
        <p:spPr>
          <a:xfrm>
            <a:off x="4580430" y="4829468"/>
            <a:ext cx="2594455" cy="833951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3" name="TextBox 60"/>
          <p:cNvSpPr txBox="1"/>
          <p:nvPr/>
        </p:nvSpPr>
        <p:spPr>
          <a:xfrm>
            <a:off x="8115261" y="4829467"/>
            <a:ext cx="2594455" cy="833951"/>
          </a:xfrm>
          <a:prstGeom prst="rect">
            <a:avLst/>
          </a:prstGeom>
          <a:noFill/>
        </p:spPr>
        <p:txBody>
          <a:bodyPr wrap="square" lIns="86683" tIns="43341" rIns="86683" bIns="43341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en-US" altLang="zh-CN" sz="12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49" name="Group 4"/>
          <p:cNvGrpSpPr/>
          <p:nvPr/>
        </p:nvGrpSpPr>
        <p:grpSpPr>
          <a:xfrm>
            <a:off x="1219201" y="2354479"/>
            <a:ext cx="3850641" cy="925275"/>
            <a:chOff x="914400" y="1765860"/>
            <a:chExt cx="2887981" cy="693957"/>
          </a:xfrm>
        </p:grpSpPr>
        <p:sp>
          <p:nvSpPr>
            <p:cNvPr id="50" name="Rectangle 12"/>
            <p:cNvSpPr/>
            <p:nvPr/>
          </p:nvSpPr>
          <p:spPr>
            <a:xfrm>
              <a:off x="914401" y="1765860"/>
              <a:ext cx="2887980" cy="284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defTabSz="1218565"/>
              <a:r>
                <a:rPr lang="zh-CN" altLang="en-US" sz="1865" b="1" dirty="0">
                  <a:solidFill>
                    <a:schemeClr val="bg1"/>
                  </a:solidFill>
                  <a:latin typeface="Raleway thin" pitchFamily="34" charset="0"/>
                </a:rPr>
                <a:t>标题一</a:t>
              </a:r>
              <a:endParaRPr lang="en-US" sz="1865" dirty="0">
                <a:solidFill>
                  <a:schemeClr val="bg1"/>
                </a:solidFill>
                <a:latin typeface="Raleway thin" pitchFamily="34" charset="0"/>
              </a:endParaRPr>
            </a:p>
          </p:txBody>
        </p:sp>
        <p:sp>
          <p:nvSpPr>
            <p:cNvPr id="51" name="Rectangle 13"/>
            <p:cNvSpPr/>
            <p:nvPr/>
          </p:nvSpPr>
          <p:spPr>
            <a:xfrm>
              <a:off x="914400" y="2023110"/>
              <a:ext cx="2840262" cy="436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</p:grpSp>
      <p:grpSp>
        <p:nvGrpSpPr>
          <p:cNvPr id="52" name="Group 9"/>
          <p:cNvGrpSpPr/>
          <p:nvPr/>
        </p:nvGrpSpPr>
        <p:grpSpPr>
          <a:xfrm>
            <a:off x="1828800" y="3844612"/>
            <a:ext cx="3149600" cy="350995"/>
            <a:chOff x="1371600" y="2883458"/>
            <a:chExt cx="2362200" cy="263246"/>
          </a:xfrm>
        </p:grpSpPr>
        <p:sp>
          <p:nvSpPr>
            <p:cNvPr id="53" name="Rectangle 2"/>
            <p:cNvSpPr/>
            <p:nvPr/>
          </p:nvSpPr>
          <p:spPr>
            <a:xfrm>
              <a:off x="2057400" y="2883458"/>
              <a:ext cx="1676400" cy="2632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54" name="Rectangle 18"/>
            <p:cNvSpPr/>
            <p:nvPr/>
          </p:nvSpPr>
          <p:spPr>
            <a:xfrm>
              <a:off x="1371600" y="2893742"/>
              <a:ext cx="2362200" cy="22664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￥35,656.00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55" name="Group 14"/>
          <p:cNvGrpSpPr/>
          <p:nvPr/>
        </p:nvGrpSpPr>
        <p:grpSpPr>
          <a:xfrm>
            <a:off x="1727200" y="4291342"/>
            <a:ext cx="3251200" cy="350995"/>
            <a:chOff x="1295400" y="3218505"/>
            <a:chExt cx="2438400" cy="263246"/>
          </a:xfrm>
        </p:grpSpPr>
        <p:sp>
          <p:nvSpPr>
            <p:cNvPr id="56" name="Rectangle 15"/>
            <p:cNvSpPr/>
            <p:nvPr/>
          </p:nvSpPr>
          <p:spPr>
            <a:xfrm>
              <a:off x="1295400" y="3218505"/>
              <a:ext cx="2438400" cy="263246"/>
            </a:xfrm>
            <a:prstGeom prst="rect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57" name="Rectangle 19"/>
            <p:cNvSpPr/>
            <p:nvPr/>
          </p:nvSpPr>
          <p:spPr>
            <a:xfrm>
              <a:off x="1371600" y="3230758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￥125,656.00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58" name="Group 34"/>
          <p:cNvGrpSpPr/>
          <p:nvPr/>
        </p:nvGrpSpPr>
        <p:grpSpPr>
          <a:xfrm>
            <a:off x="1828800" y="4747897"/>
            <a:ext cx="3149600" cy="350995"/>
            <a:chOff x="1371600" y="3560922"/>
            <a:chExt cx="2362200" cy="263246"/>
          </a:xfrm>
        </p:grpSpPr>
        <p:sp>
          <p:nvSpPr>
            <p:cNvPr id="59" name="Rectangle 16"/>
            <p:cNvSpPr/>
            <p:nvPr/>
          </p:nvSpPr>
          <p:spPr>
            <a:xfrm>
              <a:off x="2514600" y="3560922"/>
              <a:ext cx="1219200" cy="2632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60" name="Rectangle 20"/>
            <p:cNvSpPr/>
            <p:nvPr/>
          </p:nvSpPr>
          <p:spPr>
            <a:xfrm>
              <a:off x="1371600" y="3578022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￥15,656.00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61" name="Group 35"/>
          <p:cNvGrpSpPr/>
          <p:nvPr/>
        </p:nvGrpSpPr>
        <p:grpSpPr>
          <a:xfrm>
            <a:off x="1828800" y="5194627"/>
            <a:ext cx="3149600" cy="350995"/>
            <a:chOff x="1371600" y="3895969"/>
            <a:chExt cx="2362200" cy="263246"/>
          </a:xfrm>
        </p:grpSpPr>
        <p:sp>
          <p:nvSpPr>
            <p:cNvPr id="62" name="Rectangle 17"/>
            <p:cNvSpPr/>
            <p:nvPr/>
          </p:nvSpPr>
          <p:spPr>
            <a:xfrm>
              <a:off x="1752600" y="3895969"/>
              <a:ext cx="1981200" cy="263246"/>
            </a:xfrm>
            <a:prstGeom prst="rect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63" name="Rectangle 21"/>
            <p:cNvSpPr/>
            <p:nvPr/>
          </p:nvSpPr>
          <p:spPr>
            <a:xfrm>
              <a:off x="1371600" y="3911637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r"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￥50,656.00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64" name="Group 8"/>
          <p:cNvGrpSpPr/>
          <p:nvPr/>
        </p:nvGrpSpPr>
        <p:grpSpPr>
          <a:xfrm>
            <a:off x="5702808" y="3809513"/>
            <a:ext cx="829389" cy="772188"/>
            <a:chOff x="4277106" y="2857134"/>
            <a:chExt cx="622042" cy="579141"/>
          </a:xfrm>
        </p:grpSpPr>
        <p:sp>
          <p:nvSpPr>
            <p:cNvPr id="65" name="Oval 1"/>
            <p:cNvSpPr/>
            <p:nvPr/>
          </p:nvSpPr>
          <p:spPr>
            <a:xfrm>
              <a:off x="4348813" y="2907390"/>
              <a:ext cx="478629" cy="478629"/>
            </a:xfrm>
            <a:prstGeom prst="ellipse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66" name="Rectangle 22"/>
            <p:cNvSpPr/>
            <p:nvPr/>
          </p:nvSpPr>
          <p:spPr>
            <a:xfrm>
              <a:off x="4277106" y="2983688"/>
              <a:ext cx="622042" cy="312538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defTabSz="1218565">
                <a:lnSpc>
                  <a:spcPct val="125000"/>
                </a:lnSpc>
              </a:pPr>
              <a:r>
                <a:rPr lang="en-US" sz="1865" dirty="0" err="1">
                  <a:solidFill>
                    <a:schemeClr val="bg1"/>
                  </a:solidFill>
                  <a:latin typeface="Raleway Medium" pitchFamily="34" charset="0"/>
                </a:rPr>
                <a:t>vs</a:t>
              </a:r>
              <a:endParaRPr lang="en-US" sz="1865" dirty="0">
                <a:solidFill>
                  <a:schemeClr val="bg1"/>
                </a:solidFill>
                <a:latin typeface="Raleway Medium" pitchFamily="34" charset="0"/>
              </a:endParaRPr>
            </a:p>
          </p:txBody>
        </p:sp>
        <p:sp>
          <p:nvSpPr>
            <p:cNvPr id="67" name="Oval 23"/>
            <p:cNvSpPr/>
            <p:nvPr/>
          </p:nvSpPr>
          <p:spPr>
            <a:xfrm>
              <a:off x="4298557" y="2857134"/>
              <a:ext cx="579141" cy="579141"/>
            </a:xfrm>
            <a:prstGeom prst="ellipse">
              <a:avLst/>
            </a:prstGeom>
            <a:noFill/>
            <a:ln w="6350">
              <a:solidFill>
                <a:srgbClr val="D7B7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</p:grpSp>
      <p:grpSp>
        <p:nvGrpSpPr>
          <p:cNvPr id="68" name="Group 7"/>
          <p:cNvGrpSpPr/>
          <p:nvPr/>
        </p:nvGrpSpPr>
        <p:grpSpPr>
          <a:xfrm>
            <a:off x="7084184" y="2354479"/>
            <a:ext cx="3850640" cy="925275"/>
            <a:chOff x="5313138" y="1765860"/>
            <a:chExt cx="2887980" cy="693957"/>
          </a:xfrm>
        </p:grpSpPr>
        <p:sp>
          <p:nvSpPr>
            <p:cNvPr id="69" name="Rectangle 24"/>
            <p:cNvSpPr/>
            <p:nvPr/>
          </p:nvSpPr>
          <p:spPr>
            <a:xfrm>
              <a:off x="5313138" y="1765860"/>
              <a:ext cx="2887980" cy="284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/>
              <a:r>
                <a:rPr lang="zh-CN" altLang="en-US" sz="1865" b="1" dirty="0">
                  <a:solidFill>
                    <a:schemeClr val="bg1"/>
                  </a:solidFill>
                  <a:latin typeface="Raleway thin" pitchFamily="34" charset="0"/>
                </a:rPr>
                <a:t>标题二</a:t>
              </a:r>
              <a:endParaRPr lang="en-US" sz="1865" dirty="0">
                <a:solidFill>
                  <a:schemeClr val="bg1"/>
                </a:solidFill>
                <a:latin typeface="Raleway thin" pitchFamily="34" charset="0"/>
              </a:endParaRPr>
            </a:p>
          </p:txBody>
        </p:sp>
        <p:sp>
          <p:nvSpPr>
            <p:cNvPr id="70" name="Rectangle 25"/>
            <p:cNvSpPr/>
            <p:nvPr/>
          </p:nvSpPr>
          <p:spPr>
            <a:xfrm>
              <a:off x="5313138" y="2023110"/>
              <a:ext cx="2840262" cy="436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  <a:buNone/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</p:grpSp>
      <p:grpSp>
        <p:nvGrpSpPr>
          <p:cNvPr id="71" name="Group 45"/>
          <p:cNvGrpSpPr/>
          <p:nvPr/>
        </p:nvGrpSpPr>
        <p:grpSpPr>
          <a:xfrm>
            <a:off x="7185784" y="3844612"/>
            <a:ext cx="3149600" cy="350995"/>
            <a:chOff x="5389338" y="2883458"/>
            <a:chExt cx="2362200" cy="263246"/>
          </a:xfrm>
        </p:grpSpPr>
        <p:sp>
          <p:nvSpPr>
            <p:cNvPr id="72" name="Rectangle 26"/>
            <p:cNvSpPr/>
            <p:nvPr/>
          </p:nvSpPr>
          <p:spPr>
            <a:xfrm>
              <a:off x="5389338" y="2883458"/>
              <a:ext cx="2078262" cy="263246"/>
            </a:xfrm>
            <a:prstGeom prst="rect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73" name="Rectangle 30"/>
            <p:cNvSpPr/>
            <p:nvPr/>
          </p:nvSpPr>
          <p:spPr>
            <a:xfrm>
              <a:off x="5389338" y="2893887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￥35,656.00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74" name="Group 44"/>
          <p:cNvGrpSpPr/>
          <p:nvPr/>
        </p:nvGrpSpPr>
        <p:grpSpPr>
          <a:xfrm>
            <a:off x="7185784" y="4291342"/>
            <a:ext cx="3149600" cy="350995"/>
            <a:chOff x="5389338" y="3218505"/>
            <a:chExt cx="2362200" cy="263246"/>
          </a:xfrm>
        </p:grpSpPr>
        <p:sp>
          <p:nvSpPr>
            <p:cNvPr id="75" name="Rectangle 27"/>
            <p:cNvSpPr/>
            <p:nvPr/>
          </p:nvSpPr>
          <p:spPr>
            <a:xfrm>
              <a:off x="5389338" y="3218505"/>
              <a:ext cx="1621062" cy="2632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76" name="Rectangle 31"/>
            <p:cNvSpPr/>
            <p:nvPr/>
          </p:nvSpPr>
          <p:spPr>
            <a:xfrm>
              <a:off x="5389338" y="3230758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￥125,656.00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77" name="Group 43"/>
          <p:cNvGrpSpPr/>
          <p:nvPr/>
        </p:nvGrpSpPr>
        <p:grpSpPr>
          <a:xfrm>
            <a:off x="7185784" y="4747897"/>
            <a:ext cx="3149600" cy="350995"/>
            <a:chOff x="5389338" y="3560922"/>
            <a:chExt cx="2362200" cy="263246"/>
          </a:xfrm>
        </p:grpSpPr>
        <p:sp>
          <p:nvSpPr>
            <p:cNvPr id="78" name="Rectangle 28"/>
            <p:cNvSpPr/>
            <p:nvPr/>
          </p:nvSpPr>
          <p:spPr>
            <a:xfrm>
              <a:off x="5389338" y="3560922"/>
              <a:ext cx="1039131" cy="263246"/>
            </a:xfrm>
            <a:prstGeom prst="rect">
              <a:avLst/>
            </a:prstGeom>
            <a:solidFill>
              <a:srgbClr val="D7B7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79" name="Rectangle 32"/>
            <p:cNvSpPr/>
            <p:nvPr/>
          </p:nvSpPr>
          <p:spPr>
            <a:xfrm>
              <a:off x="5389338" y="3578022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￥15,656.00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grpSp>
        <p:nvGrpSpPr>
          <p:cNvPr id="80" name="Group 42"/>
          <p:cNvGrpSpPr/>
          <p:nvPr/>
        </p:nvGrpSpPr>
        <p:grpSpPr>
          <a:xfrm>
            <a:off x="7185784" y="5194627"/>
            <a:ext cx="3279016" cy="350995"/>
            <a:chOff x="5389338" y="3895969"/>
            <a:chExt cx="2459262" cy="263246"/>
          </a:xfrm>
        </p:grpSpPr>
        <p:sp>
          <p:nvSpPr>
            <p:cNvPr id="81" name="Rectangle 29"/>
            <p:cNvSpPr/>
            <p:nvPr/>
          </p:nvSpPr>
          <p:spPr>
            <a:xfrm>
              <a:off x="5389338" y="3895969"/>
              <a:ext cx="2459262" cy="26324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en-US" sz="2400">
                <a:solidFill>
                  <a:schemeClr val="bg1"/>
                </a:solidFill>
                <a:latin typeface="Calibri" panose="020F0502020204030204"/>
              </a:endParaRPr>
            </a:p>
          </p:txBody>
        </p:sp>
        <p:sp>
          <p:nvSpPr>
            <p:cNvPr id="82" name="Rectangle 33"/>
            <p:cNvSpPr/>
            <p:nvPr/>
          </p:nvSpPr>
          <p:spPr>
            <a:xfrm>
              <a:off x="5389338" y="3911637"/>
              <a:ext cx="2362200" cy="22636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Raleway" pitchFamily="34" charset="0"/>
                </a:rPr>
                <a:t>￥50,656.00</a:t>
              </a:r>
              <a:endParaRPr lang="en-US" sz="1200" b="1" dirty="0">
                <a:solidFill>
                  <a:schemeClr val="bg1"/>
                </a:solidFill>
                <a:latin typeface="Raleway" pitchFamily="34" charset="0"/>
              </a:endParaRPr>
            </a:p>
          </p:txBody>
        </p:sp>
      </p:grpSp>
      <p:cxnSp>
        <p:nvCxnSpPr>
          <p:cNvPr id="83" name="Straight Connector 5"/>
          <p:cNvCxnSpPr>
            <a:stCxn id="67" idx="0"/>
          </p:cNvCxnSpPr>
          <p:nvPr/>
        </p:nvCxnSpPr>
        <p:spPr>
          <a:xfrm flipV="1">
            <a:off x="6117504" y="2514600"/>
            <a:ext cx="0" cy="12949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37"/>
          <p:cNvCxnSpPr/>
          <p:nvPr/>
        </p:nvCxnSpPr>
        <p:spPr>
          <a:xfrm flipV="1">
            <a:off x="6117504" y="4581700"/>
            <a:ext cx="0" cy="96392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Maibenben\Desktop\588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" y="0"/>
            <a:ext cx="121912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PPT改稿\中国风\未标题-62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269" y="1536699"/>
            <a:ext cx="1706455" cy="1572440"/>
          </a:xfrm>
          <a:prstGeom prst="rect">
            <a:avLst/>
          </a:prstGeom>
          <a:noFill/>
        </p:spPr>
      </p:pic>
      <p:sp>
        <p:nvSpPr>
          <p:cNvPr id="6" name="文本框 19"/>
          <p:cNvSpPr txBox="1"/>
          <p:nvPr/>
        </p:nvSpPr>
        <p:spPr>
          <a:xfrm>
            <a:off x="4622801" y="3983055"/>
            <a:ext cx="292100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3600" b="1" spc="-150" dirty="0" smtClean="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/>
              </a:rPr>
              <a:t>演示完毕</a:t>
            </a:r>
            <a:endParaRPr lang="en-US" altLang="zh-CN" sz="3600" b="1" spc="-150" dirty="0" smtClean="0">
              <a:gradFill>
                <a:gsLst>
                  <a:gs pos="8000">
                    <a:srgbClr val="9B8048"/>
                  </a:gs>
                  <a:gs pos="51000">
                    <a:srgbClr val="F8ECD4"/>
                  </a:gs>
                  <a:gs pos="92000">
                    <a:srgbClr val="9B8048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/>
            </a:endParaRPr>
          </a:p>
          <a:p>
            <a:pPr algn="ctr"/>
            <a:r>
              <a:rPr lang="zh-CN" altLang="en-US" sz="3600" b="1" spc="-150" dirty="0" smtClean="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/>
              </a:rPr>
              <a:t>感谢您的聆听</a:t>
            </a:r>
            <a:endParaRPr lang="zh-CN" altLang="en-US" sz="3600" b="1" spc="-150" dirty="0">
              <a:gradFill>
                <a:gsLst>
                  <a:gs pos="8000">
                    <a:srgbClr val="9B8048"/>
                  </a:gs>
                  <a:gs pos="51000">
                    <a:srgbClr val="F8ECD4"/>
                  </a:gs>
                  <a:gs pos="92000">
                    <a:srgbClr val="9B8048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/>
            </a:endParaRPr>
          </a:p>
        </p:txBody>
      </p:sp>
      <p:sp>
        <p:nvSpPr>
          <p:cNvPr id="7" name="文本框 20"/>
          <p:cNvSpPr txBox="1"/>
          <p:nvPr/>
        </p:nvSpPr>
        <p:spPr>
          <a:xfrm>
            <a:off x="3024430" y="3352800"/>
            <a:ext cx="627013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BUSINESS</a:t>
            </a:r>
            <a:endParaRPr lang="zh-CN" altLang="en-US" sz="2400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33522" y="3316812"/>
            <a:ext cx="627014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586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2899236" y="2286660"/>
            <a:ext cx="627013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PART ONE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8" y="1595896"/>
            <a:ext cx="4495800" cy="6762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5430" y="4299894"/>
            <a:ext cx="6241142" cy="700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en-US" altLang="zh-CN" sz="1600" b="1" dirty="0"/>
              <a:t>Time would heal almost all wounds. If your wounds have </a:t>
            </a:r>
            <a:endParaRPr lang="en-US" altLang="zh-CN" sz="1600" b="1" dirty="0"/>
          </a:p>
          <a:p>
            <a:pPr>
              <a:lnSpc>
                <a:spcPts val="2500"/>
              </a:lnSpc>
            </a:pPr>
            <a:r>
              <a:rPr lang="en-US" altLang="zh-CN" sz="1600" b="1" dirty="0"/>
              <a:t>not been healed up, please wait for a short while. </a:t>
            </a:r>
            <a:endParaRPr lang="zh-CN" altLang="en-US" sz="1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01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 bwMode="auto">
          <a:xfrm flipH="1">
            <a:off x="6911014" y="2009733"/>
            <a:ext cx="4050904" cy="1637862"/>
            <a:chOff x="2955483" y="364103"/>
            <a:chExt cx="3044177" cy="1181741"/>
          </a:xfrm>
        </p:grpSpPr>
        <p:sp>
          <p:nvSpPr>
            <p:cNvPr id="12" name="文本框 13"/>
            <p:cNvSpPr txBox="1">
              <a:spLocks noChangeArrowheads="1"/>
            </p:cNvSpPr>
            <p:nvPr/>
          </p:nvSpPr>
          <p:spPr bwMode="auto">
            <a:xfrm>
              <a:off x="4318966" y="364103"/>
              <a:ext cx="1680694" cy="63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添加标题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文本框 66"/>
            <p:cNvSpPr txBox="1">
              <a:spLocks noChangeArrowheads="1"/>
            </p:cNvSpPr>
            <p:nvPr/>
          </p:nvSpPr>
          <p:spPr bwMode="auto">
            <a:xfrm>
              <a:off x="2955483" y="924062"/>
              <a:ext cx="2985926" cy="6217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00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1200" dirty="0">
                  <a:latin typeface="+mn-ea"/>
                  <a:ea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latin typeface="+mn-ea"/>
                <a:ea typeface="+mn-ea"/>
                <a:sym typeface="+mn-ea"/>
              </a:endParaRPr>
            </a:p>
            <a:p>
              <a:pPr algn="l"/>
              <a:endParaRPr lang="zh-CN" altLang="en-US" sz="1200" dirty="0"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6005438" y="2244733"/>
            <a:ext cx="732885" cy="765792"/>
            <a:chOff x="2307521" y="2283162"/>
            <a:chExt cx="551398" cy="551398"/>
          </a:xfrm>
          <a:noFill/>
        </p:grpSpPr>
        <p:sp>
          <p:nvSpPr>
            <p:cNvPr id="16" name="矩形 1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D4C29E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17" name="五角星 15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18" name="组合 7"/>
          <p:cNvGrpSpPr/>
          <p:nvPr/>
        </p:nvGrpSpPr>
        <p:grpSpPr bwMode="auto">
          <a:xfrm flipH="1">
            <a:off x="6911018" y="4027233"/>
            <a:ext cx="3823272" cy="1671081"/>
            <a:chOff x="3126543" y="364103"/>
            <a:chExt cx="2873117" cy="1205709"/>
          </a:xfrm>
        </p:grpSpPr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3126543" y="969588"/>
              <a:ext cx="2814868" cy="600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solidFill>
                    <a:schemeClr val="bg1"/>
                  </a:solidFill>
                  <a:latin typeface="+mn-ea"/>
                </a:defRPr>
              </a:lvl1pPr>
              <a:lvl2pPr marL="742950" indent="-28575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dirty="0">
                <a:sym typeface="+mn-ea"/>
              </a:endParaRPr>
            </a:p>
            <a:p>
              <a:endParaRPr lang="zh-CN" altLang="en-US" dirty="0"/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4318965" y="364103"/>
              <a:ext cx="1680695" cy="631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Arial" panose="020B0604020202020204" pitchFamily="34" charset="0"/>
                </a:rPr>
                <a:t>添加标题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6005437" y="4202988"/>
            <a:ext cx="732885" cy="765792"/>
            <a:chOff x="2307521" y="2283162"/>
            <a:chExt cx="551398" cy="551398"/>
          </a:xfrm>
          <a:noFill/>
        </p:grpSpPr>
        <p:sp>
          <p:nvSpPr>
            <p:cNvPr id="24" name="矩形 2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A7894F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25" name="五角星 25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sp>
        <p:nvSpPr>
          <p:cNvPr id="29" name="矩形 28"/>
          <p:cNvSpPr/>
          <p:nvPr/>
        </p:nvSpPr>
        <p:spPr bwMode="auto">
          <a:xfrm flipH="1">
            <a:off x="1484052" y="3875227"/>
            <a:ext cx="3973392" cy="214145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ea typeface="Noto Sans S Chinese Regular" panose="020B0500000000000000" pitchFamily="34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 bwMode="auto">
          <a:xfrm flipH="1">
            <a:off x="1484052" y="2244733"/>
            <a:ext cx="3973392" cy="1327199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ea typeface="Noto Sans S Chinese Regular" panose="020B0500000000000000" pitchFamily="34" charset="-122"/>
              <a:cs typeface="+mn-cs"/>
            </a:endParaRPr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04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8970157" y="3335363"/>
            <a:ext cx="2021618" cy="1213112"/>
            <a:chOff x="11884" y="3191"/>
            <a:chExt cx="1718" cy="1911"/>
          </a:xfrm>
        </p:grpSpPr>
        <p:sp>
          <p:nvSpPr>
            <p:cNvPr id="31" name="文本框 30"/>
            <p:cNvSpPr txBox="1"/>
            <p:nvPr/>
          </p:nvSpPr>
          <p:spPr>
            <a:xfrm>
              <a:off x="11884" y="3744"/>
              <a:ext cx="1718" cy="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2" name="TextBox 76"/>
            <p:cNvSpPr txBox="1"/>
            <p:nvPr/>
          </p:nvSpPr>
          <p:spPr>
            <a:xfrm>
              <a:off x="11884" y="3191"/>
              <a:ext cx="1465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33638" y="3432838"/>
            <a:ext cx="2002790" cy="1213112"/>
            <a:chOff x="11884" y="3191"/>
            <a:chExt cx="1702" cy="1911"/>
          </a:xfrm>
        </p:grpSpPr>
        <p:sp>
          <p:nvSpPr>
            <p:cNvPr id="34" name="文本框 33"/>
            <p:cNvSpPr txBox="1"/>
            <p:nvPr/>
          </p:nvSpPr>
          <p:spPr>
            <a:xfrm>
              <a:off x="11884" y="3744"/>
              <a:ext cx="1702" cy="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5" name="TextBox 76"/>
            <p:cNvSpPr txBox="1"/>
            <p:nvPr/>
          </p:nvSpPr>
          <p:spPr>
            <a:xfrm>
              <a:off x="11884" y="3191"/>
              <a:ext cx="1465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775211" y="3428999"/>
            <a:ext cx="2013382" cy="1213112"/>
            <a:chOff x="11812" y="3191"/>
            <a:chExt cx="1711" cy="1911"/>
          </a:xfrm>
        </p:grpSpPr>
        <p:sp>
          <p:nvSpPr>
            <p:cNvPr id="37" name="文本框 36"/>
            <p:cNvSpPr txBox="1"/>
            <p:nvPr/>
          </p:nvSpPr>
          <p:spPr>
            <a:xfrm>
              <a:off x="11812" y="3744"/>
              <a:ext cx="1710" cy="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38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00053" y="3462007"/>
            <a:ext cx="2071041" cy="1213112"/>
            <a:chOff x="11763" y="3191"/>
            <a:chExt cx="1760" cy="1911"/>
          </a:xfrm>
        </p:grpSpPr>
        <p:sp>
          <p:nvSpPr>
            <p:cNvPr id="40" name="文本框 39"/>
            <p:cNvSpPr txBox="1"/>
            <p:nvPr/>
          </p:nvSpPr>
          <p:spPr>
            <a:xfrm>
              <a:off x="11763" y="3744"/>
              <a:ext cx="1759" cy="1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200" dirty="0">
                <a:solidFill>
                  <a:schemeClr val="bg1"/>
                </a:solidFill>
                <a:sym typeface="+mn-ea"/>
              </a:endParaRPr>
            </a:p>
          </p:txBody>
        </p:sp>
        <p:sp>
          <p:nvSpPr>
            <p:cNvPr id="41" name="TextBox 76"/>
            <p:cNvSpPr txBox="1"/>
            <p:nvPr/>
          </p:nvSpPr>
          <p:spPr>
            <a:xfrm>
              <a:off x="11884" y="3191"/>
              <a:ext cx="1639" cy="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cs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cs"/>
              </a:endParaRPr>
            </a:p>
          </p:txBody>
        </p:sp>
      </p:grpSp>
      <p:sp>
        <p:nvSpPr>
          <p:cNvPr id="54" name="Freeform 6"/>
          <p:cNvSpPr>
            <a:spLocks noEditPoints="1"/>
          </p:cNvSpPr>
          <p:nvPr/>
        </p:nvSpPr>
        <p:spPr bwMode="auto">
          <a:xfrm>
            <a:off x="1774612" y="2651960"/>
            <a:ext cx="751532" cy="574700"/>
          </a:xfrm>
          <a:custGeom>
            <a:avLst/>
            <a:gdLst>
              <a:gd name="T0" fmla="*/ 146 w 178"/>
              <a:gd name="T1" fmla="*/ 81 h 136"/>
              <a:gd name="T2" fmla="*/ 110 w 178"/>
              <a:gd name="T3" fmla="*/ 77 h 136"/>
              <a:gd name="T4" fmla="*/ 108 w 178"/>
              <a:gd name="T5" fmla="*/ 92 h 136"/>
              <a:gd name="T6" fmla="*/ 66 w 178"/>
              <a:gd name="T7" fmla="*/ 109 h 136"/>
              <a:gd name="T8" fmla="*/ 47 w 178"/>
              <a:gd name="T9" fmla="*/ 19 h 136"/>
              <a:gd name="T10" fmla="*/ 127 w 178"/>
              <a:gd name="T11" fmla="*/ 20 h 136"/>
              <a:gd name="T12" fmla="*/ 133 w 178"/>
              <a:gd name="T13" fmla="*/ 0 h 136"/>
              <a:gd name="T14" fmla="*/ 97 w 178"/>
              <a:gd name="T15" fmla="*/ 15 h 136"/>
              <a:gd name="T16" fmla="*/ 4 w 178"/>
              <a:gd name="T17" fmla="*/ 21 h 136"/>
              <a:gd name="T18" fmla="*/ 63 w 178"/>
              <a:gd name="T19" fmla="*/ 128 h 136"/>
              <a:gd name="T20" fmla="*/ 98 w 178"/>
              <a:gd name="T21" fmla="*/ 112 h 136"/>
              <a:gd name="T22" fmla="*/ 113 w 178"/>
              <a:gd name="T23" fmla="*/ 108 h 136"/>
              <a:gd name="T24" fmla="*/ 135 w 178"/>
              <a:gd name="T25" fmla="*/ 93 h 136"/>
              <a:gd name="T26" fmla="*/ 152 w 178"/>
              <a:gd name="T27" fmla="*/ 124 h 136"/>
              <a:gd name="T28" fmla="*/ 175 w 178"/>
              <a:gd name="T29" fmla="*/ 117 h 136"/>
              <a:gd name="T30" fmla="*/ 161 w 178"/>
              <a:gd name="T31" fmla="*/ 81 h 136"/>
              <a:gd name="T32" fmla="*/ 159 w 178"/>
              <a:gd name="T33" fmla="*/ 75 h 136"/>
              <a:gd name="T34" fmla="*/ 131 w 178"/>
              <a:gd name="T35" fmla="*/ 16 h 136"/>
              <a:gd name="T36" fmla="*/ 154 w 178"/>
              <a:gd name="T37" fmla="*/ 75 h 136"/>
              <a:gd name="T38" fmla="*/ 128 w 178"/>
              <a:gd name="T39" fmla="*/ 15 h 136"/>
              <a:gd name="T40" fmla="*/ 47 w 178"/>
              <a:gd name="T41" fmla="*/ 12 h 136"/>
              <a:gd name="T42" fmla="*/ 126 w 178"/>
              <a:gd name="T43" fmla="*/ 13 h 136"/>
              <a:gd name="T44" fmla="*/ 71 w 178"/>
              <a:gd name="T45" fmla="*/ 18 h 136"/>
              <a:gd name="T46" fmla="*/ 12 w 178"/>
              <a:gd name="T47" fmla="*/ 22 h 136"/>
              <a:gd name="T48" fmla="*/ 10 w 178"/>
              <a:gd name="T49" fmla="*/ 22 h 136"/>
              <a:gd name="T50" fmla="*/ 4 w 178"/>
              <a:gd name="T51" fmla="*/ 24 h 136"/>
              <a:gd name="T52" fmla="*/ 56 w 178"/>
              <a:gd name="T53" fmla="*/ 120 h 136"/>
              <a:gd name="T54" fmla="*/ 59 w 178"/>
              <a:gd name="T55" fmla="*/ 128 h 136"/>
              <a:gd name="T56" fmla="*/ 63 w 178"/>
              <a:gd name="T57" fmla="*/ 123 h 136"/>
              <a:gd name="T58" fmla="*/ 70 w 178"/>
              <a:gd name="T59" fmla="*/ 115 h 136"/>
              <a:gd name="T60" fmla="*/ 98 w 178"/>
              <a:gd name="T61" fmla="*/ 104 h 136"/>
              <a:gd name="T62" fmla="*/ 98 w 178"/>
              <a:gd name="T63" fmla="*/ 106 h 136"/>
              <a:gd name="T64" fmla="*/ 108 w 178"/>
              <a:gd name="T65" fmla="*/ 102 h 136"/>
              <a:gd name="T66" fmla="*/ 135 w 178"/>
              <a:gd name="T67" fmla="*/ 87 h 136"/>
              <a:gd name="T68" fmla="*/ 134 w 178"/>
              <a:gd name="T69" fmla="*/ 85 h 136"/>
              <a:gd name="T70" fmla="*/ 142 w 178"/>
              <a:gd name="T71" fmla="*/ 90 h 136"/>
              <a:gd name="T72" fmla="*/ 143 w 178"/>
              <a:gd name="T73" fmla="*/ 84 h 136"/>
              <a:gd name="T74" fmla="*/ 44 w 178"/>
              <a:gd name="T75" fmla="*/ 63 h 136"/>
              <a:gd name="T76" fmla="*/ 77 w 178"/>
              <a:gd name="T77" fmla="*/ 45 h 136"/>
              <a:gd name="T78" fmla="*/ 39 w 178"/>
              <a:gd name="T79" fmla="*/ 59 h 136"/>
              <a:gd name="T80" fmla="*/ 60 w 178"/>
              <a:gd name="T81" fmla="*/ 34 h 136"/>
              <a:gd name="T82" fmla="*/ 31 w 178"/>
              <a:gd name="T83" fmla="*/ 45 h 136"/>
              <a:gd name="T84" fmla="*/ 59 w 178"/>
              <a:gd name="T85" fmla="*/ 39 h 136"/>
              <a:gd name="T86" fmla="*/ 56 w 178"/>
              <a:gd name="T87" fmla="*/ 85 h 136"/>
              <a:gd name="T88" fmla="*/ 59 w 178"/>
              <a:gd name="T89" fmla="*/ 93 h 136"/>
              <a:gd name="T90" fmla="*/ 92 w 178"/>
              <a:gd name="T91" fmla="*/ 75 h 136"/>
              <a:gd name="T92" fmla="*/ 94 w 178"/>
              <a:gd name="T93" fmla="*/ 56 h 136"/>
              <a:gd name="T94" fmla="*/ 46 w 178"/>
              <a:gd name="T95" fmla="*/ 74 h 136"/>
              <a:gd name="T96" fmla="*/ 93 w 178"/>
              <a:gd name="T97" fmla="*/ 64 h 136"/>
              <a:gd name="T98" fmla="*/ 127 w 178"/>
              <a:gd name="T99" fmla="*/ 57 h 136"/>
              <a:gd name="T100" fmla="*/ 137 w 178"/>
              <a:gd name="T101" fmla="*/ 64 h 136"/>
              <a:gd name="T102" fmla="*/ 115 w 178"/>
              <a:gd name="T103" fmla="*/ 49 h 136"/>
              <a:gd name="T104" fmla="*/ 111 w 178"/>
              <a:gd name="T105" fmla="*/ 75 h 136"/>
              <a:gd name="T106" fmla="*/ 113 w 178"/>
              <a:gd name="T107" fmla="*/ 63 h 136"/>
              <a:gd name="T108" fmla="*/ 118 w 178"/>
              <a:gd name="T109" fmla="*/ 70 h 136"/>
              <a:gd name="T110" fmla="*/ 126 w 178"/>
              <a:gd name="T111" fmla="*/ 59 h 136"/>
              <a:gd name="T112" fmla="*/ 118 w 178"/>
              <a:gd name="T113" fmla="*/ 36 h 136"/>
              <a:gd name="T114" fmla="*/ 114 w 178"/>
              <a:gd name="T115" fmla="*/ 46 h 136"/>
              <a:gd name="T116" fmla="*/ 107 w 178"/>
              <a:gd name="T117" fmla="*/ 7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8" h="136">
                <a:moveTo>
                  <a:pt x="178" y="102"/>
                </a:moveTo>
                <a:cubicBezTo>
                  <a:pt x="144" y="88"/>
                  <a:pt x="144" y="88"/>
                  <a:pt x="144" y="88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42" y="80"/>
                  <a:pt x="139" y="80"/>
                  <a:pt x="135" y="80"/>
                </a:cubicBezTo>
                <a:cubicBezTo>
                  <a:pt x="132" y="80"/>
                  <a:pt x="128" y="80"/>
                  <a:pt x="125" y="81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22" y="82"/>
                  <a:pt x="122" y="82"/>
                  <a:pt x="122" y="82"/>
                </a:cubicBezTo>
                <a:cubicBezTo>
                  <a:pt x="116" y="85"/>
                  <a:pt x="111" y="88"/>
                  <a:pt x="108" y="92"/>
                </a:cubicBezTo>
                <a:cubicBezTo>
                  <a:pt x="105" y="94"/>
                  <a:pt x="104" y="97"/>
                  <a:pt x="103" y="99"/>
                </a:cubicBezTo>
                <a:cubicBezTo>
                  <a:pt x="101" y="99"/>
                  <a:pt x="100" y="99"/>
                  <a:pt x="98" y="99"/>
                </a:cubicBezTo>
                <a:cubicBezTo>
                  <a:pt x="84" y="99"/>
                  <a:pt x="73" y="104"/>
                  <a:pt x="66" y="109"/>
                </a:cubicBezTo>
                <a:cubicBezTo>
                  <a:pt x="64" y="111"/>
                  <a:pt x="62" y="112"/>
                  <a:pt x="60" y="114"/>
                </a:cubicBezTo>
                <a:cubicBezTo>
                  <a:pt x="16" y="28"/>
                  <a:pt x="16" y="28"/>
                  <a:pt x="16" y="28"/>
                </a:cubicBezTo>
                <a:cubicBezTo>
                  <a:pt x="22" y="24"/>
                  <a:pt x="32" y="19"/>
                  <a:pt x="47" y="19"/>
                </a:cubicBezTo>
                <a:cubicBezTo>
                  <a:pt x="53" y="19"/>
                  <a:pt x="61" y="20"/>
                  <a:pt x="69" y="23"/>
                </a:cubicBezTo>
                <a:cubicBezTo>
                  <a:pt x="80" y="26"/>
                  <a:pt x="89" y="28"/>
                  <a:pt x="97" y="28"/>
                </a:cubicBezTo>
                <a:cubicBezTo>
                  <a:pt x="111" y="28"/>
                  <a:pt x="121" y="24"/>
                  <a:pt x="127" y="20"/>
                </a:cubicBezTo>
                <a:cubicBezTo>
                  <a:pt x="152" y="85"/>
                  <a:pt x="152" y="85"/>
                  <a:pt x="152" y="85"/>
                </a:cubicBezTo>
                <a:cubicBezTo>
                  <a:pt x="164" y="81"/>
                  <a:pt x="164" y="81"/>
                  <a:pt x="164" y="81"/>
                </a:cubicBezTo>
                <a:cubicBezTo>
                  <a:pt x="133" y="0"/>
                  <a:pt x="133" y="0"/>
                  <a:pt x="133" y="0"/>
                </a:cubicBezTo>
                <a:cubicBezTo>
                  <a:pt x="126" y="6"/>
                  <a:pt x="126" y="6"/>
                  <a:pt x="126" y="6"/>
                </a:cubicBezTo>
                <a:cubicBezTo>
                  <a:pt x="126" y="6"/>
                  <a:pt x="126" y="6"/>
                  <a:pt x="126" y="6"/>
                </a:cubicBezTo>
                <a:cubicBezTo>
                  <a:pt x="125" y="7"/>
                  <a:pt x="116" y="15"/>
                  <a:pt x="97" y="15"/>
                </a:cubicBezTo>
                <a:cubicBezTo>
                  <a:pt x="90" y="15"/>
                  <a:pt x="82" y="14"/>
                  <a:pt x="73" y="11"/>
                </a:cubicBezTo>
                <a:cubicBezTo>
                  <a:pt x="63" y="8"/>
                  <a:pt x="54" y="7"/>
                  <a:pt x="47" y="7"/>
                </a:cubicBezTo>
                <a:cubicBezTo>
                  <a:pt x="20" y="7"/>
                  <a:pt x="5" y="21"/>
                  <a:pt x="4" y="21"/>
                </a:cubicBezTo>
                <a:cubicBezTo>
                  <a:pt x="0" y="25"/>
                  <a:pt x="0" y="25"/>
                  <a:pt x="0" y="25"/>
                </a:cubicBezTo>
                <a:cubicBezTo>
                  <a:pt x="57" y="136"/>
                  <a:pt x="57" y="136"/>
                  <a:pt x="57" y="136"/>
                </a:cubicBezTo>
                <a:cubicBezTo>
                  <a:pt x="63" y="128"/>
                  <a:pt x="63" y="128"/>
                  <a:pt x="63" y="128"/>
                </a:cubicBezTo>
                <a:cubicBezTo>
                  <a:pt x="63" y="128"/>
                  <a:pt x="63" y="128"/>
                  <a:pt x="64" y="128"/>
                </a:cubicBezTo>
                <a:cubicBezTo>
                  <a:pt x="64" y="127"/>
                  <a:pt x="68" y="123"/>
                  <a:pt x="74" y="119"/>
                </a:cubicBezTo>
                <a:cubicBezTo>
                  <a:pt x="80" y="115"/>
                  <a:pt x="89" y="111"/>
                  <a:pt x="98" y="112"/>
                </a:cubicBezTo>
                <a:cubicBezTo>
                  <a:pt x="100" y="112"/>
                  <a:pt x="103" y="112"/>
                  <a:pt x="105" y="112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13" y="107"/>
                  <a:pt x="114" y="103"/>
                  <a:pt x="118" y="100"/>
                </a:cubicBezTo>
                <a:cubicBezTo>
                  <a:pt x="121" y="96"/>
                  <a:pt x="126" y="93"/>
                  <a:pt x="135" y="93"/>
                </a:cubicBezTo>
                <a:cubicBezTo>
                  <a:pt x="138" y="93"/>
                  <a:pt x="140" y="93"/>
                  <a:pt x="143" y="93"/>
                </a:cubicBezTo>
                <a:cubicBezTo>
                  <a:pt x="144" y="89"/>
                  <a:pt x="144" y="89"/>
                  <a:pt x="144" y="89"/>
                </a:cubicBezTo>
                <a:cubicBezTo>
                  <a:pt x="152" y="124"/>
                  <a:pt x="152" y="124"/>
                  <a:pt x="152" y="124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67" y="123"/>
                  <a:pt x="167" y="123"/>
                  <a:pt x="167" y="123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66" y="106"/>
                  <a:pt x="166" y="106"/>
                  <a:pt x="166" y="106"/>
                </a:cubicBezTo>
                <a:lnTo>
                  <a:pt x="178" y="102"/>
                </a:lnTo>
                <a:close/>
                <a:moveTo>
                  <a:pt x="161" y="81"/>
                </a:moveTo>
                <a:cubicBezTo>
                  <a:pt x="155" y="83"/>
                  <a:pt x="155" y="83"/>
                  <a:pt x="155" y="83"/>
                </a:cubicBezTo>
                <a:cubicBezTo>
                  <a:pt x="153" y="77"/>
                  <a:pt x="153" y="77"/>
                  <a:pt x="153" y="77"/>
                </a:cubicBezTo>
                <a:cubicBezTo>
                  <a:pt x="159" y="75"/>
                  <a:pt x="159" y="75"/>
                  <a:pt x="159" y="75"/>
                </a:cubicBezTo>
                <a:lnTo>
                  <a:pt x="161" y="81"/>
                </a:lnTo>
                <a:close/>
                <a:moveTo>
                  <a:pt x="154" y="75"/>
                </a:moveTo>
                <a:cubicBezTo>
                  <a:pt x="131" y="16"/>
                  <a:pt x="131" y="16"/>
                  <a:pt x="131" y="16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56" y="74"/>
                  <a:pt x="156" y="74"/>
                  <a:pt x="156" y="74"/>
                </a:cubicBezTo>
                <a:lnTo>
                  <a:pt x="154" y="75"/>
                </a:lnTo>
                <a:close/>
                <a:moveTo>
                  <a:pt x="132" y="7"/>
                </a:moveTo>
                <a:cubicBezTo>
                  <a:pt x="134" y="13"/>
                  <a:pt x="134" y="13"/>
                  <a:pt x="134" y="13"/>
                </a:cubicBezTo>
                <a:cubicBezTo>
                  <a:pt x="128" y="15"/>
                  <a:pt x="128" y="15"/>
                  <a:pt x="128" y="15"/>
                </a:cubicBezTo>
                <a:cubicBezTo>
                  <a:pt x="126" y="9"/>
                  <a:pt x="126" y="9"/>
                  <a:pt x="126" y="9"/>
                </a:cubicBezTo>
                <a:lnTo>
                  <a:pt x="132" y="7"/>
                </a:lnTo>
                <a:close/>
                <a:moveTo>
                  <a:pt x="47" y="12"/>
                </a:moveTo>
                <a:cubicBezTo>
                  <a:pt x="54" y="12"/>
                  <a:pt x="62" y="13"/>
                  <a:pt x="71" y="16"/>
                </a:cubicBezTo>
                <a:cubicBezTo>
                  <a:pt x="81" y="19"/>
                  <a:pt x="90" y="20"/>
                  <a:pt x="97" y="20"/>
                </a:cubicBezTo>
                <a:cubicBezTo>
                  <a:pt x="112" y="20"/>
                  <a:pt x="121" y="16"/>
                  <a:pt x="126" y="13"/>
                </a:cubicBezTo>
                <a:cubicBezTo>
                  <a:pt x="127" y="14"/>
                  <a:pt x="127" y="14"/>
                  <a:pt x="127" y="14"/>
                </a:cubicBezTo>
                <a:cubicBezTo>
                  <a:pt x="122" y="18"/>
                  <a:pt x="112" y="22"/>
                  <a:pt x="97" y="22"/>
                </a:cubicBezTo>
                <a:cubicBezTo>
                  <a:pt x="90" y="22"/>
                  <a:pt x="81" y="21"/>
                  <a:pt x="71" y="18"/>
                </a:cubicBezTo>
                <a:cubicBezTo>
                  <a:pt x="62" y="15"/>
                  <a:pt x="54" y="14"/>
                  <a:pt x="47" y="14"/>
                </a:cubicBezTo>
                <a:cubicBezTo>
                  <a:pt x="30" y="14"/>
                  <a:pt x="18" y="20"/>
                  <a:pt x="12" y="24"/>
                </a:cubicBezTo>
                <a:cubicBezTo>
                  <a:pt x="12" y="22"/>
                  <a:pt x="12" y="22"/>
                  <a:pt x="12" y="22"/>
                </a:cubicBezTo>
                <a:cubicBezTo>
                  <a:pt x="17" y="18"/>
                  <a:pt x="29" y="12"/>
                  <a:pt x="47" y="12"/>
                </a:cubicBezTo>
                <a:close/>
                <a:moveTo>
                  <a:pt x="4" y="24"/>
                </a:moveTo>
                <a:cubicBezTo>
                  <a:pt x="10" y="22"/>
                  <a:pt x="10" y="22"/>
                  <a:pt x="10" y="22"/>
                </a:cubicBezTo>
                <a:cubicBezTo>
                  <a:pt x="12" y="27"/>
                  <a:pt x="12" y="27"/>
                  <a:pt x="12" y="27"/>
                </a:cubicBezTo>
                <a:cubicBezTo>
                  <a:pt x="7" y="30"/>
                  <a:pt x="7" y="30"/>
                  <a:pt x="7" y="30"/>
                </a:cubicBezTo>
                <a:lnTo>
                  <a:pt x="4" y="24"/>
                </a:lnTo>
                <a:close/>
                <a:moveTo>
                  <a:pt x="11" y="29"/>
                </a:moveTo>
                <a:cubicBezTo>
                  <a:pt x="57" y="119"/>
                  <a:pt x="57" y="119"/>
                  <a:pt x="57" y="119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9" y="30"/>
                  <a:pt x="9" y="30"/>
                  <a:pt x="9" y="30"/>
                </a:cubicBezTo>
                <a:lnTo>
                  <a:pt x="11" y="29"/>
                </a:lnTo>
                <a:close/>
                <a:moveTo>
                  <a:pt x="59" y="128"/>
                </a:moveTo>
                <a:cubicBezTo>
                  <a:pt x="54" y="124"/>
                  <a:pt x="54" y="124"/>
                  <a:pt x="54" y="124"/>
                </a:cubicBezTo>
                <a:cubicBezTo>
                  <a:pt x="58" y="119"/>
                  <a:pt x="58" y="119"/>
                  <a:pt x="58" y="119"/>
                </a:cubicBezTo>
                <a:cubicBezTo>
                  <a:pt x="63" y="123"/>
                  <a:pt x="63" y="123"/>
                  <a:pt x="63" y="123"/>
                </a:cubicBezTo>
                <a:lnTo>
                  <a:pt x="59" y="128"/>
                </a:lnTo>
                <a:close/>
                <a:moveTo>
                  <a:pt x="98" y="106"/>
                </a:moveTo>
                <a:cubicBezTo>
                  <a:pt x="86" y="106"/>
                  <a:pt x="77" y="111"/>
                  <a:pt x="70" y="115"/>
                </a:cubicBezTo>
                <a:cubicBezTo>
                  <a:pt x="67" y="117"/>
                  <a:pt x="64" y="120"/>
                  <a:pt x="63" y="121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67" y="114"/>
                  <a:pt x="80" y="104"/>
                  <a:pt x="98" y="104"/>
                </a:cubicBezTo>
                <a:cubicBezTo>
                  <a:pt x="99" y="104"/>
                  <a:pt x="100" y="104"/>
                  <a:pt x="100" y="104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6"/>
                  <a:pt x="99" y="106"/>
                  <a:pt x="98" y="106"/>
                </a:cubicBezTo>
                <a:close/>
                <a:moveTo>
                  <a:pt x="105" y="110"/>
                </a:moveTo>
                <a:cubicBezTo>
                  <a:pt x="102" y="104"/>
                  <a:pt x="102" y="104"/>
                  <a:pt x="102" y="104"/>
                </a:cubicBezTo>
                <a:cubicBezTo>
                  <a:pt x="108" y="102"/>
                  <a:pt x="108" y="102"/>
                  <a:pt x="108" y="102"/>
                </a:cubicBezTo>
                <a:cubicBezTo>
                  <a:pt x="110" y="107"/>
                  <a:pt x="110" y="107"/>
                  <a:pt x="110" y="107"/>
                </a:cubicBezTo>
                <a:lnTo>
                  <a:pt x="105" y="110"/>
                </a:lnTo>
                <a:close/>
                <a:moveTo>
                  <a:pt x="135" y="87"/>
                </a:moveTo>
                <a:cubicBezTo>
                  <a:pt x="120" y="87"/>
                  <a:pt x="113" y="96"/>
                  <a:pt x="109" y="102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12" y="94"/>
                  <a:pt x="119" y="86"/>
                  <a:pt x="134" y="85"/>
                </a:cubicBezTo>
                <a:cubicBezTo>
                  <a:pt x="136" y="86"/>
                  <a:pt x="136" y="86"/>
                  <a:pt x="136" y="86"/>
                </a:cubicBezTo>
                <a:lnTo>
                  <a:pt x="135" y="87"/>
                </a:lnTo>
                <a:close/>
                <a:moveTo>
                  <a:pt x="142" y="90"/>
                </a:moveTo>
                <a:cubicBezTo>
                  <a:pt x="136" y="89"/>
                  <a:pt x="136" y="89"/>
                  <a:pt x="136" y="89"/>
                </a:cubicBezTo>
                <a:cubicBezTo>
                  <a:pt x="137" y="83"/>
                  <a:pt x="137" y="83"/>
                  <a:pt x="137" y="83"/>
                </a:cubicBezTo>
                <a:cubicBezTo>
                  <a:pt x="143" y="84"/>
                  <a:pt x="143" y="84"/>
                  <a:pt x="143" y="84"/>
                </a:cubicBezTo>
                <a:lnTo>
                  <a:pt x="142" y="90"/>
                </a:lnTo>
                <a:close/>
                <a:moveTo>
                  <a:pt x="39" y="61"/>
                </a:moveTo>
                <a:cubicBezTo>
                  <a:pt x="40" y="62"/>
                  <a:pt x="42" y="63"/>
                  <a:pt x="44" y="63"/>
                </a:cubicBezTo>
                <a:cubicBezTo>
                  <a:pt x="75" y="51"/>
                  <a:pt x="75" y="51"/>
                  <a:pt x="75" y="51"/>
                </a:cubicBezTo>
                <a:cubicBezTo>
                  <a:pt x="77" y="50"/>
                  <a:pt x="78" y="49"/>
                  <a:pt x="77" y="47"/>
                </a:cubicBezTo>
                <a:cubicBezTo>
                  <a:pt x="77" y="45"/>
                  <a:pt x="77" y="45"/>
                  <a:pt x="77" y="45"/>
                </a:cubicBezTo>
                <a:cubicBezTo>
                  <a:pt x="76" y="43"/>
                  <a:pt x="74" y="42"/>
                  <a:pt x="72" y="43"/>
                </a:cubicBezTo>
                <a:cubicBezTo>
                  <a:pt x="41" y="55"/>
                  <a:pt x="41" y="55"/>
                  <a:pt x="41" y="55"/>
                </a:cubicBezTo>
                <a:cubicBezTo>
                  <a:pt x="39" y="55"/>
                  <a:pt x="38" y="57"/>
                  <a:pt x="39" y="59"/>
                </a:cubicBezTo>
                <a:lnTo>
                  <a:pt x="39" y="61"/>
                </a:lnTo>
                <a:close/>
                <a:moveTo>
                  <a:pt x="60" y="36"/>
                </a:moveTo>
                <a:cubicBezTo>
                  <a:pt x="60" y="34"/>
                  <a:pt x="60" y="34"/>
                  <a:pt x="60" y="34"/>
                </a:cubicBezTo>
                <a:cubicBezTo>
                  <a:pt x="59" y="33"/>
                  <a:pt x="58" y="32"/>
                  <a:pt x="57" y="33"/>
                </a:cubicBezTo>
                <a:cubicBezTo>
                  <a:pt x="33" y="42"/>
                  <a:pt x="33" y="42"/>
                  <a:pt x="33" y="42"/>
                </a:cubicBezTo>
                <a:cubicBezTo>
                  <a:pt x="31" y="42"/>
                  <a:pt x="31" y="43"/>
                  <a:pt x="31" y="45"/>
                </a:cubicBezTo>
                <a:cubicBezTo>
                  <a:pt x="32" y="46"/>
                  <a:pt x="32" y="46"/>
                  <a:pt x="32" y="46"/>
                </a:cubicBezTo>
                <a:cubicBezTo>
                  <a:pt x="32" y="47"/>
                  <a:pt x="34" y="48"/>
                  <a:pt x="35" y="48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8"/>
                  <a:pt x="61" y="37"/>
                  <a:pt x="60" y="36"/>
                </a:cubicBezTo>
                <a:close/>
                <a:moveTo>
                  <a:pt x="88" y="73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6"/>
                  <a:pt x="54" y="87"/>
                  <a:pt x="54" y="89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3"/>
                  <a:pt x="57" y="93"/>
                  <a:pt x="59" y="93"/>
                </a:cubicBezTo>
                <a:cubicBezTo>
                  <a:pt x="91" y="81"/>
                  <a:pt x="91" y="81"/>
                  <a:pt x="91" y="81"/>
                </a:cubicBezTo>
                <a:cubicBezTo>
                  <a:pt x="93" y="81"/>
                  <a:pt x="93" y="79"/>
                  <a:pt x="93" y="77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4"/>
                  <a:pt x="90" y="73"/>
                  <a:pt x="88" y="73"/>
                </a:cubicBezTo>
                <a:close/>
                <a:moveTo>
                  <a:pt x="95" y="58"/>
                </a:moveTo>
                <a:cubicBezTo>
                  <a:pt x="94" y="56"/>
                  <a:pt x="94" y="56"/>
                  <a:pt x="94" y="56"/>
                </a:cubicBezTo>
                <a:cubicBezTo>
                  <a:pt x="94" y="54"/>
                  <a:pt x="91" y="53"/>
                  <a:pt x="89" y="54"/>
                </a:cubicBezTo>
                <a:cubicBezTo>
                  <a:pt x="49" y="68"/>
                  <a:pt x="49" y="68"/>
                  <a:pt x="49" y="68"/>
                </a:cubicBezTo>
                <a:cubicBezTo>
                  <a:pt x="47" y="69"/>
                  <a:pt x="46" y="72"/>
                  <a:pt x="46" y="74"/>
                </a:cubicBezTo>
                <a:cubicBezTo>
                  <a:pt x="47" y="76"/>
                  <a:pt x="47" y="76"/>
                  <a:pt x="47" y="76"/>
                </a:cubicBezTo>
                <a:cubicBezTo>
                  <a:pt x="48" y="78"/>
                  <a:pt x="50" y="79"/>
                  <a:pt x="53" y="78"/>
                </a:cubicBezTo>
                <a:cubicBezTo>
                  <a:pt x="93" y="64"/>
                  <a:pt x="93" y="64"/>
                  <a:pt x="93" y="64"/>
                </a:cubicBezTo>
                <a:cubicBezTo>
                  <a:pt x="95" y="63"/>
                  <a:pt x="96" y="61"/>
                  <a:pt x="95" y="58"/>
                </a:cubicBezTo>
                <a:close/>
                <a:moveTo>
                  <a:pt x="127" y="57"/>
                </a:moveTo>
                <a:cubicBezTo>
                  <a:pt x="127" y="57"/>
                  <a:pt x="127" y="57"/>
                  <a:pt x="127" y="57"/>
                </a:cubicBezTo>
                <a:cubicBezTo>
                  <a:pt x="128" y="57"/>
                  <a:pt x="129" y="57"/>
                  <a:pt x="130" y="58"/>
                </a:cubicBezTo>
                <a:cubicBezTo>
                  <a:pt x="132" y="65"/>
                  <a:pt x="132" y="65"/>
                  <a:pt x="132" y="65"/>
                </a:cubicBezTo>
                <a:cubicBezTo>
                  <a:pt x="134" y="64"/>
                  <a:pt x="136" y="64"/>
                  <a:pt x="137" y="64"/>
                </a:cubicBezTo>
                <a:cubicBezTo>
                  <a:pt x="133" y="55"/>
                  <a:pt x="133" y="55"/>
                  <a:pt x="133" y="55"/>
                </a:cubicBezTo>
                <a:cubicBezTo>
                  <a:pt x="131" y="49"/>
                  <a:pt x="125" y="46"/>
                  <a:pt x="120" y="46"/>
                </a:cubicBezTo>
                <a:cubicBezTo>
                  <a:pt x="119" y="47"/>
                  <a:pt x="117" y="49"/>
                  <a:pt x="115" y="49"/>
                </a:cubicBezTo>
                <a:cubicBezTo>
                  <a:pt x="114" y="50"/>
                  <a:pt x="112" y="50"/>
                  <a:pt x="110" y="50"/>
                </a:cubicBezTo>
                <a:cubicBezTo>
                  <a:pt x="106" y="54"/>
                  <a:pt x="105" y="60"/>
                  <a:pt x="107" y="66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2" y="74"/>
                  <a:pt x="113" y="73"/>
                  <a:pt x="114" y="72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1" y="65"/>
                  <a:pt x="112" y="64"/>
                  <a:pt x="113" y="63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14" y="63"/>
                  <a:pt x="115" y="63"/>
                  <a:pt x="115" y="64"/>
                </a:cubicBezTo>
                <a:cubicBezTo>
                  <a:pt x="118" y="70"/>
                  <a:pt x="118" y="70"/>
                  <a:pt x="118" y="70"/>
                </a:cubicBezTo>
                <a:cubicBezTo>
                  <a:pt x="119" y="69"/>
                  <a:pt x="121" y="68"/>
                  <a:pt x="123" y="67"/>
                </a:cubicBezTo>
                <a:cubicBezTo>
                  <a:pt x="125" y="66"/>
                  <a:pt x="127" y="66"/>
                  <a:pt x="129" y="65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26" y="59"/>
                  <a:pt x="126" y="58"/>
                  <a:pt x="127" y="57"/>
                </a:cubicBezTo>
                <a:close/>
                <a:moveTo>
                  <a:pt x="114" y="46"/>
                </a:moveTo>
                <a:cubicBezTo>
                  <a:pt x="118" y="45"/>
                  <a:pt x="120" y="40"/>
                  <a:pt x="118" y="36"/>
                </a:cubicBezTo>
                <a:cubicBezTo>
                  <a:pt x="117" y="32"/>
                  <a:pt x="112" y="30"/>
                  <a:pt x="108" y="32"/>
                </a:cubicBezTo>
                <a:cubicBezTo>
                  <a:pt x="104" y="34"/>
                  <a:pt x="102" y="38"/>
                  <a:pt x="104" y="42"/>
                </a:cubicBezTo>
                <a:cubicBezTo>
                  <a:pt x="105" y="46"/>
                  <a:pt x="110" y="48"/>
                  <a:pt x="114" y="46"/>
                </a:cubicBezTo>
                <a:close/>
                <a:moveTo>
                  <a:pt x="100" y="78"/>
                </a:moveTo>
                <a:cubicBezTo>
                  <a:pt x="106" y="80"/>
                  <a:pt x="106" y="80"/>
                  <a:pt x="106" y="80"/>
                </a:cubicBezTo>
                <a:cubicBezTo>
                  <a:pt x="107" y="74"/>
                  <a:pt x="107" y="74"/>
                  <a:pt x="107" y="74"/>
                </a:cubicBezTo>
                <a:cubicBezTo>
                  <a:pt x="102" y="72"/>
                  <a:pt x="102" y="72"/>
                  <a:pt x="102" y="72"/>
                </a:cubicBezTo>
                <a:lnTo>
                  <a:pt x="100" y="78"/>
                </a:lnTo>
                <a:close/>
              </a:path>
            </a:pathLst>
          </a:custGeom>
          <a:solidFill>
            <a:srgbClr val="D7B77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srgbClr val="003229"/>
              </a:solidFill>
              <a:latin typeface="Calibri" panose="020F0502020204030204"/>
            </a:endParaRPr>
          </a:p>
        </p:txBody>
      </p:sp>
      <p:sp>
        <p:nvSpPr>
          <p:cNvPr id="55" name="Freeform 7"/>
          <p:cNvSpPr>
            <a:spLocks noEditPoints="1"/>
          </p:cNvSpPr>
          <p:nvPr/>
        </p:nvSpPr>
        <p:spPr bwMode="auto">
          <a:xfrm>
            <a:off x="9560492" y="2669335"/>
            <a:ext cx="817485" cy="533599"/>
          </a:xfrm>
          <a:custGeom>
            <a:avLst/>
            <a:gdLst>
              <a:gd name="T0" fmla="*/ 65 w 176"/>
              <a:gd name="T1" fmla="*/ 41 h 115"/>
              <a:gd name="T2" fmla="*/ 58 w 176"/>
              <a:gd name="T3" fmla="*/ 48 h 115"/>
              <a:gd name="T4" fmla="*/ 65 w 176"/>
              <a:gd name="T5" fmla="*/ 56 h 115"/>
              <a:gd name="T6" fmla="*/ 73 w 176"/>
              <a:gd name="T7" fmla="*/ 48 h 115"/>
              <a:gd name="T8" fmla="*/ 65 w 176"/>
              <a:gd name="T9" fmla="*/ 41 h 115"/>
              <a:gd name="T10" fmla="*/ 43 w 176"/>
              <a:gd name="T11" fmla="*/ 41 h 115"/>
              <a:gd name="T12" fmla="*/ 35 w 176"/>
              <a:gd name="T13" fmla="*/ 48 h 115"/>
              <a:gd name="T14" fmla="*/ 43 w 176"/>
              <a:gd name="T15" fmla="*/ 56 h 115"/>
              <a:gd name="T16" fmla="*/ 50 w 176"/>
              <a:gd name="T17" fmla="*/ 48 h 115"/>
              <a:gd name="T18" fmla="*/ 43 w 176"/>
              <a:gd name="T19" fmla="*/ 41 h 115"/>
              <a:gd name="T20" fmla="*/ 88 w 176"/>
              <a:gd name="T21" fmla="*/ 41 h 115"/>
              <a:gd name="T22" fmla="*/ 80 w 176"/>
              <a:gd name="T23" fmla="*/ 48 h 115"/>
              <a:gd name="T24" fmla="*/ 88 w 176"/>
              <a:gd name="T25" fmla="*/ 56 h 115"/>
              <a:gd name="T26" fmla="*/ 95 w 176"/>
              <a:gd name="T27" fmla="*/ 48 h 115"/>
              <a:gd name="T28" fmla="*/ 88 w 176"/>
              <a:gd name="T29" fmla="*/ 41 h 115"/>
              <a:gd name="T30" fmla="*/ 130 w 176"/>
              <a:gd name="T31" fmla="*/ 47 h 115"/>
              <a:gd name="T32" fmla="*/ 65 w 176"/>
              <a:gd name="T33" fmla="*/ 0 h 115"/>
              <a:gd name="T34" fmla="*/ 0 w 176"/>
              <a:gd name="T35" fmla="*/ 47 h 115"/>
              <a:gd name="T36" fmla="*/ 35 w 176"/>
              <a:gd name="T37" fmla="*/ 88 h 115"/>
              <a:gd name="T38" fmla="*/ 24 w 176"/>
              <a:gd name="T39" fmla="*/ 115 h 115"/>
              <a:gd name="T40" fmla="*/ 85 w 176"/>
              <a:gd name="T41" fmla="*/ 92 h 115"/>
              <a:gd name="T42" fmla="*/ 105 w 176"/>
              <a:gd name="T43" fmla="*/ 84 h 115"/>
              <a:gd name="T44" fmla="*/ 105 w 176"/>
              <a:gd name="T45" fmla="*/ 84 h 115"/>
              <a:gd name="T46" fmla="*/ 105 w 176"/>
              <a:gd name="T47" fmla="*/ 84 h 115"/>
              <a:gd name="T48" fmla="*/ 130 w 176"/>
              <a:gd name="T49" fmla="*/ 47 h 115"/>
              <a:gd name="T50" fmla="*/ 65 w 176"/>
              <a:gd name="T51" fmla="*/ 79 h 115"/>
              <a:gd name="T52" fmla="*/ 16 w 176"/>
              <a:gd name="T53" fmla="*/ 47 h 115"/>
              <a:gd name="T54" fmla="*/ 65 w 176"/>
              <a:gd name="T55" fmla="*/ 15 h 115"/>
              <a:gd name="T56" fmla="*/ 114 w 176"/>
              <a:gd name="T57" fmla="*/ 47 h 115"/>
              <a:gd name="T58" fmla="*/ 65 w 176"/>
              <a:gd name="T59" fmla="*/ 79 h 115"/>
              <a:gd name="T60" fmla="*/ 176 w 176"/>
              <a:gd name="T61" fmla="*/ 61 h 115"/>
              <a:gd name="T62" fmla="*/ 137 w 176"/>
              <a:gd name="T63" fmla="*/ 27 h 115"/>
              <a:gd name="T64" fmla="*/ 141 w 176"/>
              <a:gd name="T65" fmla="*/ 39 h 115"/>
              <a:gd name="T66" fmla="*/ 164 w 176"/>
              <a:gd name="T67" fmla="*/ 61 h 115"/>
              <a:gd name="T68" fmla="*/ 128 w 176"/>
              <a:gd name="T69" fmla="*/ 85 h 115"/>
              <a:gd name="T70" fmla="*/ 124 w 176"/>
              <a:gd name="T71" fmla="*/ 85 h 115"/>
              <a:gd name="T72" fmla="*/ 111 w 176"/>
              <a:gd name="T73" fmla="*/ 94 h 115"/>
              <a:gd name="T74" fmla="*/ 113 w 176"/>
              <a:gd name="T75" fmla="*/ 95 h 115"/>
              <a:gd name="T76" fmla="*/ 158 w 176"/>
              <a:gd name="T77" fmla="*/ 112 h 115"/>
              <a:gd name="T78" fmla="*/ 150 w 176"/>
              <a:gd name="T79" fmla="*/ 92 h 115"/>
              <a:gd name="T80" fmla="*/ 176 w 176"/>
              <a:gd name="T81" fmla="*/ 6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15">
                <a:moveTo>
                  <a:pt x="65" y="41"/>
                </a:moveTo>
                <a:cubicBezTo>
                  <a:pt x="61" y="41"/>
                  <a:pt x="58" y="44"/>
                  <a:pt x="58" y="48"/>
                </a:cubicBezTo>
                <a:cubicBezTo>
                  <a:pt x="58" y="53"/>
                  <a:pt x="61" y="56"/>
                  <a:pt x="65" y="56"/>
                </a:cubicBezTo>
                <a:cubicBezTo>
                  <a:pt x="69" y="56"/>
                  <a:pt x="73" y="53"/>
                  <a:pt x="73" y="48"/>
                </a:cubicBezTo>
                <a:cubicBezTo>
                  <a:pt x="73" y="44"/>
                  <a:pt x="69" y="41"/>
                  <a:pt x="65" y="41"/>
                </a:cubicBezTo>
                <a:close/>
                <a:moveTo>
                  <a:pt x="43" y="41"/>
                </a:moveTo>
                <a:cubicBezTo>
                  <a:pt x="39" y="41"/>
                  <a:pt x="35" y="44"/>
                  <a:pt x="35" y="48"/>
                </a:cubicBezTo>
                <a:cubicBezTo>
                  <a:pt x="35" y="53"/>
                  <a:pt x="39" y="56"/>
                  <a:pt x="43" y="56"/>
                </a:cubicBezTo>
                <a:cubicBezTo>
                  <a:pt x="47" y="56"/>
                  <a:pt x="50" y="53"/>
                  <a:pt x="50" y="48"/>
                </a:cubicBezTo>
                <a:cubicBezTo>
                  <a:pt x="50" y="44"/>
                  <a:pt x="47" y="41"/>
                  <a:pt x="43" y="41"/>
                </a:cubicBezTo>
                <a:close/>
                <a:moveTo>
                  <a:pt x="88" y="41"/>
                </a:moveTo>
                <a:cubicBezTo>
                  <a:pt x="83" y="41"/>
                  <a:pt x="80" y="44"/>
                  <a:pt x="80" y="48"/>
                </a:cubicBezTo>
                <a:cubicBezTo>
                  <a:pt x="80" y="53"/>
                  <a:pt x="83" y="56"/>
                  <a:pt x="88" y="56"/>
                </a:cubicBezTo>
                <a:cubicBezTo>
                  <a:pt x="92" y="56"/>
                  <a:pt x="95" y="53"/>
                  <a:pt x="95" y="48"/>
                </a:cubicBezTo>
                <a:cubicBezTo>
                  <a:pt x="95" y="44"/>
                  <a:pt x="92" y="41"/>
                  <a:pt x="88" y="41"/>
                </a:cubicBezTo>
                <a:close/>
                <a:moveTo>
                  <a:pt x="130" y="47"/>
                </a:moveTo>
                <a:cubicBezTo>
                  <a:pt x="130" y="21"/>
                  <a:pt x="101" y="0"/>
                  <a:pt x="65" y="0"/>
                </a:cubicBezTo>
                <a:cubicBezTo>
                  <a:pt x="29" y="0"/>
                  <a:pt x="0" y="21"/>
                  <a:pt x="0" y="47"/>
                </a:cubicBezTo>
                <a:cubicBezTo>
                  <a:pt x="0" y="65"/>
                  <a:pt x="14" y="81"/>
                  <a:pt x="35" y="88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85" y="92"/>
                  <a:pt x="85" y="92"/>
                  <a:pt x="85" y="92"/>
                </a:cubicBezTo>
                <a:cubicBezTo>
                  <a:pt x="92" y="90"/>
                  <a:pt x="99" y="87"/>
                  <a:pt x="105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20" y="75"/>
                  <a:pt x="130" y="62"/>
                  <a:pt x="130" y="47"/>
                </a:cubicBezTo>
                <a:close/>
                <a:moveTo>
                  <a:pt x="65" y="79"/>
                </a:moveTo>
                <a:cubicBezTo>
                  <a:pt x="38" y="79"/>
                  <a:pt x="16" y="65"/>
                  <a:pt x="16" y="47"/>
                </a:cubicBezTo>
                <a:cubicBezTo>
                  <a:pt x="16" y="29"/>
                  <a:pt x="38" y="15"/>
                  <a:pt x="65" y="15"/>
                </a:cubicBezTo>
                <a:cubicBezTo>
                  <a:pt x="92" y="15"/>
                  <a:pt x="114" y="29"/>
                  <a:pt x="114" y="47"/>
                </a:cubicBezTo>
                <a:cubicBezTo>
                  <a:pt x="114" y="65"/>
                  <a:pt x="92" y="79"/>
                  <a:pt x="65" y="79"/>
                </a:cubicBezTo>
                <a:close/>
                <a:moveTo>
                  <a:pt x="176" y="61"/>
                </a:moveTo>
                <a:cubicBezTo>
                  <a:pt x="176" y="44"/>
                  <a:pt x="159" y="30"/>
                  <a:pt x="137" y="27"/>
                </a:cubicBezTo>
                <a:cubicBezTo>
                  <a:pt x="139" y="31"/>
                  <a:pt x="140" y="35"/>
                  <a:pt x="141" y="39"/>
                </a:cubicBezTo>
                <a:cubicBezTo>
                  <a:pt x="155" y="43"/>
                  <a:pt x="164" y="51"/>
                  <a:pt x="164" y="61"/>
                </a:cubicBezTo>
                <a:cubicBezTo>
                  <a:pt x="164" y="74"/>
                  <a:pt x="148" y="85"/>
                  <a:pt x="128" y="85"/>
                </a:cubicBezTo>
                <a:cubicBezTo>
                  <a:pt x="126" y="85"/>
                  <a:pt x="125" y="85"/>
                  <a:pt x="124" y="85"/>
                </a:cubicBezTo>
                <a:cubicBezTo>
                  <a:pt x="120" y="88"/>
                  <a:pt x="116" y="91"/>
                  <a:pt x="111" y="94"/>
                </a:cubicBezTo>
                <a:cubicBezTo>
                  <a:pt x="112" y="94"/>
                  <a:pt x="112" y="94"/>
                  <a:pt x="113" y="95"/>
                </a:cubicBezTo>
                <a:cubicBezTo>
                  <a:pt x="158" y="112"/>
                  <a:pt x="158" y="112"/>
                  <a:pt x="158" y="112"/>
                </a:cubicBezTo>
                <a:cubicBezTo>
                  <a:pt x="150" y="92"/>
                  <a:pt x="150" y="92"/>
                  <a:pt x="150" y="92"/>
                </a:cubicBezTo>
                <a:cubicBezTo>
                  <a:pt x="165" y="86"/>
                  <a:pt x="176" y="75"/>
                  <a:pt x="176" y="61"/>
                </a:cubicBezTo>
                <a:close/>
              </a:path>
            </a:pathLst>
          </a:custGeom>
          <a:solidFill>
            <a:srgbClr val="D7B77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srgbClr val="003229"/>
              </a:solidFill>
              <a:latin typeface="Calibri" panose="020F0502020204030204"/>
            </a:endParaRPr>
          </a:p>
        </p:txBody>
      </p:sp>
      <p:sp>
        <p:nvSpPr>
          <p:cNvPr id="56" name="Freeform 8"/>
          <p:cNvSpPr>
            <a:spLocks noEditPoints="1"/>
          </p:cNvSpPr>
          <p:nvPr/>
        </p:nvSpPr>
        <p:spPr bwMode="auto">
          <a:xfrm>
            <a:off x="4324886" y="2693590"/>
            <a:ext cx="827999" cy="485089"/>
          </a:xfrm>
          <a:custGeom>
            <a:avLst/>
            <a:gdLst>
              <a:gd name="T0" fmla="*/ 62 w 196"/>
              <a:gd name="T1" fmla="*/ 86 h 115"/>
              <a:gd name="T2" fmla="*/ 23 w 196"/>
              <a:gd name="T3" fmla="*/ 57 h 115"/>
              <a:gd name="T4" fmla="*/ 24 w 196"/>
              <a:gd name="T5" fmla="*/ 56 h 115"/>
              <a:gd name="T6" fmla="*/ 24 w 196"/>
              <a:gd name="T7" fmla="*/ 55 h 115"/>
              <a:gd name="T8" fmla="*/ 24 w 196"/>
              <a:gd name="T9" fmla="*/ 55 h 115"/>
              <a:gd name="T10" fmla="*/ 62 w 196"/>
              <a:gd name="T11" fmla="*/ 28 h 115"/>
              <a:gd name="T12" fmla="*/ 65 w 196"/>
              <a:gd name="T13" fmla="*/ 18 h 115"/>
              <a:gd name="T14" fmla="*/ 64 w 196"/>
              <a:gd name="T15" fmla="*/ 12 h 115"/>
              <a:gd name="T16" fmla="*/ 61 w 196"/>
              <a:gd name="T17" fmla="*/ 10 h 115"/>
              <a:gd name="T18" fmla="*/ 58 w 196"/>
              <a:gd name="T19" fmla="*/ 11 h 115"/>
              <a:gd name="T20" fmla="*/ 2 w 196"/>
              <a:gd name="T21" fmla="*/ 53 h 115"/>
              <a:gd name="T22" fmla="*/ 0 w 196"/>
              <a:gd name="T23" fmla="*/ 57 h 115"/>
              <a:gd name="T24" fmla="*/ 1 w 196"/>
              <a:gd name="T25" fmla="*/ 60 h 115"/>
              <a:gd name="T26" fmla="*/ 58 w 196"/>
              <a:gd name="T27" fmla="*/ 103 h 115"/>
              <a:gd name="T28" fmla="*/ 59 w 196"/>
              <a:gd name="T29" fmla="*/ 104 h 115"/>
              <a:gd name="T30" fmla="*/ 61 w 196"/>
              <a:gd name="T31" fmla="*/ 104 h 115"/>
              <a:gd name="T32" fmla="*/ 64 w 196"/>
              <a:gd name="T33" fmla="*/ 103 h 115"/>
              <a:gd name="T34" fmla="*/ 65 w 196"/>
              <a:gd name="T35" fmla="*/ 97 h 115"/>
              <a:gd name="T36" fmla="*/ 62 w 196"/>
              <a:gd name="T37" fmla="*/ 86 h 115"/>
              <a:gd name="T38" fmla="*/ 195 w 196"/>
              <a:gd name="T39" fmla="*/ 54 h 115"/>
              <a:gd name="T40" fmla="*/ 194 w 196"/>
              <a:gd name="T41" fmla="*/ 53 h 115"/>
              <a:gd name="T42" fmla="*/ 138 w 196"/>
              <a:gd name="T43" fmla="*/ 11 h 115"/>
              <a:gd name="T44" fmla="*/ 134 w 196"/>
              <a:gd name="T45" fmla="*/ 10 h 115"/>
              <a:gd name="T46" fmla="*/ 131 w 196"/>
              <a:gd name="T47" fmla="*/ 12 h 115"/>
              <a:gd name="T48" fmla="*/ 131 w 196"/>
              <a:gd name="T49" fmla="*/ 18 h 115"/>
              <a:gd name="T50" fmla="*/ 133 w 196"/>
              <a:gd name="T51" fmla="*/ 28 h 115"/>
              <a:gd name="T52" fmla="*/ 171 w 196"/>
              <a:gd name="T53" fmla="*/ 55 h 115"/>
              <a:gd name="T54" fmla="*/ 172 w 196"/>
              <a:gd name="T55" fmla="*/ 56 h 115"/>
              <a:gd name="T56" fmla="*/ 171 w 196"/>
              <a:gd name="T57" fmla="*/ 59 h 115"/>
              <a:gd name="T58" fmla="*/ 133 w 196"/>
              <a:gd name="T59" fmla="*/ 86 h 115"/>
              <a:gd name="T60" fmla="*/ 131 w 196"/>
              <a:gd name="T61" fmla="*/ 97 h 115"/>
              <a:gd name="T62" fmla="*/ 131 w 196"/>
              <a:gd name="T63" fmla="*/ 103 h 115"/>
              <a:gd name="T64" fmla="*/ 134 w 196"/>
              <a:gd name="T65" fmla="*/ 104 h 115"/>
              <a:gd name="T66" fmla="*/ 137 w 196"/>
              <a:gd name="T67" fmla="*/ 104 h 115"/>
              <a:gd name="T68" fmla="*/ 138 w 196"/>
              <a:gd name="T69" fmla="*/ 103 h 115"/>
              <a:gd name="T70" fmla="*/ 195 w 196"/>
              <a:gd name="T71" fmla="*/ 60 h 115"/>
              <a:gd name="T72" fmla="*/ 120 w 196"/>
              <a:gd name="T73" fmla="*/ 2 h 115"/>
              <a:gd name="T74" fmla="*/ 114 w 196"/>
              <a:gd name="T75" fmla="*/ 0 h 115"/>
              <a:gd name="T76" fmla="*/ 70 w 196"/>
              <a:gd name="T77" fmla="*/ 106 h 115"/>
              <a:gd name="T78" fmla="*/ 74 w 196"/>
              <a:gd name="T79" fmla="*/ 113 h 115"/>
              <a:gd name="T80" fmla="*/ 80 w 196"/>
              <a:gd name="T81" fmla="*/ 115 h 115"/>
              <a:gd name="T82" fmla="*/ 85 w 196"/>
              <a:gd name="T83" fmla="*/ 112 h 115"/>
              <a:gd name="T84" fmla="*/ 124 w 196"/>
              <a:gd name="T85" fmla="*/ 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6" h="115">
                <a:moveTo>
                  <a:pt x="62" y="86"/>
                </a:moveTo>
                <a:cubicBezTo>
                  <a:pt x="62" y="86"/>
                  <a:pt x="62" y="86"/>
                  <a:pt x="62" y="86"/>
                </a:cubicBezTo>
                <a:cubicBezTo>
                  <a:pt x="24" y="59"/>
                  <a:pt x="24" y="59"/>
                  <a:pt x="24" y="59"/>
                </a:cubicBezTo>
                <a:cubicBezTo>
                  <a:pt x="23" y="58"/>
                  <a:pt x="23" y="58"/>
                  <a:pt x="23" y="57"/>
                </a:cubicBezTo>
                <a:cubicBezTo>
                  <a:pt x="23" y="57"/>
                  <a:pt x="23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4" y="26"/>
                  <a:pt x="65" y="24"/>
                  <a:pt x="65" y="23"/>
                </a:cubicBezTo>
                <a:cubicBezTo>
                  <a:pt x="65" y="23"/>
                  <a:pt x="65" y="20"/>
                  <a:pt x="65" y="18"/>
                </a:cubicBezTo>
                <a:cubicBezTo>
                  <a:pt x="65" y="17"/>
                  <a:pt x="65" y="16"/>
                  <a:pt x="65" y="15"/>
                </a:cubicBezTo>
                <a:cubicBezTo>
                  <a:pt x="65" y="14"/>
                  <a:pt x="64" y="13"/>
                  <a:pt x="64" y="12"/>
                </a:cubicBezTo>
                <a:cubicBezTo>
                  <a:pt x="64" y="11"/>
                  <a:pt x="63" y="11"/>
                  <a:pt x="63" y="10"/>
                </a:cubicBezTo>
                <a:cubicBezTo>
                  <a:pt x="62" y="10"/>
                  <a:pt x="62" y="10"/>
                  <a:pt x="61" y="10"/>
                </a:cubicBezTo>
                <a:cubicBezTo>
                  <a:pt x="60" y="10"/>
                  <a:pt x="59" y="10"/>
                  <a:pt x="59" y="11"/>
                </a:cubicBezTo>
                <a:cubicBezTo>
                  <a:pt x="58" y="11"/>
                  <a:pt x="58" y="11"/>
                  <a:pt x="58" y="11"/>
                </a:cubicBezTo>
                <a:cubicBezTo>
                  <a:pt x="58" y="11"/>
                  <a:pt x="58" y="11"/>
                  <a:pt x="58" y="11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3"/>
                  <a:pt x="1" y="53"/>
                  <a:pt x="1" y="54"/>
                </a:cubicBezTo>
                <a:cubicBezTo>
                  <a:pt x="0" y="55"/>
                  <a:pt x="0" y="56"/>
                  <a:pt x="0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9"/>
                  <a:pt x="0" y="60"/>
                  <a:pt x="1" y="60"/>
                </a:cubicBezTo>
                <a:cubicBezTo>
                  <a:pt x="1" y="61"/>
                  <a:pt x="2" y="61"/>
                  <a:pt x="2" y="62"/>
                </a:cubicBezTo>
                <a:cubicBezTo>
                  <a:pt x="58" y="103"/>
                  <a:pt x="58" y="103"/>
                  <a:pt x="58" y="103"/>
                </a:cubicBezTo>
                <a:cubicBezTo>
                  <a:pt x="58" y="103"/>
                  <a:pt x="58" y="103"/>
                  <a:pt x="58" y="103"/>
                </a:cubicBezTo>
                <a:cubicBezTo>
                  <a:pt x="58" y="103"/>
                  <a:pt x="58" y="104"/>
                  <a:pt x="59" y="104"/>
                </a:cubicBezTo>
                <a:cubicBezTo>
                  <a:pt x="59" y="104"/>
                  <a:pt x="60" y="104"/>
                  <a:pt x="61" y="104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62" y="104"/>
                  <a:pt x="62" y="104"/>
                  <a:pt x="63" y="104"/>
                </a:cubicBezTo>
                <a:cubicBezTo>
                  <a:pt x="63" y="104"/>
                  <a:pt x="64" y="103"/>
                  <a:pt x="64" y="103"/>
                </a:cubicBezTo>
                <a:cubicBezTo>
                  <a:pt x="64" y="102"/>
                  <a:pt x="65" y="101"/>
                  <a:pt x="65" y="100"/>
                </a:cubicBezTo>
                <a:cubicBezTo>
                  <a:pt x="65" y="99"/>
                  <a:pt x="65" y="98"/>
                  <a:pt x="65" y="97"/>
                </a:cubicBezTo>
                <a:cubicBezTo>
                  <a:pt x="65" y="94"/>
                  <a:pt x="65" y="91"/>
                  <a:pt x="65" y="91"/>
                </a:cubicBezTo>
                <a:cubicBezTo>
                  <a:pt x="65" y="90"/>
                  <a:pt x="64" y="88"/>
                  <a:pt x="62" y="86"/>
                </a:cubicBezTo>
                <a:close/>
                <a:moveTo>
                  <a:pt x="196" y="57"/>
                </a:moveTo>
                <a:cubicBezTo>
                  <a:pt x="196" y="56"/>
                  <a:pt x="195" y="55"/>
                  <a:pt x="195" y="54"/>
                </a:cubicBezTo>
                <a:cubicBezTo>
                  <a:pt x="194" y="53"/>
                  <a:pt x="194" y="53"/>
                  <a:pt x="194" y="53"/>
                </a:cubicBezTo>
                <a:cubicBezTo>
                  <a:pt x="194" y="53"/>
                  <a:pt x="194" y="53"/>
                  <a:pt x="194" y="53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8" y="11"/>
                  <a:pt x="138" y="11"/>
                  <a:pt x="138" y="11"/>
                </a:cubicBezTo>
                <a:cubicBezTo>
                  <a:pt x="138" y="11"/>
                  <a:pt x="137" y="11"/>
                  <a:pt x="137" y="11"/>
                </a:cubicBezTo>
                <a:cubicBezTo>
                  <a:pt x="136" y="10"/>
                  <a:pt x="135" y="10"/>
                  <a:pt x="134" y="10"/>
                </a:cubicBezTo>
                <a:cubicBezTo>
                  <a:pt x="134" y="10"/>
                  <a:pt x="133" y="10"/>
                  <a:pt x="133" y="10"/>
                </a:cubicBezTo>
                <a:cubicBezTo>
                  <a:pt x="132" y="11"/>
                  <a:pt x="132" y="11"/>
                  <a:pt x="131" y="12"/>
                </a:cubicBezTo>
                <a:cubicBezTo>
                  <a:pt x="131" y="13"/>
                  <a:pt x="131" y="14"/>
                  <a:pt x="131" y="15"/>
                </a:cubicBezTo>
                <a:cubicBezTo>
                  <a:pt x="131" y="16"/>
                  <a:pt x="131" y="17"/>
                  <a:pt x="131" y="18"/>
                </a:cubicBezTo>
                <a:cubicBezTo>
                  <a:pt x="131" y="20"/>
                  <a:pt x="131" y="23"/>
                  <a:pt x="131" y="23"/>
                </a:cubicBezTo>
                <a:cubicBezTo>
                  <a:pt x="131" y="24"/>
                  <a:pt x="131" y="26"/>
                  <a:pt x="133" y="28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1" y="55"/>
                  <a:pt x="171" y="55"/>
                  <a:pt x="171" y="55"/>
                </a:cubicBezTo>
                <a:cubicBezTo>
                  <a:pt x="171" y="55"/>
                  <a:pt x="172" y="56"/>
                  <a:pt x="172" y="56"/>
                </a:cubicBezTo>
                <a:cubicBezTo>
                  <a:pt x="172" y="56"/>
                  <a:pt x="172" y="57"/>
                  <a:pt x="172" y="57"/>
                </a:cubicBezTo>
                <a:cubicBezTo>
                  <a:pt x="172" y="58"/>
                  <a:pt x="172" y="58"/>
                  <a:pt x="171" y="59"/>
                </a:cubicBezTo>
                <a:cubicBezTo>
                  <a:pt x="133" y="86"/>
                  <a:pt x="133" y="86"/>
                  <a:pt x="133" y="86"/>
                </a:cubicBezTo>
                <a:cubicBezTo>
                  <a:pt x="133" y="86"/>
                  <a:pt x="133" y="86"/>
                  <a:pt x="133" y="86"/>
                </a:cubicBezTo>
                <a:cubicBezTo>
                  <a:pt x="131" y="88"/>
                  <a:pt x="131" y="90"/>
                  <a:pt x="131" y="91"/>
                </a:cubicBezTo>
                <a:cubicBezTo>
                  <a:pt x="131" y="91"/>
                  <a:pt x="131" y="94"/>
                  <a:pt x="131" y="97"/>
                </a:cubicBezTo>
                <a:cubicBezTo>
                  <a:pt x="131" y="98"/>
                  <a:pt x="131" y="99"/>
                  <a:pt x="131" y="100"/>
                </a:cubicBezTo>
                <a:cubicBezTo>
                  <a:pt x="131" y="101"/>
                  <a:pt x="131" y="102"/>
                  <a:pt x="131" y="103"/>
                </a:cubicBezTo>
                <a:cubicBezTo>
                  <a:pt x="132" y="103"/>
                  <a:pt x="132" y="104"/>
                  <a:pt x="133" y="104"/>
                </a:cubicBezTo>
                <a:cubicBezTo>
                  <a:pt x="133" y="104"/>
                  <a:pt x="134" y="104"/>
                  <a:pt x="134" y="104"/>
                </a:cubicBezTo>
                <a:cubicBezTo>
                  <a:pt x="134" y="104"/>
                  <a:pt x="134" y="104"/>
                  <a:pt x="134" y="104"/>
                </a:cubicBezTo>
                <a:cubicBezTo>
                  <a:pt x="135" y="104"/>
                  <a:pt x="136" y="104"/>
                  <a:pt x="137" y="104"/>
                </a:cubicBezTo>
                <a:cubicBezTo>
                  <a:pt x="137" y="104"/>
                  <a:pt x="138" y="103"/>
                  <a:pt x="138" y="103"/>
                </a:cubicBezTo>
                <a:cubicBezTo>
                  <a:pt x="138" y="103"/>
                  <a:pt x="138" y="103"/>
                  <a:pt x="138" y="103"/>
                </a:cubicBezTo>
                <a:cubicBezTo>
                  <a:pt x="194" y="62"/>
                  <a:pt x="194" y="62"/>
                  <a:pt x="194" y="62"/>
                </a:cubicBezTo>
                <a:cubicBezTo>
                  <a:pt x="194" y="61"/>
                  <a:pt x="194" y="61"/>
                  <a:pt x="195" y="60"/>
                </a:cubicBezTo>
                <a:cubicBezTo>
                  <a:pt x="195" y="60"/>
                  <a:pt x="196" y="59"/>
                  <a:pt x="196" y="57"/>
                </a:cubicBezTo>
                <a:close/>
                <a:moveTo>
                  <a:pt x="120" y="2"/>
                </a:moveTo>
                <a:cubicBezTo>
                  <a:pt x="116" y="0"/>
                  <a:pt x="116" y="0"/>
                  <a:pt x="116" y="0"/>
                </a:cubicBezTo>
                <a:cubicBezTo>
                  <a:pt x="115" y="0"/>
                  <a:pt x="114" y="0"/>
                  <a:pt x="114" y="0"/>
                </a:cubicBezTo>
                <a:cubicBezTo>
                  <a:pt x="112" y="0"/>
                  <a:pt x="109" y="1"/>
                  <a:pt x="109" y="3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07"/>
                  <a:pt x="70" y="108"/>
                  <a:pt x="70" y="108"/>
                </a:cubicBezTo>
                <a:cubicBezTo>
                  <a:pt x="70" y="110"/>
                  <a:pt x="71" y="113"/>
                  <a:pt x="74" y="113"/>
                </a:cubicBezTo>
                <a:cubicBezTo>
                  <a:pt x="78" y="115"/>
                  <a:pt x="78" y="115"/>
                  <a:pt x="78" y="115"/>
                </a:cubicBezTo>
                <a:cubicBezTo>
                  <a:pt x="78" y="115"/>
                  <a:pt x="79" y="115"/>
                  <a:pt x="80" y="115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82" y="115"/>
                  <a:pt x="84" y="114"/>
                  <a:pt x="85" y="112"/>
                </a:cubicBezTo>
                <a:cubicBezTo>
                  <a:pt x="124" y="9"/>
                  <a:pt x="124" y="9"/>
                  <a:pt x="124" y="9"/>
                </a:cubicBezTo>
                <a:cubicBezTo>
                  <a:pt x="124" y="8"/>
                  <a:pt x="124" y="7"/>
                  <a:pt x="124" y="7"/>
                </a:cubicBezTo>
                <a:cubicBezTo>
                  <a:pt x="124" y="5"/>
                  <a:pt x="122" y="3"/>
                  <a:pt x="120" y="2"/>
                </a:cubicBezTo>
                <a:close/>
              </a:path>
            </a:pathLst>
          </a:custGeom>
          <a:solidFill>
            <a:srgbClr val="D7B77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srgbClr val="003229"/>
              </a:solidFill>
              <a:latin typeface="Calibri" panose="020F0502020204030204"/>
            </a:endParaRPr>
          </a:p>
        </p:txBody>
      </p:sp>
      <p:sp>
        <p:nvSpPr>
          <p:cNvPr id="57" name="Freeform 9"/>
          <p:cNvSpPr>
            <a:spLocks noEditPoints="1"/>
          </p:cNvSpPr>
          <p:nvPr/>
        </p:nvSpPr>
        <p:spPr bwMode="auto">
          <a:xfrm>
            <a:off x="6995159" y="2644839"/>
            <a:ext cx="707993" cy="582589"/>
          </a:xfrm>
          <a:custGeom>
            <a:avLst/>
            <a:gdLst>
              <a:gd name="T0" fmla="*/ 166 w 203"/>
              <a:gd name="T1" fmla="*/ 149 h 167"/>
              <a:gd name="T2" fmla="*/ 123 w 203"/>
              <a:gd name="T3" fmla="*/ 149 h 167"/>
              <a:gd name="T4" fmla="*/ 123 w 203"/>
              <a:gd name="T5" fmla="*/ 154 h 167"/>
              <a:gd name="T6" fmla="*/ 123 w 203"/>
              <a:gd name="T7" fmla="*/ 161 h 167"/>
              <a:gd name="T8" fmla="*/ 123 w 203"/>
              <a:gd name="T9" fmla="*/ 163 h 167"/>
              <a:gd name="T10" fmla="*/ 166 w 203"/>
              <a:gd name="T11" fmla="*/ 163 h 167"/>
              <a:gd name="T12" fmla="*/ 170 w 203"/>
              <a:gd name="T13" fmla="*/ 155 h 167"/>
              <a:gd name="T14" fmla="*/ 166 w 203"/>
              <a:gd name="T15" fmla="*/ 149 h 167"/>
              <a:gd name="T16" fmla="*/ 28 w 203"/>
              <a:gd name="T17" fmla="*/ 149 h 167"/>
              <a:gd name="T18" fmla="*/ 24 w 203"/>
              <a:gd name="T19" fmla="*/ 155 h 167"/>
              <a:gd name="T20" fmla="*/ 28 w 203"/>
              <a:gd name="T21" fmla="*/ 163 h 167"/>
              <a:gd name="T22" fmla="*/ 71 w 203"/>
              <a:gd name="T23" fmla="*/ 163 h 167"/>
              <a:gd name="T24" fmla="*/ 71 w 203"/>
              <a:gd name="T25" fmla="*/ 154 h 167"/>
              <a:gd name="T26" fmla="*/ 71 w 203"/>
              <a:gd name="T27" fmla="*/ 149 h 167"/>
              <a:gd name="T28" fmla="*/ 28 w 203"/>
              <a:gd name="T29" fmla="*/ 149 h 167"/>
              <a:gd name="T30" fmla="*/ 114 w 203"/>
              <a:gd name="T31" fmla="*/ 145 h 167"/>
              <a:gd name="T32" fmla="*/ 109 w 203"/>
              <a:gd name="T33" fmla="*/ 145 h 167"/>
              <a:gd name="T34" fmla="*/ 109 w 203"/>
              <a:gd name="T35" fmla="*/ 146 h 167"/>
              <a:gd name="T36" fmla="*/ 108 w 203"/>
              <a:gd name="T37" fmla="*/ 150 h 167"/>
              <a:gd name="T38" fmla="*/ 104 w 203"/>
              <a:gd name="T39" fmla="*/ 154 h 167"/>
              <a:gd name="T40" fmla="*/ 96 w 203"/>
              <a:gd name="T41" fmla="*/ 155 h 167"/>
              <a:gd name="T42" fmla="*/ 96 w 203"/>
              <a:gd name="T43" fmla="*/ 155 h 167"/>
              <a:gd name="T44" fmla="*/ 87 w 203"/>
              <a:gd name="T45" fmla="*/ 151 h 167"/>
              <a:gd name="T46" fmla="*/ 85 w 203"/>
              <a:gd name="T47" fmla="*/ 147 h 167"/>
              <a:gd name="T48" fmla="*/ 85 w 203"/>
              <a:gd name="T49" fmla="*/ 147 h 167"/>
              <a:gd name="T50" fmla="*/ 85 w 203"/>
              <a:gd name="T51" fmla="*/ 145 h 167"/>
              <a:gd name="T52" fmla="*/ 80 w 203"/>
              <a:gd name="T53" fmla="*/ 145 h 167"/>
              <a:gd name="T54" fmla="*/ 76 w 203"/>
              <a:gd name="T55" fmla="*/ 154 h 167"/>
              <a:gd name="T56" fmla="*/ 80 w 203"/>
              <a:gd name="T57" fmla="*/ 167 h 167"/>
              <a:gd name="T58" fmla="*/ 114 w 203"/>
              <a:gd name="T59" fmla="*/ 167 h 167"/>
              <a:gd name="T60" fmla="*/ 118 w 203"/>
              <a:gd name="T61" fmla="*/ 154 h 167"/>
              <a:gd name="T62" fmla="*/ 114 w 203"/>
              <a:gd name="T63" fmla="*/ 145 h 167"/>
              <a:gd name="T64" fmla="*/ 188 w 203"/>
              <a:gd name="T65" fmla="*/ 57 h 167"/>
              <a:gd name="T66" fmla="*/ 150 w 203"/>
              <a:gd name="T67" fmla="*/ 40 h 167"/>
              <a:gd name="T68" fmla="*/ 104 w 203"/>
              <a:gd name="T69" fmla="*/ 0 h 167"/>
              <a:gd name="T70" fmla="*/ 61 w 203"/>
              <a:gd name="T71" fmla="*/ 33 h 167"/>
              <a:gd name="T72" fmla="*/ 32 w 203"/>
              <a:gd name="T73" fmla="*/ 37 h 167"/>
              <a:gd name="T74" fmla="*/ 20 w 203"/>
              <a:gd name="T75" fmla="*/ 75 h 167"/>
              <a:gd name="T76" fmla="*/ 2 w 203"/>
              <a:gd name="T77" fmla="*/ 104 h 167"/>
              <a:gd name="T78" fmla="*/ 30 w 203"/>
              <a:gd name="T79" fmla="*/ 130 h 167"/>
              <a:gd name="T80" fmla="*/ 90 w 203"/>
              <a:gd name="T81" fmla="*/ 130 h 167"/>
              <a:gd name="T82" fmla="*/ 90 w 203"/>
              <a:gd name="T83" fmla="*/ 146 h 167"/>
              <a:gd name="T84" fmla="*/ 96 w 203"/>
              <a:gd name="T85" fmla="*/ 150 h 167"/>
              <a:gd name="T86" fmla="*/ 104 w 203"/>
              <a:gd name="T87" fmla="*/ 146 h 167"/>
              <a:gd name="T88" fmla="*/ 104 w 203"/>
              <a:gd name="T89" fmla="*/ 130 h 167"/>
              <a:gd name="T90" fmla="*/ 154 w 203"/>
              <a:gd name="T91" fmla="*/ 129 h 167"/>
              <a:gd name="T92" fmla="*/ 181 w 203"/>
              <a:gd name="T93" fmla="*/ 120 h 167"/>
              <a:gd name="T94" fmla="*/ 188 w 203"/>
              <a:gd name="T95" fmla="*/ 57 h 167"/>
              <a:gd name="T96" fmla="*/ 73 w 203"/>
              <a:gd name="T97" fmla="*/ 40 h 167"/>
              <a:gd name="T98" fmla="*/ 126 w 203"/>
              <a:gd name="T99" fmla="*/ 56 h 167"/>
              <a:gd name="T100" fmla="*/ 73 w 203"/>
              <a:gd name="T101" fmla="*/ 40 h 167"/>
              <a:gd name="T102" fmla="*/ 132 w 203"/>
              <a:gd name="T103" fmla="*/ 73 h 167"/>
              <a:gd name="T104" fmla="*/ 186 w 203"/>
              <a:gd name="T105" fmla="*/ 95 h 167"/>
              <a:gd name="T106" fmla="*/ 132 w 203"/>
              <a:gd name="T107" fmla="*/ 73 h 167"/>
              <a:gd name="T108" fmla="*/ 132 w 203"/>
              <a:gd name="T109" fmla="*/ 63 h 167"/>
              <a:gd name="T110" fmla="*/ 116 w 203"/>
              <a:gd name="T111" fmla="*/ 26 h 167"/>
              <a:gd name="T112" fmla="*/ 68 w 203"/>
              <a:gd name="T113" fmla="*/ 32 h 167"/>
              <a:gd name="T114" fmla="*/ 128 w 203"/>
              <a:gd name="T115" fmla="*/ 21 h 167"/>
              <a:gd name="T116" fmla="*/ 145 w 203"/>
              <a:gd name="T117" fmla="*/ 53 h 167"/>
              <a:gd name="T118" fmla="*/ 195 w 203"/>
              <a:gd name="T119" fmla="*/ 86 h 167"/>
              <a:gd name="T120" fmla="*/ 132 w 203"/>
              <a:gd name="T121" fmla="*/ 6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3" h="167">
                <a:moveTo>
                  <a:pt x="166" y="149"/>
                </a:moveTo>
                <a:cubicBezTo>
                  <a:pt x="123" y="149"/>
                  <a:pt x="123" y="149"/>
                  <a:pt x="123" y="149"/>
                </a:cubicBezTo>
                <a:cubicBezTo>
                  <a:pt x="123" y="151"/>
                  <a:pt x="123" y="152"/>
                  <a:pt x="123" y="154"/>
                </a:cubicBezTo>
                <a:cubicBezTo>
                  <a:pt x="123" y="157"/>
                  <a:pt x="123" y="159"/>
                  <a:pt x="123" y="161"/>
                </a:cubicBezTo>
                <a:cubicBezTo>
                  <a:pt x="123" y="162"/>
                  <a:pt x="123" y="162"/>
                  <a:pt x="123" y="163"/>
                </a:cubicBezTo>
                <a:cubicBezTo>
                  <a:pt x="166" y="163"/>
                  <a:pt x="166" y="163"/>
                  <a:pt x="166" y="163"/>
                </a:cubicBezTo>
                <a:cubicBezTo>
                  <a:pt x="169" y="163"/>
                  <a:pt x="170" y="161"/>
                  <a:pt x="170" y="155"/>
                </a:cubicBezTo>
                <a:cubicBezTo>
                  <a:pt x="170" y="150"/>
                  <a:pt x="166" y="149"/>
                  <a:pt x="166" y="149"/>
                </a:cubicBezTo>
                <a:close/>
                <a:moveTo>
                  <a:pt x="28" y="149"/>
                </a:moveTo>
                <a:cubicBezTo>
                  <a:pt x="28" y="149"/>
                  <a:pt x="24" y="150"/>
                  <a:pt x="24" y="155"/>
                </a:cubicBezTo>
                <a:cubicBezTo>
                  <a:pt x="24" y="161"/>
                  <a:pt x="25" y="163"/>
                  <a:pt x="28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60"/>
                  <a:pt x="71" y="158"/>
                  <a:pt x="71" y="154"/>
                </a:cubicBezTo>
                <a:cubicBezTo>
                  <a:pt x="71" y="152"/>
                  <a:pt x="71" y="151"/>
                  <a:pt x="71" y="149"/>
                </a:cubicBezTo>
                <a:lnTo>
                  <a:pt x="28" y="149"/>
                </a:lnTo>
                <a:close/>
                <a:moveTo>
                  <a:pt x="114" y="145"/>
                </a:moveTo>
                <a:cubicBezTo>
                  <a:pt x="109" y="145"/>
                  <a:pt x="109" y="145"/>
                  <a:pt x="109" y="145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09" y="147"/>
                  <a:pt x="109" y="149"/>
                  <a:pt x="108" y="150"/>
                </a:cubicBezTo>
                <a:cubicBezTo>
                  <a:pt x="107" y="152"/>
                  <a:pt x="106" y="153"/>
                  <a:pt x="104" y="154"/>
                </a:cubicBezTo>
                <a:cubicBezTo>
                  <a:pt x="101" y="155"/>
                  <a:pt x="99" y="155"/>
                  <a:pt x="96" y="155"/>
                </a:cubicBezTo>
                <a:cubicBezTo>
                  <a:pt x="96" y="155"/>
                  <a:pt x="96" y="155"/>
                  <a:pt x="96" y="155"/>
                </a:cubicBezTo>
                <a:cubicBezTo>
                  <a:pt x="92" y="155"/>
                  <a:pt x="89" y="153"/>
                  <a:pt x="87" y="151"/>
                </a:cubicBezTo>
                <a:cubicBezTo>
                  <a:pt x="86" y="149"/>
                  <a:pt x="85" y="148"/>
                  <a:pt x="85" y="147"/>
                </a:cubicBezTo>
                <a:cubicBezTo>
                  <a:pt x="85" y="147"/>
                  <a:pt x="85" y="147"/>
                  <a:pt x="85" y="147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0" y="145"/>
                  <a:pt x="80" y="145"/>
                  <a:pt x="80" y="145"/>
                </a:cubicBezTo>
                <a:cubicBezTo>
                  <a:pt x="80" y="145"/>
                  <a:pt x="76" y="146"/>
                  <a:pt x="76" y="154"/>
                </a:cubicBezTo>
                <a:cubicBezTo>
                  <a:pt x="76" y="164"/>
                  <a:pt x="77" y="167"/>
                  <a:pt x="80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7" y="167"/>
                  <a:pt x="118" y="164"/>
                  <a:pt x="118" y="154"/>
                </a:cubicBezTo>
                <a:cubicBezTo>
                  <a:pt x="118" y="146"/>
                  <a:pt x="114" y="145"/>
                  <a:pt x="114" y="145"/>
                </a:cubicBezTo>
                <a:close/>
                <a:moveTo>
                  <a:pt x="188" y="57"/>
                </a:moveTo>
                <a:cubicBezTo>
                  <a:pt x="173" y="37"/>
                  <a:pt x="150" y="40"/>
                  <a:pt x="150" y="40"/>
                </a:cubicBezTo>
                <a:cubicBezTo>
                  <a:pt x="148" y="26"/>
                  <a:pt x="134" y="0"/>
                  <a:pt x="104" y="0"/>
                </a:cubicBezTo>
                <a:cubicBezTo>
                  <a:pt x="70" y="1"/>
                  <a:pt x="61" y="33"/>
                  <a:pt x="61" y="33"/>
                </a:cubicBezTo>
                <a:cubicBezTo>
                  <a:pt x="61" y="33"/>
                  <a:pt x="48" y="26"/>
                  <a:pt x="32" y="37"/>
                </a:cubicBezTo>
                <a:cubicBezTo>
                  <a:pt x="10" y="52"/>
                  <a:pt x="20" y="75"/>
                  <a:pt x="20" y="75"/>
                </a:cubicBezTo>
                <a:cubicBezTo>
                  <a:pt x="20" y="75"/>
                  <a:pt x="0" y="83"/>
                  <a:pt x="2" y="104"/>
                </a:cubicBezTo>
                <a:cubicBezTo>
                  <a:pt x="5" y="129"/>
                  <a:pt x="30" y="130"/>
                  <a:pt x="30" y="130"/>
                </a:cubicBezTo>
                <a:cubicBezTo>
                  <a:pt x="30" y="130"/>
                  <a:pt x="60" y="130"/>
                  <a:pt x="90" y="130"/>
                </a:cubicBezTo>
                <a:cubicBezTo>
                  <a:pt x="90" y="146"/>
                  <a:pt x="90" y="146"/>
                  <a:pt x="90" y="146"/>
                </a:cubicBezTo>
                <a:cubicBezTo>
                  <a:pt x="90" y="146"/>
                  <a:pt x="91" y="150"/>
                  <a:pt x="96" y="150"/>
                </a:cubicBezTo>
                <a:cubicBezTo>
                  <a:pt x="102" y="150"/>
                  <a:pt x="104" y="150"/>
                  <a:pt x="104" y="146"/>
                </a:cubicBezTo>
                <a:cubicBezTo>
                  <a:pt x="104" y="130"/>
                  <a:pt x="104" y="130"/>
                  <a:pt x="104" y="130"/>
                </a:cubicBezTo>
                <a:cubicBezTo>
                  <a:pt x="129" y="130"/>
                  <a:pt x="151" y="129"/>
                  <a:pt x="154" y="129"/>
                </a:cubicBezTo>
                <a:cubicBezTo>
                  <a:pt x="159" y="129"/>
                  <a:pt x="168" y="128"/>
                  <a:pt x="181" y="120"/>
                </a:cubicBezTo>
                <a:cubicBezTo>
                  <a:pt x="199" y="106"/>
                  <a:pt x="203" y="77"/>
                  <a:pt x="188" y="57"/>
                </a:cubicBezTo>
                <a:close/>
                <a:moveTo>
                  <a:pt x="73" y="40"/>
                </a:moveTo>
                <a:cubicBezTo>
                  <a:pt x="120" y="18"/>
                  <a:pt x="126" y="56"/>
                  <a:pt x="126" y="56"/>
                </a:cubicBezTo>
                <a:cubicBezTo>
                  <a:pt x="111" y="26"/>
                  <a:pt x="73" y="40"/>
                  <a:pt x="73" y="40"/>
                </a:cubicBezTo>
                <a:close/>
                <a:moveTo>
                  <a:pt x="132" y="73"/>
                </a:moveTo>
                <a:cubicBezTo>
                  <a:pt x="173" y="61"/>
                  <a:pt x="186" y="95"/>
                  <a:pt x="186" y="95"/>
                </a:cubicBezTo>
                <a:cubicBezTo>
                  <a:pt x="166" y="71"/>
                  <a:pt x="132" y="73"/>
                  <a:pt x="132" y="73"/>
                </a:cubicBezTo>
                <a:close/>
                <a:moveTo>
                  <a:pt x="132" y="63"/>
                </a:moveTo>
                <a:cubicBezTo>
                  <a:pt x="132" y="63"/>
                  <a:pt x="141" y="34"/>
                  <a:pt x="116" y="26"/>
                </a:cubicBezTo>
                <a:cubicBezTo>
                  <a:pt x="92" y="18"/>
                  <a:pt x="68" y="32"/>
                  <a:pt x="68" y="32"/>
                </a:cubicBezTo>
                <a:cubicBezTo>
                  <a:pt x="68" y="32"/>
                  <a:pt x="94" y="3"/>
                  <a:pt x="128" y="21"/>
                </a:cubicBezTo>
                <a:cubicBezTo>
                  <a:pt x="148" y="34"/>
                  <a:pt x="145" y="53"/>
                  <a:pt x="145" y="53"/>
                </a:cubicBezTo>
                <a:cubicBezTo>
                  <a:pt x="145" y="53"/>
                  <a:pt x="188" y="46"/>
                  <a:pt x="195" y="86"/>
                </a:cubicBezTo>
                <a:cubicBezTo>
                  <a:pt x="168" y="50"/>
                  <a:pt x="132" y="63"/>
                  <a:pt x="132" y="63"/>
                </a:cubicBezTo>
                <a:close/>
              </a:path>
            </a:pathLst>
          </a:custGeom>
          <a:solidFill>
            <a:srgbClr val="D7B774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8565"/>
            <a:endParaRPr lang="en-US" sz="2400">
              <a:solidFill>
                <a:srgbClr val="003229"/>
              </a:solidFill>
              <a:latin typeface="Calibri" panose="020F0502020204030204"/>
            </a:endParaRPr>
          </a:p>
        </p:txBody>
      </p:sp>
      <p:cxnSp>
        <p:nvCxnSpPr>
          <p:cNvPr id="58" name="Straight Connector 73"/>
          <p:cNvCxnSpPr/>
          <p:nvPr/>
        </p:nvCxnSpPr>
        <p:spPr>
          <a:xfrm>
            <a:off x="3439885" y="2507955"/>
            <a:ext cx="0" cy="259431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74"/>
          <p:cNvCxnSpPr/>
          <p:nvPr/>
        </p:nvCxnSpPr>
        <p:spPr>
          <a:xfrm>
            <a:off x="6059008" y="2507955"/>
            <a:ext cx="0" cy="259431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75"/>
          <p:cNvCxnSpPr/>
          <p:nvPr/>
        </p:nvCxnSpPr>
        <p:spPr>
          <a:xfrm>
            <a:off x="8621485" y="2507955"/>
            <a:ext cx="0" cy="2594312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3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01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11" name="MH_SubTitle_1"/>
          <p:cNvSpPr txBox="1">
            <a:spLocks noChangeArrowheads="1"/>
          </p:cNvSpPr>
          <p:nvPr/>
        </p:nvSpPr>
        <p:spPr bwMode="auto">
          <a:xfrm>
            <a:off x="1336795" y="2101798"/>
            <a:ext cx="2320805" cy="677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2" tIns="45706" rIns="91412" bIns="45706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微软雅黑" panose="020B0503020204020204" charset="-122"/>
                <a:cs typeface="+mn-cs"/>
              </a:rPr>
              <a:t>添加标题</a:t>
            </a:r>
            <a:endParaRPr kumimoji="0" lang="zh-CN" altLang="en-US" sz="213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微软雅黑" panose="020B0503020204020204" charset="-122"/>
              <a:cs typeface="+mn-cs"/>
            </a:endParaRPr>
          </a:p>
        </p:txBody>
      </p:sp>
      <p:cxnSp>
        <p:nvCxnSpPr>
          <p:cNvPr id="12" name="MH_Other_3"/>
          <p:cNvCxnSpPr>
            <a:cxnSpLocks noChangeShapeType="1"/>
          </p:cNvCxnSpPr>
          <p:nvPr/>
        </p:nvCxnSpPr>
        <p:spPr bwMode="auto">
          <a:xfrm>
            <a:off x="1436830" y="2828341"/>
            <a:ext cx="3269829" cy="0"/>
          </a:xfrm>
          <a:prstGeom prst="line">
            <a:avLst/>
          </a:prstGeom>
          <a:noFill/>
          <a:ln w="3810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矩形 12"/>
          <p:cNvSpPr/>
          <p:nvPr/>
        </p:nvSpPr>
        <p:spPr>
          <a:xfrm>
            <a:off x="1336797" y="3124822"/>
            <a:ext cx="4161013" cy="58224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198" y="1401801"/>
            <a:ext cx="4490628" cy="2994688"/>
          </a:xfrm>
          <a:custGeom>
            <a:avLst/>
            <a:gdLst>
              <a:gd name="connsiteX0" fmla="*/ 1587774 w 4668247"/>
              <a:gd name="connsiteY0" fmla="*/ 0 h 3132000"/>
              <a:gd name="connsiteX1" fmla="*/ 4668247 w 4668247"/>
              <a:gd name="connsiteY1" fmla="*/ 0 h 3132000"/>
              <a:gd name="connsiteX2" fmla="*/ 4668247 w 4668247"/>
              <a:gd name="connsiteY2" fmla="*/ 110105 h 3132000"/>
              <a:gd name="connsiteX3" fmla="*/ 3136291 w 4668247"/>
              <a:gd name="connsiteY3" fmla="*/ 3132000 h 3132000"/>
              <a:gd name="connsiteX4" fmla="*/ 0 w 4668247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8247" h="3132000">
                <a:moveTo>
                  <a:pt x="1587774" y="0"/>
                </a:moveTo>
                <a:lnTo>
                  <a:pt x="4668247" y="0"/>
                </a:lnTo>
                <a:lnTo>
                  <a:pt x="4668247" y="110105"/>
                </a:lnTo>
                <a:lnTo>
                  <a:pt x="3136291" y="3132000"/>
                </a:lnTo>
                <a:lnTo>
                  <a:pt x="0" y="3132000"/>
                </a:lnTo>
                <a:close/>
              </a:path>
            </a:pathLst>
          </a:custGeom>
          <a:solidFill>
            <a:schemeClr val="accent1"/>
          </a:solidFill>
          <a:ln w="25400" cmpd="dbl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463" y="2858653"/>
            <a:ext cx="4492032" cy="2994688"/>
          </a:xfrm>
          <a:custGeom>
            <a:avLst/>
            <a:gdLst>
              <a:gd name="connsiteX0" fmla="*/ 1587774 w 4668247"/>
              <a:gd name="connsiteY0" fmla="*/ 0 h 3132000"/>
              <a:gd name="connsiteX1" fmla="*/ 4668247 w 4668247"/>
              <a:gd name="connsiteY1" fmla="*/ 0 h 3132000"/>
              <a:gd name="connsiteX2" fmla="*/ 4668247 w 4668247"/>
              <a:gd name="connsiteY2" fmla="*/ 110105 h 3132000"/>
              <a:gd name="connsiteX3" fmla="*/ 3136291 w 4668247"/>
              <a:gd name="connsiteY3" fmla="*/ 3132000 h 3132000"/>
              <a:gd name="connsiteX4" fmla="*/ 0 w 4668247"/>
              <a:gd name="connsiteY4" fmla="*/ 3132000 h 31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8247" h="3132000">
                <a:moveTo>
                  <a:pt x="1587774" y="0"/>
                </a:moveTo>
                <a:lnTo>
                  <a:pt x="4668247" y="0"/>
                </a:lnTo>
                <a:lnTo>
                  <a:pt x="4668247" y="110105"/>
                </a:lnTo>
                <a:lnTo>
                  <a:pt x="3136291" y="3132000"/>
                </a:lnTo>
                <a:lnTo>
                  <a:pt x="0" y="3132000"/>
                </a:lnTo>
                <a:close/>
              </a:path>
            </a:pathLst>
          </a:custGeom>
          <a:solidFill>
            <a:schemeClr val="accent1"/>
          </a:solidFill>
          <a:ln w="25400" cmpd="dbl">
            <a:noFill/>
          </a:ln>
        </p:spPr>
      </p:pic>
      <p:sp>
        <p:nvSpPr>
          <p:cNvPr id="18" name="矩形 17"/>
          <p:cNvSpPr/>
          <p:nvPr/>
        </p:nvSpPr>
        <p:spPr>
          <a:xfrm>
            <a:off x="1336796" y="3812638"/>
            <a:ext cx="4161013" cy="58224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36796" y="4500454"/>
            <a:ext cx="4161013" cy="58224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36795" y="5188270"/>
            <a:ext cx="4161013" cy="582247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02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32" name="Rectangle 1"/>
          <p:cNvSpPr/>
          <p:nvPr/>
        </p:nvSpPr>
        <p:spPr>
          <a:xfrm>
            <a:off x="1464145" y="3150112"/>
            <a:ext cx="1277520" cy="2336801"/>
          </a:xfrm>
          <a:prstGeom prst="rect">
            <a:avLst/>
          </a:prstGeom>
          <a:solidFill>
            <a:srgbClr val="7C8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Rectangle 21"/>
          <p:cNvSpPr/>
          <p:nvPr/>
        </p:nvSpPr>
        <p:spPr>
          <a:xfrm>
            <a:off x="2795392" y="2198724"/>
            <a:ext cx="1277520" cy="3288189"/>
          </a:xfrm>
          <a:prstGeom prst="rect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Rectangle 22"/>
          <p:cNvSpPr/>
          <p:nvPr/>
        </p:nvSpPr>
        <p:spPr>
          <a:xfrm>
            <a:off x="4132609" y="3900991"/>
            <a:ext cx="1277520" cy="1585923"/>
          </a:xfrm>
          <a:prstGeom prst="rect">
            <a:avLst/>
          </a:prstGeom>
          <a:solidFill>
            <a:srgbClr val="9B80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Rectangle 23"/>
          <p:cNvSpPr/>
          <p:nvPr/>
        </p:nvSpPr>
        <p:spPr>
          <a:xfrm>
            <a:off x="5469825" y="2540513"/>
            <a:ext cx="1277520" cy="2946400"/>
          </a:xfrm>
          <a:prstGeom prst="rect">
            <a:avLst/>
          </a:prstGeom>
          <a:solidFill>
            <a:srgbClr val="D7B7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Rectangle 25"/>
          <p:cNvSpPr/>
          <p:nvPr/>
        </p:nvSpPr>
        <p:spPr>
          <a:xfrm>
            <a:off x="2765425" y="2198622"/>
            <a:ext cx="133745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95%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37" name="Rectangle 26"/>
          <p:cNvSpPr/>
          <p:nvPr/>
        </p:nvSpPr>
        <p:spPr>
          <a:xfrm>
            <a:off x="1427974" y="3160798"/>
            <a:ext cx="133745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70%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38" name="Rectangle 27"/>
          <p:cNvSpPr/>
          <p:nvPr/>
        </p:nvSpPr>
        <p:spPr>
          <a:xfrm>
            <a:off x="4102876" y="3902471"/>
            <a:ext cx="133745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35%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39" name="Rectangle 28"/>
          <p:cNvSpPr/>
          <p:nvPr/>
        </p:nvSpPr>
        <p:spPr>
          <a:xfrm>
            <a:off x="5469825" y="2530529"/>
            <a:ext cx="133745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7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80%</a:t>
            </a:r>
            <a:endParaRPr kumimoji="0" lang="en-US" sz="37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40" name="Rectangle 29"/>
          <p:cNvSpPr/>
          <p:nvPr/>
        </p:nvSpPr>
        <p:spPr>
          <a:xfrm>
            <a:off x="1475540" y="5555281"/>
            <a:ext cx="1232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rPr>
              <a:t>输入标题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41" name="Rectangle 30"/>
          <p:cNvSpPr/>
          <p:nvPr/>
        </p:nvSpPr>
        <p:spPr>
          <a:xfrm>
            <a:off x="2767303" y="5555281"/>
            <a:ext cx="1232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18565">
              <a:defRPr/>
            </a:pPr>
            <a:r>
              <a:rPr lang="zh-CN" altLang="en-US" sz="1200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lang="en-US" altLang="zh-CN" sz="1200" dirty="0">
              <a:solidFill>
                <a:schemeClr val="bg1"/>
              </a:solidFill>
              <a:latin typeface="Raleway thin" pitchFamily="34" charset="0"/>
            </a:endParaRPr>
          </a:p>
        </p:txBody>
      </p:sp>
      <p:sp>
        <p:nvSpPr>
          <p:cNvPr id="42" name="Rectangle 31"/>
          <p:cNvSpPr/>
          <p:nvPr/>
        </p:nvSpPr>
        <p:spPr>
          <a:xfrm>
            <a:off x="4102876" y="5555281"/>
            <a:ext cx="1232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18565">
              <a:defRPr/>
            </a:pPr>
            <a:r>
              <a:rPr lang="zh-CN" altLang="en-US" sz="1200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lang="en-US" altLang="zh-CN" sz="1200" dirty="0">
              <a:solidFill>
                <a:schemeClr val="bg1"/>
              </a:solidFill>
              <a:latin typeface="Raleway thin" pitchFamily="34" charset="0"/>
            </a:endParaRPr>
          </a:p>
        </p:txBody>
      </p:sp>
      <p:sp>
        <p:nvSpPr>
          <p:cNvPr id="43" name="Rectangle 32"/>
          <p:cNvSpPr/>
          <p:nvPr/>
        </p:nvSpPr>
        <p:spPr>
          <a:xfrm>
            <a:off x="5469825" y="5555281"/>
            <a:ext cx="12323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218565">
              <a:defRPr/>
            </a:pPr>
            <a:r>
              <a:rPr lang="zh-CN" altLang="en-US" sz="1200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lang="en-US" altLang="zh-CN" sz="1200" dirty="0">
              <a:solidFill>
                <a:schemeClr val="bg1"/>
              </a:solidFill>
              <a:latin typeface="Raleway thin" pitchFamily="34" charset="0"/>
            </a:endParaRPr>
          </a:p>
        </p:txBody>
      </p:sp>
      <p:sp>
        <p:nvSpPr>
          <p:cNvPr id="44" name="Freeform 11"/>
          <p:cNvSpPr>
            <a:spLocks noEditPoints="1"/>
          </p:cNvSpPr>
          <p:nvPr/>
        </p:nvSpPr>
        <p:spPr bwMode="auto">
          <a:xfrm>
            <a:off x="3175323" y="4644484"/>
            <a:ext cx="439812" cy="707475"/>
          </a:xfrm>
          <a:custGeom>
            <a:avLst/>
            <a:gdLst>
              <a:gd name="T0" fmla="*/ 450 w 503"/>
              <a:gd name="T1" fmla="*/ 88 h 809"/>
              <a:gd name="T2" fmla="*/ 265 w 503"/>
              <a:gd name="T3" fmla="*/ 0 h 809"/>
              <a:gd name="T4" fmla="*/ 253 w 503"/>
              <a:gd name="T5" fmla="*/ 0 h 809"/>
              <a:gd name="T6" fmla="*/ 239 w 503"/>
              <a:gd name="T7" fmla="*/ 0 h 809"/>
              <a:gd name="T8" fmla="*/ 238 w 503"/>
              <a:gd name="T9" fmla="*/ 0 h 809"/>
              <a:gd name="T10" fmla="*/ 53 w 503"/>
              <a:gd name="T11" fmla="*/ 88 h 809"/>
              <a:gd name="T12" fmla="*/ 0 w 503"/>
              <a:gd name="T13" fmla="*/ 244 h 809"/>
              <a:gd name="T14" fmla="*/ 21 w 503"/>
              <a:gd name="T15" fmla="*/ 338 h 809"/>
              <a:gd name="T16" fmla="*/ 102 w 503"/>
              <a:gd name="T17" fmla="*/ 522 h 809"/>
              <a:gd name="T18" fmla="*/ 135 w 503"/>
              <a:gd name="T19" fmla="*/ 628 h 809"/>
              <a:gd name="T20" fmla="*/ 142 w 503"/>
              <a:gd name="T21" fmla="*/ 642 h 809"/>
              <a:gd name="T22" fmla="*/ 361 w 503"/>
              <a:gd name="T23" fmla="*/ 642 h 809"/>
              <a:gd name="T24" fmla="*/ 368 w 503"/>
              <a:gd name="T25" fmla="*/ 628 h 809"/>
              <a:gd name="T26" fmla="*/ 401 w 503"/>
              <a:gd name="T27" fmla="*/ 522 h 809"/>
              <a:gd name="T28" fmla="*/ 482 w 503"/>
              <a:gd name="T29" fmla="*/ 338 h 809"/>
              <a:gd name="T30" fmla="*/ 503 w 503"/>
              <a:gd name="T31" fmla="*/ 244 h 809"/>
              <a:gd name="T32" fmla="*/ 450 w 503"/>
              <a:gd name="T33" fmla="*/ 88 h 809"/>
              <a:gd name="T34" fmla="*/ 434 w 503"/>
              <a:gd name="T35" fmla="*/ 313 h 809"/>
              <a:gd name="T36" fmla="*/ 347 w 503"/>
              <a:gd name="T37" fmla="*/ 514 h 809"/>
              <a:gd name="T38" fmla="*/ 330 w 503"/>
              <a:gd name="T39" fmla="*/ 579 h 809"/>
              <a:gd name="T40" fmla="*/ 327 w 503"/>
              <a:gd name="T41" fmla="*/ 587 h 809"/>
              <a:gd name="T42" fmla="*/ 176 w 503"/>
              <a:gd name="T43" fmla="*/ 587 h 809"/>
              <a:gd name="T44" fmla="*/ 156 w 503"/>
              <a:gd name="T45" fmla="*/ 514 h 809"/>
              <a:gd name="T46" fmla="*/ 69 w 503"/>
              <a:gd name="T47" fmla="*/ 313 h 809"/>
              <a:gd name="T48" fmla="*/ 55 w 503"/>
              <a:gd name="T49" fmla="*/ 244 h 809"/>
              <a:gd name="T50" fmla="*/ 95 w 503"/>
              <a:gd name="T51" fmla="*/ 123 h 809"/>
              <a:gd name="T52" fmla="*/ 242 w 503"/>
              <a:gd name="T53" fmla="*/ 55 h 809"/>
              <a:gd name="T54" fmla="*/ 253 w 503"/>
              <a:gd name="T55" fmla="*/ 54 h 809"/>
              <a:gd name="T56" fmla="*/ 261 w 503"/>
              <a:gd name="T57" fmla="*/ 55 h 809"/>
              <a:gd name="T58" fmla="*/ 261 w 503"/>
              <a:gd name="T59" fmla="*/ 55 h 809"/>
              <a:gd name="T60" fmla="*/ 407 w 503"/>
              <a:gd name="T61" fmla="*/ 123 h 809"/>
              <a:gd name="T62" fmla="*/ 448 w 503"/>
              <a:gd name="T63" fmla="*/ 244 h 809"/>
              <a:gd name="T64" fmla="*/ 434 w 503"/>
              <a:gd name="T65" fmla="*/ 313 h 809"/>
              <a:gd name="T66" fmla="*/ 366 w 503"/>
              <a:gd name="T67" fmla="*/ 662 h 809"/>
              <a:gd name="T68" fmla="*/ 137 w 503"/>
              <a:gd name="T69" fmla="*/ 662 h 809"/>
              <a:gd name="T70" fmla="*/ 108 w 503"/>
              <a:gd name="T71" fmla="*/ 683 h 809"/>
              <a:gd name="T72" fmla="*/ 108 w 503"/>
              <a:gd name="T73" fmla="*/ 690 h 809"/>
              <a:gd name="T74" fmla="*/ 137 w 503"/>
              <a:gd name="T75" fmla="*/ 711 h 809"/>
              <a:gd name="T76" fmla="*/ 366 w 503"/>
              <a:gd name="T77" fmla="*/ 711 h 809"/>
              <a:gd name="T78" fmla="*/ 395 w 503"/>
              <a:gd name="T79" fmla="*/ 690 h 809"/>
              <a:gd name="T80" fmla="*/ 395 w 503"/>
              <a:gd name="T81" fmla="*/ 683 h 809"/>
              <a:gd name="T82" fmla="*/ 366 w 503"/>
              <a:gd name="T83" fmla="*/ 662 h 809"/>
              <a:gd name="T84" fmla="*/ 251 w 503"/>
              <a:gd name="T85" fmla="*/ 809 h 809"/>
              <a:gd name="T86" fmla="*/ 342 w 503"/>
              <a:gd name="T87" fmla="*/ 730 h 809"/>
              <a:gd name="T88" fmla="*/ 161 w 503"/>
              <a:gd name="T89" fmla="*/ 730 h 809"/>
              <a:gd name="T90" fmla="*/ 251 w 503"/>
              <a:gd name="T91" fmla="*/ 809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03" h="809">
                <a:moveTo>
                  <a:pt x="450" y="88"/>
                </a:moveTo>
                <a:cubicBezTo>
                  <a:pt x="413" y="41"/>
                  <a:pt x="351" y="5"/>
                  <a:pt x="265" y="0"/>
                </a:cubicBezTo>
                <a:cubicBezTo>
                  <a:pt x="261" y="0"/>
                  <a:pt x="257" y="0"/>
                  <a:pt x="253" y="0"/>
                </a:cubicBezTo>
                <a:cubicBezTo>
                  <a:pt x="246" y="0"/>
                  <a:pt x="239" y="0"/>
                  <a:pt x="239" y="0"/>
                </a:cubicBezTo>
                <a:cubicBezTo>
                  <a:pt x="238" y="0"/>
                  <a:pt x="238" y="0"/>
                  <a:pt x="238" y="0"/>
                </a:cubicBezTo>
                <a:cubicBezTo>
                  <a:pt x="152" y="5"/>
                  <a:pt x="90" y="41"/>
                  <a:pt x="53" y="88"/>
                </a:cubicBezTo>
                <a:cubicBezTo>
                  <a:pt x="15" y="136"/>
                  <a:pt x="0" y="194"/>
                  <a:pt x="0" y="244"/>
                </a:cubicBezTo>
                <a:cubicBezTo>
                  <a:pt x="0" y="280"/>
                  <a:pt x="7" y="313"/>
                  <a:pt x="21" y="338"/>
                </a:cubicBezTo>
                <a:cubicBezTo>
                  <a:pt x="59" y="409"/>
                  <a:pt x="94" y="472"/>
                  <a:pt x="102" y="522"/>
                </a:cubicBezTo>
                <a:cubicBezTo>
                  <a:pt x="112" y="585"/>
                  <a:pt x="134" y="626"/>
                  <a:pt x="135" y="628"/>
                </a:cubicBezTo>
                <a:cubicBezTo>
                  <a:pt x="142" y="642"/>
                  <a:pt x="142" y="642"/>
                  <a:pt x="142" y="642"/>
                </a:cubicBezTo>
                <a:cubicBezTo>
                  <a:pt x="361" y="642"/>
                  <a:pt x="361" y="642"/>
                  <a:pt x="361" y="642"/>
                </a:cubicBezTo>
                <a:cubicBezTo>
                  <a:pt x="368" y="628"/>
                  <a:pt x="368" y="628"/>
                  <a:pt x="368" y="628"/>
                </a:cubicBezTo>
                <a:cubicBezTo>
                  <a:pt x="369" y="626"/>
                  <a:pt x="391" y="585"/>
                  <a:pt x="401" y="522"/>
                </a:cubicBezTo>
                <a:cubicBezTo>
                  <a:pt x="409" y="472"/>
                  <a:pt x="444" y="409"/>
                  <a:pt x="482" y="338"/>
                </a:cubicBezTo>
                <a:cubicBezTo>
                  <a:pt x="496" y="313"/>
                  <a:pt x="503" y="280"/>
                  <a:pt x="503" y="244"/>
                </a:cubicBezTo>
                <a:cubicBezTo>
                  <a:pt x="503" y="194"/>
                  <a:pt x="488" y="136"/>
                  <a:pt x="450" y="88"/>
                </a:cubicBezTo>
                <a:close/>
                <a:moveTo>
                  <a:pt x="434" y="313"/>
                </a:moveTo>
                <a:cubicBezTo>
                  <a:pt x="396" y="383"/>
                  <a:pt x="358" y="448"/>
                  <a:pt x="347" y="514"/>
                </a:cubicBezTo>
                <a:cubicBezTo>
                  <a:pt x="343" y="541"/>
                  <a:pt x="336" y="563"/>
                  <a:pt x="330" y="579"/>
                </a:cubicBezTo>
                <a:cubicBezTo>
                  <a:pt x="329" y="582"/>
                  <a:pt x="328" y="585"/>
                  <a:pt x="327" y="587"/>
                </a:cubicBezTo>
                <a:cubicBezTo>
                  <a:pt x="176" y="587"/>
                  <a:pt x="176" y="587"/>
                  <a:pt x="176" y="587"/>
                </a:cubicBezTo>
                <a:cubicBezTo>
                  <a:pt x="170" y="572"/>
                  <a:pt x="161" y="546"/>
                  <a:pt x="156" y="514"/>
                </a:cubicBezTo>
                <a:cubicBezTo>
                  <a:pt x="145" y="448"/>
                  <a:pt x="107" y="383"/>
                  <a:pt x="69" y="313"/>
                </a:cubicBezTo>
                <a:cubicBezTo>
                  <a:pt x="61" y="298"/>
                  <a:pt x="55" y="273"/>
                  <a:pt x="55" y="244"/>
                </a:cubicBezTo>
                <a:cubicBezTo>
                  <a:pt x="55" y="204"/>
                  <a:pt x="67" y="158"/>
                  <a:pt x="95" y="123"/>
                </a:cubicBezTo>
                <a:cubicBezTo>
                  <a:pt x="124" y="87"/>
                  <a:pt x="168" y="60"/>
                  <a:pt x="242" y="55"/>
                </a:cubicBezTo>
                <a:cubicBezTo>
                  <a:pt x="243" y="55"/>
                  <a:pt x="248" y="54"/>
                  <a:pt x="253" y="54"/>
                </a:cubicBezTo>
                <a:cubicBezTo>
                  <a:pt x="256" y="54"/>
                  <a:pt x="259" y="55"/>
                  <a:pt x="261" y="55"/>
                </a:cubicBezTo>
                <a:cubicBezTo>
                  <a:pt x="261" y="55"/>
                  <a:pt x="261" y="55"/>
                  <a:pt x="261" y="55"/>
                </a:cubicBezTo>
                <a:cubicBezTo>
                  <a:pt x="335" y="60"/>
                  <a:pt x="379" y="87"/>
                  <a:pt x="407" y="123"/>
                </a:cubicBezTo>
                <a:cubicBezTo>
                  <a:pt x="436" y="158"/>
                  <a:pt x="448" y="204"/>
                  <a:pt x="448" y="244"/>
                </a:cubicBezTo>
                <a:cubicBezTo>
                  <a:pt x="448" y="273"/>
                  <a:pt x="442" y="298"/>
                  <a:pt x="434" y="313"/>
                </a:cubicBezTo>
                <a:close/>
                <a:moveTo>
                  <a:pt x="366" y="662"/>
                </a:moveTo>
                <a:cubicBezTo>
                  <a:pt x="137" y="662"/>
                  <a:pt x="137" y="662"/>
                  <a:pt x="137" y="662"/>
                </a:cubicBezTo>
                <a:cubicBezTo>
                  <a:pt x="121" y="662"/>
                  <a:pt x="108" y="671"/>
                  <a:pt x="108" y="683"/>
                </a:cubicBezTo>
                <a:cubicBezTo>
                  <a:pt x="108" y="690"/>
                  <a:pt x="108" y="690"/>
                  <a:pt x="108" y="690"/>
                </a:cubicBezTo>
                <a:cubicBezTo>
                  <a:pt x="108" y="701"/>
                  <a:pt x="121" y="711"/>
                  <a:pt x="137" y="711"/>
                </a:cubicBezTo>
                <a:cubicBezTo>
                  <a:pt x="366" y="711"/>
                  <a:pt x="366" y="711"/>
                  <a:pt x="366" y="711"/>
                </a:cubicBezTo>
                <a:cubicBezTo>
                  <a:pt x="382" y="711"/>
                  <a:pt x="395" y="701"/>
                  <a:pt x="395" y="690"/>
                </a:cubicBezTo>
                <a:cubicBezTo>
                  <a:pt x="395" y="683"/>
                  <a:pt x="395" y="683"/>
                  <a:pt x="395" y="683"/>
                </a:cubicBezTo>
                <a:cubicBezTo>
                  <a:pt x="395" y="671"/>
                  <a:pt x="382" y="662"/>
                  <a:pt x="366" y="662"/>
                </a:cubicBezTo>
                <a:close/>
                <a:moveTo>
                  <a:pt x="251" y="809"/>
                </a:moveTo>
                <a:cubicBezTo>
                  <a:pt x="301" y="809"/>
                  <a:pt x="342" y="773"/>
                  <a:pt x="342" y="730"/>
                </a:cubicBezTo>
                <a:cubicBezTo>
                  <a:pt x="161" y="730"/>
                  <a:pt x="161" y="730"/>
                  <a:pt x="161" y="730"/>
                </a:cubicBezTo>
                <a:cubicBezTo>
                  <a:pt x="161" y="773"/>
                  <a:pt x="201" y="809"/>
                  <a:pt x="251" y="809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1772876" y="4676643"/>
            <a:ext cx="637653" cy="643159"/>
          </a:xfrm>
          <a:custGeom>
            <a:avLst/>
            <a:gdLst>
              <a:gd name="T0" fmla="*/ 263 w 294"/>
              <a:gd name="T1" fmla="*/ 82 h 297"/>
              <a:gd name="T2" fmla="*/ 195 w 294"/>
              <a:gd name="T3" fmla="*/ 82 h 297"/>
              <a:gd name="T4" fmla="*/ 233 w 294"/>
              <a:gd name="T5" fmla="*/ 27 h 297"/>
              <a:gd name="T6" fmla="*/ 228 w 294"/>
              <a:gd name="T7" fmla="*/ 5 h 297"/>
              <a:gd name="T8" fmla="*/ 206 w 294"/>
              <a:gd name="T9" fmla="*/ 9 h 297"/>
              <a:gd name="T10" fmla="*/ 158 w 294"/>
              <a:gd name="T11" fmla="*/ 80 h 297"/>
              <a:gd name="T12" fmla="*/ 156 w 294"/>
              <a:gd name="T13" fmla="*/ 82 h 297"/>
              <a:gd name="T14" fmla="*/ 153 w 294"/>
              <a:gd name="T15" fmla="*/ 82 h 297"/>
              <a:gd name="T16" fmla="*/ 151 w 294"/>
              <a:gd name="T17" fmla="*/ 79 h 297"/>
              <a:gd name="T18" fmla="*/ 122 w 294"/>
              <a:gd name="T19" fmla="*/ 42 h 297"/>
              <a:gd name="T20" fmla="*/ 100 w 294"/>
              <a:gd name="T21" fmla="*/ 39 h 297"/>
              <a:gd name="T22" fmla="*/ 97 w 294"/>
              <a:gd name="T23" fmla="*/ 61 h 297"/>
              <a:gd name="T24" fmla="*/ 112 w 294"/>
              <a:gd name="T25" fmla="*/ 82 h 297"/>
              <a:gd name="T26" fmla="*/ 30 w 294"/>
              <a:gd name="T27" fmla="*/ 82 h 297"/>
              <a:gd name="T28" fmla="*/ 0 w 294"/>
              <a:gd name="T29" fmla="*/ 113 h 297"/>
              <a:gd name="T30" fmla="*/ 0 w 294"/>
              <a:gd name="T31" fmla="*/ 266 h 297"/>
              <a:gd name="T32" fmla="*/ 30 w 294"/>
              <a:gd name="T33" fmla="*/ 297 h 297"/>
              <a:gd name="T34" fmla="*/ 263 w 294"/>
              <a:gd name="T35" fmla="*/ 297 h 297"/>
              <a:gd name="T36" fmla="*/ 294 w 294"/>
              <a:gd name="T37" fmla="*/ 266 h 297"/>
              <a:gd name="T38" fmla="*/ 294 w 294"/>
              <a:gd name="T39" fmla="*/ 113 h 297"/>
              <a:gd name="T40" fmla="*/ 263 w 294"/>
              <a:gd name="T41" fmla="*/ 82 h 297"/>
              <a:gd name="T42" fmla="*/ 199 w 294"/>
              <a:gd name="T43" fmla="*/ 256 h 297"/>
              <a:gd name="T44" fmla="*/ 41 w 294"/>
              <a:gd name="T45" fmla="*/ 256 h 297"/>
              <a:gd name="T46" fmla="*/ 41 w 294"/>
              <a:gd name="T47" fmla="*/ 122 h 297"/>
              <a:gd name="T48" fmla="*/ 199 w 294"/>
              <a:gd name="T49" fmla="*/ 122 h 297"/>
              <a:gd name="T50" fmla="*/ 199 w 294"/>
              <a:gd name="T51" fmla="*/ 256 h 297"/>
              <a:gd name="T52" fmla="*/ 248 w 294"/>
              <a:gd name="T53" fmla="*/ 220 h 297"/>
              <a:gd name="T54" fmla="*/ 228 w 294"/>
              <a:gd name="T55" fmla="*/ 201 h 297"/>
              <a:gd name="T56" fmla="*/ 248 w 294"/>
              <a:gd name="T57" fmla="*/ 181 h 297"/>
              <a:gd name="T58" fmla="*/ 267 w 294"/>
              <a:gd name="T59" fmla="*/ 201 h 297"/>
              <a:gd name="T60" fmla="*/ 248 w 294"/>
              <a:gd name="T61" fmla="*/ 220 h 297"/>
              <a:gd name="T62" fmla="*/ 248 w 294"/>
              <a:gd name="T63" fmla="*/ 162 h 297"/>
              <a:gd name="T64" fmla="*/ 228 w 294"/>
              <a:gd name="T65" fmla="*/ 142 h 297"/>
              <a:gd name="T66" fmla="*/ 248 w 294"/>
              <a:gd name="T67" fmla="*/ 122 h 297"/>
              <a:gd name="T68" fmla="*/ 267 w 294"/>
              <a:gd name="T69" fmla="*/ 142 h 297"/>
              <a:gd name="T70" fmla="*/ 248 w 294"/>
              <a:gd name="T71" fmla="*/ 162 h 297"/>
              <a:gd name="T72" fmla="*/ 64 w 294"/>
              <a:gd name="T73" fmla="*/ 147 h 297"/>
              <a:gd name="T74" fmla="*/ 92 w 294"/>
              <a:gd name="T75" fmla="*/ 147 h 297"/>
              <a:gd name="T76" fmla="*/ 99 w 294"/>
              <a:gd name="T77" fmla="*/ 139 h 297"/>
              <a:gd name="T78" fmla="*/ 57 w 294"/>
              <a:gd name="T79" fmla="*/ 139 h 297"/>
              <a:gd name="T80" fmla="*/ 57 w 294"/>
              <a:gd name="T81" fmla="*/ 184 h 297"/>
              <a:gd name="T82" fmla="*/ 64 w 294"/>
              <a:gd name="T83" fmla="*/ 177 h 297"/>
              <a:gd name="T84" fmla="*/ 64 w 294"/>
              <a:gd name="T85" fmla="*/ 147 h 297"/>
              <a:gd name="T86" fmla="*/ 181 w 294"/>
              <a:gd name="T87" fmla="*/ 197 h 297"/>
              <a:gd name="T88" fmla="*/ 175 w 294"/>
              <a:gd name="T89" fmla="*/ 204 h 297"/>
              <a:gd name="T90" fmla="*/ 175 w 294"/>
              <a:gd name="T91" fmla="*/ 234 h 297"/>
              <a:gd name="T92" fmla="*/ 147 w 294"/>
              <a:gd name="T93" fmla="*/ 234 h 297"/>
              <a:gd name="T94" fmla="*/ 139 w 294"/>
              <a:gd name="T95" fmla="*/ 241 h 297"/>
              <a:gd name="T96" fmla="*/ 181 w 294"/>
              <a:gd name="T97" fmla="*/ 241 h 297"/>
              <a:gd name="T98" fmla="*/ 181 w 294"/>
              <a:gd name="T99" fmla="*/ 1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4" h="297">
                <a:moveTo>
                  <a:pt x="263" y="82"/>
                </a:moveTo>
                <a:cubicBezTo>
                  <a:pt x="195" y="82"/>
                  <a:pt x="195" y="82"/>
                  <a:pt x="195" y="82"/>
                </a:cubicBezTo>
                <a:cubicBezTo>
                  <a:pt x="233" y="27"/>
                  <a:pt x="233" y="27"/>
                  <a:pt x="233" y="27"/>
                </a:cubicBezTo>
                <a:cubicBezTo>
                  <a:pt x="238" y="20"/>
                  <a:pt x="236" y="10"/>
                  <a:pt x="228" y="5"/>
                </a:cubicBezTo>
                <a:cubicBezTo>
                  <a:pt x="221" y="0"/>
                  <a:pt x="211" y="1"/>
                  <a:pt x="206" y="9"/>
                </a:cubicBezTo>
                <a:cubicBezTo>
                  <a:pt x="158" y="80"/>
                  <a:pt x="158" y="80"/>
                  <a:pt x="158" y="80"/>
                </a:cubicBezTo>
                <a:cubicBezTo>
                  <a:pt x="157" y="81"/>
                  <a:pt x="157" y="81"/>
                  <a:pt x="156" y="82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1"/>
                  <a:pt x="152" y="80"/>
                  <a:pt x="151" y="79"/>
                </a:cubicBezTo>
                <a:cubicBezTo>
                  <a:pt x="122" y="42"/>
                  <a:pt x="122" y="42"/>
                  <a:pt x="122" y="42"/>
                </a:cubicBezTo>
                <a:cubicBezTo>
                  <a:pt x="117" y="35"/>
                  <a:pt x="107" y="33"/>
                  <a:pt x="100" y="39"/>
                </a:cubicBezTo>
                <a:cubicBezTo>
                  <a:pt x="92" y="44"/>
                  <a:pt x="91" y="54"/>
                  <a:pt x="97" y="61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30" y="82"/>
                  <a:pt x="30" y="82"/>
                  <a:pt x="30" y="82"/>
                </a:cubicBezTo>
                <a:cubicBezTo>
                  <a:pt x="13" y="82"/>
                  <a:pt x="0" y="96"/>
                  <a:pt x="0" y="113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83"/>
                  <a:pt x="13" y="297"/>
                  <a:pt x="30" y="297"/>
                </a:cubicBezTo>
                <a:cubicBezTo>
                  <a:pt x="263" y="297"/>
                  <a:pt x="263" y="297"/>
                  <a:pt x="263" y="297"/>
                </a:cubicBezTo>
                <a:cubicBezTo>
                  <a:pt x="280" y="297"/>
                  <a:pt x="294" y="283"/>
                  <a:pt x="294" y="266"/>
                </a:cubicBezTo>
                <a:cubicBezTo>
                  <a:pt x="294" y="113"/>
                  <a:pt x="294" y="113"/>
                  <a:pt x="294" y="113"/>
                </a:cubicBezTo>
                <a:cubicBezTo>
                  <a:pt x="294" y="96"/>
                  <a:pt x="280" y="82"/>
                  <a:pt x="263" y="82"/>
                </a:cubicBezTo>
                <a:close/>
                <a:moveTo>
                  <a:pt x="199" y="256"/>
                </a:moveTo>
                <a:cubicBezTo>
                  <a:pt x="41" y="256"/>
                  <a:pt x="41" y="256"/>
                  <a:pt x="41" y="256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199" y="122"/>
                  <a:pt x="199" y="122"/>
                  <a:pt x="199" y="122"/>
                </a:cubicBezTo>
                <a:lnTo>
                  <a:pt x="199" y="256"/>
                </a:lnTo>
                <a:close/>
                <a:moveTo>
                  <a:pt x="248" y="220"/>
                </a:moveTo>
                <a:cubicBezTo>
                  <a:pt x="237" y="220"/>
                  <a:pt x="228" y="211"/>
                  <a:pt x="228" y="201"/>
                </a:cubicBezTo>
                <a:cubicBezTo>
                  <a:pt x="228" y="190"/>
                  <a:pt x="237" y="181"/>
                  <a:pt x="248" y="181"/>
                </a:cubicBezTo>
                <a:cubicBezTo>
                  <a:pt x="258" y="181"/>
                  <a:pt x="267" y="190"/>
                  <a:pt x="267" y="201"/>
                </a:cubicBezTo>
                <a:cubicBezTo>
                  <a:pt x="267" y="211"/>
                  <a:pt x="258" y="220"/>
                  <a:pt x="248" y="220"/>
                </a:cubicBezTo>
                <a:close/>
                <a:moveTo>
                  <a:pt x="248" y="162"/>
                </a:moveTo>
                <a:cubicBezTo>
                  <a:pt x="237" y="162"/>
                  <a:pt x="228" y="153"/>
                  <a:pt x="228" y="142"/>
                </a:cubicBezTo>
                <a:cubicBezTo>
                  <a:pt x="228" y="131"/>
                  <a:pt x="237" y="122"/>
                  <a:pt x="248" y="122"/>
                </a:cubicBezTo>
                <a:cubicBezTo>
                  <a:pt x="258" y="122"/>
                  <a:pt x="267" y="131"/>
                  <a:pt x="267" y="142"/>
                </a:cubicBezTo>
                <a:cubicBezTo>
                  <a:pt x="267" y="153"/>
                  <a:pt x="258" y="162"/>
                  <a:pt x="248" y="162"/>
                </a:cubicBezTo>
                <a:close/>
                <a:moveTo>
                  <a:pt x="64" y="147"/>
                </a:moveTo>
                <a:cubicBezTo>
                  <a:pt x="92" y="147"/>
                  <a:pt x="92" y="147"/>
                  <a:pt x="92" y="147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57" y="139"/>
                  <a:pt x="57" y="139"/>
                  <a:pt x="57" y="139"/>
                </a:cubicBezTo>
                <a:cubicBezTo>
                  <a:pt x="57" y="184"/>
                  <a:pt x="57" y="184"/>
                  <a:pt x="57" y="184"/>
                </a:cubicBezTo>
                <a:cubicBezTo>
                  <a:pt x="64" y="177"/>
                  <a:pt x="64" y="177"/>
                  <a:pt x="64" y="177"/>
                </a:cubicBezTo>
                <a:lnTo>
                  <a:pt x="64" y="147"/>
                </a:lnTo>
                <a:close/>
                <a:moveTo>
                  <a:pt x="181" y="197"/>
                </a:moveTo>
                <a:cubicBezTo>
                  <a:pt x="175" y="204"/>
                  <a:pt x="175" y="204"/>
                  <a:pt x="175" y="204"/>
                </a:cubicBezTo>
                <a:cubicBezTo>
                  <a:pt x="175" y="234"/>
                  <a:pt x="175" y="234"/>
                  <a:pt x="175" y="234"/>
                </a:cubicBezTo>
                <a:cubicBezTo>
                  <a:pt x="147" y="234"/>
                  <a:pt x="147" y="234"/>
                  <a:pt x="147" y="234"/>
                </a:cubicBezTo>
                <a:cubicBezTo>
                  <a:pt x="139" y="241"/>
                  <a:pt x="139" y="241"/>
                  <a:pt x="139" y="241"/>
                </a:cubicBezTo>
                <a:cubicBezTo>
                  <a:pt x="181" y="241"/>
                  <a:pt x="181" y="241"/>
                  <a:pt x="181" y="241"/>
                </a:cubicBezTo>
                <a:lnTo>
                  <a:pt x="181" y="197"/>
                </a:ln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Freeform 11"/>
          <p:cNvSpPr/>
          <p:nvPr/>
        </p:nvSpPr>
        <p:spPr bwMode="auto">
          <a:xfrm rot="19612304">
            <a:off x="5837848" y="4712994"/>
            <a:ext cx="601403" cy="570457"/>
          </a:xfrm>
          <a:custGeom>
            <a:avLst/>
            <a:gdLst>
              <a:gd name="T0" fmla="*/ 841 w 901"/>
              <a:gd name="T1" fmla="*/ 0 h 854"/>
              <a:gd name="T2" fmla="*/ 782 w 901"/>
              <a:gd name="T3" fmla="*/ 43 h 854"/>
              <a:gd name="T4" fmla="*/ 119 w 901"/>
              <a:gd name="T5" fmla="*/ 43 h 854"/>
              <a:gd name="T6" fmla="*/ 60 w 901"/>
              <a:gd name="T7" fmla="*/ 0 h 854"/>
              <a:gd name="T8" fmla="*/ 0 w 901"/>
              <a:gd name="T9" fmla="*/ 53 h 854"/>
              <a:gd name="T10" fmla="*/ 0 w 901"/>
              <a:gd name="T11" fmla="*/ 309 h 854"/>
              <a:gd name="T12" fmla="*/ 60 w 901"/>
              <a:gd name="T13" fmla="*/ 361 h 854"/>
              <a:gd name="T14" fmla="*/ 119 w 901"/>
              <a:gd name="T15" fmla="*/ 319 h 854"/>
              <a:gd name="T16" fmla="*/ 402 w 901"/>
              <a:gd name="T17" fmla="*/ 319 h 854"/>
              <a:gd name="T18" fmla="*/ 395 w 901"/>
              <a:gd name="T19" fmla="*/ 347 h 854"/>
              <a:gd name="T20" fmla="*/ 395 w 901"/>
              <a:gd name="T21" fmla="*/ 476 h 854"/>
              <a:gd name="T22" fmla="*/ 328 w 901"/>
              <a:gd name="T23" fmla="*/ 585 h 854"/>
              <a:gd name="T24" fmla="*/ 328 w 901"/>
              <a:gd name="T25" fmla="*/ 732 h 854"/>
              <a:gd name="T26" fmla="*/ 451 w 901"/>
              <a:gd name="T27" fmla="*/ 854 h 854"/>
              <a:gd name="T28" fmla="*/ 573 w 901"/>
              <a:gd name="T29" fmla="*/ 732 h 854"/>
              <a:gd name="T30" fmla="*/ 573 w 901"/>
              <a:gd name="T31" fmla="*/ 585 h 854"/>
              <a:gd name="T32" fmla="*/ 507 w 901"/>
              <a:gd name="T33" fmla="*/ 476 h 854"/>
              <a:gd name="T34" fmla="*/ 507 w 901"/>
              <a:gd name="T35" fmla="*/ 347 h 854"/>
              <a:gd name="T36" fmla="*/ 499 w 901"/>
              <a:gd name="T37" fmla="*/ 319 h 854"/>
              <a:gd name="T38" fmla="*/ 782 w 901"/>
              <a:gd name="T39" fmla="*/ 319 h 854"/>
              <a:gd name="T40" fmla="*/ 841 w 901"/>
              <a:gd name="T41" fmla="*/ 361 h 854"/>
              <a:gd name="T42" fmla="*/ 901 w 901"/>
              <a:gd name="T43" fmla="*/ 309 h 854"/>
              <a:gd name="T44" fmla="*/ 901 w 901"/>
              <a:gd name="T45" fmla="*/ 53 h 854"/>
              <a:gd name="T46" fmla="*/ 841 w 901"/>
              <a:gd name="T47" fmla="*/ 0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01" h="854">
                <a:moveTo>
                  <a:pt x="841" y="0"/>
                </a:moveTo>
                <a:cubicBezTo>
                  <a:pt x="812" y="0"/>
                  <a:pt x="787" y="19"/>
                  <a:pt x="782" y="43"/>
                </a:cubicBezTo>
                <a:cubicBezTo>
                  <a:pt x="119" y="43"/>
                  <a:pt x="119" y="43"/>
                  <a:pt x="119" y="43"/>
                </a:cubicBezTo>
                <a:cubicBezTo>
                  <a:pt x="114" y="19"/>
                  <a:pt x="89" y="0"/>
                  <a:pt x="60" y="0"/>
                </a:cubicBezTo>
                <a:cubicBezTo>
                  <a:pt x="27" y="0"/>
                  <a:pt x="0" y="24"/>
                  <a:pt x="0" y="53"/>
                </a:cubicBezTo>
                <a:cubicBezTo>
                  <a:pt x="0" y="309"/>
                  <a:pt x="0" y="309"/>
                  <a:pt x="0" y="309"/>
                </a:cubicBezTo>
                <a:cubicBezTo>
                  <a:pt x="0" y="338"/>
                  <a:pt x="27" y="361"/>
                  <a:pt x="60" y="361"/>
                </a:cubicBezTo>
                <a:cubicBezTo>
                  <a:pt x="89" y="361"/>
                  <a:pt x="114" y="343"/>
                  <a:pt x="119" y="319"/>
                </a:cubicBezTo>
                <a:cubicBezTo>
                  <a:pt x="402" y="319"/>
                  <a:pt x="402" y="319"/>
                  <a:pt x="402" y="319"/>
                </a:cubicBezTo>
                <a:cubicBezTo>
                  <a:pt x="397" y="327"/>
                  <a:pt x="395" y="337"/>
                  <a:pt x="395" y="347"/>
                </a:cubicBezTo>
                <a:cubicBezTo>
                  <a:pt x="395" y="476"/>
                  <a:pt x="395" y="476"/>
                  <a:pt x="395" y="476"/>
                </a:cubicBezTo>
                <a:cubicBezTo>
                  <a:pt x="355" y="496"/>
                  <a:pt x="328" y="537"/>
                  <a:pt x="328" y="585"/>
                </a:cubicBezTo>
                <a:cubicBezTo>
                  <a:pt x="328" y="732"/>
                  <a:pt x="328" y="732"/>
                  <a:pt x="328" y="732"/>
                </a:cubicBezTo>
                <a:cubicBezTo>
                  <a:pt x="328" y="800"/>
                  <a:pt x="383" y="854"/>
                  <a:pt x="451" y="854"/>
                </a:cubicBezTo>
                <a:cubicBezTo>
                  <a:pt x="518" y="854"/>
                  <a:pt x="573" y="800"/>
                  <a:pt x="573" y="732"/>
                </a:cubicBezTo>
                <a:cubicBezTo>
                  <a:pt x="573" y="585"/>
                  <a:pt x="573" y="585"/>
                  <a:pt x="573" y="585"/>
                </a:cubicBezTo>
                <a:cubicBezTo>
                  <a:pt x="573" y="537"/>
                  <a:pt x="546" y="496"/>
                  <a:pt x="507" y="476"/>
                </a:cubicBezTo>
                <a:cubicBezTo>
                  <a:pt x="507" y="347"/>
                  <a:pt x="507" y="347"/>
                  <a:pt x="507" y="347"/>
                </a:cubicBezTo>
                <a:cubicBezTo>
                  <a:pt x="507" y="337"/>
                  <a:pt x="504" y="327"/>
                  <a:pt x="499" y="319"/>
                </a:cubicBezTo>
                <a:cubicBezTo>
                  <a:pt x="782" y="319"/>
                  <a:pt x="782" y="319"/>
                  <a:pt x="782" y="319"/>
                </a:cubicBezTo>
                <a:cubicBezTo>
                  <a:pt x="787" y="343"/>
                  <a:pt x="812" y="361"/>
                  <a:pt x="841" y="361"/>
                </a:cubicBezTo>
                <a:cubicBezTo>
                  <a:pt x="874" y="361"/>
                  <a:pt x="901" y="338"/>
                  <a:pt x="901" y="309"/>
                </a:cubicBezTo>
                <a:cubicBezTo>
                  <a:pt x="901" y="53"/>
                  <a:pt x="901" y="53"/>
                  <a:pt x="901" y="53"/>
                </a:cubicBezTo>
                <a:cubicBezTo>
                  <a:pt x="901" y="24"/>
                  <a:pt x="874" y="0"/>
                  <a:pt x="841" y="0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Rectangle 44"/>
          <p:cNvSpPr/>
          <p:nvPr/>
        </p:nvSpPr>
        <p:spPr>
          <a:xfrm>
            <a:off x="7359203" y="2825235"/>
            <a:ext cx="3496399" cy="58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sym typeface="+mn-ea"/>
              </a:rPr>
              <a:t>请在此处添加具体内容，文字尽量言简意赅，简单说明即可，不必过于繁琐，注意版面美观度。</a:t>
            </a:r>
            <a:endParaRPr lang="zh-CN" altLang="en-US" sz="12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48" name="Rectangle 45"/>
          <p:cNvSpPr/>
          <p:nvPr/>
        </p:nvSpPr>
        <p:spPr>
          <a:xfrm>
            <a:off x="7345445" y="2431182"/>
            <a:ext cx="3501803" cy="412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8565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65" dirty="0">
                <a:solidFill>
                  <a:schemeClr val="bg1"/>
                </a:solidFill>
                <a:latin typeface="Raleway thin" pitchFamily="34" charset="0"/>
              </a:rPr>
              <a:t>输入标题</a:t>
            </a:r>
            <a:endParaRPr kumimoji="0" lang="en-US" sz="18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aleway thin" pitchFamily="34" charset="0"/>
            </a:endParaRPr>
          </a:p>
        </p:txBody>
      </p:sp>
      <p:grpSp>
        <p:nvGrpSpPr>
          <p:cNvPr id="49" name="Group 5"/>
          <p:cNvGrpSpPr/>
          <p:nvPr/>
        </p:nvGrpSpPr>
        <p:grpSpPr>
          <a:xfrm>
            <a:off x="7456269" y="3865423"/>
            <a:ext cx="3369399" cy="1785104"/>
            <a:chOff x="5734050" y="3015078"/>
            <a:chExt cx="2527049" cy="1338828"/>
          </a:xfrm>
        </p:grpSpPr>
        <p:sp>
          <p:nvSpPr>
            <p:cNvPr id="50" name="Rectangle 48"/>
            <p:cNvSpPr/>
            <p:nvPr/>
          </p:nvSpPr>
          <p:spPr>
            <a:xfrm>
              <a:off x="5943600" y="3015078"/>
              <a:ext cx="2317499" cy="1338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 marL="0" marR="0" lvl="0" indent="0" algn="l" defTabSz="1218565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r>
                <a:rPr lang="zh-CN" altLang="en-US" sz="1000" dirty="0">
                  <a:solidFill>
                    <a:schemeClr val="bg1"/>
                  </a:solidFill>
                  <a:latin typeface="+mn-ea"/>
                  <a:sym typeface="+mn-ea"/>
                </a:rPr>
                <a:t>请在此处添加具体内容，文字尽量言简意赅，简单说明即可，不必过于繁琐，注意版面美观度。</a:t>
              </a:r>
              <a:endParaRPr lang="zh-CN" altLang="en-US" sz="1000" dirty="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51" name="Freeform 16"/>
            <p:cNvSpPr>
              <a:spLocks noEditPoints="1"/>
            </p:cNvSpPr>
            <p:nvPr/>
          </p:nvSpPr>
          <p:spPr bwMode="auto">
            <a:xfrm>
              <a:off x="5734050" y="3049251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5734050" y="3566851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5734050" y="4079086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4" name="Freeform 21"/>
          <p:cNvSpPr>
            <a:spLocks noEditPoints="1"/>
          </p:cNvSpPr>
          <p:nvPr/>
        </p:nvSpPr>
        <p:spPr bwMode="auto">
          <a:xfrm>
            <a:off x="4402794" y="4685860"/>
            <a:ext cx="729075" cy="624723"/>
          </a:xfrm>
          <a:custGeom>
            <a:avLst/>
            <a:gdLst>
              <a:gd name="T0" fmla="*/ 138 w 222"/>
              <a:gd name="T1" fmla="*/ 126 h 190"/>
              <a:gd name="T2" fmla="*/ 123 w 222"/>
              <a:gd name="T3" fmla="*/ 97 h 190"/>
              <a:gd name="T4" fmla="*/ 153 w 222"/>
              <a:gd name="T5" fmla="*/ 94 h 190"/>
              <a:gd name="T6" fmla="*/ 127 w 222"/>
              <a:gd name="T7" fmla="*/ 78 h 190"/>
              <a:gd name="T8" fmla="*/ 153 w 222"/>
              <a:gd name="T9" fmla="*/ 61 h 190"/>
              <a:gd name="T10" fmla="*/ 123 w 222"/>
              <a:gd name="T11" fmla="*/ 58 h 190"/>
              <a:gd name="T12" fmla="*/ 138 w 222"/>
              <a:gd name="T13" fmla="*/ 29 h 190"/>
              <a:gd name="T14" fmla="*/ 110 w 222"/>
              <a:gd name="T15" fmla="*/ 40 h 190"/>
              <a:gd name="T16" fmla="*/ 111 w 222"/>
              <a:gd name="T17" fmla="*/ 8 h 190"/>
              <a:gd name="T18" fmla="*/ 90 w 222"/>
              <a:gd name="T19" fmla="*/ 30 h 190"/>
              <a:gd name="T20" fmla="*/ 77 w 222"/>
              <a:gd name="T21" fmla="*/ 0 h 190"/>
              <a:gd name="T22" fmla="*/ 68 w 222"/>
              <a:gd name="T23" fmla="*/ 29 h 190"/>
              <a:gd name="T24" fmla="*/ 44 w 222"/>
              <a:gd name="T25" fmla="*/ 7 h 190"/>
              <a:gd name="T26" fmla="*/ 48 w 222"/>
              <a:gd name="T27" fmla="*/ 37 h 190"/>
              <a:gd name="T28" fmla="*/ 16 w 222"/>
              <a:gd name="T29" fmla="*/ 28 h 190"/>
              <a:gd name="T30" fmla="*/ 33 w 222"/>
              <a:gd name="T31" fmla="*/ 54 h 190"/>
              <a:gd name="T32" fmla="*/ 1 w 222"/>
              <a:gd name="T33" fmla="*/ 60 h 190"/>
              <a:gd name="T34" fmla="*/ 27 w 222"/>
              <a:gd name="T35" fmla="*/ 75 h 190"/>
              <a:gd name="T36" fmla="*/ 5 w 222"/>
              <a:gd name="T37" fmla="*/ 88 h 190"/>
              <a:gd name="T38" fmla="*/ 8 w 222"/>
              <a:gd name="T39" fmla="*/ 99 h 190"/>
              <a:gd name="T40" fmla="*/ 17 w 222"/>
              <a:gd name="T41" fmla="*/ 118 h 190"/>
              <a:gd name="T42" fmla="*/ 24 w 222"/>
              <a:gd name="T43" fmla="*/ 127 h 190"/>
              <a:gd name="T44" fmla="*/ 41 w 222"/>
              <a:gd name="T45" fmla="*/ 140 h 190"/>
              <a:gd name="T46" fmla="*/ 50 w 222"/>
              <a:gd name="T47" fmla="*/ 145 h 190"/>
              <a:gd name="T48" fmla="*/ 72 w 222"/>
              <a:gd name="T49" fmla="*/ 150 h 190"/>
              <a:gd name="T50" fmla="*/ 82 w 222"/>
              <a:gd name="T51" fmla="*/ 150 h 190"/>
              <a:gd name="T52" fmla="*/ 103 w 222"/>
              <a:gd name="T53" fmla="*/ 145 h 190"/>
              <a:gd name="T54" fmla="*/ 113 w 222"/>
              <a:gd name="T55" fmla="*/ 140 h 190"/>
              <a:gd name="T56" fmla="*/ 130 w 222"/>
              <a:gd name="T57" fmla="*/ 127 h 190"/>
              <a:gd name="T58" fmla="*/ 77 w 222"/>
              <a:gd name="T59" fmla="*/ 50 h 190"/>
              <a:gd name="T60" fmla="*/ 218 w 222"/>
              <a:gd name="T61" fmla="*/ 150 h 190"/>
              <a:gd name="T62" fmla="*/ 205 w 222"/>
              <a:gd name="T63" fmla="*/ 142 h 190"/>
              <a:gd name="T64" fmla="*/ 221 w 222"/>
              <a:gd name="T65" fmla="*/ 132 h 190"/>
              <a:gd name="T66" fmla="*/ 202 w 222"/>
              <a:gd name="T67" fmla="*/ 129 h 190"/>
              <a:gd name="T68" fmla="*/ 212 w 222"/>
              <a:gd name="T69" fmla="*/ 114 h 190"/>
              <a:gd name="T70" fmla="*/ 193 w 222"/>
              <a:gd name="T71" fmla="*/ 119 h 190"/>
              <a:gd name="T72" fmla="*/ 196 w 222"/>
              <a:gd name="T73" fmla="*/ 101 h 190"/>
              <a:gd name="T74" fmla="*/ 181 w 222"/>
              <a:gd name="T75" fmla="*/ 114 h 190"/>
              <a:gd name="T76" fmla="*/ 176 w 222"/>
              <a:gd name="T77" fmla="*/ 97 h 190"/>
              <a:gd name="T78" fmla="*/ 168 w 222"/>
              <a:gd name="T79" fmla="*/ 114 h 190"/>
              <a:gd name="T80" fmla="*/ 155 w 222"/>
              <a:gd name="T81" fmla="*/ 101 h 190"/>
              <a:gd name="T82" fmla="*/ 156 w 222"/>
              <a:gd name="T83" fmla="*/ 121 h 190"/>
              <a:gd name="T84" fmla="*/ 139 w 222"/>
              <a:gd name="T85" fmla="*/ 114 h 190"/>
              <a:gd name="T86" fmla="*/ 149 w 222"/>
              <a:gd name="T87" fmla="*/ 131 h 190"/>
              <a:gd name="T88" fmla="*/ 130 w 222"/>
              <a:gd name="T89" fmla="*/ 133 h 190"/>
              <a:gd name="T90" fmla="*/ 146 w 222"/>
              <a:gd name="T91" fmla="*/ 143 h 190"/>
              <a:gd name="T92" fmla="*/ 130 w 222"/>
              <a:gd name="T93" fmla="*/ 153 h 190"/>
              <a:gd name="T94" fmla="*/ 149 w 222"/>
              <a:gd name="T95" fmla="*/ 155 h 190"/>
              <a:gd name="T96" fmla="*/ 139 w 222"/>
              <a:gd name="T97" fmla="*/ 172 h 190"/>
              <a:gd name="T98" fmla="*/ 156 w 222"/>
              <a:gd name="T99" fmla="*/ 165 h 190"/>
              <a:gd name="T100" fmla="*/ 155 w 222"/>
              <a:gd name="T101" fmla="*/ 185 h 190"/>
              <a:gd name="T102" fmla="*/ 168 w 222"/>
              <a:gd name="T103" fmla="*/ 172 h 190"/>
              <a:gd name="T104" fmla="*/ 176 w 222"/>
              <a:gd name="T105" fmla="*/ 190 h 190"/>
              <a:gd name="T106" fmla="*/ 181 w 222"/>
              <a:gd name="T107" fmla="*/ 172 h 190"/>
              <a:gd name="T108" fmla="*/ 196 w 222"/>
              <a:gd name="T109" fmla="*/ 185 h 190"/>
              <a:gd name="T110" fmla="*/ 193 w 222"/>
              <a:gd name="T111" fmla="*/ 167 h 190"/>
              <a:gd name="T112" fmla="*/ 212 w 222"/>
              <a:gd name="T113" fmla="*/ 172 h 190"/>
              <a:gd name="T114" fmla="*/ 202 w 222"/>
              <a:gd name="T115" fmla="*/ 157 h 190"/>
              <a:gd name="T116" fmla="*/ 221 w 222"/>
              <a:gd name="T117" fmla="*/ 154 h 190"/>
              <a:gd name="T118" fmla="*/ 176 w 222"/>
              <a:gd name="T119" fmla="*/ 160 h 190"/>
              <a:gd name="T120" fmla="*/ 193 w 222"/>
              <a:gd name="T121" fmla="*/ 143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2" h="190">
                <a:moveTo>
                  <a:pt x="130" y="127"/>
                </a:moveTo>
                <a:cubicBezTo>
                  <a:pt x="132" y="129"/>
                  <a:pt x="136" y="129"/>
                  <a:pt x="137" y="127"/>
                </a:cubicBezTo>
                <a:cubicBezTo>
                  <a:pt x="138" y="126"/>
                  <a:pt x="138" y="126"/>
                  <a:pt x="138" y="126"/>
                </a:cubicBezTo>
                <a:cubicBezTo>
                  <a:pt x="140" y="124"/>
                  <a:pt x="139" y="120"/>
                  <a:pt x="136" y="118"/>
                </a:cubicBezTo>
                <a:cubicBezTo>
                  <a:pt x="121" y="101"/>
                  <a:pt x="121" y="101"/>
                  <a:pt x="121" y="101"/>
                </a:cubicBezTo>
                <a:cubicBezTo>
                  <a:pt x="121" y="100"/>
                  <a:pt x="122" y="98"/>
                  <a:pt x="123" y="97"/>
                </a:cubicBezTo>
                <a:cubicBezTo>
                  <a:pt x="146" y="99"/>
                  <a:pt x="146" y="99"/>
                  <a:pt x="146" y="99"/>
                </a:cubicBezTo>
                <a:cubicBezTo>
                  <a:pt x="149" y="99"/>
                  <a:pt x="152" y="98"/>
                  <a:pt x="153" y="95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4" y="92"/>
                  <a:pt x="151" y="89"/>
                  <a:pt x="148" y="88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27" y="79"/>
                  <a:pt x="127" y="78"/>
                  <a:pt x="127" y="78"/>
                </a:cubicBezTo>
                <a:cubicBezTo>
                  <a:pt x="127" y="77"/>
                  <a:pt x="127" y="76"/>
                  <a:pt x="126" y="75"/>
                </a:cubicBezTo>
                <a:cubicBezTo>
                  <a:pt x="148" y="67"/>
                  <a:pt x="148" y="67"/>
                  <a:pt x="148" y="67"/>
                </a:cubicBezTo>
                <a:cubicBezTo>
                  <a:pt x="151" y="66"/>
                  <a:pt x="154" y="63"/>
                  <a:pt x="153" y="61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152" y="57"/>
                  <a:pt x="149" y="56"/>
                  <a:pt x="146" y="56"/>
                </a:cubicBezTo>
                <a:cubicBezTo>
                  <a:pt x="123" y="58"/>
                  <a:pt x="123" y="58"/>
                  <a:pt x="123" y="58"/>
                </a:cubicBezTo>
                <a:cubicBezTo>
                  <a:pt x="122" y="57"/>
                  <a:pt x="121" y="55"/>
                  <a:pt x="121" y="54"/>
                </a:cubicBezTo>
                <a:cubicBezTo>
                  <a:pt x="136" y="37"/>
                  <a:pt x="136" y="37"/>
                  <a:pt x="136" y="37"/>
                </a:cubicBezTo>
                <a:cubicBezTo>
                  <a:pt x="139" y="35"/>
                  <a:pt x="140" y="31"/>
                  <a:pt x="138" y="29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36" y="26"/>
                  <a:pt x="132" y="26"/>
                  <a:pt x="130" y="28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08" y="39"/>
                  <a:pt x="107" y="38"/>
                  <a:pt x="106" y="37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4" y="12"/>
                  <a:pt x="114" y="9"/>
                  <a:pt x="111" y="8"/>
                </a:cubicBezTo>
                <a:cubicBezTo>
                  <a:pt x="110" y="7"/>
                  <a:pt x="110" y="7"/>
                  <a:pt x="110" y="7"/>
                </a:cubicBezTo>
                <a:cubicBezTo>
                  <a:pt x="108" y="6"/>
                  <a:pt x="105" y="7"/>
                  <a:pt x="103" y="10"/>
                </a:cubicBezTo>
                <a:cubicBezTo>
                  <a:pt x="90" y="30"/>
                  <a:pt x="90" y="30"/>
                  <a:pt x="90" y="30"/>
                </a:cubicBezTo>
                <a:cubicBezTo>
                  <a:pt x="89" y="29"/>
                  <a:pt x="87" y="29"/>
                  <a:pt x="86" y="29"/>
                </a:cubicBezTo>
                <a:cubicBezTo>
                  <a:pt x="82" y="5"/>
                  <a:pt x="82" y="5"/>
                  <a:pt x="82" y="5"/>
                </a:cubicBezTo>
                <a:cubicBezTo>
                  <a:pt x="82" y="2"/>
                  <a:pt x="80" y="0"/>
                  <a:pt x="77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4" y="0"/>
                  <a:pt x="72" y="2"/>
                  <a:pt x="72" y="5"/>
                </a:cubicBezTo>
                <a:cubicBezTo>
                  <a:pt x="68" y="29"/>
                  <a:pt x="68" y="29"/>
                  <a:pt x="68" y="29"/>
                </a:cubicBezTo>
                <a:cubicBezTo>
                  <a:pt x="67" y="29"/>
                  <a:pt x="65" y="29"/>
                  <a:pt x="64" y="30"/>
                </a:cubicBezTo>
                <a:cubicBezTo>
                  <a:pt x="50" y="10"/>
                  <a:pt x="50" y="10"/>
                  <a:pt x="50" y="10"/>
                </a:cubicBezTo>
                <a:cubicBezTo>
                  <a:pt x="49" y="7"/>
                  <a:pt x="46" y="6"/>
                  <a:pt x="44" y="7"/>
                </a:cubicBezTo>
                <a:cubicBezTo>
                  <a:pt x="43" y="8"/>
                  <a:pt x="43" y="8"/>
                  <a:pt x="43" y="8"/>
                </a:cubicBezTo>
                <a:cubicBezTo>
                  <a:pt x="40" y="9"/>
                  <a:pt x="39" y="12"/>
                  <a:pt x="41" y="15"/>
                </a:cubicBezTo>
                <a:cubicBezTo>
                  <a:pt x="48" y="37"/>
                  <a:pt x="48" y="37"/>
                  <a:pt x="48" y="37"/>
                </a:cubicBezTo>
                <a:cubicBezTo>
                  <a:pt x="46" y="38"/>
                  <a:pt x="45" y="39"/>
                  <a:pt x="44" y="40"/>
                </a:cubicBezTo>
                <a:cubicBezTo>
                  <a:pt x="24" y="28"/>
                  <a:pt x="24" y="28"/>
                  <a:pt x="24" y="28"/>
                </a:cubicBezTo>
                <a:cubicBezTo>
                  <a:pt x="21" y="26"/>
                  <a:pt x="18" y="26"/>
                  <a:pt x="16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4" y="31"/>
                  <a:pt x="15" y="35"/>
                  <a:pt x="17" y="37"/>
                </a:cubicBezTo>
                <a:cubicBezTo>
                  <a:pt x="33" y="54"/>
                  <a:pt x="33" y="54"/>
                  <a:pt x="33" y="54"/>
                </a:cubicBezTo>
                <a:cubicBezTo>
                  <a:pt x="32" y="55"/>
                  <a:pt x="32" y="57"/>
                  <a:pt x="31" y="58"/>
                </a:cubicBezTo>
                <a:cubicBezTo>
                  <a:pt x="8" y="56"/>
                  <a:pt x="8" y="56"/>
                  <a:pt x="8" y="56"/>
                </a:cubicBezTo>
                <a:cubicBezTo>
                  <a:pt x="5" y="56"/>
                  <a:pt x="2" y="57"/>
                  <a:pt x="1" y="60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3"/>
                  <a:pt x="2" y="66"/>
                  <a:pt x="5" y="67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6"/>
                  <a:pt x="27" y="77"/>
                  <a:pt x="27" y="78"/>
                </a:cubicBezTo>
                <a:cubicBezTo>
                  <a:pt x="27" y="78"/>
                  <a:pt x="27" y="79"/>
                  <a:pt x="27" y="80"/>
                </a:cubicBezTo>
                <a:cubicBezTo>
                  <a:pt x="5" y="88"/>
                  <a:pt x="5" y="88"/>
                  <a:pt x="5" y="88"/>
                </a:cubicBezTo>
                <a:cubicBezTo>
                  <a:pt x="2" y="89"/>
                  <a:pt x="0" y="92"/>
                  <a:pt x="1" y="94"/>
                </a:cubicBezTo>
                <a:cubicBezTo>
                  <a:pt x="1" y="95"/>
                  <a:pt x="1" y="95"/>
                  <a:pt x="1" y="95"/>
                </a:cubicBezTo>
                <a:cubicBezTo>
                  <a:pt x="2" y="98"/>
                  <a:pt x="5" y="99"/>
                  <a:pt x="8" y="99"/>
                </a:cubicBezTo>
                <a:cubicBezTo>
                  <a:pt x="31" y="97"/>
                  <a:pt x="31" y="97"/>
                  <a:pt x="31" y="97"/>
                </a:cubicBezTo>
                <a:cubicBezTo>
                  <a:pt x="32" y="98"/>
                  <a:pt x="32" y="100"/>
                  <a:pt x="33" y="101"/>
                </a:cubicBezTo>
                <a:cubicBezTo>
                  <a:pt x="17" y="118"/>
                  <a:pt x="17" y="118"/>
                  <a:pt x="17" y="118"/>
                </a:cubicBezTo>
                <a:cubicBezTo>
                  <a:pt x="15" y="120"/>
                  <a:pt x="14" y="124"/>
                  <a:pt x="16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8" y="129"/>
                  <a:pt x="21" y="129"/>
                  <a:pt x="24" y="127"/>
                </a:cubicBezTo>
                <a:cubicBezTo>
                  <a:pt x="44" y="115"/>
                  <a:pt x="44" y="115"/>
                  <a:pt x="44" y="115"/>
                </a:cubicBezTo>
                <a:cubicBezTo>
                  <a:pt x="45" y="116"/>
                  <a:pt x="46" y="117"/>
                  <a:pt x="48" y="118"/>
                </a:cubicBezTo>
                <a:cubicBezTo>
                  <a:pt x="41" y="140"/>
                  <a:pt x="41" y="140"/>
                  <a:pt x="41" y="140"/>
                </a:cubicBezTo>
                <a:cubicBezTo>
                  <a:pt x="39" y="143"/>
                  <a:pt x="40" y="146"/>
                  <a:pt x="43" y="148"/>
                </a:cubicBezTo>
                <a:cubicBezTo>
                  <a:pt x="44" y="148"/>
                  <a:pt x="44" y="148"/>
                  <a:pt x="44" y="148"/>
                </a:cubicBezTo>
                <a:cubicBezTo>
                  <a:pt x="46" y="149"/>
                  <a:pt x="49" y="148"/>
                  <a:pt x="50" y="145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5" y="126"/>
                  <a:pt x="67" y="126"/>
                  <a:pt x="68" y="126"/>
                </a:cubicBezTo>
                <a:cubicBezTo>
                  <a:pt x="72" y="150"/>
                  <a:pt x="72" y="150"/>
                  <a:pt x="72" y="150"/>
                </a:cubicBezTo>
                <a:cubicBezTo>
                  <a:pt x="72" y="153"/>
                  <a:pt x="74" y="155"/>
                  <a:pt x="76" y="155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80" y="155"/>
                  <a:pt x="82" y="153"/>
                  <a:pt x="82" y="150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87" y="126"/>
                  <a:pt x="89" y="126"/>
                  <a:pt x="90" y="125"/>
                </a:cubicBezTo>
                <a:cubicBezTo>
                  <a:pt x="103" y="145"/>
                  <a:pt x="103" y="145"/>
                  <a:pt x="103" y="145"/>
                </a:cubicBezTo>
                <a:cubicBezTo>
                  <a:pt x="105" y="148"/>
                  <a:pt x="108" y="149"/>
                  <a:pt x="110" y="148"/>
                </a:cubicBezTo>
                <a:cubicBezTo>
                  <a:pt x="111" y="148"/>
                  <a:pt x="111" y="148"/>
                  <a:pt x="111" y="148"/>
                </a:cubicBezTo>
                <a:cubicBezTo>
                  <a:pt x="114" y="146"/>
                  <a:pt x="114" y="143"/>
                  <a:pt x="113" y="140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107" y="117"/>
                  <a:pt x="108" y="116"/>
                  <a:pt x="110" y="115"/>
                </a:cubicBezTo>
                <a:lnTo>
                  <a:pt x="130" y="127"/>
                </a:lnTo>
                <a:close/>
                <a:moveTo>
                  <a:pt x="77" y="105"/>
                </a:moveTo>
                <a:cubicBezTo>
                  <a:pt x="61" y="105"/>
                  <a:pt x="49" y="93"/>
                  <a:pt x="49" y="78"/>
                </a:cubicBezTo>
                <a:cubicBezTo>
                  <a:pt x="49" y="62"/>
                  <a:pt x="61" y="50"/>
                  <a:pt x="77" y="50"/>
                </a:cubicBezTo>
                <a:cubicBezTo>
                  <a:pt x="92" y="50"/>
                  <a:pt x="105" y="62"/>
                  <a:pt x="105" y="78"/>
                </a:cubicBezTo>
                <a:cubicBezTo>
                  <a:pt x="105" y="93"/>
                  <a:pt x="92" y="105"/>
                  <a:pt x="77" y="105"/>
                </a:cubicBezTo>
                <a:close/>
                <a:moveTo>
                  <a:pt x="218" y="150"/>
                </a:moveTo>
                <a:cubicBezTo>
                  <a:pt x="205" y="144"/>
                  <a:pt x="205" y="144"/>
                  <a:pt x="205" y="144"/>
                </a:cubicBezTo>
                <a:cubicBezTo>
                  <a:pt x="205" y="144"/>
                  <a:pt x="205" y="144"/>
                  <a:pt x="205" y="143"/>
                </a:cubicBezTo>
                <a:cubicBezTo>
                  <a:pt x="205" y="143"/>
                  <a:pt x="205" y="142"/>
                  <a:pt x="205" y="142"/>
                </a:cubicBezTo>
                <a:cubicBezTo>
                  <a:pt x="218" y="137"/>
                  <a:pt x="218" y="137"/>
                  <a:pt x="218" y="137"/>
                </a:cubicBezTo>
                <a:cubicBezTo>
                  <a:pt x="220" y="136"/>
                  <a:pt x="222" y="135"/>
                  <a:pt x="221" y="133"/>
                </a:cubicBezTo>
                <a:cubicBezTo>
                  <a:pt x="221" y="132"/>
                  <a:pt x="221" y="132"/>
                  <a:pt x="221" y="132"/>
                </a:cubicBezTo>
                <a:cubicBezTo>
                  <a:pt x="221" y="131"/>
                  <a:pt x="219" y="130"/>
                  <a:pt x="217" y="130"/>
                </a:cubicBezTo>
                <a:cubicBezTo>
                  <a:pt x="203" y="131"/>
                  <a:pt x="203" y="131"/>
                  <a:pt x="203" y="131"/>
                </a:cubicBezTo>
                <a:cubicBezTo>
                  <a:pt x="203" y="131"/>
                  <a:pt x="202" y="130"/>
                  <a:pt x="202" y="129"/>
                </a:cubicBezTo>
                <a:cubicBezTo>
                  <a:pt x="211" y="119"/>
                  <a:pt x="211" y="119"/>
                  <a:pt x="211" y="119"/>
                </a:cubicBezTo>
                <a:cubicBezTo>
                  <a:pt x="213" y="118"/>
                  <a:pt x="213" y="116"/>
                  <a:pt x="212" y="114"/>
                </a:cubicBezTo>
                <a:cubicBezTo>
                  <a:pt x="212" y="114"/>
                  <a:pt x="212" y="114"/>
                  <a:pt x="212" y="114"/>
                </a:cubicBezTo>
                <a:cubicBezTo>
                  <a:pt x="211" y="113"/>
                  <a:pt x="209" y="113"/>
                  <a:pt x="207" y="114"/>
                </a:cubicBezTo>
                <a:cubicBezTo>
                  <a:pt x="195" y="121"/>
                  <a:pt x="195" y="121"/>
                  <a:pt x="195" y="121"/>
                </a:cubicBezTo>
                <a:cubicBezTo>
                  <a:pt x="195" y="120"/>
                  <a:pt x="194" y="120"/>
                  <a:pt x="193" y="119"/>
                </a:cubicBezTo>
                <a:cubicBezTo>
                  <a:pt x="197" y="106"/>
                  <a:pt x="197" y="106"/>
                  <a:pt x="197" y="106"/>
                </a:cubicBezTo>
                <a:cubicBezTo>
                  <a:pt x="198" y="104"/>
                  <a:pt x="198" y="102"/>
                  <a:pt x="196" y="101"/>
                </a:cubicBezTo>
                <a:cubicBezTo>
                  <a:pt x="196" y="101"/>
                  <a:pt x="196" y="101"/>
                  <a:pt x="196" y="101"/>
                </a:cubicBezTo>
                <a:cubicBezTo>
                  <a:pt x="194" y="100"/>
                  <a:pt x="193" y="101"/>
                  <a:pt x="192" y="103"/>
                </a:cubicBezTo>
                <a:cubicBezTo>
                  <a:pt x="184" y="114"/>
                  <a:pt x="184" y="114"/>
                  <a:pt x="184" y="114"/>
                </a:cubicBezTo>
                <a:cubicBezTo>
                  <a:pt x="183" y="114"/>
                  <a:pt x="182" y="114"/>
                  <a:pt x="181" y="114"/>
                </a:cubicBezTo>
                <a:cubicBezTo>
                  <a:pt x="179" y="100"/>
                  <a:pt x="179" y="100"/>
                  <a:pt x="179" y="100"/>
                </a:cubicBezTo>
                <a:cubicBezTo>
                  <a:pt x="179" y="98"/>
                  <a:pt x="178" y="97"/>
                  <a:pt x="176" y="97"/>
                </a:cubicBezTo>
                <a:cubicBezTo>
                  <a:pt x="176" y="97"/>
                  <a:pt x="176" y="97"/>
                  <a:pt x="176" y="97"/>
                </a:cubicBezTo>
                <a:cubicBezTo>
                  <a:pt x="174" y="97"/>
                  <a:pt x="173" y="98"/>
                  <a:pt x="173" y="100"/>
                </a:cubicBezTo>
                <a:cubicBezTo>
                  <a:pt x="171" y="114"/>
                  <a:pt x="171" y="114"/>
                  <a:pt x="171" y="114"/>
                </a:cubicBezTo>
                <a:cubicBezTo>
                  <a:pt x="170" y="114"/>
                  <a:pt x="169" y="114"/>
                  <a:pt x="168" y="114"/>
                </a:cubicBezTo>
                <a:cubicBezTo>
                  <a:pt x="160" y="103"/>
                  <a:pt x="160" y="103"/>
                  <a:pt x="160" y="103"/>
                </a:cubicBezTo>
                <a:cubicBezTo>
                  <a:pt x="159" y="101"/>
                  <a:pt x="157" y="100"/>
                  <a:pt x="156" y="101"/>
                </a:cubicBezTo>
                <a:cubicBezTo>
                  <a:pt x="155" y="101"/>
                  <a:pt x="155" y="101"/>
                  <a:pt x="155" y="101"/>
                </a:cubicBezTo>
                <a:cubicBezTo>
                  <a:pt x="154" y="102"/>
                  <a:pt x="154" y="104"/>
                  <a:pt x="154" y="106"/>
                </a:cubicBezTo>
                <a:cubicBezTo>
                  <a:pt x="158" y="119"/>
                  <a:pt x="158" y="119"/>
                  <a:pt x="158" y="119"/>
                </a:cubicBezTo>
                <a:cubicBezTo>
                  <a:pt x="158" y="120"/>
                  <a:pt x="157" y="120"/>
                  <a:pt x="156" y="121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43" y="113"/>
                  <a:pt x="141" y="113"/>
                  <a:pt x="140" y="114"/>
                </a:cubicBezTo>
                <a:cubicBezTo>
                  <a:pt x="139" y="114"/>
                  <a:pt x="139" y="114"/>
                  <a:pt x="139" y="114"/>
                </a:cubicBezTo>
                <a:cubicBezTo>
                  <a:pt x="138" y="116"/>
                  <a:pt x="139" y="118"/>
                  <a:pt x="140" y="119"/>
                </a:cubicBezTo>
                <a:cubicBezTo>
                  <a:pt x="150" y="129"/>
                  <a:pt x="150" y="129"/>
                  <a:pt x="150" y="129"/>
                </a:cubicBezTo>
                <a:cubicBezTo>
                  <a:pt x="149" y="130"/>
                  <a:pt x="149" y="131"/>
                  <a:pt x="149" y="131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33" y="130"/>
                  <a:pt x="131" y="131"/>
                  <a:pt x="131" y="132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0" y="135"/>
                  <a:pt x="131" y="136"/>
                  <a:pt x="133" y="137"/>
                </a:cubicBezTo>
                <a:cubicBezTo>
                  <a:pt x="146" y="142"/>
                  <a:pt x="146" y="142"/>
                  <a:pt x="146" y="142"/>
                </a:cubicBezTo>
                <a:cubicBezTo>
                  <a:pt x="146" y="142"/>
                  <a:pt x="146" y="143"/>
                  <a:pt x="146" y="143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33" y="150"/>
                  <a:pt x="133" y="150"/>
                  <a:pt x="133" y="150"/>
                </a:cubicBezTo>
                <a:cubicBezTo>
                  <a:pt x="131" y="150"/>
                  <a:pt x="130" y="152"/>
                  <a:pt x="130" y="153"/>
                </a:cubicBezTo>
                <a:cubicBezTo>
                  <a:pt x="131" y="154"/>
                  <a:pt x="131" y="154"/>
                  <a:pt x="131" y="154"/>
                </a:cubicBezTo>
                <a:cubicBezTo>
                  <a:pt x="131" y="155"/>
                  <a:pt x="133" y="156"/>
                  <a:pt x="135" y="156"/>
                </a:cubicBezTo>
                <a:cubicBezTo>
                  <a:pt x="149" y="155"/>
                  <a:pt x="149" y="155"/>
                  <a:pt x="149" y="155"/>
                </a:cubicBezTo>
                <a:cubicBezTo>
                  <a:pt x="149" y="156"/>
                  <a:pt x="149" y="156"/>
                  <a:pt x="150" y="157"/>
                </a:cubicBezTo>
                <a:cubicBezTo>
                  <a:pt x="140" y="167"/>
                  <a:pt x="140" y="167"/>
                  <a:pt x="140" y="167"/>
                </a:cubicBezTo>
                <a:cubicBezTo>
                  <a:pt x="139" y="169"/>
                  <a:pt x="138" y="171"/>
                  <a:pt x="139" y="172"/>
                </a:cubicBezTo>
                <a:cubicBezTo>
                  <a:pt x="140" y="172"/>
                  <a:pt x="140" y="172"/>
                  <a:pt x="140" y="172"/>
                </a:cubicBezTo>
                <a:cubicBezTo>
                  <a:pt x="141" y="174"/>
                  <a:pt x="143" y="174"/>
                  <a:pt x="144" y="172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6"/>
                  <a:pt x="158" y="167"/>
                  <a:pt x="158" y="167"/>
                </a:cubicBezTo>
                <a:cubicBezTo>
                  <a:pt x="154" y="180"/>
                  <a:pt x="154" y="180"/>
                  <a:pt x="154" y="180"/>
                </a:cubicBezTo>
                <a:cubicBezTo>
                  <a:pt x="154" y="182"/>
                  <a:pt x="154" y="184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6"/>
                  <a:pt x="159" y="185"/>
                  <a:pt x="160" y="183"/>
                </a:cubicBezTo>
                <a:cubicBezTo>
                  <a:pt x="168" y="172"/>
                  <a:pt x="168" y="172"/>
                  <a:pt x="168" y="172"/>
                </a:cubicBezTo>
                <a:cubicBezTo>
                  <a:pt x="169" y="172"/>
                  <a:pt x="170" y="172"/>
                  <a:pt x="171" y="172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73" y="188"/>
                  <a:pt x="174" y="190"/>
                  <a:pt x="176" y="190"/>
                </a:cubicBezTo>
                <a:cubicBezTo>
                  <a:pt x="176" y="190"/>
                  <a:pt x="176" y="190"/>
                  <a:pt x="176" y="190"/>
                </a:cubicBezTo>
                <a:cubicBezTo>
                  <a:pt x="178" y="190"/>
                  <a:pt x="179" y="188"/>
                  <a:pt x="179" y="186"/>
                </a:cubicBezTo>
                <a:cubicBezTo>
                  <a:pt x="181" y="172"/>
                  <a:pt x="181" y="172"/>
                  <a:pt x="181" y="172"/>
                </a:cubicBezTo>
                <a:cubicBezTo>
                  <a:pt x="182" y="172"/>
                  <a:pt x="183" y="172"/>
                  <a:pt x="184" y="172"/>
                </a:cubicBezTo>
                <a:cubicBezTo>
                  <a:pt x="192" y="183"/>
                  <a:pt x="192" y="183"/>
                  <a:pt x="192" y="183"/>
                </a:cubicBezTo>
                <a:cubicBezTo>
                  <a:pt x="193" y="185"/>
                  <a:pt x="194" y="186"/>
                  <a:pt x="196" y="185"/>
                </a:cubicBezTo>
                <a:cubicBezTo>
                  <a:pt x="196" y="185"/>
                  <a:pt x="196" y="185"/>
                  <a:pt x="196" y="185"/>
                </a:cubicBezTo>
                <a:cubicBezTo>
                  <a:pt x="198" y="184"/>
                  <a:pt x="198" y="182"/>
                  <a:pt x="197" y="180"/>
                </a:cubicBezTo>
                <a:cubicBezTo>
                  <a:pt x="193" y="167"/>
                  <a:pt x="193" y="167"/>
                  <a:pt x="193" y="167"/>
                </a:cubicBezTo>
                <a:cubicBezTo>
                  <a:pt x="194" y="167"/>
                  <a:pt x="195" y="166"/>
                  <a:pt x="195" y="165"/>
                </a:cubicBezTo>
                <a:cubicBezTo>
                  <a:pt x="207" y="172"/>
                  <a:pt x="207" y="172"/>
                  <a:pt x="207" y="172"/>
                </a:cubicBezTo>
                <a:cubicBezTo>
                  <a:pt x="209" y="174"/>
                  <a:pt x="211" y="174"/>
                  <a:pt x="212" y="172"/>
                </a:cubicBezTo>
                <a:cubicBezTo>
                  <a:pt x="212" y="172"/>
                  <a:pt x="212" y="172"/>
                  <a:pt x="212" y="172"/>
                </a:cubicBezTo>
                <a:cubicBezTo>
                  <a:pt x="213" y="171"/>
                  <a:pt x="213" y="169"/>
                  <a:pt x="211" y="167"/>
                </a:cubicBezTo>
                <a:cubicBezTo>
                  <a:pt x="202" y="157"/>
                  <a:pt x="202" y="157"/>
                  <a:pt x="202" y="157"/>
                </a:cubicBezTo>
                <a:cubicBezTo>
                  <a:pt x="202" y="156"/>
                  <a:pt x="203" y="156"/>
                  <a:pt x="203" y="155"/>
                </a:cubicBezTo>
                <a:cubicBezTo>
                  <a:pt x="217" y="156"/>
                  <a:pt x="217" y="156"/>
                  <a:pt x="217" y="156"/>
                </a:cubicBezTo>
                <a:cubicBezTo>
                  <a:pt x="219" y="156"/>
                  <a:pt x="221" y="155"/>
                  <a:pt x="221" y="154"/>
                </a:cubicBezTo>
                <a:cubicBezTo>
                  <a:pt x="221" y="153"/>
                  <a:pt x="221" y="153"/>
                  <a:pt x="221" y="153"/>
                </a:cubicBezTo>
                <a:cubicBezTo>
                  <a:pt x="222" y="152"/>
                  <a:pt x="220" y="150"/>
                  <a:pt x="218" y="150"/>
                </a:cubicBezTo>
                <a:close/>
                <a:moveTo>
                  <a:pt x="176" y="160"/>
                </a:moveTo>
                <a:cubicBezTo>
                  <a:pt x="167" y="160"/>
                  <a:pt x="159" y="152"/>
                  <a:pt x="159" y="143"/>
                </a:cubicBezTo>
                <a:cubicBezTo>
                  <a:pt x="159" y="134"/>
                  <a:pt x="167" y="126"/>
                  <a:pt x="176" y="126"/>
                </a:cubicBezTo>
                <a:cubicBezTo>
                  <a:pt x="185" y="126"/>
                  <a:pt x="193" y="134"/>
                  <a:pt x="193" y="143"/>
                </a:cubicBezTo>
                <a:cubicBezTo>
                  <a:pt x="193" y="152"/>
                  <a:pt x="185" y="160"/>
                  <a:pt x="176" y="160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/>
      <p:bldP spid="48" grpId="0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033522" y="3316812"/>
            <a:ext cx="627014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5860" b="1" spc="600">
                <a:gradFill>
                  <a:gsLst>
                    <a:gs pos="8000">
                      <a:srgbClr val="9B8048"/>
                    </a:gs>
                    <a:gs pos="51000">
                      <a:srgbClr val="F8ECD4"/>
                    </a:gs>
                    <a:gs pos="92000">
                      <a:srgbClr val="9B8048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输入此处标题</a:t>
            </a:r>
            <a:endParaRPr lang="ko-KR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2899236" y="2286660"/>
            <a:ext cx="627013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6000" b="1" dirty="0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  <a:sym typeface="Arial" panose="020B0604020202020204"/>
              </a:rPr>
              <a:t>PART TWO</a:t>
            </a:r>
            <a:endParaRPr lang="zh-CN" altLang="en-US" sz="6000" b="1" dirty="0">
              <a:gradFill>
                <a:gsLst>
                  <a:gs pos="0">
                    <a:srgbClr val="D7B774"/>
                  </a:gs>
                  <a:gs pos="51000">
                    <a:srgbClr val="F8ECD4"/>
                  </a:gs>
                  <a:gs pos="100000">
                    <a:srgbClr val="D7B774"/>
                  </a:gs>
                </a:gsLst>
                <a:lin ang="2700000" scaled="1"/>
              </a:gra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098" y="1595896"/>
            <a:ext cx="4495800" cy="67627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975430" y="4299894"/>
            <a:ext cx="6241142" cy="7000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7195">
                <a:gradFill>
                  <a:gsLst>
                    <a:gs pos="0">
                      <a:srgbClr val="D7B774"/>
                    </a:gs>
                    <a:gs pos="51000">
                      <a:srgbClr val="F8ECD4"/>
                    </a:gs>
                    <a:gs pos="100000">
                      <a:srgbClr val="D7B774"/>
                    </a:gs>
                  </a:gsLst>
                  <a:lin ang="27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charset="-122"/>
              </a:defRPr>
            </a:lvl1pPr>
          </a:lstStyle>
          <a:p>
            <a:pPr>
              <a:lnSpc>
                <a:spcPts val="2500"/>
              </a:lnSpc>
            </a:pPr>
            <a:r>
              <a:rPr lang="en-US" altLang="zh-CN" sz="1600" b="1" dirty="0"/>
              <a:t>Time would heal almost all wounds. If your wounds have </a:t>
            </a:r>
            <a:endParaRPr lang="en-US" altLang="zh-CN" sz="1600" b="1" dirty="0"/>
          </a:p>
          <a:p>
            <a:pPr>
              <a:lnSpc>
                <a:spcPts val="2500"/>
              </a:lnSpc>
            </a:pPr>
            <a:r>
              <a:rPr lang="en-US" altLang="zh-CN" sz="1600" b="1" dirty="0"/>
              <a:t>not been healed up, please wait for a short while. </a:t>
            </a:r>
            <a:endParaRPr lang="zh-CN" altLang="en-US" sz="16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3000">
        <p14:ripple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114" y="588127"/>
            <a:ext cx="11451770" cy="584775"/>
            <a:chOff x="370114" y="588127"/>
            <a:chExt cx="11451770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370114" y="588127"/>
              <a:ext cx="114517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algn="ctr">
                <a:defRPr sz="5860" b="1" spc="600">
                  <a:gradFill>
                    <a:gsLst>
                      <a:gs pos="8000">
                        <a:srgbClr val="9B8048"/>
                      </a:gs>
                      <a:gs pos="51000">
                        <a:srgbClr val="F8ECD4"/>
                      </a:gs>
                      <a:gs pos="92000">
                        <a:srgbClr val="9B8048"/>
                      </a:gs>
                    </a:gsLst>
                    <a:lin ang="2700000" scaled="1"/>
                  </a:gra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Arial" panose="020B0604020202020204"/>
                  <a:ea typeface="微软雅黑" panose="020B0503020204020204" charset="-122"/>
                </a:defRPr>
              </a:lvl1pPr>
            </a:lstStyle>
            <a:p>
              <a:r>
                <a:rPr lang="en-US" altLang="zh-CN" sz="3200" dirty="0"/>
                <a:t>01 </a:t>
              </a:r>
              <a:r>
                <a:rPr lang="zh-CN" altLang="en-US" sz="3200" dirty="0"/>
                <a:t>输入此处标题</a:t>
              </a:r>
              <a:endParaRPr lang="ko-KR" altLang="en-US" sz="3200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5425" y="770976"/>
              <a:ext cx="1200150" cy="2190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85329" y="770976"/>
              <a:ext cx="1200150" cy="219075"/>
            </a:xfrm>
            <a:prstGeom prst="rect">
              <a:avLst/>
            </a:prstGeom>
          </p:spPr>
        </p:pic>
      </p:grpSp>
      <p:sp>
        <p:nvSpPr>
          <p:cNvPr id="52" name="Rectangle 8"/>
          <p:cNvSpPr/>
          <p:nvPr/>
        </p:nvSpPr>
        <p:spPr>
          <a:xfrm>
            <a:off x="5584479" y="2375564"/>
            <a:ext cx="5283200" cy="1117600"/>
          </a:xfrm>
          <a:prstGeom prst="rect">
            <a:avLst/>
          </a:prstGeom>
          <a:solidFill>
            <a:srgbClr val="E1D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3" name="Chart 5"/>
          <p:cNvGraphicFramePr/>
          <p:nvPr/>
        </p:nvGraphicFramePr>
        <p:xfrm>
          <a:off x="510267" y="1803400"/>
          <a:ext cx="4366533" cy="4088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54" name="Group 1"/>
          <p:cNvGrpSpPr/>
          <p:nvPr/>
        </p:nvGrpSpPr>
        <p:grpSpPr>
          <a:xfrm>
            <a:off x="6614443" y="2488117"/>
            <a:ext cx="4165600" cy="822020"/>
            <a:chOff x="4960832" y="1866087"/>
            <a:chExt cx="3124200" cy="616515"/>
          </a:xfrm>
        </p:grpSpPr>
        <p:sp>
          <p:nvSpPr>
            <p:cNvPr id="55" name="Rectangle 46"/>
            <p:cNvSpPr/>
            <p:nvPr/>
          </p:nvSpPr>
          <p:spPr>
            <a:xfrm>
              <a:off x="4960832" y="2079559"/>
              <a:ext cx="3124200" cy="4030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1218565">
                <a:lnSpc>
                  <a:spcPct val="125000"/>
                </a:lnSpc>
                <a:defRPr/>
              </a:pPr>
              <a:r>
                <a:rPr lang="zh-CN" altLang="en-US" sz="1200" b="1" dirty="0">
                  <a:solidFill>
                    <a:srgbClr val="253859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lang="en-US" altLang="zh-CN" sz="1200" b="1" dirty="0">
                <a:solidFill>
                  <a:srgbClr val="253859"/>
                </a:solidFill>
                <a:sym typeface="+mn-ea"/>
              </a:endParaRPr>
            </a:p>
          </p:txBody>
        </p:sp>
        <p:sp>
          <p:nvSpPr>
            <p:cNvPr id="56" name="Rectangle 47"/>
            <p:cNvSpPr/>
            <p:nvPr/>
          </p:nvSpPr>
          <p:spPr>
            <a:xfrm>
              <a:off x="4960832" y="1866087"/>
              <a:ext cx="3124200" cy="284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65" b="1" i="0" u="none" strike="noStrike" kern="1200" cap="none" spc="0" normalizeH="0" baseline="0" noProof="0" dirty="0">
                  <a:ln>
                    <a:noFill/>
                  </a:ln>
                  <a:solidFill>
                    <a:srgbClr val="253859"/>
                  </a:solidFill>
                  <a:effectLst/>
                  <a:uLnTx/>
                  <a:uFillTx/>
                  <a:latin typeface="Raleway Medium" pitchFamily="34" charset="0"/>
                  <a:ea typeface="+mn-ea"/>
                  <a:cs typeface="+mn-cs"/>
                </a:rPr>
                <a:t>请输入此处标题</a:t>
              </a:r>
              <a:endParaRPr kumimoji="0" lang="en-US" sz="1865" b="1" i="0" u="none" strike="noStrike" kern="1200" cap="none" spc="0" normalizeH="0" baseline="0" noProof="0" dirty="0">
                <a:ln>
                  <a:noFill/>
                </a:ln>
                <a:solidFill>
                  <a:srgbClr val="253859"/>
                </a:solidFill>
                <a:effectLst/>
                <a:uLnTx/>
                <a:uFillTx/>
                <a:latin typeface="Raleway Medium" pitchFamily="34" charset="0"/>
                <a:ea typeface="+mn-ea"/>
                <a:cs typeface="+mn-cs"/>
              </a:endParaRPr>
            </a:p>
          </p:txBody>
        </p:sp>
      </p:grpSp>
      <p:sp>
        <p:nvSpPr>
          <p:cNvPr id="57" name="Freeform 6"/>
          <p:cNvSpPr/>
          <p:nvPr/>
        </p:nvSpPr>
        <p:spPr bwMode="auto">
          <a:xfrm>
            <a:off x="5834662" y="2588107"/>
            <a:ext cx="626671" cy="729196"/>
          </a:xfrm>
          <a:custGeom>
            <a:avLst/>
            <a:gdLst>
              <a:gd name="T0" fmla="*/ 839 w 898"/>
              <a:gd name="T1" fmla="*/ 411 h 1045"/>
              <a:gd name="T2" fmla="*/ 279 w 898"/>
              <a:gd name="T3" fmla="*/ 260 h 1045"/>
              <a:gd name="T4" fmla="*/ 162 w 898"/>
              <a:gd name="T5" fmla="*/ 63 h 1045"/>
              <a:gd name="T6" fmla="*/ 61 w 898"/>
              <a:gd name="T7" fmla="*/ 18 h 1045"/>
              <a:gd name="T8" fmla="*/ 54 w 898"/>
              <a:gd name="T9" fmla="*/ 22 h 1045"/>
              <a:gd name="T10" fmla="*/ 42 w 898"/>
              <a:gd name="T11" fmla="*/ 132 h 1045"/>
              <a:gd name="T12" fmla="*/ 154 w 898"/>
              <a:gd name="T13" fmla="*/ 332 h 1045"/>
              <a:gd name="T14" fmla="*/ 3 w 898"/>
              <a:gd name="T15" fmla="*/ 894 h 1045"/>
              <a:gd name="T16" fmla="*/ 35 w 898"/>
              <a:gd name="T17" fmla="*/ 936 h 1045"/>
              <a:gd name="T18" fmla="*/ 297 w 898"/>
              <a:gd name="T19" fmla="*/ 585 h 1045"/>
              <a:gd name="T20" fmla="*/ 430 w 898"/>
              <a:gd name="T21" fmla="*/ 820 h 1045"/>
              <a:gd name="T22" fmla="*/ 342 w 898"/>
              <a:gd name="T23" fmla="*/ 1006 h 1045"/>
              <a:gd name="T24" fmla="*/ 382 w 898"/>
              <a:gd name="T25" fmla="*/ 1031 h 1045"/>
              <a:gd name="T26" fmla="*/ 483 w 898"/>
              <a:gd name="T27" fmla="*/ 915 h 1045"/>
              <a:gd name="T28" fmla="*/ 522 w 898"/>
              <a:gd name="T29" fmla="*/ 983 h 1045"/>
              <a:gd name="T30" fmla="*/ 623 w 898"/>
              <a:gd name="T31" fmla="*/ 1027 h 1045"/>
              <a:gd name="T32" fmla="*/ 648 w 898"/>
              <a:gd name="T33" fmla="*/ 1013 h 1045"/>
              <a:gd name="T34" fmla="*/ 660 w 898"/>
              <a:gd name="T35" fmla="*/ 903 h 1045"/>
              <a:gd name="T36" fmla="*/ 620 w 898"/>
              <a:gd name="T37" fmla="*/ 836 h 1045"/>
              <a:gd name="T38" fmla="*/ 770 w 898"/>
              <a:gd name="T39" fmla="*/ 806 h 1045"/>
              <a:gd name="T40" fmla="*/ 768 w 898"/>
              <a:gd name="T41" fmla="*/ 759 h 1045"/>
              <a:gd name="T42" fmla="*/ 565 w 898"/>
              <a:gd name="T43" fmla="*/ 743 h 1045"/>
              <a:gd name="T44" fmla="*/ 427 w 898"/>
              <a:gd name="T45" fmla="*/ 510 h 1045"/>
              <a:gd name="T46" fmla="*/ 859 w 898"/>
              <a:gd name="T47" fmla="*/ 459 h 1045"/>
              <a:gd name="T48" fmla="*/ 839 w 898"/>
              <a:gd name="T49" fmla="*/ 411 h 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98" h="1045">
                <a:moveTo>
                  <a:pt x="839" y="411"/>
                </a:moveTo>
                <a:cubicBezTo>
                  <a:pt x="778" y="379"/>
                  <a:pt x="456" y="197"/>
                  <a:pt x="279" y="260"/>
                </a:cubicBezTo>
                <a:cubicBezTo>
                  <a:pt x="162" y="63"/>
                  <a:pt x="162" y="63"/>
                  <a:pt x="162" y="63"/>
                </a:cubicBezTo>
                <a:cubicBezTo>
                  <a:pt x="137" y="20"/>
                  <a:pt x="92" y="0"/>
                  <a:pt x="61" y="18"/>
                </a:cubicBezTo>
                <a:cubicBezTo>
                  <a:pt x="54" y="22"/>
                  <a:pt x="54" y="22"/>
                  <a:pt x="54" y="22"/>
                </a:cubicBezTo>
                <a:cubicBezTo>
                  <a:pt x="22" y="40"/>
                  <a:pt x="17" y="90"/>
                  <a:pt x="42" y="132"/>
                </a:cubicBezTo>
                <a:cubicBezTo>
                  <a:pt x="154" y="332"/>
                  <a:pt x="154" y="332"/>
                  <a:pt x="154" y="332"/>
                </a:cubicBezTo>
                <a:cubicBezTo>
                  <a:pt x="9" y="451"/>
                  <a:pt x="6" y="825"/>
                  <a:pt x="3" y="894"/>
                </a:cubicBezTo>
                <a:cubicBezTo>
                  <a:pt x="0" y="960"/>
                  <a:pt x="35" y="936"/>
                  <a:pt x="35" y="936"/>
                </a:cubicBezTo>
                <a:cubicBezTo>
                  <a:pt x="35" y="936"/>
                  <a:pt x="54" y="749"/>
                  <a:pt x="297" y="585"/>
                </a:cubicBezTo>
                <a:cubicBezTo>
                  <a:pt x="430" y="820"/>
                  <a:pt x="430" y="820"/>
                  <a:pt x="430" y="820"/>
                </a:cubicBezTo>
                <a:cubicBezTo>
                  <a:pt x="342" y="1006"/>
                  <a:pt x="342" y="1006"/>
                  <a:pt x="342" y="1006"/>
                </a:cubicBezTo>
                <a:cubicBezTo>
                  <a:pt x="382" y="1031"/>
                  <a:pt x="382" y="1031"/>
                  <a:pt x="382" y="1031"/>
                </a:cubicBezTo>
                <a:cubicBezTo>
                  <a:pt x="483" y="915"/>
                  <a:pt x="483" y="915"/>
                  <a:pt x="483" y="915"/>
                </a:cubicBezTo>
                <a:cubicBezTo>
                  <a:pt x="522" y="983"/>
                  <a:pt x="522" y="983"/>
                  <a:pt x="522" y="983"/>
                </a:cubicBezTo>
                <a:cubicBezTo>
                  <a:pt x="546" y="1025"/>
                  <a:pt x="592" y="1045"/>
                  <a:pt x="623" y="1027"/>
                </a:cubicBezTo>
                <a:cubicBezTo>
                  <a:pt x="648" y="1013"/>
                  <a:pt x="648" y="1013"/>
                  <a:pt x="648" y="1013"/>
                </a:cubicBezTo>
                <a:cubicBezTo>
                  <a:pt x="679" y="995"/>
                  <a:pt x="685" y="945"/>
                  <a:pt x="660" y="903"/>
                </a:cubicBezTo>
                <a:cubicBezTo>
                  <a:pt x="620" y="836"/>
                  <a:pt x="620" y="836"/>
                  <a:pt x="620" y="836"/>
                </a:cubicBezTo>
                <a:cubicBezTo>
                  <a:pt x="770" y="806"/>
                  <a:pt x="770" y="806"/>
                  <a:pt x="770" y="806"/>
                </a:cubicBezTo>
                <a:cubicBezTo>
                  <a:pt x="768" y="759"/>
                  <a:pt x="768" y="759"/>
                  <a:pt x="768" y="759"/>
                </a:cubicBezTo>
                <a:cubicBezTo>
                  <a:pt x="565" y="743"/>
                  <a:pt x="565" y="743"/>
                  <a:pt x="565" y="743"/>
                </a:cubicBezTo>
                <a:cubicBezTo>
                  <a:pt x="427" y="510"/>
                  <a:pt x="427" y="510"/>
                  <a:pt x="427" y="510"/>
                </a:cubicBezTo>
                <a:cubicBezTo>
                  <a:pt x="689" y="383"/>
                  <a:pt x="859" y="459"/>
                  <a:pt x="859" y="459"/>
                </a:cubicBezTo>
                <a:cubicBezTo>
                  <a:pt x="859" y="459"/>
                  <a:pt x="898" y="441"/>
                  <a:pt x="839" y="411"/>
                </a:cubicBezTo>
                <a:close/>
              </a:path>
            </a:pathLst>
          </a:custGeom>
          <a:solidFill>
            <a:srgbClr val="25385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322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ectangle 101"/>
          <p:cNvSpPr/>
          <p:nvPr/>
        </p:nvSpPr>
        <p:spPr>
          <a:xfrm>
            <a:off x="5452400" y="3874905"/>
            <a:ext cx="562200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8565">
              <a:lnSpc>
                <a:spcPct val="125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sym typeface="+mn-ea"/>
              </a:rPr>
              <a:t>在此处添加具体内容，文字尽量言简意赅，简单说明即可，不必过于繁琐，注意版面美观度。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aleway thin" pitchFamily="34" charset="0"/>
              <a:ea typeface="+mn-ea"/>
              <a:cs typeface="+mn-cs"/>
            </a:endParaRPr>
          </a:p>
        </p:txBody>
      </p:sp>
      <p:sp>
        <p:nvSpPr>
          <p:cNvPr id="59" name="Rectangle 102"/>
          <p:cNvSpPr/>
          <p:nvPr/>
        </p:nvSpPr>
        <p:spPr>
          <a:xfrm>
            <a:off x="5452399" y="2263804"/>
            <a:ext cx="5547360" cy="1341120"/>
          </a:xfrm>
          <a:prstGeom prst="rect">
            <a:avLst/>
          </a:pr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574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0" name="Group 4"/>
          <p:cNvGrpSpPr/>
          <p:nvPr/>
        </p:nvGrpSpPr>
        <p:grpSpPr>
          <a:xfrm>
            <a:off x="8662950" y="4604768"/>
            <a:ext cx="2609925" cy="1423980"/>
            <a:chOff x="6550762" y="3570922"/>
            <a:chExt cx="1957444" cy="1067985"/>
          </a:xfrm>
        </p:grpSpPr>
        <p:sp>
          <p:nvSpPr>
            <p:cNvPr id="61" name="Rectangle 20"/>
            <p:cNvSpPr/>
            <p:nvPr/>
          </p:nvSpPr>
          <p:spPr>
            <a:xfrm>
              <a:off x="6760313" y="3570922"/>
              <a:ext cx="1747893" cy="1067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8565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bg1"/>
                </a:solidFill>
                <a:sym typeface="+mn-ea"/>
              </a:endParaRPr>
            </a:p>
            <a:p>
              <a:pPr defTabSz="1218565">
                <a:lnSpc>
                  <a:spcPct val="125000"/>
                </a:lnSpc>
              </a:pPr>
              <a:endParaRPr lang="en-US" altLang="zh-CN" sz="1000" dirty="0">
                <a:solidFill>
                  <a:schemeClr val="bg1"/>
                </a:solidFill>
              </a:endParaRPr>
            </a:p>
            <a:p>
              <a:pPr defTabSz="1218565">
                <a:lnSpc>
                  <a:spcPct val="125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62" name="Freeform 21"/>
            <p:cNvSpPr>
              <a:spLocks noEditPoints="1"/>
            </p:cNvSpPr>
            <p:nvPr/>
          </p:nvSpPr>
          <p:spPr bwMode="auto">
            <a:xfrm>
              <a:off x="6550762" y="3673773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Freeform 22"/>
            <p:cNvSpPr>
              <a:spLocks noEditPoints="1"/>
            </p:cNvSpPr>
            <p:nvPr/>
          </p:nvSpPr>
          <p:spPr bwMode="auto">
            <a:xfrm>
              <a:off x="6550762" y="4191373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4" name="Group 2"/>
          <p:cNvGrpSpPr/>
          <p:nvPr/>
        </p:nvGrpSpPr>
        <p:grpSpPr>
          <a:xfrm>
            <a:off x="5425810" y="4604768"/>
            <a:ext cx="2588122" cy="1423980"/>
            <a:chOff x="4122906" y="3570922"/>
            <a:chExt cx="1941091" cy="1067985"/>
          </a:xfrm>
        </p:grpSpPr>
        <p:sp>
          <p:nvSpPr>
            <p:cNvPr id="65" name="Rectangle 24"/>
            <p:cNvSpPr/>
            <p:nvPr/>
          </p:nvSpPr>
          <p:spPr>
            <a:xfrm>
              <a:off x="4332457" y="3570922"/>
              <a:ext cx="1731540" cy="1067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1218565">
                <a:lnSpc>
                  <a:spcPct val="125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lang="en-US" altLang="zh-CN" sz="1000" dirty="0">
                <a:solidFill>
                  <a:schemeClr val="bg1"/>
                </a:solidFill>
                <a:sym typeface="+mn-ea"/>
              </a:endParaRPr>
            </a:p>
            <a:p>
              <a:pPr lvl="0" defTabSz="1218565">
                <a:lnSpc>
                  <a:spcPct val="125000"/>
                </a:lnSpc>
                <a:defRPr/>
              </a:pP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  <a:p>
              <a:pPr lvl="0" defTabSz="1218565">
                <a:lnSpc>
                  <a:spcPct val="125000"/>
                </a:lnSpc>
                <a:defRPr/>
              </a:pPr>
              <a:r>
                <a:rPr lang="zh-CN" altLang="en-US" sz="1000" dirty="0">
                  <a:solidFill>
                    <a:schemeClr val="bg1"/>
                  </a:solidFill>
                  <a:sym typeface="+mn-ea"/>
                </a:rPr>
                <a:t>在此处添加具体内容，文字尽量言简意赅，简单说明即可，不必过于繁琐，注意版面美观度。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 thin" pitchFamily="34" charset="0"/>
                <a:ea typeface="+mn-ea"/>
                <a:cs typeface="+mn-cs"/>
              </a:endParaRPr>
            </a:p>
          </p:txBody>
        </p:sp>
        <p:sp>
          <p:nvSpPr>
            <p:cNvPr id="66" name="Freeform 25"/>
            <p:cNvSpPr>
              <a:spLocks noEditPoints="1"/>
            </p:cNvSpPr>
            <p:nvPr/>
          </p:nvSpPr>
          <p:spPr bwMode="auto">
            <a:xfrm>
              <a:off x="4122906" y="3673773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26"/>
            <p:cNvSpPr>
              <a:spLocks noEditPoints="1"/>
            </p:cNvSpPr>
            <p:nvPr/>
          </p:nvSpPr>
          <p:spPr bwMode="auto">
            <a:xfrm>
              <a:off x="4122906" y="4191373"/>
              <a:ext cx="195974" cy="181880"/>
            </a:xfrm>
            <a:custGeom>
              <a:avLst/>
              <a:gdLst>
                <a:gd name="T0" fmla="*/ 965 w 989"/>
                <a:gd name="T1" fmla="*/ 178 h 917"/>
                <a:gd name="T2" fmla="*/ 891 w 989"/>
                <a:gd name="T3" fmla="*/ 100 h 917"/>
                <a:gd name="T4" fmla="*/ 823 w 989"/>
                <a:gd name="T5" fmla="*/ 113 h 917"/>
                <a:gd name="T6" fmla="*/ 509 w 989"/>
                <a:gd name="T7" fmla="*/ 424 h 917"/>
                <a:gd name="T8" fmla="*/ 452 w 989"/>
                <a:gd name="T9" fmla="*/ 455 h 917"/>
                <a:gd name="T10" fmla="*/ 336 w 989"/>
                <a:gd name="T11" fmla="*/ 329 h 917"/>
                <a:gd name="T12" fmla="*/ 268 w 989"/>
                <a:gd name="T13" fmla="*/ 323 h 917"/>
                <a:gd name="T14" fmla="*/ 200 w 989"/>
                <a:gd name="T15" fmla="*/ 394 h 917"/>
                <a:gd name="T16" fmla="*/ 206 w 989"/>
                <a:gd name="T17" fmla="*/ 457 h 917"/>
                <a:gd name="T18" fmla="*/ 409 w 989"/>
                <a:gd name="T19" fmla="*/ 672 h 917"/>
                <a:gd name="T20" fmla="*/ 523 w 989"/>
                <a:gd name="T21" fmla="*/ 662 h 917"/>
                <a:gd name="T22" fmla="*/ 949 w 989"/>
                <a:gd name="T23" fmla="*/ 236 h 917"/>
                <a:gd name="T24" fmla="*/ 965 w 989"/>
                <a:gd name="T25" fmla="*/ 178 h 917"/>
                <a:gd name="T26" fmla="*/ 756 w 989"/>
                <a:gd name="T27" fmla="*/ 704 h 917"/>
                <a:gd name="T28" fmla="*/ 659 w 989"/>
                <a:gd name="T29" fmla="*/ 801 h 917"/>
                <a:gd name="T30" fmla="*/ 213 w 989"/>
                <a:gd name="T31" fmla="*/ 801 h 917"/>
                <a:gd name="T32" fmla="*/ 116 w 989"/>
                <a:gd name="T33" fmla="*/ 704 h 917"/>
                <a:gd name="T34" fmla="*/ 116 w 989"/>
                <a:gd name="T35" fmla="*/ 213 h 917"/>
                <a:gd name="T36" fmla="*/ 213 w 989"/>
                <a:gd name="T37" fmla="*/ 116 h 917"/>
                <a:gd name="T38" fmla="*/ 659 w 989"/>
                <a:gd name="T39" fmla="*/ 116 h 917"/>
                <a:gd name="T40" fmla="*/ 683 w 989"/>
                <a:gd name="T41" fmla="*/ 120 h 917"/>
                <a:gd name="T42" fmla="*/ 769 w 989"/>
                <a:gd name="T43" fmla="*/ 31 h 917"/>
                <a:gd name="T44" fmla="*/ 659 w 989"/>
                <a:gd name="T45" fmla="*/ 0 h 917"/>
                <a:gd name="T46" fmla="*/ 213 w 989"/>
                <a:gd name="T47" fmla="*/ 0 h 917"/>
                <a:gd name="T48" fmla="*/ 0 w 989"/>
                <a:gd name="T49" fmla="*/ 213 h 917"/>
                <a:gd name="T50" fmla="*/ 0 w 989"/>
                <a:gd name="T51" fmla="*/ 704 h 917"/>
                <a:gd name="T52" fmla="*/ 213 w 989"/>
                <a:gd name="T53" fmla="*/ 917 h 917"/>
                <a:gd name="T54" fmla="*/ 659 w 989"/>
                <a:gd name="T55" fmla="*/ 917 h 917"/>
                <a:gd name="T56" fmla="*/ 872 w 989"/>
                <a:gd name="T57" fmla="*/ 704 h 917"/>
                <a:gd name="T58" fmla="*/ 872 w 989"/>
                <a:gd name="T59" fmla="*/ 465 h 917"/>
                <a:gd name="T60" fmla="*/ 756 w 989"/>
                <a:gd name="T61" fmla="*/ 518 h 917"/>
                <a:gd name="T62" fmla="*/ 756 w 989"/>
                <a:gd name="T63" fmla="*/ 704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9" h="917">
                  <a:moveTo>
                    <a:pt x="965" y="178"/>
                  </a:moveTo>
                  <a:cubicBezTo>
                    <a:pt x="965" y="178"/>
                    <a:pt x="926" y="130"/>
                    <a:pt x="891" y="100"/>
                  </a:cubicBezTo>
                  <a:cubicBezTo>
                    <a:pt x="860" y="74"/>
                    <a:pt x="823" y="113"/>
                    <a:pt x="823" y="113"/>
                  </a:cubicBezTo>
                  <a:cubicBezTo>
                    <a:pt x="823" y="113"/>
                    <a:pt x="528" y="398"/>
                    <a:pt x="509" y="424"/>
                  </a:cubicBezTo>
                  <a:cubicBezTo>
                    <a:pt x="490" y="449"/>
                    <a:pt x="469" y="472"/>
                    <a:pt x="452" y="455"/>
                  </a:cubicBezTo>
                  <a:cubicBezTo>
                    <a:pt x="433" y="436"/>
                    <a:pt x="371" y="365"/>
                    <a:pt x="336" y="329"/>
                  </a:cubicBezTo>
                  <a:cubicBezTo>
                    <a:pt x="300" y="294"/>
                    <a:pt x="268" y="323"/>
                    <a:pt x="268" y="323"/>
                  </a:cubicBezTo>
                  <a:cubicBezTo>
                    <a:pt x="268" y="323"/>
                    <a:pt x="223" y="368"/>
                    <a:pt x="200" y="394"/>
                  </a:cubicBezTo>
                  <a:cubicBezTo>
                    <a:pt x="172" y="426"/>
                    <a:pt x="206" y="457"/>
                    <a:pt x="206" y="457"/>
                  </a:cubicBezTo>
                  <a:cubicBezTo>
                    <a:pt x="409" y="672"/>
                    <a:pt x="409" y="672"/>
                    <a:pt x="409" y="672"/>
                  </a:cubicBezTo>
                  <a:cubicBezTo>
                    <a:pt x="409" y="672"/>
                    <a:pt x="456" y="723"/>
                    <a:pt x="523" y="662"/>
                  </a:cubicBezTo>
                  <a:cubicBezTo>
                    <a:pt x="569" y="620"/>
                    <a:pt x="921" y="262"/>
                    <a:pt x="949" y="236"/>
                  </a:cubicBezTo>
                  <a:cubicBezTo>
                    <a:pt x="989" y="198"/>
                    <a:pt x="965" y="178"/>
                    <a:pt x="965" y="178"/>
                  </a:cubicBezTo>
                  <a:close/>
                  <a:moveTo>
                    <a:pt x="756" y="704"/>
                  </a:moveTo>
                  <a:cubicBezTo>
                    <a:pt x="755" y="757"/>
                    <a:pt x="712" y="801"/>
                    <a:pt x="659" y="801"/>
                  </a:cubicBezTo>
                  <a:cubicBezTo>
                    <a:pt x="213" y="801"/>
                    <a:pt x="213" y="801"/>
                    <a:pt x="213" y="801"/>
                  </a:cubicBezTo>
                  <a:cubicBezTo>
                    <a:pt x="160" y="801"/>
                    <a:pt x="116" y="757"/>
                    <a:pt x="116" y="704"/>
                  </a:cubicBezTo>
                  <a:cubicBezTo>
                    <a:pt x="116" y="213"/>
                    <a:pt x="116" y="213"/>
                    <a:pt x="116" y="213"/>
                  </a:cubicBezTo>
                  <a:cubicBezTo>
                    <a:pt x="116" y="160"/>
                    <a:pt x="160" y="116"/>
                    <a:pt x="213" y="116"/>
                  </a:cubicBezTo>
                  <a:cubicBezTo>
                    <a:pt x="659" y="116"/>
                    <a:pt x="659" y="116"/>
                    <a:pt x="659" y="116"/>
                  </a:cubicBezTo>
                  <a:cubicBezTo>
                    <a:pt x="667" y="116"/>
                    <a:pt x="675" y="118"/>
                    <a:pt x="683" y="120"/>
                  </a:cubicBezTo>
                  <a:cubicBezTo>
                    <a:pt x="769" y="31"/>
                    <a:pt x="769" y="31"/>
                    <a:pt x="769" y="31"/>
                  </a:cubicBezTo>
                  <a:cubicBezTo>
                    <a:pt x="737" y="11"/>
                    <a:pt x="699" y="0"/>
                    <a:pt x="659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95" y="0"/>
                    <a:pt x="0" y="95"/>
                    <a:pt x="0" y="213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0" y="822"/>
                    <a:pt x="95" y="917"/>
                    <a:pt x="213" y="917"/>
                  </a:cubicBezTo>
                  <a:cubicBezTo>
                    <a:pt x="659" y="917"/>
                    <a:pt x="659" y="917"/>
                    <a:pt x="659" y="917"/>
                  </a:cubicBezTo>
                  <a:cubicBezTo>
                    <a:pt x="776" y="917"/>
                    <a:pt x="872" y="822"/>
                    <a:pt x="872" y="704"/>
                  </a:cubicBezTo>
                  <a:cubicBezTo>
                    <a:pt x="872" y="465"/>
                    <a:pt x="872" y="465"/>
                    <a:pt x="872" y="465"/>
                  </a:cubicBezTo>
                  <a:cubicBezTo>
                    <a:pt x="756" y="518"/>
                    <a:pt x="756" y="518"/>
                    <a:pt x="756" y="518"/>
                  </a:cubicBezTo>
                  <a:lnTo>
                    <a:pt x="756" y="70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322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Graphic spid="53" grpId="0" uiExpand="1">
        <p:bldSub>
          <a:bldChart bld="category"/>
        </p:bldSub>
      </p:bldGraphic>
      <p:bldP spid="57" grpId="0" animBg="1"/>
      <p:bldP spid="58" grpId="0"/>
      <p:bldP spid="59" grpId="0" animBg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3720</Words>
  <Application>WPS 演示</Application>
  <PresentationFormat>自定义</PresentationFormat>
  <Paragraphs>381</Paragraphs>
  <Slides>23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华文新魏</vt:lpstr>
      <vt:lpstr>Arial</vt:lpstr>
      <vt:lpstr>微软雅黑</vt:lpstr>
      <vt:lpstr>Calibri</vt:lpstr>
      <vt:lpstr>Noto Sans S Chinese Regular</vt:lpstr>
      <vt:lpstr>Calibri</vt:lpstr>
      <vt:lpstr>Raleway thin</vt:lpstr>
      <vt:lpstr>Raleway Medium</vt:lpstr>
      <vt:lpstr>等线</vt:lpstr>
      <vt:lpstr>方正黑体简体</vt:lpstr>
      <vt:lpstr>等线 Light</vt:lpstr>
      <vt:lpstr>Arial Unicode MS</vt:lpstr>
      <vt:lpstr>微软雅黑 Light</vt:lpstr>
      <vt:lpstr>Raleway</vt:lpstr>
      <vt:lpstr>义启紫水晶体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2</cp:revision>
  <dcterms:created xsi:type="dcterms:W3CDTF">2018-11-27T06:57:25Z</dcterms:created>
  <dcterms:modified xsi:type="dcterms:W3CDTF">2018-11-27T07:00:28Z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