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notesSlides/notesSlide1.xml" ContentType="application/vnd.openxmlformats-officedocument.presentationml.notesSlide+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sldIdLst>
    <p:sldId id="288" r:id="rId2"/>
    <p:sldId id="260" r:id="rId3"/>
    <p:sldId id="281" r:id="rId4"/>
    <p:sldId id="268" r:id="rId5"/>
    <p:sldId id="262" r:id="rId6"/>
    <p:sldId id="277" r:id="rId7"/>
    <p:sldId id="265" r:id="rId8"/>
    <p:sldId id="266" r:id="rId9"/>
    <p:sldId id="284" r:id="rId10"/>
    <p:sldId id="276" r:id="rId11"/>
    <p:sldId id="271" r:id="rId12"/>
    <p:sldId id="263" r:id="rId13"/>
    <p:sldId id="274" r:id="rId14"/>
    <p:sldId id="273" r:id="rId15"/>
    <p:sldId id="282" r:id="rId16"/>
    <p:sldId id="272" r:id="rId17"/>
    <p:sldId id="261" r:id="rId18"/>
    <p:sldId id="267" r:id="rId19"/>
    <p:sldId id="264" r:id="rId20"/>
    <p:sldId id="269" r:id="rId21"/>
    <p:sldId id="283" r:id="rId22"/>
    <p:sldId id="275" r:id="rId23"/>
    <p:sldId id="280" r:id="rId24"/>
    <p:sldId id="279" r:id="rId25"/>
    <p:sldId id="270" r:id="rId26"/>
    <p:sldId id="278" r:id="rId27"/>
    <p:sldId id="289" r:id="rId28"/>
    <p:sldId id="287" r:id="rId29"/>
    <p:sldId id="286" r:id="rId30"/>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FF7E5"/>
    <a:srgbClr val="1E9E7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8" d="100"/>
          <a:sy n="88" d="100"/>
        </p:scale>
        <p:origin x="-840" y="-96"/>
      </p:cViewPr>
      <p:guideLst>
        <p:guide orient="horz" pos="1620"/>
        <p:guide pos="2880"/>
      </p:guideLst>
    </p:cSldViewPr>
  </p:slideViewPr>
  <p:notesTextViewPr>
    <p:cViewPr>
      <p:scale>
        <a:sx n="1" d="1"/>
        <a:sy n="1" d="1"/>
      </p:scale>
      <p:origin x="0" y="0"/>
    </p:cViewPr>
  </p:notesTextViewPr>
  <p:sorterViewPr>
    <p:cViewPr>
      <p:scale>
        <a:sx n="55" d="100"/>
        <a:sy n="55"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C07C89D-8686-4AFA-9048-B954D73BCAE3}" type="datetimeFigureOut">
              <a:rPr lang="zh-CN" altLang="en-US" smtClean="0"/>
              <a:t>2018-3-20</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BDEB289-C655-4A59-B31E-FC96A0DAE21D}" type="slidenum">
              <a:rPr lang="zh-CN" altLang="en-US" smtClean="0"/>
              <a:t>‹#›</a:t>
            </a:fld>
            <a:endParaRPr lang="zh-CN" altLang="en-US"/>
          </a:p>
        </p:txBody>
      </p:sp>
    </p:spTree>
    <p:extLst>
      <p:ext uri="{BB962C8B-B14F-4D97-AF65-F5344CB8AC3E}">
        <p14:creationId xmlns:p14="http://schemas.microsoft.com/office/powerpoint/2010/main" val="16833514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更多精品素材：</a:t>
            </a:r>
            <a:r>
              <a:rPr lang="en-US" altLang="zh-CN" dirty="0" smtClean="0"/>
              <a:t>http://shop248912786.taobao.com/index.htm  </a:t>
            </a:r>
            <a:r>
              <a:rPr lang="zh-CN" altLang="en-US" dirty="0" smtClean="0"/>
              <a:t>（下拉可隐藏）</a:t>
            </a:r>
            <a:endParaRPr lang="zh-CN" altLang="en-US" dirty="0"/>
          </a:p>
        </p:txBody>
      </p:sp>
      <p:sp>
        <p:nvSpPr>
          <p:cNvPr id="4" name="灯片编号占位符 3"/>
          <p:cNvSpPr>
            <a:spLocks noGrp="1"/>
          </p:cNvSpPr>
          <p:nvPr>
            <p:ph type="sldNum" sz="quarter" idx="10"/>
          </p:nvPr>
        </p:nvSpPr>
        <p:spPr/>
        <p:txBody>
          <a:bodyPr/>
          <a:lstStyle/>
          <a:p>
            <a:fld id="{FBDEB289-C655-4A59-B31E-FC96A0DAE21D}" type="slidenum">
              <a:rPr lang="zh-CN" altLang="en-US" smtClean="0"/>
              <a:t>1</a:t>
            </a:fld>
            <a:endParaRPr lang="zh-CN" altLang="en-US"/>
          </a:p>
        </p:txBody>
      </p:sp>
    </p:spTree>
    <p:extLst>
      <p:ext uri="{BB962C8B-B14F-4D97-AF65-F5344CB8AC3E}">
        <p14:creationId xmlns:p14="http://schemas.microsoft.com/office/powerpoint/2010/main" val="24684801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BDEB289-C655-4A59-B31E-FC96A0DAE21D}" type="slidenum">
              <a:rPr lang="zh-CN" altLang="en-US" smtClean="0">
                <a:solidFill>
                  <a:prstClr val="black"/>
                </a:solidFill>
              </a:rPr>
              <a:pPr/>
              <a:t>27</a:t>
            </a:fld>
            <a:endParaRPr lang="zh-CN" altLang="en-US">
              <a:solidFill>
                <a:prstClr val="black"/>
              </a:solidFill>
            </a:endParaRPr>
          </a:p>
        </p:txBody>
      </p:sp>
    </p:spTree>
    <p:extLst>
      <p:ext uri="{BB962C8B-B14F-4D97-AF65-F5344CB8AC3E}">
        <p14:creationId xmlns:p14="http://schemas.microsoft.com/office/powerpoint/2010/main" val="24684801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974B56F2-EB66-40F2-9FF5-0E6DB69FD4F7}" type="datetimeFigureOut">
              <a:rPr lang="zh-CN" altLang="en-US" smtClean="0"/>
              <a:t>2018-3-20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27C60D4-3170-4517-92FB-05361370AB84}" type="slidenum">
              <a:rPr lang="zh-CN" altLang="en-US" smtClean="0"/>
              <a:t>‹#›</a:t>
            </a:fld>
            <a:endParaRPr lang="zh-CN" altLang="en-US"/>
          </a:p>
        </p:txBody>
      </p:sp>
    </p:spTree>
    <p:extLst>
      <p:ext uri="{BB962C8B-B14F-4D97-AF65-F5344CB8AC3E}">
        <p14:creationId xmlns:p14="http://schemas.microsoft.com/office/powerpoint/2010/main" val="1085073356"/>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74B56F2-EB66-40F2-9FF5-0E6DB69FD4F7}" type="datetimeFigureOut">
              <a:rPr lang="zh-CN" altLang="en-US" smtClean="0"/>
              <a:t>2018-3-20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27C60D4-3170-4517-92FB-05361370AB84}" type="slidenum">
              <a:rPr lang="zh-CN" altLang="en-US" smtClean="0"/>
              <a:t>‹#›</a:t>
            </a:fld>
            <a:endParaRPr lang="zh-CN" altLang="en-US"/>
          </a:p>
        </p:txBody>
      </p:sp>
    </p:spTree>
    <p:extLst>
      <p:ext uri="{BB962C8B-B14F-4D97-AF65-F5344CB8AC3E}">
        <p14:creationId xmlns:p14="http://schemas.microsoft.com/office/powerpoint/2010/main" val="25189300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74B56F2-EB66-40F2-9FF5-0E6DB69FD4F7}" type="datetimeFigureOut">
              <a:rPr lang="zh-CN" altLang="en-US" smtClean="0"/>
              <a:t>2018-3-20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27C60D4-3170-4517-92FB-05361370AB84}" type="slidenum">
              <a:rPr lang="zh-CN" altLang="en-US" smtClean="0"/>
              <a:t>‹#›</a:t>
            </a:fld>
            <a:endParaRPr lang="zh-CN" altLang="en-US"/>
          </a:p>
        </p:txBody>
      </p:sp>
    </p:spTree>
    <p:extLst>
      <p:ext uri="{BB962C8B-B14F-4D97-AF65-F5344CB8AC3E}">
        <p14:creationId xmlns:p14="http://schemas.microsoft.com/office/powerpoint/2010/main" val="5361471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74B56F2-EB66-40F2-9FF5-0E6DB69FD4F7}" type="datetimeFigureOut">
              <a:rPr lang="zh-CN" altLang="en-US" smtClean="0"/>
              <a:t>2018-3-20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27C60D4-3170-4517-92FB-05361370AB84}" type="slidenum">
              <a:rPr lang="zh-CN" altLang="en-US" smtClean="0"/>
              <a:t>‹#›</a:t>
            </a:fld>
            <a:endParaRPr lang="zh-CN" altLang="en-US"/>
          </a:p>
        </p:txBody>
      </p:sp>
    </p:spTree>
    <p:extLst>
      <p:ext uri="{BB962C8B-B14F-4D97-AF65-F5344CB8AC3E}">
        <p14:creationId xmlns:p14="http://schemas.microsoft.com/office/powerpoint/2010/main" val="6791186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74B56F2-EB66-40F2-9FF5-0E6DB69FD4F7}" type="datetimeFigureOut">
              <a:rPr lang="zh-CN" altLang="en-US" smtClean="0"/>
              <a:t>2018-3-20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27C60D4-3170-4517-92FB-05361370AB84}" type="slidenum">
              <a:rPr lang="zh-CN" altLang="en-US" smtClean="0"/>
              <a:t>‹#›</a:t>
            </a:fld>
            <a:endParaRPr lang="zh-CN" altLang="en-US"/>
          </a:p>
        </p:txBody>
      </p:sp>
    </p:spTree>
    <p:extLst>
      <p:ext uri="{BB962C8B-B14F-4D97-AF65-F5344CB8AC3E}">
        <p14:creationId xmlns:p14="http://schemas.microsoft.com/office/powerpoint/2010/main" val="16891253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974B56F2-EB66-40F2-9FF5-0E6DB69FD4F7}" type="datetimeFigureOut">
              <a:rPr lang="zh-CN" altLang="en-US" smtClean="0"/>
              <a:t>2018-3-20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27C60D4-3170-4517-92FB-05361370AB84}" type="slidenum">
              <a:rPr lang="zh-CN" altLang="en-US" smtClean="0"/>
              <a:t>‹#›</a:t>
            </a:fld>
            <a:endParaRPr lang="zh-CN" altLang="en-US"/>
          </a:p>
        </p:txBody>
      </p:sp>
    </p:spTree>
    <p:extLst>
      <p:ext uri="{BB962C8B-B14F-4D97-AF65-F5344CB8AC3E}">
        <p14:creationId xmlns:p14="http://schemas.microsoft.com/office/powerpoint/2010/main" val="13021428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974B56F2-EB66-40F2-9FF5-0E6DB69FD4F7}" type="datetimeFigureOut">
              <a:rPr lang="zh-CN" altLang="en-US" smtClean="0"/>
              <a:t>2018-3-20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27C60D4-3170-4517-92FB-05361370AB84}" type="slidenum">
              <a:rPr lang="zh-CN" altLang="en-US" smtClean="0"/>
              <a:t>‹#›</a:t>
            </a:fld>
            <a:endParaRPr lang="zh-CN" altLang="en-US"/>
          </a:p>
        </p:txBody>
      </p:sp>
    </p:spTree>
    <p:extLst>
      <p:ext uri="{BB962C8B-B14F-4D97-AF65-F5344CB8AC3E}">
        <p14:creationId xmlns:p14="http://schemas.microsoft.com/office/powerpoint/2010/main" val="3280819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974B56F2-EB66-40F2-9FF5-0E6DB69FD4F7}" type="datetimeFigureOut">
              <a:rPr lang="zh-CN" altLang="en-US" smtClean="0"/>
              <a:t>2018-3-20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27C60D4-3170-4517-92FB-05361370AB84}" type="slidenum">
              <a:rPr lang="zh-CN" altLang="en-US" smtClean="0"/>
              <a:t>‹#›</a:t>
            </a:fld>
            <a:endParaRPr lang="zh-CN" altLang="en-US"/>
          </a:p>
        </p:txBody>
      </p:sp>
    </p:spTree>
    <p:extLst>
      <p:ext uri="{BB962C8B-B14F-4D97-AF65-F5344CB8AC3E}">
        <p14:creationId xmlns:p14="http://schemas.microsoft.com/office/powerpoint/2010/main" val="5596429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74B56F2-EB66-40F2-9FF5-0E6DB69FD4F7}" type="datetimeFigureOut">
              <a:rPr lang="zh-CN" altLang="en-US" smtClean="0"/>
              <a:t>2018-3-20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27C60D4-3170-4517-92FB-05361370AB84}" type="slidenum">
              <a:rPr lang="zh-CN" altLang="en-US" smtClean="0"/>
              <a:t>‹#›</a:t>
            </a:fld>
            <a:endParaRPr lang="zh-CN" altLang="en-US"/>
          </a:p>
        </p:txBody>
      </p:sp>
    </p:spTree>
    <p:extLst>
      <p:ext uri="{BB962C8B-B14F-4D97-AF65-F5344CB8AC3E}">
        <p14:creationId xmlns:p14="http://schemas.microsoft.com/office/powerpoint/2010/main" val="3739628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pattFill prst="ltHorz">
          <a:fgClr>
            <a:srgbClr val="EFF7E5"/>
          </a:fgClr>
          <a:bgClr>
            <a:schemeClr val="bg1"/>
          </a:bgClr>
        </a:patt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74B56F2-EB66-40F2-9FF5-0E6DB69FD4F7}" type="datetimeFigureOut">
              <a:rPr lang="zh-CN" altLang="en-US" smtClean="0"/>
              <a:t>2018-3-20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27C60D4-3170-4517-92FB-05361370AB84}" type="slidenum">
              <a:rPr lang="zh-CN" altLang="en-US" smtClean="0"/>
              <a:t>‹#›</a:t>
            </a:fld>
            <a:endParaRPr lang="zh-CN" altLang="en-US"/>
          </a:p>
        </p:txBody>
      </p:sp>
      <p:sp>
        <p:nvSpPr>
          <p:cNvPr id="5" name="矩形 4"/>
          <p:cNvSpPr/>
          <p:nvPr userDrawn="1"/>
        </p:nvSpPr>
        <p:spPr>
          <a:xfrm>
            <a:off x="785393" y="491114"/>
            <a:ext cx="146823" cy="138436"/>
          </a:xfrm>
          <a:prstGeom prst="rect">
            <a:avLst/>
          </a:prstGeom>
          <a:noFill/>
          <a:ln w="28575">
            <a:solidFill>
              <a:schemeClr val="accent2"/>
            </a:solidFill>
            <a:miter lim="800000"/>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12825" y="-1"/>
            <a:ext cx="356532" cy="336165"/>
          </a:xfrm>
          <a:prstGeom prst="rect">
            <a:avLst/>
          </a:prstGeom>
          <a:noFill/>
          <a:ln w="28575">
            <a:solidFill>
              <a:srgbClr val="1E9E79"/>
            </a:solidFill>
            <a:miter lim="800000"/>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396974" y="351221"/>
            <a:ext cx="312000" cy="315190"/>
          </a:xfrm>
          <a:prstGeom prst="rect">
            <a:avLst/>
          </a:prstGeom>
          <a:noFill/>
          <a:ln w="28575">
            <a:solidFill>
              <a:schemeClr val="accent3"/>
            </a:solidFill>
            <a:miter lim="800000"/>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78535" y="598296"/>
            <a:ext cx="193354" cy="193703"/>
          </a:xfrm>
          <a:prstGeom prst="rect">
            <a:avLst/>
          </a:prstGeom>
          <a:noFill/>
          <a:ln w="28575">
            <a:solidFill>
              <a:schemeClr val="accent5"/>
            </a:solidFill>
            <a:miter lim="800000"/>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880696" y="579507"/>
            <a:ext cx="99976" cy="100157"/>
          </a:xfrm>
          <a:prstGeom prst="rect">
            <a:avLst/>
          </a:prstGeom>
          <a:noFill/>
          <a:ln w="19050">
            <a:solidFill>
              <a:schemeClr val="accent1"/>
            </a:solidFill>
            <a:miter lim="800000"/>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userDrawn="1"/>
        </p:nvSpPr>
        <p:spPr>
          <a:xfrm>
            <a:off x="246785" y="220594"/>
            <a:ext cx="245142" cy="231140"/>
          </a:xfrm>
          <a:prstGeom prst="rect">
            <a:avLst/>
          </a:prstGeom>
          <a:noFill/>
          <a:ln w="28575">
            <a:solidFill>
              <a:schemeClr val="accent4"/>
            </a:solidFill>
            <a:miter lim="800000"/>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1803200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bg>
      <p:bgPr>
        <a:pattFill prst="ltHorz">
          <a:fgClr>
            <a:schemeClr val="accent2">
              <a:lumMod val="20000"/>
              <a:lumOff val="80000"/>
            </a:schemeClr>
          </a:fgClr>
          <a:bgClr>
            <a:schemeClr val="bg1"/>
          </a:bgClr>
        </a:patt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74B56F2-EB66-40F2-9FF5-0E6DB69FD4F7}" type="datetimeFigureOut">
              <a:rPr lang="zh-CN" altLang="en-US" smtClean="0"/>
              <a:t>2018-3-20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27C60D4-3170-4517-92FB-05361370AB84}" type="slidenum">
              <a:rPr lang="zh-CN" altLang="en-US" smtClean="0"/>
              <a:t>‹#›</a:t>
            </a:fld>
            <a:endParaRPr lang="zh-CN" altLang="en-US"/>
          </a:p>
        </p:txBody>
      </p:sp>
    </p:spTree>
    <p:extLst>
      <p:ext uri="{BB962C8B-B14F-4D97-AF65-F5344CB8AC3E}">
        <p14:creationId xmlns:p14="http://schemas.microsoft.com/office/powerpoint/2010/main" val="878012443"/>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74B56F2-EB66-40F2-9FF5-0E6DB69FD4F7}" type="datetimeFigureOut">
              <a:rPr lang="zh-CN" altLang="en-US" smtClean="0"/>
              <a:t>2018-3-20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27C60D4-3170-4517-92FB-05361370AB84}" type="slidenum">
              <a:rPr lang="zh-CN" altLang="en-US" smtClean="0"/>
              <a:t>‹#›</a:t>
            </a:fld>
            <a:endParaRPr lang="zh-CN" altLang="en-US"/>
          </a:p>
        </p:txBody>
      </p:sp>
    </p:spTree>
    <p:extLst>
      <p:ext uri="{BB962C8B-B14F-4D97-AF65-F5344CB8AC3E}">
        <p14:creationId xmlns:p14="http://schemas.microsoft.com/office/powerpoint/2010/main" val="24251718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974B56F2-EB66-40F2-9FF5-0E6DB69FD4F7}" type="datetimeFigureOut">
              <a:rPr lang="zh-CN" altLang="en-US" smtClean="0"/>
              <a:t>2018-3-20</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E27C60D4-3170-4517-92FB-05361370AB84}" type="slidenum">
              <a:rPr lang="zh-CN" altLang="en-US" smtClean="0"/>
              <a:t>‹#›</a:t>
            </a:fld>
            <a:endParaRPr lang="zh-CN" altLang="en-US"/>
          </a:p>
        </p:txBody>
      </p:sp>
    </p:spTree>
    <p:extLst>
      <p:ext uri="{BB962C8B-B14F-4D97-AF65-F5344CB8AC3E}">
        <p14:creationId xmlns:p14="http://schemas.microsoft.com/office/powerpoint/2010/main" val="4258747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0" r:id="rId8"/>
    <p:sldLayoutId id="2147483656" r:id="rId9"/>
    <p:sldLayoutId id="2147483657" r:id="rId10"/>
    <p:sldLayoutId id="2147483658" r:id="rId11"/>
    <p:sldLayoutId id="2147483659"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6.xml"/><Relationship Id="rId13" Type="http://schemas.openxmlformats.org/officeDocument/2006/relationships/tags" Target="../tags/tag11.xml"/><Relationship Id="rId18" Type="http://schemas.openxmlformats.org/officeDocument/2006/relationships/tags" Target="../tags/tag16.xml"/><Relationship Id="rId3" Type="http://schemas.openxmlformats.org/officeDocument/2006/relationships/tags" Target="../tags/tag1.xml"/><Relationship Id="rId21" Type="http://schemas.openxmlformats.org/officeDocument/2006/relationships/tags" Target="../tags/tag19.xml"/><Relationship Id="rId7" Type="http://schemas.openxmlformats.org/officeDocument/2006/relationships/tags" Target="../tags/tag5.xml"/><Relationship Id="rId12" Type="http://schemas.openxmlformats.org/officeDocument/2006/relationships/tags" Target="../tags/tag10.xml"/><Relationship Id="rId17" Type="http://schemas.openxmlformats.org/officeDocument/2006/relationships/tags" Target="../tags/tag15.xml"/><Relationship Id="rId2" Type="http://schemas.openxmlformats.org/officeDocument/2006/relationships/audio" Target="../media/media1.wav"/><Relationship Id="rId16" Type="http://schemas.openxmlformats.org/officeDocument/2006/relationships/tags" Target="../tags/tag14.xml"/><Relationship Id="rId20" Type="http://schemas.openxmlformats.org/officeDocument/2006/relationships/tags" Target="../tags/tag18.xml"/><Relationship Id="rId1" Type="http://schemas.microsoft.com/office/2007/relationships/media" Target="../media/media1.wav"/><Relationship Id="rId6" Type="http://schemas.openxmlformats.org/officeDocument/2006/relationships/tags" Target="../tags/tag4.xml"/><Relationship Id="rId11" Type="http://schemas.openxmlformats.org/officeDocument/2006/relationships/tags" Target="../tags/tag9.xml"/><Relationship Id="rId24" Type="http://schemas.openxmlformats.org/officeDocument/2006/relationships/image" Target="../media/image1.png"/><Relationship Id="rId5" Type="http://schemas.openxmlformats.org/officeDocument/2006/relationships/tags" Target="../tags/tag3.xml"/><Relationship Id="rId15" Type="http://schemas.openxmlformats.org/officeDocument/2006/relationships/tags" Target="../tags/tag13.xml"/><Relationship Id="rId23" Type="http://schemas.openxmlformats.org/officeDocument/2006/relationships/notesSlide" Target="../notesSlides/notesSlide1.xml"/><Relationship Id="rId10" Type="http://schemas.openxmlformats.org/officeDocument/2006/relationships/tags" Target="../tags/tag8.xml"/><Relationship Id="rId19" Type="http://schemas.openxmlformats.org/officeDocument/2006/relationships/tags" Target="../tags/tag17.xml"/><Relationship Id="rId4" Type="http://schemas.openxmlformats.org/officeDocument/2006/relationships/tags" Target="../tags/tag2.xml"/><Relationship Id="rId9" Type="http://schemas.openxmlformats.org/officeDocument/2006/relationships/tags" Target="../tags/tag7.xml"/><Relationship Id="rId14" Type="http://schemas.openxmlformats.org/officeDocument/2006/relationships/tags" Target="../tags/tag12.xml"/><Relationship Id="rId22"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15.xml.rels><?xml version="1.0" encoding="UTF-8" standalone="yes"?>
<Relationships xmlns="http://schemas.openxmlformats.org/package/2006/relationships"><Relationship Id="rId8" Type="http://schemas.openxmlformats.org/officeDocument/2006/relationships/tags" Target="../tags/tag60.xml"/><Relationship Id="rId3" Type="http://schemas.openxmlformats.org/officeDocument/2006/relationships/tags" Target="../tags/tag55.xml"/><Relationship Id="rId7" Type="http://schemas.openxmlformats.org/officeDocument/2006/relationships/tags" Target="../tags/tag59.xml"/><Relationship Id="rId12" Type="http://schemas.openxmlformats.org/officeDocument/2006/relationships/slideLayout" Target="../slideLayouts/slideLayout8.xml"/><Relationship Id="rId2" Type="http://schemas.openxmlformats.org/officeDocument/2006/relationships/tags" Target="../tags/tag54.xml"/><Relationship Id="rId1" Type="http://schemas.openxmlformats.org/officeDocument/2006/relationships/tags" Target="../tags/tag53.xml"/><Relationship Id="rId6" Type="http://schemas.openxmlformats.org/officeDocument/2006/relationships/tags" Target="../tags/tag58.xml"/><Relationship Id="rId11" Type="http://schemas.openxmlformats.org/officeDocument/2006/relationships/tags" Target="../tags/tag63.xml"/><Relationship Id="rId5" Type="http://schemas.openxmlformats.org/officeDocument/2006/relationships/tags" Target="../tags/tag57.xml"/><Relationship Id="rId10" Type="http://schemas.openxmlformats.org/officeDocument/2006/relationships/tags" Target="../tags/tag62.xml"/><Relationship Id="rId4" Type="http://schemas.openxmlformats.org/officeDocument/2006/relationships/tags" Target="../tags/tag56.xml"/><Relationship Id="rId9" Type="http://schemas.openxmlformats.org/officeDocument/2006/relationships/tags" Target="../tags/tag61.xml"/></Relationships>
</file>

<file path=ppt/slides/_rels/slide1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7.xml"/><Relationship Id="rId5" Type="http://schemas.openxmlformats.org/officeDocument/2006/relationships/image" Target="../media/image15.jpg"/><Relationship Id="rId4" Type="http://schemas.openxmlformats.org/officeDocument/2006/relationships/image" Target="../media/image14.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7.xml"/><Relationship Id="rId5" Type="http://schemas.openxmlformats.org/officeDocument/2006/relationships/image" Target="../media/image20.png"/><Relationship Id="rId4" Type="http://schemas.openxmlformats.org/officeDocument/2006/relationships/image" Target="../media/image19.png"/></Relationships>
</file>

<file path=ppt/slides/_rels/slide2.xml.rels><?xml version="1.0" encoding="UTF-8" standalone="yes"?>
<Relationships xmlns="http://schemas.openxmlformats.org/package/2006/relationships"><Relationship Id="rId8" Type="http://schemas.openxmlformats.org/officeDocument/2006/relationships/tags" Target="../tags/tag27.xml"/><Relationship Id="rId3" Type="http://schemas.openxmlformats.org/officeDocument/2006/relationships/tags" Target="../tags/tag22.xml"/><Relationship Id="rId7" Type="http://schemas.openxmlformats.org/officeDocument/2006/relationships/tags" Target="../tags/tag26.xml"/><Relationship Id="rId12" Type="http://schemas.openxmlformats.org/officeDocument/2006/relationships/slideLayout" Target="../slideLayouts/slideLayout8.xml"/><Relationship Id="rId2" Type="http://schemas.openxmlformats.org/officeDocument/2006/relationships/tags" Target="../tags/tag21.xml"/><Relationship Id="rId1" Type="http://schemas.openxmlformats.org/officeDocument/2006/relationships/tags" Target="../tags/tag20.xml"/><Relationship Id="rId6" Type="http://schemas.openxmlformats.org/officeDocument/2006/relationships/tags" Target="../tags/tag25.xml"/><Relationship Id="rId11" Type="http://schemas.openxmlformats.org/officeDocument/2006/relationships/tags" Target="../tags/tag30.xml"/><Relationship Id="rId5" Type="http://schemas.openxmlformats.org/officeDocument/2006/relationships/tags" Target="../tags/tag24.xml"/><Relationship Id="rId10" Type="http://schemas.openxmlformats.org/officeDocument/2006/relationships/tags" Target="../tags/tag29.xml"/><Relationship Id="rId4" Type="http://schemas.openxmlformats.org/officeDocument/2006/relationships/tags" Target="../tags/tag23.xml"/><Relationship Id="rId9" Type="http://schemas.openxmlformats.org/officeDocument/2006/relationships/tags" Target="../tags/tag2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8" Type="http://schemas.openxmlformats.org/officeDocument/2006/relationships/tags" Target="../tags/tag71.xml"/><Relationship Id="rId3" Type="http://schemas.openxmlformats.org/officeDocument/2006/relationships/tags" Target="../tags/tag66.xml"/><Relationship Id="rId7" Type="http://schemas.openxmlformats.org/officeDocument/2006/relationships/tags" Target="../tags/tag70.xml"/><Relationship Id="rId12" Type="http://schemas.openxmlformats.org/officeDocument/2006/relationships/slideLayout" Target="../slideLayouts/slideLayout8.xml"/><Relationship Id="rId2" Type="http://schemas.openxmlformats.org/officeDocument/2006/relationships/tags" Target="../tags/tag65.xml"/><Relationship Id="rId1" Type="http://schemas.openxmlformats.org/officeDocument/2006/relationships/tags" Target="../tags/tag64.xml"/><Relationship Id="rId6" Type="http://schemas.openxmlformats.org/officeDocument/2006/relationships/tags" Target="../tags/tag69.xml"/><Relationship Id="rId11" Type="http://schemas.openxmlformats.org/officeDocument/2006/relationships/tags" Target="../tags/tag74.xml"/><Relationship Id="rId5" Type="http://schemas.openxmlformats.org/officeDocument/2006/relationships/tags" Target="../tags/tag68.xml"/><Relationship Id="rId10" Type="http://schemas.openxmlformats.org/officeDocument/2006/relationships/tags" Target="../tags/tag73.xml"/><Relationship Id="rId4" Type="http://schemas.openxmlformats.org/officeDocument/2006/relationships/tags" Target="../tags/tag67.xml"/><Relationship Id="rId9" Type="http://schemas.openxmlformats.org/officeDocument/2006/relationships/tags" Target="../tags/tag72.xml"/></Relationships>
</file>

<file path=ppt/slides/_rels/slide22.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2.png"/><Relationship Id="rId7" Type="http://schemas.openxmlformats.org/officeDocument/2006/relationships/image" Target="../media/image26.jpg"/><Relationship Id="rId12" Type="http://schemas.openxmlformats.org/officeDocument/2006/relationships/image" Target="../media/image31.png"/><Relationship Id="rId2" Type="http://schemas.openxmlformats.org/officeDocument/2006/relationships/image" Target="../media/image21.png"/><Relationship Id="rId1" Type="http://schemas.openxmlformats.org/officeDocument/2006/relationships/slideLayout" Target="../slideLayouts/slideLayout7.xml"/><Relationship Id="rId6" Type="http://schemas.openxmlformats.org/officeDocument/2006/relationships/image" Target="../media/image25.png"/><Relationship Id="rId11" Type="http://schemas.openxmlformats.org/officeDocument/2006/relationships/image" Target="../media/image30.png"/><Relationship Id="rId5" Type="http://schemas.openxmlformats.org/officeDocument/2006/relationships/image" Target="../media/image24.png"/><Relationship Id="rId10" Type="http://schemas.openxmlformats.org/officeDocument/2006/relationships/image" Target="../media/image29.png"/><Relationship Id="rId4" Type="http://schemas.openxmlformats.org/officeDocument/2006/relationships/image" Target="../media/image23.png"/><Relationship Id="rId9" Type="http://schemas.openxmlformats.org/officeDocument/2006/relationships/image" Target="../media/image28.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jpeg"/><Relationship Id="rId1" Type="http://schemas.openxmlformats.org/officeDocument/2006/relationships/slideLayout" Target="../slideLayouts/slideLayout7.xml"/><Relationship Id="rId5" Type="http://schemas.openxmlformats.org/officeDocument/2006/relationships/image" Target="../media/image35.jpeg"/><Relationship Id="rId4" Type="http://schemas.openxmlformats.org/officeDocument/2006/relationships/image" Target="../media/image34.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8" Type="http://schemas.openxmlformats.org/officeDocument/2006/relationships/image" Target="../media/image42.png"/><Relationship Id="rId13" Type="http://schemas.openxmlformats.org/officeDocument/2006/relationships/image" Target="../media/image47.png"/><Relationship Id="rId3" Type="http://schemas.openxmlformats.org/officeDocument/2006/relationships/image" Target="../media/image37.png"/><Relationship Id="rId7" Type="http://schemas.openxmlformats.org/officeDocument/2006/relationships/image" Target="../media/image41.png"/><Relationship Id="rId12" Type="http://schemas.openxmlformats.org/officeDocument/2006/relationships/image" Target="../media/image46.png"/><Relationship Id="rId2" Type="http://schemas.openxmlformats.org/officeDocument/2006/relationships/image" Target="../media/image36.png"/><Relationship Id="rId1" Type="http://schemas.openxmlformats.org/officeDocument/2006/relationships/slideLayout" Target="../slideLayouts/slideLayout7.xml"/><Relationship Id="rId6" Type="http://schemas.openxmlformats.org/officeDocument/2006/relationships/image" Target="../media/image40.png"/><Relationship Id="rId11" Type="http://schemas.openxmlformats.org/officeDocument/2006/relationships/image" Target="../media/image45.png"/><Relationship Id="rId5" Type="http://schemas.openxmlformats.org/officeDocument/2006/relationships/image" Target="../media/image39.png"/><Relationship Id="rId15" Type="http://schemas.openxmlformats.org/officeDocument/2006/relationships/image" Target="../media/image49.png"/><Relationship Id="rId10" Type="http://schemas.openxmlformats.org/officeDocument/2006/relationships/image" Target="../media/image44.png"/><Relationship Id="rId4" Type="http://schemas.openxmlformats.org/officeDocument/2006/relationships/image" Target="../media/image38.png"/><Relationship Id="rId9" Type="http://schemas.openxmlformats.org/officeDocument/2006/relationships/image" Target="../media/image43.png"/><Relationship Id="rId14" Type="http://schemas.openxmlformats.org/officeDocument/2006/relationships/image" Target="../media/image48.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tags" Target="../tags/tag38.xml"/><Relationship Id="rId3" Type="http://schemas.openxmlformats.org/officeDocument/2006/relationships/tags" Target="../tags/tag33.xml"/><Relationship Id="rId7" Type="http://schemas.openxmlformats.org/officeDocument/2006/relationships/tags" Target="../tags/tag37.xml"/><Relationship Id="rId12" Type="http://schemas.openxmlformats.org/officeDocument/2006/relationships/slideLayout" Target="../slideLayouts/slideLayout8.xml"/><Relationship Id="rId2" Type="http://schemas.openxmlformats.org/officeDocument/2006/relationships/tags" Target="../tags/tag32.xml"/><Relationship Id="rId1" Type="http://schemas.openxmlformats.org/officeDocument/2006/relationships/tags" Target="../tags/tag31.xml"/><Relationship Id="rId6" Type="http://schemas.openxmlformats.org/officeDocument/2006/relationships/tags" Target="../tags/tag36.xml"/><Relationship Id="rId11" Type="http://schemas.openxmlformats.org/officeDocument/2006/relationships/tags" Target="../tags/tag41.xml"/><Relationship Id="rId5" Type="http://schemas.openxmlformats.org/officeDocument/2006/relationships/tags" Target="../tags/tag35.xml"/><Relationship Id="rId10" Type="http://schemas.openxmlformats.org/officeDocument/2006/relationships/tags" Target="../tags/tag40.xml"/><Relationship Id="rId4" Type="http://schemas.openxmlformats.org/officeDocument/2006/relationships/tags" Target="../tags/tag34.xml"/><Relationship Id="rId9" Type="http://schemas.openxmlformats.org/officeDocument/2006/relationships/tags" Target="../tags/tag39.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7.xml"/><Relationship Id="rId5" Type="http://schemas.openxmlformats.org/officeDocument/2006/relationships/image" Target="../media/image5.jpg"/><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8" Type="http://schemas.openxmlformats.org/officeDocument/2006/relationships/tags" Target="../tags/tag49.xml"/><Relationship Id="rId3" Type="http://schemas.openxmlformats.org/officeDocument/2006/relationships/tags" Target="../tags/tag44.xml"/><Relationship Id="rId7" Type="http://schemas.openxmlformats.org/officeDocument/2006/relationships/tags" Target="../tags/tag48.xml"/><Relationship Id="rId12" Type="http://schemas.openxmlformats.org/officeDocument/2006/relationships/slideLayout" Target="../slideLayouts/slideLayout8.xml"/><Relationship Id="rId2" Type="http://schemas.openxmlformats.org/officeDocument/2006/relationships/tags" Target="../tags/tag43.xml"/><Relationship Id="rId1" Type="http://schemas.openxmlformats.org/officeDocument/2006/relationships/tags" Target="../tags/tag42.xml"/><Relationship Id="rId6" Type="http://schemas.openxmlformats.org/officeDocument/2006/relationships/tags" Target="../tags/tag47.xml"/><Relationship Id="rId11" Type="http://schemas.openxmlformats.org/officeDocument/2006/relationships/tags" Target="../tags/tag52.xml"/><Relationship Id="rId5" Type="http://schemas.openxmlformats.org/officeDocument/2006/relationships/tags" Target="../tags/tag46.xml"/><Relationship Id="rId10" Type="http://schemas.openxmlformats.org/officeDocument/2006/relationships/tags" Target="../tags/tag51.xml"/><Relationship Id="rId4" Type="http://schemas.openxmlformats.org/officeDocument/2006/relationships/tags" Target="../tags/tag45.xml"/><Relationship Id="rId9" Type="http://schemas.openxmlformats.org/officeDocument/2006/relationships/tags" Target="../tags/tag5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A_2. the dawn.wav">
            <a:hlinkClick r:id="" action="ppaction://media"/>
          </p:cNvPr>
          <p:cNvPicPr>
            <a:picLocks noChangeAspect="1"/>
          </p:cNvPicPr>
          <p:nvPr>
            <a:audioFile r:link="rId2"/>
            <p:custDataLst>
              <p:tags r:id="rId3"/>
            </p:custDataLst>
            <p:extLst>
              <p:ext uri="{DAA4B4D4-6D71-4841-9C94-3DE7FCFB9230}">
                <p14:media xmlns:p14="http://schemas.microsoft.com/office/powerpoint/2010/main" r:embed="rId1"/>
              </p:ext>
            </p:extLst>
          </p:nvPr>
        </p:nvPicPr>
        <p:blipFill>
          <a:blip r:embed="rId24"/>
          <a:stretch>
            <a:fillRect/>
          </a:stretch>
        </p:blipFill>
        <p:spPr>
          <a:xfrm>
            <a:off x="4136594" y="-609600"/>
            <a:ext cx="609600" cy="609600"/>
          </a:xfrm>
          <a:prstGeom prst="rect">
            <a:avLst/>
          </a:prstGeom>
        </p:spPr>
      </p:pic>
      <p:sp>
        <p:nvSpPr>
          <p:cNvPr id="40" name="PA_六边形 39"/>
          <p:cNvSpPr/>
          <p:nvPr>
            <p:custDataLst>
              <p:tags r:id="rId4"/>
            </p:custDataLst>
          </p:nvPr>
        </p:nvSpPr>
        <p:spPr>
          <a:xfrm rot="4689931">
            <a:off x="6905116" y="2755955"/>
            <a:ext cx="1806755" cy="1557548"/>
          </a:xfrm>
          <a:prstGeom prst="hexagon">
            <a:avLst>
              <a:gd name="adj" fmla="val 29647"/>
              <a:gd name="vf" fmla="val 115470"/>
            </a:avLst>
          </a:prstGeom>
          <a:noFill/>
          <a:ln w="127000">
            <a:solidFill>
              <a:srgbClr val="00A6AE">
                <a:alpha val="12000"/>
              </a:srgbClr>
            </a:soli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1" name="PA_六边形 40"/>
          <p:cNvSpPr/>
          <p:nvPr>
            <p:custDataLst>
              <p:tags r:id="rId5"/>
            </p:custDataLst>
          </p:nvPr>
        </p:nvSpPr>
        <p:spPr>
          <a:xfrm rot="5400000">
            <a:off x="7308173" y="1556654"/>
            <a:ext cx="916177" cy="789808"/>
          </a:xfrm>
          <a:prstGeom prst="hexagon">
            <a:avLst>
              <a:gd name="adj" fmla="val 29647"/>
              <a:gd name="vf" fmla="val 115470"/>
            </a:avLst>
          </a:prstGeom>
          <a:noFill/>
          <a:ln w="88900">
            <a:solidFill>
              <a:srgbClr val="02497A">
                <a:alpha val="7000"/>
              </a:srgbClr>
            </a:soli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2" name="PA_六边形 41"/>
          <p:cNvSpPr/>
          <p:nvPr>
            <p:custDataLst>
              <p:tags r:id="rId6"/>
            </p:custDataLst>
          </p:nvPr>
        </p:nvSpPr>
        <p:spPr>
          <a:xfrm rot="6858241">
            <a:off x="6436617" y="4420591"/>
            <a:ext cx="1065702" cy="918709"/>
          </a:xfrm>
          <a:prstGeom prst="hexagon">
            <a:avLst>
              <a:gd name="adj" fmla="val 29647"/>
              <a:gd name="vf" fmla="val 115470"/>
            </a:avLst>
          </a:prstGeom>
          <a:noFill/>
          <a:ln w="88900">
            <a:solidFill>
              <a:srgbClr val="FEC422">
                <a:alpha val="37000"/>
              </a:srgbClr>
            </a:soli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3" name="PA_六边形 42"/>
          <p:cNvSpPr/>
          <p:nvPr>
            <p:custDataLst>
              <p:tags r:id="rId7"/>
            </p:custDataLst>
          </p:nvPr>
        </p:nvSpPr>
        <p:spPr>
          <a:xfrm rot="6858241">
            <a:off x="7723288" y="1673022"/>
            <a:ext cx="916177" cy="789808"/>
          </a:xfrm>
          <a:prstGeom prst="hexagon">
            <a:avLst>
              <a:gd name="adj" fmla="val 29647"/>
              <a:gd name="vf" fmla="val 115470"/>
            </a:avLst>
          </a:prstGeom>
          <a:noFill/>
          <a:ln w="88900">
            <a:solidFill>
              <a:srgbClr val="02497A"/>
            </a:solidFill>
          </a:ln>
          <a:effectLst>
            <a:outerShdw blurRad="127000" dist="254000" dir="8100000" algn="tr" rotWithShape="0">
              <a:srgbClr val="ABABAB"/>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4" name="PA_六边形 43"/>
          <p:cNvSpPr/>
          <p:nvPr>
            <p:custDataLst>
              <p:tags r:id="rId8"/>
            </p:custDataLst>
          </p:nvPr>
        </p:nvSpPr>
        <p:spPr>
          <a:xfrm rot="6445678">
            <a:off x="8121341" y="325009"/>
            <a:ext cx="916177" cy="789808"/>
          </a:xfrm>
          <a:prstGeom prst="hexagon">
            <a:avLst>
              <a:gd name="adj" fmla="val 29647"/>
              <a:gd name="vf" fmla="val 115470"/>
            </a:avLst>
          </a:prstGeom>
          <a:noFill/>
          <a:ln w="88900">
            <a:solidFill>
              <a:schemeClr val="accent1"/>
            </a:solidFill>
          </a:ln>
          <a:effectLst>
            <a:outerShdw blurRad="101600" dist="304800" dir="8100000" algn="tr" rotWithShape="0">
              <a:srgbClr val="D1D1D1"/>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5" name="PA_六边形 44"/>
          <p:cNvSpPr/>
          <p:nvPr>
            <p:custDataLst>
              <p:tags r:id="rId9"/>
            </p:custDataLst>
          </p:nvPr>
        </p:nvSpPr>
        <p:spPr>
          <a:xfrm rot="4689931">
            <a:off x="7521298" y="2657102"/>
            <a:ext cx="1534639" cy="1322966"/>
          </a:xfrm>
          <a:prstGeom prst="hexagon">
            <a:avLst>
              <a:gd name="adj" fmla="val 29647"/>
              <a:gd name="vf" fmla="val 115470"/>
            </a:avLst>
          </a:prstGeom>
          <a:noFill/>
          <a:ln w="117475">
            <a:solidFill>
              <a:schemeClr val="accent3"/>
            </a:solidFill>
          </a:ln>
          <a:effectLst>
            <a:outerShdw blurRad="101600" dist="304800" dir="8100000" algn="tr" rotWithShape="0">
              <a:srgbClr val="D8D8D8"/>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6" name="PA_六边形 45"/>
          <p:cNvSpPr/>
          <p:nvPr>
            <p:custDataLst>
              <p:tags r:id="rId10"/>
            </p:custDataLst>
          </p:nvPr>
        </p:nvSpPr>
        <p:spPr>
          <a:xfrm rot="4689931">
            <a:off x="6019678" y="3645800"/>
            <a:ext cx="1143902" cy="986123"/>
          </a:xfrm>
          <a:prstGeom prst="hexagon">
            <a:avLst>
              <a:gd name="adj" fmla="val 29647"/>
              <a:gd name="vf" fmla="val 115470"/>
            </a:avLst>
          </a:prstGeom>
          <a:noFill/>
          <a:ln w="101600">
            <a:solidFill>
              <a:srgbClr val="74BA0A"/>
            </a:solidFill>
          </a:ln>
          <a:effectLst>
            <a:outerShdw blurRad="101600" dist="304800" dir="8100000" algn="tr" rotWithShape="0">
              <a:schemeClr val="tx1">
                <a:lumMod val="40000"/>
                <a:lumOff val="6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7" name="PA_六边形 46"/>
          <p:cNvSpPr/>
          <p:nvPr>
            <p:custDataLst>
              <p:tags r:id="rId11"/>
            </p:custDataLst>
          </p:nvPr>
        </p:nvSpPr>
        <p:spPr>
          <a:xfrm rot="6858241">
            <a:off x="7281863" y="3863749"/>
            <a:ext cx="916177" cy="789808"/>
          </a:xfrm>
          <a:prstGeom prst="hexagon">
            <a:avLst>
              <a:gd name="adj" fmla="val 29647"/>
              <a:gd name="vf" fmla="val 115470"/>
            </a:avLst>
          </a:prstGeom>
          <a:noFill/>
          <a:ln w="88900">
            <a:solidFill>
              <a:schemeClr val="accent4"/>
            </a:solidFill>
          </a:ln>
          <a:effectLst>
            <a:outerShdw blurRad="203200" dist="165100" dir="3600000" algn="tl" rotWithShape="0">
              <a:schemeClr val="tx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8" name="PA_六边形 47"/>
          <p:cNvSpPr/>
          <p:nvPr>
            <p:custDataLst>
              <p:tags r:id="rId12"/>
            </p:custDataLst>
          </p:nvPr>
        </p:nvSpPr>
        <p:spPr>
          <a:xfrm rot="6858241">
            <a:off x="5162422" y="3915352"/>
            <a:ext cx="916177" cy="789808"/>
          </a:xfrm>
          <a:prstGeom prst="hexagon">
            <a:avLst>
              <a:gd name="adj" fmla="val 29647"/>
              <a:gd name="vf" fmla="val 115470"/>
            </a:avLst>
          </a:prstGeom>
          <a:noFill/>
          <a:ln w="88900">
            <a:solidFill>
              <a:srgbClr val="00A6AE"/>
            </a:solidFill>
          </a:ln>
          <a:effectLst>
            <a:outerShdw blurRad="76200" dist="304800" dir="9600000" algn="tr" rotWithShape="0">
              <a:srgbClr val="D8D8D8"/>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9" name="PA_六边形 48"/>
          <p:cNvSpPr/>
          <p:nvPr>
            <p:custDataLst>
              <p:tags r:id="rId13"/>
            </p:custDataLst>
          </p:nvPr>
        </p:nvSpPr>
        <p:spPr>
          <a:xfrm rot="4689931">
            <a:off x="6454629" y="475845"/>
            <a:ext cx="1321600" cy="1139311"/>
          </a:xfrm>
          <a:prstGeom prst="hexagon">
            <a:avLst>
              <a:gd name="adj" fmla="val 29647"/>
              <a:gd name="vf" fmla="val 115470"/>
            </a:avLst>
          </a:prstGeom>
          <a:noFill/>
          <a:ln w="101600">
            <a:solidFill>
              <a:schemeClr val="accent4">
                <a:lumMod val="60000"/>
                <a:lumOff val="40000"/>
                <a:alpha val="1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50" name="PA_六边形 49"/>
          <p:cNvSpPr/>
          <p:nvPr>
            <p:custDataLst>
              <p:tags r:id="rId14"/>
            </p:custDataLst>
          </p:nvPr>
        </p:nvSpPr>
        <p:spPr>
          <a:xfrm rot="6445678">
            <a:off x="7688818" y="-148138"/>
            <a:ext cx="916177" cy="789808"/>
          </a:xfrm>
          <a:prstGeom prst="hexagon">
            <a:avLst>
              <a:gd name="adj" fmla="val 29647"/>
              <a:gd name="vf" fmla="val 115470"/>
            </a:avLst>
          </a:prstGeom>
          <a:noFill/>
          <a:ln w="88900">
            <a:solidFill>
              <a:schemeClr val="accent1">
                <a:lumMod val="40000"/>
                <a:lumOff val="60000"/>
                <a:alpha val="1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51" name="PA_六边形 50"/>
          <p:cNvSpPr/>
          <p:nvPr>
            <p:custDataLst>
              <p:tags r:id="rId15"/>
            </p:custDataLst>
          </p:nvPr>
        </p:nvSpPr>
        <p:spPr>
          <a:xfrm rot="6858241">
            <a:off x="4086293" y="4495375"/>
            <a:ext cx="916177" cy="789808"/>
          </a:xfrm>
          <a:prstGeom prst="hexagon">
            <a:avLst>
              <a:gd name="adj" fmla="val 29647"/>
              <a:gd name="vf" fmla="val 115470"/>
            </a:avLst>
          </a:prstGeom>
          <a:noFill/>
          <a:ln w="88900">
            <a:solidFill>
              <a:srgbClr val="00A6AE">
                <a:alpha val="12000"/>
              </a:srgbClr>
            </a:soli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52" name="PA_六边形 51"/>
          <p:cNvSpPr/>
          <p:nvPr>
            <p:custDataLst>
              <p:tags r:id="rId16"/>
            </p:custDataLst>
          </p:nvPr>
        </p:nvSpPr>
        <p:spPr>
          <a:xfrm rot="4689931">
            <a:off x="5151261" y="3719583"/>
            <a:ext cx="1271639" cy="1078143"/>
          </a:xfrm>
          <a:prstGeom prst="hexagon">
            <a:avLst>
              <a:gd name="adj" fmla="val 29647"/>
              <a:gd name="vf" fmla="val 115470"/>
            </a:avLst>
          </a:prstGeom>
          <a:noFill/>
          <a:ln w="101600">
            <a:solidFill>
              <a:srgbClr val="969696">
                <a:alpha val="10000"/>
              </a:srgbClr>
            </a:soli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53" name="PA_六边形 52"/>
          <p:cNvSpPr/>
          <p:nvPr>
            <p:custDataLst>
              <p:tags r:id="rId17"/>
            </p:custDataLst>
          </p:nvPr>
        </p:nvSpPr>
        <p:spPr>
          <a:xfrm rot="4689931">
            <a:off x="7060980" y="805187"/>
            <a:ext cx="1143902" cy="986123"/>
          </a:xfrm>
          <a:prstGeom prst="hexagon">
            <a:avLst>
              <a:gd name="adj" fmla="val 29647"/>
              <a:gd name="vf" fmla="val 115470"/>
            </a:avLst>
          </a:prstGeom>
          <a:noFill/>
          <a:ln w="101600">
            <a:solidFill>
              <a:schemeClr val="accent4"/>
            </a:solidFill>
          </a:ln>
          <a:effectLst>
            <a:outerShdw blurRad="139700" dist="203200" dir="10800000" algn="tr" rotWithShape="0">
              <a:schemeClr val="tx1">
                <a:lumMod val="40000"/>
                <a:lumOff val="6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54" name="PA_圆角图片 53"/>
          <p:cNvSpPr/>
          <p:nvPr>
            <p:custDataLst>
              <p:tags r:id="rId18"/>
            </p:custDataLst>
          </p:nvPr>
        </p:nvSpPr>
        <p:spPr>
          <a:xfrm>
            <a:off x="1190427" y="1563638"/>
            <a:ext cx="2160240" cy="521961"/>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spc="500" dirty="0" smtClean="0">
                <a:latin typeface="华康雅宋体W9(P)" panose="02020900000000000000" pitchFamily="18" charset="-122"/>
                <a:ea typeface="华康雅宋体W9(P)" panose="02020900000000000000" pitchFamily="18" charset="-122"/>
              </a:rPr>
              <a:t>教师课件</a:t>
            </a:r>
            <a:endParaRPr lang="zh-CN" altLang="en-US" sz="2800" spc="500" dirty="0">
              <a:latin typeface="华康雅宋体W9(P)" panose="02020900000000000000" pitchFamily="18" charset="-122"/>
              <a:ea typeface="华康雅宋体W9(P)" panose="02020900000000000000" pitchFamily="18" charset="-122"/>
            </a:endParaRPr>
          </a:p>
        </p:txBody>
      </p:sp>
      <p:sp>
        <p:nvSpPr>
          <p:cNvPr id="55" name="PA_图片 54"/>
          <p:cNvSpPr txBox="1"/>
          <p:nvPr>
            <p:custDataLst>
              <p:tags r:id="rId19"/>
            </p:custDataLst>
          </p:nvPr>
        </p:nvSpPr>
        <p:spPr>
          <a:xfrm>
            <a:off x="1071746" y="2077593"/>
            <a:ext cx="4030270" cy="646331"/>
          </a:xfrm>
          <a:prstGeom prst="rect">
            <a:avLst/>
          </a:prstGeom>
          <a:noFill/>
        </p:spPr>
        <p:txBody>
          <a:bodyPr wrap="none" rtlCol="0">
            <a:spAutoFit/>
          </a:bodyPr>
          <a:lstStyle/>
          <a:p>
            <a:r>
              <a:rPr lang="zh-CN" altLang="en-US" sz="3600" dirty="0" smtClean="0">
                <a:latin typeface="华康雅艺体W6(P)" panose="040B0600000000000000" pitchFamily="82" charset="-122"/>
                <a:ea typeface="华康雅艺体W6(P)" panose="040B0600000000000000" pitchFamily="82" charset="-122"/>
              </a:rPr>
              <a:t>课堂教学通用</a:t>
            </a:r>
            <a:r>
              <a:rPr lang="en-US" altLang="zh-CN" sz="3600" dirty="0" smtClean="0">
                <a:latin typeface="华康雅艺体W6(P)" panose="040B0600000000000000" pitchFamily="82" charset="-122"/>
                <a:ea typeface="华康雅艺体W6(P)" panose="040B0600000000000000" pitchFamily="82" charset="-122"/>
              </a:rPr>
              <a:t>PPT</a:t>
            </a:r>
            <a:endParaRPr lang="zh-CN" altLang="en-US" sz="3600" dirty="0">
              <a:latin typeface="华康雅艺体W6(P)" panose="040B0600000000000000" pitchFamily="82" charset="-122"/>
              <a:ea typeface="华康雅艺体W6(P)" panose="040B0600000000000000" pitchFamily="82" charset="-122"/>
            </a:endParaRPr>
          </a:p>
        </p:txBody>
      </p:sp>
      <p:cxnSp>
        <p:nvCxnSpPr>
          <p:cNvPr id="56" name="PA_直接连接符 55"/>
          <p:cNvCxnSpPr/>
          <p:nvPr>
            <p:custDataLst>
              <p:tags r:id="rId20"/>
            </p:custDataLst>
          </p:nvPr>
        </p:nvCxnSpPr>
        <p:spPr>
          <a:xfrm flipH="1">
            <a:off x="1235249" y="2820744"/>
            <a:ext cx="3708000" cy="0"/>
          </a:xfrm>
          <a:prstGeom prst="line">
            <a:avLst/>
          </a:prstGeom>
          <a:ln w="57150">
            <a:gradFill flip="none" rotWithShape="1">
              <a:gsLst>
                <a:gs pos="0">
                  <a:schemeClr val="accent1"/>
                </a:gs>
                <a:gs pos="50000">
                  <a:schemeClr val="accent1">
                    <a:lumMod val="60000"/>
                    <a:lumOff val="40000"/>
                  </a:schemeClr>
                </a:gs>
                <a:gs pos="100000">
                  <a:schemeClr val="accent1">
                    <a:lumMod val="20000"/>
                    <a:lumOff val="8000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57" name="PA_图片 56"/>
          <p:cNvSpPr txBox="1"/>
          <p:nvPr>
            <p:custDataLst>
              <p:tags r:id="rId21"/>
            </p:custDataLst>
          </p:nvPr>
        </p:nvSpPr>
        <p:spPr>
          <a:xfrm>
            <a:off x="1167885" y="2907952"/>
            <a:ext cx="3634328" cy="338554"/>
          </a:xfrm>
          <a:prstGeom prst="rect">
            <a:avLst/>
          </a:prstGeom>
          <a:noFill/>
        </p:spPr>
        <p:txBody>
          <a:bodyPr wrap="none" rtlCol="0">
            <a:spAutoFit/>
          </a:bodyPr>
          <a:lstStyle/>
          <a:p>
            <a:r>
              <a:rPr lang="zh-CN" altLang="en-US" sz="1600" dirty="0" smtClean="0">
                <a:solidFill>
                  <a:schemeClr val="bg2">
                    <a:lumMod val="25000"/>
                  </a:schemeClr>
                </a:solidFill>
              </a:rPr>
              <a:t>优质课 </a:t>
            </a:r>
            <a:r>
              <a:rPr lang="en-US" altLang="zh-CN" sz="1600" dirty="0" smtClean="0">
                <a:solidFill>
                  <a:schemeClr val="bg2">
                    <a:lumMod val="25000"/>
                  </a:schemeClr>
                </a:solidFill>
              </a:rPr>
              <a:t>/ </a:t>
            </a:r>
            <a:r>
              <a:rPr lang="zh-CN" altLang="en-US" sz="1600" dirty="0" smtClean="0">
                <a:solidFill>
                  <a:schemeClr val="bg2">
                    <a:lumMod val="25000"/>
                  </a:schemeClr>
                </a:solidFill>
              </a:rPr>
              <a:t>公开课 </a:t>
            </a:r>
            <a:r>
              <a:rPr lang="en-US" altLang="zh-CN" sz="1600" dirty="0" smtClean="0">
                <a:solidFill>
                  <a:schemeClr val="bg2">
                    <a:lumMod val="25000"/>
                  </a:schemeClr>
                </a:solidFill>
              </a:rPr>
              <a:t>/ </a:t>
            </a:r>
            <a:r>
              <a:rPr lang="zh-CN" altLang="en-US" sz="1600" dirty="0" smtClean="0">
                <a:solidFill>
                  <a:schemeClr val="bg2">
                    <a:lumMod val="25000"/>
                  </a:schemeClr>
                </a:solidFill>
              </a:rPr>
              <a:t>示范</a:t>
            </a:r>
            <a:r>
              <a:rPr lang="zh-CN" altLang="en-US" sz="1600" dirty="0">
                <a:solidFill>
                  <a:schemeClr val="bg2">
                    <a:lumMod val="25000"/>
                  </a:schemeClr>
                </a:solidFill>
              </a:rPr>
              <a:t>课</a:t>
            </a:r>
            <a:r>
              <a:rPr lang="zh-CN" altLang="en-US" sz="1600" dirty="0" smtClean="0">
                <a:solidFill>
                  <a:schemeClr val="bg2">
                    <a:lumMod val="25000"/>
                  </a:schemeClr>
                </a:solidFill>
              </a:rPr>
              <a:t> </a:t>
            </a:r>
            <a:r>
              <a:rPr lang="en-US" altLang="zh-CN" sz="1600" dirty="0" smtClean="0">
                <a:solidFill>
                  <a:schemeClr val="bg2">
                    <a:lumMod val="25000"/>
                  </a:schemeClr>
                </a:solidFill>
              </a:rPr>
              <a:t>/ </a:t>
            </a:r>
            <a:r>
              <a:rPr lang="zh-CN" altLang="en-US" sz="1600" dirty="0" smtClean="0">
                <a:solidFill>
                  <a:schemeClr val="bg2">
                    <a:lumMod val="25000"/>
                  </a:schemeClr>
                </a:solidFill>
              </a:rPr>
              <a:t>赛课 </a:t>
            </a:r>
            <a:r>
              <a:rPr lang="en-US" altLang="zh-CN" sz="1600" dirty="0" smtClean="0">
                <a:solidFill>
                  <a:schemeClr val="bg2">
                    <a:lumMod val="25000"/>
                  </a:schemeClr>
                </a:solidFill>
              </a:rPr>
              <a:t>/ </a:t>
            </a:r>
            <a:r>
              <a:rPr lang="zh-CN" altLang="en-US" sz="1600" dirty="0" smtClean="0">
                <a:solidFill>
                  <a:schemeClr val="bg2">
                    <a:lumMod val="25000"/>
                  </a:schemeClr>
                </a:solidFill>
              </a:rPr>
              <a:t>说课</a:t>
            </a:r>
            <a:endParaRPr lang="zh-CN" altLang="en-US" sz="1600" dirty="0">
              <a:solidFill>
                <a:schemeClr val="bg2">
                  <a:lumMod val="25000"/>
                </a:schemeClr>
              </a:solidFill>
            </a:endParaRPr>
          </a:p>
        </p:txBody>
      </p:sp>
    </p:spTree>
    <p:extLst>
      <p:ext uri="{BB962C8B-B14F-4D97-AF65-F5344CB8AC3E}">
        <p14:creationId xmlns:p14="http://schemas.microsoft.com/office/powerpoint/2010/main" val="863644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5"/>
                                        </p:tgtEl>
                                      </p:cBhvr>
                                    </p:cmd>
                                  </p:childTnLst>
                                </p:cTn>
                              </p:par>
                              <p:par>
                                <p:cTn id="7" presetID="10" presetClass="entr" presetSubtype="0" fill="hold" grpId="0" nodeType="withEffect">
                                  <p:stCondLst>
                                    <p:cond delay="0"/>
                                  </p:stCondLst>
                                  <p:childTnLst>
                                    <p:set>
                                      <p:cBhvr>
                                        <p:cTn id="8" dur="1" fill="hold">
                                          <p:stCondLst>
                                            <p:cond delay="0"/>
                                          </p:stCondLst>
                                        </p:cTn>
                                        <p:tgtEl>
                                          <p:spTgt spid="40"/>
                                        </p:tgtEl>
                                        <p:attrNameLst>
                                          <p:attrName>style.visibility</p:attrName>
                                        </p:attrNameLst>
                                      </p:cBhvr>
                                      <p:to>
                                        <p:strVal val="visible"/>
                                      </p:to>
                                    </p:set>
                                    <p:animEffect transition="in" filter="fade">
                                      <p:cBhvr>
                                        <p:cTn id="9" dur="500"/>
                                        <p:tgtEl>
                                          <p:spTgt spid="40"/>
                                        </p:tgtEl>
                                      </p:cBhvr>
                                    </p:animEffect>
                                  </p:childTnLst>
                                </p:cTn>
                              </p:par>
                              <p:par>
                                <p:cTn id="10" presetID="10" presetClass="entr" presetSubtype="0" fill="hold" grpId="0" nodeType="with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fade">
                                      <p:cBhvr>
                                        <p:cTn id="12" dur="500"/>
                                        <p:tgtEl>
                                          <p:spTgt spid="41"/>
                                        </p:tgtEl>
                                      </p:cBhvr>
                                    </p:animEffect>
                                  </p:childTnLst>
                                </p:cTn>
                              </p:par>
                              <p:par>
                                <p:cTn id="13" presetID="10" presetClass="entr" presetSubtype="0" fill="hold" grpId="0" nodeType="withEffect">
                                  <p:stCondLst>
                                    <p:cond delay="250"/>
                                  </p:stCondLst>
                                  <p:childTnLst>
                                    <p:set>
                                      <p:cBhvr>
                                        <p:cTn id="14" dur="1" fill="hold">
                                          <p:stCondLst>
                                            <p:cond delay="0"/>
                                          </p:stCondLst>
                                        </p:cTn>
                                        <p:tgtEl>
                                          <p:spTgt spid="42"/>
                                        </p:tgtEl>
                                        <p:attrNameLst>
                                          <p:attrName>style.visibility</p:attrName>
                                        </p:attrNameLst>
                                      </p:cBhvr>
                                      <p:to>
                                        <p:strVal val="visible"/>
                                      </p:to>
                                    </p:set>
                                    <p:animEffect transition="in" filter="fade">
                                      <p:cBhvr>
                                        <p:cTn id="15" dur="500"/>
                                        <p:tgtEl>
                                          <p:spTgt spid="42"/>
                                        </p:tgtEl>
                                      </p:cBhvr>
                                    </p:animEffect>
                                  </p:childTnLst>
                                </p:cTn>
                              </p:par>
                              <p:par>
                                <p:cTn id="16" presetID="10" presetClass="entr" presetSubtype="0" fill="hold" grpId="0" nodeType="withEffect">
                                  <p:stCondLst>
                                    <p:cond delay="250"/>
                                  </p:stCondLst>
                                  <p:childTnLst>
                                    <p:set>
                                      <p:cBhvr>
                                        <p:cTn id="17" dur="1" fill="hold">
                                          <p:stCondLst>
                                            <p:cond delay="0"/>
                                          </p:stCondLst>
                                        </p:cTn>
                                        <p:tgtEl>
                                          <p:spTgt spid="43"/>
                                        </p:tgtEl>
                                        <p:attrNameLst>
                                          <p:attrName>style.visibility</p:attrName>
                                        </p:attrNameLst>
                                      </p:cBhvr>
                                      <p:to>
                                        <p:strVal val="visible"/>
                                      </p:to>
                                    </p:set>
                                    <p:animEffect transition="in" filter="fade">
                                      <p:cBhvr>
                                        <p:cTn id="18" dur="500"/>
                                        <p:tgtEl>
                                          <p:spTgt spid="43"/>
                                        </p:tgtEl>
                                      </p:cBhvr>
                                    </p:animEffect>
                                  </p:childTnLst>
                                </p:cTn>
                              </p:par>
                              <p:par>
                                <p:cTn id="19" presetID="10" presetClass="entr" presetSubtype="0" fill="hold" grpId="0" nodeType="withEffect">
                                  <p:stCondLst>
                                    <p:cond delay="500"/>
                                  </p:stCondLst>
                                  <p:childTnLst>
                                    <p:set>
                                      <p:cBhvr>
                                        <p:cTn id="20" dur="1" fill="hold">
                                          <p:stCondLst>
                                            <p:cond delay="0"/>
                                          </p:stCondLst>
                                        </p:cTn>
                                        <p:tgtEl>
                                          <p:spTgt spid="44"/>
                                        </p:tgtEl>
                                        <p:attrNameLst>
                                          <p:attrName>style.visibility</p:attrName>
                                        </p:attrNameLst>
                                      </p:cBhvr>
                                      <p:to>
                                        <p:strVal val="visible"/>
                                      </p:to>
                                    </p:set>
                                    <p:animEffect transition="in" filter="fade">
                                      <p:cBhvr>
                                        <p:cTn id="21" dur="500"/>
                                        <p:tgtEl>
                                          <p:spTgt spid="44"/>
                                        </p:tgtEl>
                                      </p:cBhvr>
                                    </p:animEffect>
                                  </p:childTnLst>
                                </p:cTn>
                              </p:par>
                              <p:par>
                                <p:cTn id="22" presetID="10" presetClass="entr" presetSubtype="0" fill="hold" grpId="0" nodeType="withEffect">
                                  <p:stCondLst>
                                    <p:cond delay="500"/>
                                  </p:stCondLst>
                                  <p:childTnLst>
                                    <p:set>
                                      <p:cBhvr>
                                        <p:cTn id="23" dur="1" fill="hold">
                                          <p:stCondLst>
                                            <p:cond delay="0"/>
                                          </p:stCondLst>
                                        </p:cTn>
                                        <p:tgtEl>
                                          <p:spTgt spid="45"/>
                                        </p:tgtEl>
                                        <p:attrNameLst>
                                          <p:attrName>style.visibility</p:attrName>
                                        </p:attrNameLst>
                                      </p:cBhvr>
                                      <p:to>
                                        <p:strVal val="visible"/>
                                      </p:to>
                                    </p:set>
                                    <p:animEffect transition="in" filter="fade">
                                      <p:cBhvr>
                                        <p:cTn id="24" dur="500"/>
                                        <p:tgtEl>
                                          <p:spTgt spid="45"/>
                                        </p:tgtEl>
                                      </p:cBhvr>
                                    </p:animEffect>
                                  </p:childTnLst>
                                </p:cTn>
                              </p:par>
                              <p:par>
                                <p:cTn id="25" presetID="10" presetClass="entr" presetSubtype="0" fill="hold" grpId="0" nodeType="withEffect">
                                  <p:stCondLst>
                                    <p:cond delay="750"/>
                                  </p:stCondLst>
                                  <p:childTnLst>
                                    <p:set>
                                      <p:cBhvr>
                                        <p:cTn id="26" dur="1" fill="hold">
                                          <p:stCondLst>
                                            <p:cond delay="0"/>
                                          </p:stCondLst>
                                        </p:cTn>
                                        <p:tgtEl>
                                          <p:spTgt spid="46"/>
                                        </p:tgtEl>
                                        <p:attrNameLst>
                                          <p:attrName>style.visibility</p:attrName>
                                        </p:attrNameLst>
                                      </p:cBhvr>
                                      <p:to>
                                        <p:strVal val="visible"/>
                                      </p:to>
                                    </p:set>
                                    <p:animEffect transition="in" filter="fade">
                                      <p:cBhvr>
                                        <p:cTn id="27" dur="500"/>
                                        <p:tgtEl>
                                          <p:spTgt spid="46"/>
                                        </p:tgtEl>
                                      </p:cBhvr>
                                    </p:animEffect>
                                  </p:childTnLst>
                                </p:cTn>
                              </p:par>
                              <p:par>
                                <p:cTn id="28" presetID="10" presetClass="entr" presetSubtype="0" fill="hold" grpId="0" nodeType="withEffect">
                                  <p:stCondLst>
                                    <p:cond delay="750"/>
                                  </p:stCondLst>
                                  <p:childTnLst>
                                    <p:set>
                                      <p:cBhvr>
                                        <p:cTn id="29" dur="1" fill="hold">
                                          <p:stCondLst>
                                            <p:cond delay="0"/>
                                          </p:stCondLst>
                                        </p:cTn>
                                        <p:tgtEl>
                                          <p:spTgt spid="47"/>
                                        </p:tgtEl>
                                        <p:attrNameLst>
                                          <p:attrName>style.visibility</p:attrName>
                                        </p:attrNameLst>
                                      </p:cBhvr>
                                      <p:to>
                                        <p:strVal val="visible"/>
                                      </p:to>
                                    </p:set>
                                    <p:animEffect transition="in" filter="fade">
                                      <p:cBhvr>
                                        <p:cTn id="30" dur="500"/>
                                        <p:tgtEl>
                                          <p:spTgt spid="47"/>
                                        </p:tgtEl>
                                      </p:cBhvr>
                                    </p:animEffect>
                                  </p:childTnLst>
                                </p:cTn>
                              </p:par>
                              <p:par>
                                <p:cTn id="31" presetID="10" presetClass="entr" presetSubtype="0" fill="hold" grpId="0" nodeType="withEffect">
                                  <p:stCondLst>
                                    <p:cond delay="750"/>
                                  </p:stCondLst>
                                  <p:childTnLst>
                                    <p:set>
                                      <p:cBhvr>
                                        <p:cTn id="32" dur="1" fill="hold">
                                          <p:stCondLst>
                                            <p:cond delay="0"/>
                                          </p:stCondLst>
                                        </p:cTn>
                                        <p:tgtEl>
                                          <p:spTgt spid="48"/>
                                        </p:tgtEl>
                                        <p:attrNameLst>
                                          <p:attrName>style.visibility</p:attrName>
                                        </p:attrNameLst>
                                      </p:cBhvr>
                                      <p:to>
                                        <p:strVal val="visible"/>
                                      </p:to>
                                    </p:set>
                                    <p:animEffect transition="in" filter="fade">
                                      <p:cBhvr>
                                        <p:cTn id="33" dur="500"/>
                                        <p:tgtEl>
                                          <p:spTgt spid="48"/>
                                        </p:tgtEl>
                                      </p:cBhvr>
                                    </p:animEffect>
                                  </p:childTnLst>
                                </p:cTn>
                              </p:par>
                              <p:par>
                                <p:cTn id="34" presetID="10" presetClass="entr" presetSubtype="0" fill="hold" grpId="0" nodeType="withEffect">
                                  <p:stCondLst>
                                    <p:cond delay="250"/>
                                  </p:stCondLst>
                                  <p:childTnLst>
                                    <p:set>
                                      <p:cBhvr>
                                        <p:cTn id="35" dur="1" fill="hold">
                                          <p:stCondLst>
                                            <p:cond delay="0"/>
                                          </p:stCondLst>
                                        </p:cTn>
                                        <p:tgtEl>
                                          <p:spTgt spid="49"/>
                                        </p:tgtEl>
                                        <p:attrNameLst>
                                          <p:attrName>style.visibility</p:attrName>
                                        </p:attrNameLst>
                                      </p:cBhvr>
                                      <p:to>
                                        <p:strVal val="visible"/>
                                      </p:to>
                                    </p:set>
                                    <p:animEffect transition="in" filter="fade">
                                      <p:cBhvr>
                                        <p:cTn id="36" dur="500"/>
                                        <p:tgtEl>
                                          <p:spTgt spid="49"/>
                                        </p:tgtEl>
                                      </p:cBhvr>
                                    </p:animEffect>
                                  </p:childTnLst>
                                </p:cTn>
                              </p:par>
                              <p:par>
                                <p:cTn id="37" presetID="10" presetClass="entr" presetSubtype="0" fill="hold" grpId="0" nodeType="withEffect">
                                  <p:stCondLst>
                                    <p:cond delay="500"/>
                                  </p:stCondLst>
                                  <p:childTnLst>
                                    <p:set>
                                      <p:cBhvr>
                                        <p:cTn id="38" dur="1" fill="hold">
                                          <p:stCondLst>
                                            <p:cond delay="0"/>
                                          </p:stCondLst>
                                        </p:cTn>
                                        <p:tgtEl>
                                          <p:spTgt spid="50"/>
                                        </p:tgtEl>
                                        <p:attrNameLst>
                                          <p:attrName>style.visibility</p:attrName>
                                        </p:attrNameLst>
                                      </p:cBhvr>
                                      <p:to>
                                        <p:strVal val="visible"/>
                                      </p:to>
                                    </p:set>
                                    <p:animEffect transition="in" filter="fade">
                                      <p:cBhvr>
                                        <p:cTn id="39" dur="500"/>
                                        <p:tgtEl>
                                          <p:spTgt spid="50"/>
                                        </p:tgtEl>
                                      </p:cBhvr>
                                    </p:animEffect>
                                  </p:childTnLst>
                                </p:cTn>
                              </p:par>
                              <p:par>
                                <p:cTn id="40" presetID="10" presetClass="entr" presetSubtype="0" fill="hold" grpId="0" nodeType="withEffect">
                                  <p:stCondLst>
                                    <p:cond delay="1250"/>
                                  </p:stCondLst>
                                  <p:childTnLst>
                                    <p:set>
                                      <p:cBhvr>
                                        <p:cTn id="41" dur="1" fill="hold">
                                          <p:stCondLst>
                                            <p:cond delay="0"/>
                                          </p:stCondLst>
                                        </p:cTn>
                                        <p:tgtEl>
                                          <p:spTgt spid="51"/>
                                        </p:tgtEl>
                                        <p:attrNameLst>
                                          <p:attrName>style.visibility</p:attrName>
                                        </p:attrNameLst>
                                      </p:cBhvr>
                                      <p:to>
                                        <p:strVal val="visible"/>
                                      </p:to>
                                    </p:set>
                                    <p:animEffect transition="in" filter="fade">
                                      <p:cBhvr>
                                        <p:cTn id="42" dur="500"/>
                                        <p:tgtEl>
                                          <p:spTgt spid="51"/>
                                        </p:tgtEl>
                                      </p:cBhvr>
                                    </p:animEffect>
                                  </p:childTnLst>
                                </p:cTn>
                              </p:par>
                              <p:par>
                                <p:cTn id="43" presetID="10" presetClass="entr" presetSubtype="0" fill="hold" grpId="0" nodeType="withEffect">
                                  <p:stCondLst>
                                    <p:cond delay="1250"/>
                                  </p:stCondLst>
                                  <p:childTnLst>
                                    <p:set>
                                      <p:cBhvr>
                                        <p:cTn id="44" dur="1" fill="hold">
                                          <p:stCondLst>
                                            <p:cond delay="0"/>
                                          </p:stCondLst>
                                        </p:cTn>
                                        <p:tgtEl>
                                          <p:spTgt spid="52"/>
                                        </p:tgtEl>
                                        <p:attrNameLst>
                                          <p:attrName>style.visibility</p:attrName>
                                        </p:attrNameLst>
                                      </p:cBhvr>
                                      <p:to>
                                        <p:strVal val="visible"/>
                                      </p:to>
                                    </p:set>
                                    <p:animEffect transition="in" filter="fade">
                                      <p:cBhvr>
                                        <p:cTn id="45" dur="500"/>
                                        <p:tgtEl>
                                          <p:spTgt spid="52"/>
                                        </p:tgtEl>
                                      </p:cBhvr>
                                    </p:animEffect>
                                  </p:childTnLst>
                                </p:cTn>
                              </p:par>
                              <p:par>
                                <p:cTn id="46" presetID="10" presetClass="entr" presetSubtype="0" fill="hold" grpId="0" nodeType="withEffect">
                                  <p:stCondLst>
                                    <p:cond delay="1750"/>
                                  </p:stCondLst>
                                  <p:childTnLst>
                                    <p:set>
                                      <p:cBhvr>
                                        <p:cTn id="47" dur="1" fill="hold">
                                          <p:stCondLst>
                                            <p:cond delay="0"/>
                                          </p:stCondLst>
                                        </p:cTn>
                                        <p:tgtEl>
                                          <p:spTgt spid="53"/>
                                        </p:tgtEl>
                                        <p:attrNameLst>
                                          <p:attrName>style.visibility</p:attrName>
                                        </p:attrNameLst>
                                      </p:cBhvr>
                                      <p:to>
                                        <p:strVal val="visible"/>
                                      </p:to>
                                    </p:set>
                                    <p:animEffect transition="in" filter="fade">
                                      <p:cBhvr>
                                        <p:cTn id="48" dur="500"/>
                                        <p:tgtEl>
                                          <p:spTgt spid="53"/>
                                        </p:tgtEl>
                                      </p:cBhvr>
                                    </p:animEffect>
                                  </p:childTnLst>
                                </p:cTn>
                              </p:par>
                              <p:par>
                                <p:cTn id="49" presetID="16" presetClass="entr" presetSubtype="42" fill="hold" grpId="0" nodeType="withEffect">
                                  <p:stCondLst>
                                    <p:cond delay="2000"/>
                                  </p:stCondLst>
                                  <p:childTnLst>
                                    <p:set>
                                      <p:cBhvr>
                                        <p:cTn id="50" dur="1" fill="hold">
                                          <p:stCondLst>
                                            <p:cond delay="0"/>
                                          </p:stCondLst>
                                        </p:cTn>
                                        <p:tgtEl>
                                          <p:spTgt spid="54"/>
                                        </p:tgtEl>
                                        <p:attrNameLst>
                                          <p:attrName>style.visibility</p:attrName>
                                        </p:attrNameLst>
                                      </p:cBhvr>
                                      <p:to>
                                        <p:strVal val="visible"/>
                                      </p:to>
                                    </p:set>
                                    <p:animEffect transition="in" filter="barn(outHorizontal)">
                                      <p:cBhvr>
                                        <p:cTn id="51" dur="500"/>
                                        <p:tgtEl>
                                          <p:spTgt spid="54"/>
                                        </p:tgtEl>
                                      </p:cBhvr>
                                    </p:animEffect>
                                  </p:childTnLst>
                                </p:cTn>
                              </p:par>
                              <p:par>
                                <p:cTn id="52" presetID="41" presetClass="entr" presetSubtype="0" fill="hold" grpId="0" nodeType="withEffect">
                                  <p:stCondLst>
                                    <p:cond delay="2500"/>
                                  </p:stCondLst>
                                  <p:iterate type="lt">
                                    <p:tmPct val="10000"/>
                                  </p:iterate>
                                  <p:childTnLst>
                                    <p:set>
                                      <p:cBhvr>
                                        <p:cTn id="53" dur="1" fill="hold">
                                          <p:stCondLst>
                                            <p:cond delay="0"/>
                                          </p:stCondLst>
                                        </p:cTn>
                                        <p:tgtEl>
                                          <p:spTgt spid="55"/>
                                        </p:tgtEl>
                                        <p:attrNameLst>
                                          <p:attrName>style.visibility</p:attrName>
                                        </p:attrNameLst>
                                      </p:cBhvr>
                                      <p:to>
                                        <p:strVal val="visible"/>
                                      </p:to>
                                    </p:set>
                                    <p:anim calcmode="lin" valueType="num">
                                      <p:cBhvr>
                                        <p:cTn id="54" dur="75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55" dur="750" fill="hold"/>
                                        <p:tgtEl>
                                          <p:spTgt spid="55"/>
                                        </p:tgtEl>
                                        <p:attrNameLst>
                                          <p:attrName>ppt_y</p:attrName>
                                        </p:attrNameLst>
                                      </p:cBhvr>
                                      <p:tavLst>
                                        <p:tav tm="0">
                                          <p:val>
                                            <p:strVal val="#ppt_y"/>
                                          </p:val>
                                        </p:tav>
                                        <p:tav tm="100000">
                                          <p:val>
                                            <p:strVal val="#ppt_y"/>
                                          </p:val>
                                        </p:tav>
                                      </p:tavLst>
                                    </p:anim>
                                    <p:anim calcmode="lin" valueType="num">
                                      <p:cBhvr>
                                        <p:cTn id="56" dur="75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57" dur="750" fill="hold"/>
                                        <p:tgtEl>
                                          <p:spTgt spid="55"/>
                                        </p:tgtEl>
                                        <p:attrNameLst>
                                          <p:attrName>ppt_w</p:attrName>
                                        </p:attrNameLst>
                                      </p:cBhvr>
                                      <p:tavLst>
                                        <p:tav tm="0">
                                          <p:val>
                                            <p:strVal val="#ppt_w/10"/>
                                          </p:val>
                                        </p:tav>
                                        <p:tav tm="50000">
                                          <p:val>
                                            <p:strVal val="#ppt_w+.01"/>
                                          </p:val>
                                        </p:tav>
                                        <p:tav tm="100000">
                                          <p:val>
                                            <p:strVal val="#ppt_w"/>
                                          </p:val>
                                        </p:tav>
                                      </p:tavLst>
                                    </p:anim>
                                    <p:animEffect transition="in" filter="fade">
                                      <p:cBhvr>
                                        <p:cTn id="58" dur="750" tmFilter="0,0; .5, 1; 1, 1"/>
                                        <p:tgtEl>
                                          <p:spTgt spid="55"/>
                                        </p:tgtEl>
                                      </p:cBhvr>
                                    </p:animEffect>
                                  </p:childTnLst>
                                </p:cTn>
                              </p:par>
                              <p:par>
                                <p:cTn id="59" presetID="22" presetClass="entr" presetSubtype="8" fill="hold" nodeType="withEffect">
                                  <p:stCondLst>
                                    <p:cond delay="3500"/>
                                  </p:stCondLst>
                                  <p:childTnLst>
                                    <p:set>
                                      <p:cBhvr>
                                        <p:cTn id="60" dur="1" fill="hold">
                                          <p:stCondLst>
                                            <p:cond delay="0"/>
                                          </p:stCondLst>
                                        </p:cTn>
                                        <p:tgtEl>
                                          <p:spTgt spid="56"/>
                                        </p:tgtEl>
                                        <p:attrNameLst>
                                          <p:attrName>style.visibility</p:attrName>
                                        </p:attrNameLst>
                                      </p:cBhvr>
                                      <p:to>
                                        <p:strVal val="visible"/>
                                      </p:to>
                                    </p:set>
                                    <p:animEffect transition="in" filter="wipe(left)">
                                      <p:cBhvr>
                                        <p:cTn id="61" dur="500"/>
                                        <p:tgtEl>
                                          <p:spTgt spid="56"/>
                                        </p:tgtEl>
                                      </p:cBhvr>
                                    </p:animEffect>
                                  </p:childTnLst>
                                </p:cTn>
                              </p:par>
                              <p:par>
                                <p:cTn id="62" presetID="22" presetClass="entr" presetSubtype="1" fill="hold" grpId="0" nodeType="withEffect">
                                  <p:stCondLst>
                                    <p:cond delay="4000"/>
                                  </p:stCondLst>
                                  <p:childTnLst>
                                    <p:set>
                                      <p:cBhvr>
                                        <p:cTn id="63" dur="1" fill="hold">
                                          <p:stCondLst>
                                            <p:cond delay="0"/>
                                          </p:stCondLst>
                                        </p:cTn>
                                        <p:tgtEl>
                                          <p:spTgt spid="57"/>
                                        </p:tgtEl>
                                        <p:attrNameLst>
                                          <p:attrName>style.visibility</p:attrName>
                                        </p:attrNameLst>
                                      </p:cBhvr>
                                      <p:to>
                                        <p:strVal val="visible"/>
                                      </p:to>
                                    </p:set>
                                    <p:animEffect transition="in" filter="wipe(up)">
                                      <p:cBhvr>
                                        <p:cTn id="64"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65" fill="hold" display="0">
                  <p:stCondLst>
                    <p:cond delay="indefinite"/>
                  </p:stCondLst>
                  <p:endCondLst>
                    <p:cond evt="onStopAudio" delay="0">
                      <p:tgtEl>
                        <p:sldTgt/>
                      </p:tgtEl>
                    </p:cond>
                  </p:endCondLst>
                </p:cTn>
                <p:tgtEl>
                  <p:spTgt spid="5"/>
                </p:tgtEl>
              </p:cMediaNode>
            </p:audio>
          </p:childTnLst>
        </p:cTn>
      </p:par>
    </p:tnLst>
    <p:bldLst>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p:bldP spid="5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图片 1"/>
          <p:cNvSpPr txBox="1"/>
          <p:nvPr/>
        </p:nvSpPr>
        <p:spPr>
          <a:xfrm>
            <a:off x="1115616" y="275346"/>
            <a:ext cx="4698722" cy="430887"/>
          </a:xfrm>
          <a:prstGeom prst="rect">
            <a:avLst/>
          </a:prstGeom>
          <a:noFill/>
        </p:spPr>
        <p:txBody>
          <a:bodyPr wrap="none" rtlCol="0">
            <a:spAutoFit/>
          </a:bodyPr>
          <a:lstStyle/>
          <a:p>
            <a:r>
              <a:rPr lang="zh-CN" altLang="en-US" sz="2200" dirty="0" smtClean="0"/>
              <a:t>在此录入本页幻灯片标题或关键文本</a:t>
            </a:r>
            <a:endParaRPr lang="zh-CN" altLang="en-US" sz="2200" dirty="0"/>
          </a:p>
        </p:txBody>
      </p:sp>
      <p:grpSp>
        <p:nvGrpSpPr>
          <p:cNvPr id="163" name="Group 1"/>
          <p:cNvGrpSpPr/>
          <p:nvPr/>
        </p:nvGrpSpPr>
        <p:grpSpPr>
          <a:xfrm>
            <a:off x="1051160" y="1507434"/>
            <a:ext cx="1629312" cy="1512168"/>
            <a:chOff x="921688" y="1275606"/>
            <a:chExt cx="1629312" cy="1512168"/>
          </a:xfrm>
        </p:grpSpPr>
        <p:grpSp>
          <p:nvGrpSpPr>
            <p:cNvPr id="164" name="Group 9"/>
            <p:cNvGrpSpPr/>
            <p:nvPr/>
          </p:nvGrpSpPr>
          <p:grpSpPr>
            <a:xfrm>
              <a:off x="921688" y="1275606"/>
              <a:ext cx="1629312" cy="1512168"/>
              <a:chOff x="1474198" y="1275606"/>
              <a:chExt cx="1629312" cy="1512168"/>
            </a:xfrm>
          </p:grpSpPr>
          <p:sp>
            <p:nvSpPr>
              <p:cNvPr id="166" name="Oval Callout 5"/>
              <p:cNvSpPr/>
              <p:nvPr/>
            </p:nvSpPr>
            <p:spPr bwMode="auto">
              <a:xfrm>
                <a:off x="1474198" y="1275606"/>
                <a:ext cx="1629312" cy="1512168"/>
              </a:xfrm>
              <a:prstGeom prst="wedgeEllipseCallout">
                <a:avLst/>
              </a:prstGeom>
              <a:solidFill>
                <a:schemeClr val="accent1"/>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mn-ea"/>
                  <a:ea typeface="+mn-ea"/>
                  <a:cs typeface="ヒラギノ角ゴ ProN W3" charset="0"/>
                  <a:sym typeface="Gill Sans" charset="0"/>
                </a:endParaRPr>
              </a:p>
            </p:txBody>
          </p:sp>
          <p:sp>
            <p:nvSpPr>
              <p:cNvPr id="168" name="Oval Callout 136"/>
              <p:cNvSpPr/>
              <p:nvPr/>
            </p:nvSpPr>
            <p:spPr bwMode="auto">
              <a:xfrm>
                <a:off x="1549716" y="1344341"/>
                <a:ext cx="1481193" cy="1374698"/>
              </a:xfrm>
              <a:prstGeom prst="wedgeEllipseCallout">
                <a:avLst>
                  <a:gd name="adj1" fmla="val -20511"/>
                  <a:gd name="adj2" fmla="val 60767"/>
                </a:avLst>
              </a:prstGeom>
              <a:noFill/>
              <a:ln w="28575" cap="rnd" cmpd="sng" algn="ctr">
                <a:solidFill>
                  <a:schemeClr val="bg1"/>
                </a:solidFill>
                <a:prstDash val="sysDot"/>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mn-ea"/>
                  <a:ea typeface="+mn-ea"/>
                  <a:cs typeface="ヒラギノ角ゴ ProN W3" charset="0"/>
                  <a:sym typeface="Gill Sans" charset="0"/>
                </a:endParaRPr>
              </a:p>
            </p:txBody>
          </p:sp>
        </p:grpSp>
        <p:sp>
          <p:nvSpPr>
            <p:cNvPr id="165" name="Rectangle 37"/>
            <p:cNvSpPr>
              <a:spLocks/>
            </p:cNvSpPr>
            <p:nvPr/>
          </p:nvSpPr>
          <p:spPr bwMode="auto">
            <a:xfrm>
              <a:off x="1202168" y="1596507"/>
              <a:ext cx="1109202" cy="9948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a:r>
                <a:rPr lang="zh-CN" altLang="en-US" sz="2400" dirty="0" smtClean="0">
                  <a:solidFill>
                    <a:schemeClr val="bg1"/>
                  </a:solidFill>
                  <a:latin typeface="+mn-ea"/>
                  <a:cs typeface="Lato Regular" charset="0"/>
                  <a:sym typeface="Lato Regular" charset="0"/>
                </a:rPr>
                <a:t>添加</a:t>
              </a:r>
              <a:endParaRPr lang="en-US" altLang="zh-CN" sz="2400" dirty="0" smtClean="0">
                <a:solidFill>
                  <a:schemeClr val="bg1"/>
                </a:solidFill>
                <a:latin typeface="+mn-ea"/>
                <a:cs typeface="Lato Regular" charset="0"/>
                <a:sym typeface="Lato Regular" charset="0"/>
              </a:endParaRPr>
            </a:p>
            <a:p>
              <a:pPr algn="ctr"/>
              <a:r>
                <a:rPr lang="zh-CN" altLang="en-US" sz="2400" dirty="0">
                  <a:solidFill>
                    <a:schemeClr val="bg1"/>
                  </a:solidFill>
                  <a:latin typeface="+mn-ea"/>
                  <a:cs typeface="Lato Regular" charset="0"/>
                  <a:sym typeface="Lato Regular" charset="0"/>
                </a:rPr>
                <a:t>关键字</a:t>
              </a:r>
            </a:p>
          </p:txBody>
        </p:sp>
      </p:grpSp>
      <p:grpSp>
        <p:nvGrpSpPr>
          <p:cNvPr id="181" name="Group 180"/>
          <p:cNvGrpSpPr/>
          <p:nvPr/>
        </p:nvGrpSpPr>
        <p:grpSpPr>
          <a:xfrm>
            <a:off x="2928513" y="1507434"/>
            <a:ext cx="1629312" cy="1512168"/>
            <a:chOff x="921688" y="1275606"/>
            <a:chExt cx="1629312" cy="1512168"/>
          </a:xfrm>
        </p:grpSpPr>
        <p:grpSp>
          <p:nvGrpSpPr>
            <p:cNvPr id="182" name="Group 181"/>
            <p:cNvGrpSpPr/>
            <p:nvPr/>
          </p:nvGrpSpPr>
          <p:grpSpPr>
            <a:xfrm>
              <a:off x="921688" y="1275606"/>
              <a:ext cx="1629312" cy="1512168"/>
              <a:chOff x="1474198" y="1275606"/>
              <a:chExt cx="1629312" cy="1512168"/>
            </a:xfrm>
          </p:grpSpPr>
          <p:sp>
            <p:nvSpPr>
              <p:cNvPr id="184" name="Oval Callout 183"/>
              <p:cNvSpPr/>
              <p:nvPr/>
            </p:nvSpPr>
            <p:spPr bwMode="auto">
              <a:xfrm>
                <a:off x="1474198" y="1275606"/>
                <a:ext cx="1629312" cy="1512168"/>
              </a:xfrm>
              <a:prstGeom prst="wedgeEllipseCallout">
                <a:avLst/>
              </a:prstGeom>
              <a:solidFill>
                <a:schemeClr val="accent2"/>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mn-ea"/>
                  <a:ea typeface="+mn-ea"/>
                  <a:cs typeface="ヒラギノ角ゴ ProN W3" charset="0"/>
                  <a:sym typeface="Gill Sans" charset="0"/>
                </a:endParaRPr>
              </a:p>
            </p:txBody>
          </p:sp>
          <p:sp>
            <p:nvSpPr>
              <p:cNvPr id="186" name="Oval Callout 185"/>
              <p:cNvSpPr/>
              <p:nvPr/>
            </p:nvSpPr>
            <p:spPr bwMode="auto">
              <a:xfrm>
                <a:off x="1549716" y="1344341"/>
                <a:ext cx="1481193" cy="1374698"/>
              </a:xfrm>
              <a:prstGeom prst="wedgeEllipseCallout">
                <a:avLst>
                  <a:gd name="adj1" fmla="val -20511"/>
                  <a:gd name="adj2" fmla="val 60767"/>
                </a:avLst>
              </a:prstGeom>
              <a:noFill/>
              <a:ln w="28575" cap="rnd" cmpd="sng" algn="ctr">
                <a:solidFill>
                  <a:schemeClr val="bg1"/>
                </a:solidFill>
                <a:prstDash val="sysDot"/>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mn-ea"/>
                  <a:ea typeface="+mn-ea"/>
                  <a:cs typeface="ヒラギノ角ゴ ProN W3" charset="0"/>
                  <a:sym typeface="Gill Sans" charset="0"/>
                </a:endParaRPr>
              </a:p>
            </p:txBody>
          </p:sp>
        </p:grpSp>
        <p:sp>
          <p:nvSpPr>
            <p:cNvPr id="183" name="Rectangle 37"/>
            <p:cNvSpPr>
              <a:spLocks/>
            </p:cNvSpPr>
            <p:nvPr/>
          </p:nvSpPr>
          <p:spPr bwMode="auto">
            <a:xfrm>
              <a:off x="1224668" y="1574150"/>
              <a:ext cx="1117547" cy="10395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lvl="0" algn="ctr"/>
              <a:r>
                <a:rPr lang="zh-CN" altLang="en-US" sz="2400" dirty="0" smtClean="0">
                  <a:solidFill>
                    <a:prstClr val="white"/>
                  </a:solidFill>
                  <a:latin typeface="微软雅黑"/>
                  <a:cs typeface="Lato Regular" charset="0"/>
                  <a:sym typeface="Lato Regular" charset="0"/>
                </a:rPr>
                <a:t>添加</a:t>
              </a:r>
              <a:endParaRPr lang="en-US" altLang="zh-CN" sz="2400" dirty="0" smtClean="0">
                <a:solidFill>
                  <a:prstClr val="white"/>
                </a:solidFill>
                <a:latin typeface="微软雅黑"/>
                <a:cs typeface="Lato Regular" charset="0"/>
                <a:sym typeface="Lato Regular" charset="0"/>
              </a:endParaRPr>
            </a:p>
            <a:p>
              <a:pPr lvl="0" algn="ctr"/>
              <a:r>
                <a:rPr lang="zh-CN" altLang="en-US" sz="2400" dirty="0" smtClean="0">
                  <a:solidFill>
                    <a:prstClr val="white"/>
                  </a:solidFill>
                  <a:latin typeface="微软雅黑"/>
                  <a:cs typeface="Lato Regular" charset="0"/>
                  <a:sym typeface="Lato Regular" charset="0"/>
                </a:rPr>
                <a:t>关键字</a:t>
              </a:r>
              <a:endParaRPr lang="zh-CN" altLang="en-US" sz="2400" dirty="0">
                <a:solidFill>
                  <a:prstClr val="white"/>
                </a:solidFill>
                <a:latin typeface="微软雅黑"/>
                <a:cs typeface="Lato Regular" charset="0"/>
                <a:sym typeface="Lato Regular" charset="0"/>
              </a:endParaRPr>
            </a:p>
          </p:txBody>
        </p:sp>
      </p:grpSp>
      <p:grpSp>
        <p:nvGrpSpPr>
          <p:cNvPr id="187" name="Group 186"/>
          <p:cNvGrpSpPr/>
          <p:nvPr/>
        </p:nvGrpSpPr>
        <p:grpSpPr>
          <a:xfrm>
            <a:off x="4773498" y="1507434"/>
            <a:ext cx="1629312" cy="1512168"/>
            <a:chOff x="921688" y="1275606"/>
            <a:chExt cx="1629312" cy="1512168"/>
          </a:xfrm>
        </p:grpSpPr>
        <p:grpSp>
          <p:nvGrpSpPr>
            <p:cNvPr id="188" name="Group 187"/>
            <p:cNvGrpSpPr/>
            <p:nvPr/>
          </p:nvGrpSpPr>
          <p:grpSpPr>
            <a:xfrm>
              <a:off x="921688" y="1275606"/>
              <a:ext cx="1629312" cy="1512168"/>
              <a:chOff x="1474198" y="1275606"/>
              <a:chExt cx="1629312" cy="1512168"/>
            </a:xfrm>
          </p:grpSpPr>
          <p:sp>
            <p:nvSpPr>
              <p:cNvPr id="190" name="Oval Callout 189"/>
              <p:cNvSpPr/>
              <p:nvPr/>
            </p:nvSpPr>
            <p:spPr bwMode="auto">
              <a:xfrm>
                <a:off x="1474198" y="1275606"/>
                <a:ext cx="1629312" cy="1512168"/>
              </a:xfrm>
              <a:prstGeom prst="wedgeEllipseCallout">
                <a:avLst/>
              </a:prstGeom>
              <a:solidFill>
                <a:schemeClr val="accent3"/>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mn-ea"/>
                  <a:ea typeface="+mn-ea"/>
                  <a:cs typeface="ヒラギノ角ゴ ProN W3" charset="0"/>
                  <a:sym typeface="Gill Sans" charset="0"/>
                </a:endParaRPr>
              </a:p>
            </p:txBody>
          </p:sp>
          <p:sp>
            <p:nvSpPr>
              <p:cNvPr id="192" name="Oval Callout 191"/>
              <p:cNvSpPr/>
              <p:nvPr/>
            </p:nvSpPr>
            <p:spPr bwMode="auto">
              <a:xfrm>
                <a:off x="1549716" y="1344341"/>
                <a:ext cx="1481193" cy="1374698"/>
              </a:xfrm>
              <a:prstGeom prst="wedgeEllipseCallout">
                <a:avLst>
                  <a:gd name="adj1" fmla="val -20511"/>
                  <a:gd name="adj2" fmla="val 60767"/>
                </a:avLst>
              </a:prstGeom>
              <a:noFill/>
              <a:ln w="28575" cap="rnd" cmpd="sng" algn="ctr">
                <a:solidFill>
                  <a:schemeClr val="bg1"/>
                </a:solidFill>
                <a:prstDash val="sysDot"/>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mn-ea"/>
                  <a:ea typeface="+mn-ea"/>
                  <a:cs typeface="ヒラギノ角ゴ ProN W3" charset="0"/>
                  <a:sym typeface="Gill Sans" charset="0"/>
                </a:endParaRPr>
              </a:p>
            </p:txBody>
          </p:sp>
        </p:grpSp>
        <p:sp>
          <p:nvSpPr>
            <p:cNvPr id="189" name="Rectangle 37"/>
            <p:cNvSpPr>
              <a:spLocks/>
            </p:cNvSpPr>
            <p:nvPr/>
          </p:nvSpPr>
          <p:spPr bwMode="auto">
            <a:xfrm>
              <a:off x="1224246" y="1592739"/>
              <a:ext cx="1073944" cy="1167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a:r>
                <a:rPr lang="zh-CN" altLang="en-US" sz="2400" dirty="0" smtClean="0">
                  <a:solidFill>
                    <a:schemeClr val="bg1"/>
                  </a:solidFill>
                  <a:latin typeface="+mn-ea"/>
                  <a:cs typeface="Lato Regular" charset="0"/>
                  <a:sym typeface="Lato Regular" charset="0"/>
                </a:rPr>
                <a:t>添加</a:t>
              </a:r>
              <a:endParaRPr lang="en-US" altLang="zh-CN" sz="2400" dirty="0" smtClean="0">
                <a:solidFill>
                  <a:schemeClr val="bg1"/>
                </a:solidFill>
                <a:latin typeface="+mn-ea"/>
                <a:cs typeface="Lato Regular" charset="0"/>
                <a:sym typeface="Lato Regular" charset="0"/>
              </a:endParaRPr>
            </a:p>
            <a:p>
              <a:pPr algn="ctr"/>
              <a:r>
                <a:rPr lang="zh-CN" altLang="en-US" sz="2400" dirty="0">
                  <a:solidFill>
                    <a:schemeClr val="bg1"/>
                  </a:solidFill>
                  <a:latin typeface="+mn-ea"/>
                  <a:cs typeface="Lato Regular" charset="0"/>
                  <a:sym typeface="Lato Regular" charset="0"/>
                </a:rPr>
                <a:t>关键字</a:t>
              </a:r>
            </a:p>
          </p:txBody>
        </p:sp>
      </p:grpSp>
      <p:grpSp>
        <p:nvGrpSpPr>
          <p:cNvPr id="193" name="Group 198"/>
          <p:cNvGrpSpPr/>
          <p:nvPr/>
        </p:nvGrpSpPr>
        <p:grpSpPr>
          <a:xfrm>
            <a:off x="6667034" y="1507434"/>
            <a:ext cx="1629312" cy="1512168"/>
            <a:chOff x="921688" y="1275606"/>
            <a:chExt cx="1629312" cy="1512168"/>
          </a:xfrm>
        </p:grpSpPr>
        <p:grpSp>
          <p:nvGrpSpPr>
            <p:cNvPr id="194" name="Group 199"/>
            <p:cNvGrpSpPr/>
            <p:nvPr/>
          </p:nvGrpSpPr>
          <p:grpSpPr>
            <a:xfrm>
              <a:off x="921688" y="1275606"/>
              <a:ext cx="1629312" cy="1512168"/>
              <a:chOff x="1474198" y="1275606"/>
              <a:chExt cx="1629312" cy="1512168"/>
            </a:xfrm>
          </p:grpSpPr>
          <p:sp>
            <p:nvSpPr>
              <p:cNvPr id="196" name="Oval Callout 201"/>
              <p:cNvSpPr/>
              <p:nvPr/>
            </p:nvSpPr>
            <p:spPr bwMode="auto">
              <a:xfrm>
                <a:off x="1474198" y="1275606"/>
                <a:ext cx="1629312" cy="1512168"/>
              </a:xfrm>
              <a:prstGeom prst="wedgeEllipseCallout">
                <a:avLst/>
              </a:prstGeom>
              <a:solidFill>
                <a:schemeClr val="accent4"/>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mn-ea"/>
                  <a:ea typeface="+mn-ea"/>
                  <a:cs typeface="ヒラギノ角ゴ ProN W3" charset="0"/>
                  <a:sym typeface="Gill Sans" charset="0"/>
                </a:endParaRPr>
              </a:p>
            </p:txBody>
          </p:sp>
          <p:sp>
            <p:nvSpPr>
              <p:cNvPr id="198" name="Oval Callout 203"/>
              <p:cNvSpPr/>
              <p:nvPr/>
            </p:nvSpPr>
            <p:spPr bwMode="auto">
              <a:xfrm>
                <a:off x="1549716" y="1344341"/>
                <a:ext cx="1481193" cy="1374698"/>
              </a:xfrm>
              <a:prstGeom prst="wedgeEllipseCallout">
                <a:avLst>
                  <a:gd name="adj1" fmla="val -20511"/>
                  <a:gd name="adj2" fmla="val 60767"/>
                </a:avLst>
              </a:prstGeom>
              <a:noFill/>
              <a:ln w="28575" cap="rnd" cmpd="sng" algn="ctr">
                <a:solidFill>
                  <a:schemeClr val="bg1"/>
                </a:solidFill>
                <a:prstDash val="sysDot"/>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mn-ea"/>
                  <a:ea typeface="+mn-ea"/>
                  <a:cs typeface="ヒラギノ角ゴ ProN W3" charset="0"/>
                  <a:sym typeface="Gill Sans" charset="0"/>
                </a:endParaRPr>
              </a:p>
            </p:txBody>
          </p:sp>
        </p:grpSp>
        <p:sp>
          <p:nvSpPr>
            <p:cNvPr id="195" name="Rectangle 37"/>
            <p:cNvSpPr>
              <a:spLocks/>
            </p:cNvSpPr>
            <p:nvPr/>
          </p:nvSpPr>
          <p:spPr bwMode="auto">
            <a:xfrm>
              <a:off x="1202918" y="1579091"/>
              <a:ext cx="1073944" cy="10619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a:r>
                <a:rPr lang="zh-CN" altLang="en-US" sz="2400" dirty="0" smtClean="0">
                  <a:solidFill>
                    <a:schemeClr val="bg1"/>
                  </a:solidFill>
                  <a:latin typeface="+mn-ea"/>
                  <a:cs typeface="Lato Regular" charset="0"/>
                  <a:sym typeface="Lato Regular" charset="0"/>
                </a:rPr>
                <a:t>添加</a:t>
              </a:r>
              <a:endParaRPr lang="en-US" altLang="zh-CN" sz="2400" dirty="0" smtClean="0">
                <a:solidFill>
                  <a:schemeClr val="bg1"/>
                </a:solidFill>
                <a:latin typeface="+mn-ea"/>
                <a:cs typeface="Lato Regular" charset="0"/>
                <a:sym typeface="Lato Regular" charset="0"/>
              </a:endParaRPr>
            </a:p>
            <a:p>
              <a:pPr algn="ctr"/>
              <a:r>
                <a:rPr lang="zh-CN" altLang="en-US" sz="2400" dirty="0">
                  <a:solidFill>
                    <a:schemeClr val="bg1"/>
                  </a:solidFill>
                  <a:latin typeface="+mn-ea"/>
                  <a:cs typeface="Lato Regular" charset="0"/>
                  <a:sym typeface="Lato Regular" charset="0"/>
                </a:rPr>
                <a:t>关键字</a:t>
              </a:r>
            </a:p>
          </p:txBody>
        </p:sp>
      </p:grpSp>
      <p:grpSp>
        <p:nvGrpSpPr>
          <p:cNvPr id="199" name="Group 6"/>
          <p:cNvGrpSpPr/>
          <p:nvPr/>
        </p:nvGrpSpPr>
        <p:grpSpPr>
          <a:xfrm>
            <a:off x="1392338" y="3354150"/>
            <a:ext cx="487409" cy="487409"/>
            <a:chOff x="1392338" y="3219426"/>
            <a:chExt cx="487409" cy="487409"/>
          </a:xfrm>
        </p:grpSpPr>
        <p:sp>
          <p:nvSpPr>
            <p:cNvPr id="203" name="Oval 7"/>
            <p:cNvSpPr>
              <a:spLocks noChangeArrowheads="1"/>
            </p:cNvSpPr>
            <p:nvPr/>
          </p:nvSpPr>
          <p:spPr bwMode="auto">
            <a:xfrm rot="16200000">
              <a:off x="1392338" y="3219426"/>
              <a:ext cx="487409" cy="487409"/>
            </a:xfrm>
            <a:prstGeom prst="ellipse">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latin typeface="+mn-ea"/>
                <a:ea typeface="+mn-ea"/>
              </a:endParaRPr>
            </a:p>
          </p:txBody>
        </p:sp>
        <p:sp>
          <p:nvSpPr>
            <p:cNvPr id="201" name="图片 6"/>
            <p:cNvSpPr>
              <a:spLocks noEditPoints="1"/>
            </p:cNvSpPr>
            <p:nvPr/>
          </p:nvSpPr>
          <p:spPr bwMode="auto">
            <a:xfrm>
              <a:off x="1534475" y="3305227"/>
              <a:ext cx="192305" cy="331630"/>
            </a:xfrm>
            <a:custGeom>
              <a:avLst/>
              <a:gdLst>
                <a:gd name="T0" fmla="*/ 94 w 94"/>
                <a:gd name="T1" fmla="*/ 100 h 162"/>
                <a:gd name="T2" fmla="*/ 85 w 94"/>
                <a:gd name="T3" fmla="*/ 109 h 162"/>
                <a:gd name="T4" fmla="*/ 77 w 94"/>
                <a:gd name="T5" fmla="*/ 100 h 162"/>
                <a:gd name="T6" fmla="*/ 77 w 94"/>
                <a:gd name="T7" fmla="*/ 68 h 162"/>
                <a:gd name="T8" fmla="*/ 71 w 94"/>
                <a:gd name="T9" fmla="*/ 68 h 162"/>
                <a:gd name="T10" fmla="*/ 71 w 94"/>
                <a:gd name="T11" fmla="*/ 151 h 162"/>
                <a:gd name="T12" fmla="*/ 60 w 94"/>
                <a:gd name="T13" fmla="*/ 162 h 162"/>
                <a:gd name="T14" fmla="*/ 50 w 94"/>
                <a:gd name="T15" fmla="*/ 151 h 162"/>
                <a:gd name="T16" fmla="*/ 50 w 94"/>
                <a:gd name="T17" fmla="*/ 109 h 162"/>
                <a:gd name="T18" fmla="*/ 44 w 94"/>
                <a:gd name="T19" fmla="*/ 109 h 162"/>
                <a:gd name="T20" fmla="*/ 44 w 94"/>
                <a:gd name="T21" fmla="*/ 151 h 162"/>
                <a:gd name="T22" fmla="*/ 34 w 94"/>
                <a:gd name="T23" fmla="*/ 162 h 162"/>
                <a:gd name="T24" fmla="*/ 24 w 94"/>
                <a:gd name="T25" fmla="*/ 151 h 162"/>
                <a:gd name="T26" fmla="*/ 24 w 94"/>
                <a:gd name="T27" fmla="*/ 68 h 162"/>
                <a:gd name="T28" fmla="*/ 18 w 94"/>
                <a:gd name="T29" fmla="*/ 68 h 162"/>
                <a:gd name="T30" fmla="*/ 18 w 94"/>
                <a:gd name="T31" fmla="*/ 100 h 162"/>
                <a:gd name="T32" fmla="*/ 9 w 94"/>
                <a:gd name="T33" fmla="*/ 109 h 162"/>
                <a:gd name="T34" fmla="*/ 0 w 94"/>
                <a:gd name="T35" fmla="*/ 100 h 162"/>
                <a:gd name="T36" fmla="*/ 0 w 94"/>
                <a:gd name="T37" fmla="*/ 62 h 162"/>
                <a:gd name="T38" fmla="*/ 18 w 94"/>
                <a:gd name="T39" fmla="*/ 44 h 162"/>
                <a:gd name="T40" fmla="*/ 77 w 94"/>
                <a:gd name="T41" fmla="*/ 44 h 162"/>
                <a:gd name="T42" fmla="*/ 94 w 94"/>
                <a:gd name="T43" fmla="*/ 62 h 162"/>
                <a:gd name="T44" fmla="*/ 94 w 94"/>
                <a:gd name="T45" fmla="*/ 100 h 162"/>
                <a:gd name="T46" fmla="*/ 47 w 94"/>
                <a:gd name="T47" fmla="*/ 41 h 162"/>
                <a:gd name="T48" fmla="*/ 27 w 94"/>
                <a:gd name="T49" fmla="*/ 21 h 162"/>
                <a:gd name="T50" fmla="*/ 47 w 94"/>
                <a:gd name="T51" fmla="*/ 0 h 162"/>
                <a:gd name="T52" fmla="*/ 68 w 94"/>
                <a:gd name="T53" fmla="*/ 21 h 162"/>
                <a:gd name="T54" fmla="*/ 47 w 94"/>
                <a:gd name="T55" fmla="*/ 41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4" h="162">
                  <a:moveTo>
                    <a:pt x="94" y="100"/>
                  </a:moveTo>
                  <a:cubicBezTo>
                    <a:pt x="94" y="105"/>
                    <a:pt x="90" y="109"/>
                    <a:pt x="85" y="109"/>
                  </a:cubicBezTo>
                  <a:cubicBezTo>
                    <a:pt x="80" y="109"/>
                    <a:pt x="77" y="105"/>
                    <a:pt x="77" y="100"/>
                  </a:cubicBezTo>
                  <a:cubicBezTo>
                    <a:pt x="77" y="68"/>
                    <a:pt x="77" y="68"/>
                    <a:pt x="77" y="68"/>
                  </a:cubicBezTo>
                  <a:cubicBezTo>
                    <a:pt x="71" y="68"/>
                    <a:pt x="71" y="68"/>
                    <a:pt x="71" y="68"/>
                  </a:cubicBezTo>
                  <a:cubicBezTo>
                    <a:pt x="71" y="151"/>
                    <a:pt x="71" y="151"/>
                    <a:pt x="71" y="151"/>
                  </a:cubicBezTo>
                  <a:cubicBezTo>
                    <a:pt x="71" y="157"/>
                    <a:pt x="66" y="162"/>
                    <a:pt x="60" y="162"/>
                  </a:cubicBezTo>
                  <a:cubicBezTo>
                    <a:pt x="55" y="162"/>
                    <a:pt x="50" y="157"/>
                    <a:pt x="50" y="151"/>
                  </a:cubicBezTo>
                  <a:cubicBezTo>
                    <a:pt x="50" y="109"/>
                    <a:pt x="50" y="109"/>
                    <a:pt x="50" y="109"/>
                  </a:cubicBezTo>
                  <a:cubicBezTo>
                    <a:pt x="44" y="109"/>
                    <a:pt x="44" y="109"/>
                    <a:pt x="44" y="109"/>
                  </a:cubicBezTo>
                  <a:cubicBezTo>
                    <a:pt x="44" y="151"/>
                    <a:pt x="44" y="151"/>
                    <a:pt x="44" y="151"/>
                  </a:cubicBezTo>
                  <a:cubicBezTo>
                    <a:pt x="44" y="157"/>
                    <a:pt x="40" y="162"/>
                    <a:pt x="34" y="162"/>
                  </a:cubicBezTo>
                  <a:cubicBezTo>
                    <a:pt x="28" y="162"/>
                    <a:pt x="24" y="157"/>
                    <a:pt x="24" y="151"/>
                  </a:cubicBezTo>
                  <a:cubicBezTo>
                    <a:pt x="24" y="68"/>
                    <a:pt x="24" y="68"/>
                    <a:pt x="24" y="68"/>
                  </a:cubicBezTo>
                  <a:cubicBezTo>
                    <a:pt x="18" y="68"/>
                    <a:pt x="18" y="68"/>
                    <a:pt x="18" y="68"/>
                  </a:cubicBezTo>
                  <a:cubicBezTo>
                    <a:pt x="18" y="100"/>
                    <a:pt x="18" y="100"/>
                    <a:pt x="18" y="100"/>
                  </a:cubicBezTo>
                  <a:cubicBezTo>
                    <a:pt x="18" y="105"/>
                    <a:pt x="14" y="109"/>
                    <a:pt x="9" y="109"/>
                  </a:cubicBezTo>
                  <a:cubicBezTo>
                    <a:pt x="4" y="109"/>
                    <a:pt x="0" y="105"/>
                    <a:pt x="0" y="100"/>
                  </a:cubicBezTo>
                  <a:cubicBezTo>
                    <a:pt x="0" y="62"/>
                    <a:pt x="0" y="62"/>
                    <a:pt x="0" y="62"/>
                  </a:cubicBezTo>
                  <a:cubicBezTo>
                    <a:pt x="0" y="52"/>
                    <a:pt x="8" y="44"/>
                    <a:pt x="18" y="44"/>
                  </a:cubicBezTo>
                  <a:cubicBezTo>
                    <a:pt x="77" y="44"/>
                    <a:pt x="77" y="44"/>
                    <a:pt x="77" y="44"/>
                  </a:cubicBezTo>
                  <a:cubicBezTo>
                    <a:pt x="86" y="44"/>
                    <a:pt x="94" y="52"/>
                    <a:pt x="94" y="62"/>
                  </a:cubicBezTo>
                  <a:lnTo>
                    <a:pt x="94" y="100"/>
                  </a:lnTo>
                  <a:close/>
                  <a:moveTo>
                    <a:pt x="47" y="41"/>
                  </a:moveTo>
                  <a:cubicBezTo>
                    <a:pt x="36" y="41"/>
                    <a:pt x="27" y="32"/>
                    <a:pt x="27" y="21"/>
                  </a:cubicBezTo>
                  <a:cubicBezTo>
                    <a:pt x="27" y="10"/>
                    <a:pt x="36" y="0"/>
                    <a:pt x="47" y="0"/>
                  </a:cubicBezTo>
                  <a:cubicBezTo>
                    <a:pt x="59" y="0"/>
                    <a:pt x="68" y="10"/>
                    <a:pt x="68" y="21"/>
                  </a:cubicBezTo>
                  <a:cubicBezTo>
                    <a:pt x="68" y="32"/>
                    <a:pt x="59" y="41"/>
                    <a:pt x="47" y="41"/>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latin typeface="+mn-ea"/>
                <a:ea typeface="+mn-ea"/>
              </a:endParaRPr>
            </a:p>
          </p:txBody>
        </p:sp>
      </p:grpSp>
      <p:grpSp>
        <p:nvGrpSpPr>
          <p:cNvPr id="204" name="Group 10"/>
          <p:cNvGrpSpPr/>
          <p:nvPr/>
        </p:nvGrpSpPr>
        <p:grpSpPr>
          <a:xfrm>
            <a:off x="3205626" y="3354149"/>
            <a:ext cx="487409" cy="487409"/>
            <a:chOff x="3205626" y="3219425"/>
            <a:chExt cx="487409" cy="487409"/>
          </a:xfrm>
        </p:grpSpPr>
        <p:sp>
          <p:nvSpPr>
            <p:cNvPr id="208" name="Oval 7"/>
            <p:cNvSpPr>
              <a:spLocks noChangeArrowheads="1"/>
            </p:cNvSpPr>
            <p:nvPr/>
          </p:nvSpPr>
          <p:spPr bwMode="auto">
            <a:xfrm rot="16200000">
              <a:off x="3205626" y="3219425"/>
              <a:ext cx="487409" cy="487409"/>
            </a:xfrm>
            <a:prstGeom prst="ellipse">
              <a:avLst/>
            </a:prstGeom>
            <a:solidFill>
              <a:schemeClr val="accent2"/>
            </a:solidFill>
            <a:ln>
              <a:noFill/>
            </a:ln>
          </p:spPr>
          <p:txBody>
            <a:bodyPr vert="horz" wrap="square" lIns="91440" tIns="45720" rIns="91440" bIns="45720" numCol="1" anchor="t" anchorCtr="0" compatLnSpc="1">
              <a:prstTxWarp prst="textNoShape">
                <a:avLst/>
              </a:prstTxWarp>
            </a:bodyPr>
            <a:lstStyle/>
            <a:p>
              <a:endParaRPr lang="en-US">
                <a:latin typeface="+mn-ea"/>
                <a:ea typeface="+mn-ea"/>
              </a:endParaRPr>
            </a:p>
          </p:txBody>
        </p:sp>
        <p:sp>
          <p:nvSpPr>
            <p:cNvPr id="206" name="图片 7"/>
            <p:cNvSpPr>
              <a:spLocks noEditPoints="1"/>
            </p:cNvSpPr>
            <p:nvPr/>
          </p:nvSpPr>
          <p:spPr bwMode="auto">
            <a:xfrm>
              <a:off x="3313773" y="3282926"/>
              <a:ext cx="257627" cy="354281"/>
            </a:xfrm>
            <a:custGeom>
              <a:avLst/>
              <a:gdLst>
                <a:gd name="T0" fmla="*/ 109 w 117"/>
                <a:gd name="T1" fmla="*/ 102 h 161"/>
                <a:gd name="T2" fmla="*/ 101 w 117"/>
                <a:gd name="T3" fmla="*/ 99 h 161"/>
                <a:gd name="T4" fmla="*/ 80 w 117"/>
                <a:gd name="T5" fmla="*/ 67 h 161"/>
                <a:gd name="T6" fmla="*/ 76 w 117"/>
                <a:gd name="T7" fmla="*/ 67 h 161"/>
                <a:gd name="T8" fmla="*/ 76 w 117"/>
                <a:gd name="T9" fmla="*/ 79 h 161"/>
                <a:gd name="T10" fmla="*/ 99 w 117"/>
                <a:gd name="T11" fmla="*/ 117 h 161"/>
                <a:gd name="T12" fmla="*/ 100 w 117"/>
                <a:gd name="T13" fmla="*/ 120 h 161"/>
                <a:gd name="T14" fmla="*/ 94 w 117"/>
                <a:gd name="T15" fmla="*/ 126 h 161"/>
                <a:gd name="T16" fmla="*/ 76 w 117"/>
                <a:gd name="T17" fmla="*/ 126 h 161"/>
                <a:gd name="T18" fmla="*/ 76 w 117"/>
                <a:gd name="T19" fmla="*/ 151 h 161"/>
                <a:gd name="T20" fmla="*/ 66 w 117"/>
                <a:gd name="T21" fmla="*/ 161 h 161"/>
                <a:gd name="T22" fmla="*/ 51 w 117"/>
                <a:gd name="T23" fmla="*/ 161 h 161"/>
                <a:gd name="T24" fmla="*/ 41 w 117"/>
                <a:gd name="T25" fmla="*/ 151 h 161"/>
                <a:gd name="T26" fmla="*/ 41 w 117"/>
                <a:gd name="T27" fmla="*/ 126 h 161"/>
                <a:gd name="T28" fmla="*/ 24 w 117"/>
                <a:gd name="T29" fmla="*/ 126 h 161"/>
                <a:gd name="T30" fmla="*/ 18 w 117"/>
                <a:gd name="T31" fmla="*/ 120 h 161"/>
                <a:gd name="T32" fmla="*/ 19 w 117"/>
                <a:gd name="T33" fmla="*/ 117 h 161"/>
                <a:gd name="T34" fmla="*/ 41 w 117"/>
                <a:gd name="T35" fmla="*/ 79 h 161"/>
                <a:gd name="T36" fmla="*/ 41 w 117"/>
                <a:gd name="T37" fmla="*/ 67 h 161"/>
                <a:gd name="T38" fmla="*/ 37 w 117"/>
                <a:gd name="T39" fmla="*/ 67 h 161"/>
                <a:gd name="T40" fmla="*/ 16 w 117"/>
                <a:gd name="T41" fmla="*/ 99 h 161"/>
                <a:gd name="T42" fmla="*/ 9 w 117"/>
                <a:gd name="T43" fmla="*/ 102 h 161"/>
                <a:gd name="T44" fmla="*/ 0 w 117"/>
                <a:gd name="T45" fmla="*/ 94 h 161"/>
                <a:gd name="T46" fmla="*/ 2 w 117"/>
                <a:gd name="T47" fmla="*/ 89 h 161"/>
                <a:gd name="T48" fmla="*/ 25 w 117"/>
                <a:gd name="T49" fmla="*/ 54 h 161"/>
                <a:gd name="T50" fmla="*/ 41 w 117"/>
                <a:gd name="T51" fmla="*/ 44 h 161"/>
                <a:gd name="T52" fmla="*/ 76 w 117"/>
                <a:gd name="T53" fmla="*/ 44 h 161"/>
                <a:gd name="T54" fmla="*/ 92 w 117"/>
                <a:gd name="T55" fmla="*/ 54 h 161"/>
                <a:gd name="T56" fmla="*/ 116 w 117"/>
                <a:gd name="T57" fmla="*/ 89 h 161"/>
                <a:gd name="T58" fmla="*/ 117 w 117"/>
                <a:gd name="T59" fmla="*/ 94 h 161"/>
                <a:gd name="T60" fmla="*/ 109 w 117"/>
                <a:gd name="T61" fmla="*/ 102 h 161"/>
                <a:gd name="T62" fmla="*/ 59 w 117"/>
                <a:gd name="T63" fmla="*/ 41 h 161"/>
                <a:gd name="T64" fmla="*/ 38 w 117"/>
                <a:gd name="T65" fmla="*/ 20 h 161"/>
                <a:gd name="T66" fmla="*/ 59 w 117"/>
                <a:gd name="T67" fmla="*/ 0 h 161"/>
                <a:gd name="T68" fmla="*/ 79 w 117"/>
                <a:gd name="T69" fmla="*/ 20 h 161"/>
                <a:gd name="T70" fmla="*/ 59 w 117"/>
                <a:gd name="T71" fmla="*/ 41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7" h="161">
                  <a:moveTo>
                    <a:pt x="109" y="102"/>
                  </a:moveTo>
                  <a:cubicBezTo>
                    <a:pt x="106" y="102"/>
                    <a:pt x="103" y="101"/>
                    <a:pt x="101" y="99"/>
                  </a:cubicBezTo>
                  <a:cubicBezTo>
                    <a:pt x="80" y="67"/>
                    <a:pt x="80" y="67"/>
                    <a:pt x="80" y="67"/>
                  </a:cubicBezTo>
                  <a:cubicBezTo>
                    <a:pt x="76" y="67"/>
                    <a:pt x="76" y="67"/>
                    <a:pt x="76" y="67"/>
                  </a:cubicBezTo>
                  <a:cubicBezTo>
                    <a:pt x="76" y="79"/>
                    <a:pt x="76" y="79"/>
                    <a:pt x="76" y="79"/>
                  </a:cubicBezTo>
                  <a:cubicBezTo>
                    <a:pt x="99" y="117"/>
                    <a:pt x="99" y="117"/>
                    <a:pt x="99" y="117"/>
                  </a:cubicBezTo>
                  <a:cubicBezTo>
                    <a:pt x="100" y="118"/>
                    <a:pt x="100" y="119"/>
                    <a:pt x="100" y="120"/>
                  </a:cubicBezTo>
                  <a:cubicBezTo>
                    <a:pt x="100" y="123"/>
                    <a:pt x="97" y="126"/>
                    <a:pt x="94" y="126"/>
                  </a:cubicBezTo>
                  <a:cubicBezTo>
                    <a:pt x="76" y="126"/>
                    <a:pt x="76" y="126"/>
                    <a:pt x="76" y="126"/>
                  </a:cubicBezTo>
                  <a:cubicBezTo>
                    <a:pt x="76" y="151"/>
                    <a:pt x="76" y="151"/>
                    <a:pt x="76" y="151"/>
                  </a:cubicBezTo>
                  <a:cubicBezTo>
                    <a:pt x="76" y="157"/>
                    <a:pt x="72" y="161"/>
                    <a:pt x="66" y="161"/>
                  </a:cubicBezTo>
                  <a:cubicBezTo>
                    <a:pt x="51" y="161"/>
                    <a:pt x="51" y="161"/>
                    <a:pt x="51" y="161"/>
                  </a:cubicBezTo>
                  <a:cubicBezTo>
                    <a:pt x="46" y="161"/>
                    <a:pt x="41" y="157"/>
                    <a:pt x="41" y="151"/>
                  </a:cubicBezTo>
                  <a:cubicBezTo>
                    <a:pt x="41" y="126"/>
                    <a:pt x="41" y="126"/>
                    <a:pt x="41" y="126"/>
                  </a:cubicBezTo>
                  <a:cubicBezTo>
                    <a:pt x="24" y="126"/>
                    <a:pt x="24" y="126"/>
                    <a:pt x="24" y="126"/>
                  </a:cubicBezTo>
                  <a:cubicBezTo>
                    <a:pt x="20" y="126"/>
                    <a:pt x="18" y="123"/>
                    <a:pt x="18" y="120"/>
                  </a:cubicBezTo>
                  <a:cubicBezTo>
                    <a:pt x="18" y="119"/>
                    <a:pt x="18" y="118"/>
                    <a:pt x="19" y="117"/>
                  </a:cubicBezTo>
                  <a:cubicBezTo>
                    <a:pt x="41" y="79"/>
                    <a:pt x="41" y="79"/>
                    <a:pt x="41" y="79"/>
                  </a:cubicBezTo>
                  <a:cubicBezTo>
                    <a:pt x="41" y="67"/>
                    <a:pt x="41" y="67"/>
                    <a:pt x="41" y="67"/>
                  </a:cubicBezTo>
                  <a:cubicBezTo>
                    <a:pt x="37" y="67"/>
                    <a:pt x="37" y="67"/>
                    <a:pt x="37" y="67"/>
                  </a:cubicBezTo>
                  <a:cubicBezTo>
                    <a:pt x="16" y="99"/>
                    <a:pt x="16" y="99"/>
                    <a:pt x="16" y="99"/>
                  </a:cubicBezTo>
                  <a:cubicBezTo>
                    <a:pt x="15" y="101"/>
                    <a:pt x="12" y="102"/>
                    <a:pt x="9" y="102"/>
                  </a:cubicBezTo>
                  <a:cubicBezTo>
                    <a:pt x="4" y="102"/>
                    <a:pt x="0" y="99"/>
                    <a:pt x="0" y="94"/>
                  </a:cubicBezTo>
                  <a:cubicBezTo>
                    <a:pt x="0" y="92"/>
                    <a:pt x="1" y="90"/>
                    <a:pt x="2" y="89"/>
                  </a:cubicBezTo>
                  <a:cubicBezTo>
                    <a:pt x="25" y="54"/>
                    <a:pt x="25" y="54"/>
                    <a:pt x="25" y="54"/>
                  </a:cubicBezTo>
                  <a:cubicBezTo>
                    <a:pt x="29" y="48"/>
                    <a:pt x="34" y="44"/>
                    <a:pt x="41" y="44"/>
                  </a:cubicBezTo>
                  <a:cubicBezTo>
                    <a:pt x="76" y="44"/>
                    <a:pt x="76" y="44"/>
                    <a:pt x="76" y="44"/>
                  </a:cubicBezTo>
                  <a:cubicBezTo>
                    <a:pt x="83" y="44"/>
                    <a:pt x="89" y="48"/>
                    <a:pt x="92" y="54"/>
                  </a:cubicBezTo>
                  <a:cubicBezTo>
                    <a:pt x="116" y="89"/>
                    <a:pt x="116" y="89"/>
                    <a:pt x="116" y="89"/>
                  </a:cubicBezTo>
                  <a:cubicBezTo>
                    <a:pt x="117" y="90"/>
                    <a:pt x="117" y="92"/>
                    <a:pt x="117" y="94"/>
                  </a:cubicBezTo>
                  <a:cubicBezTo>
                    <a:pt x="117" y="99"/>
                    <a:pt x="113" y="102"/>
                    <a:pt x="109" y="102"/>
                  </a:cubicBezTo>
                  <a:close/>
                  <a:moveTo>
                    <a:pt x="59" y="41"/>
                  </a:moveTo>
                  <a:cubicBezTo>
                    <a:pt x="47" y="41"/>
                    <a:pt x="38" y="32"/>
                    <a:pt x="38" y="20"/>
                  </a:cubicBezTo>
                  <a:cubicBezTo>
                    <a:pt x="38" y="9"/>
                    <a:pt x="47" y="0"/>
                    <a:pt x="59" y="0"/>
                  </a:cubicBezTo>
                  <a:cubicBezTo>
                    <a:pt x="70" y="0"/>
                    <a:pt x="79" y="9"/>
                    <a:pt x="79" y="20"/>
                  </a:cubicBezTo>
                  <a:cubicBezTo>
                    <a:pt x="79" y="32"/>
                    <a:pt x="70" y="41"/>
                    <a:pt x="59" y="4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latin typeface="+mn-ea"/>
                <a:ea typeface="+mn-ea"/>
              </a:endParaRPr>
            </a:p>
          </p:txBody>
        </p:sp>
      </p:grpSp>
      <p:grpSp>
        <p:nvGrpSpPr>
          <p:cNvPr id="209" name="Group 12"/>
          <p:cNvGrpSpPr/>
          <p:nvPr/>
        </p:nvGrpSpPr>
        <p:grpSpPr>
          <a:xfrm>
            <a:off x="5018914" y="3354149"/>
            <a:ext cx="487409" cy="487409"/>
            <a:chOff x="5018914" y="3219425"/>
            <a:chExt cx="487409" cy="487409"/>
          </a:xfrm>
        </p:grpSpPr>
        <p:sp>
          <p:nvSpPr>
            <p:cNvPr id="215" name="Oval 7"/>
            <p:cNvSpPr>
              <a:spLocks noChangeArrowheads="1"/>
            </p:cNvSpPr>
            <p:nvPr/>
          </p:nvSpPr>
          <p:spPr bwMode="auto">
            <a:xfrm rot="16200000">
              <a:off x="5018914" y="3219425"/>
              <a:ext cx="487409" cy="487409"/>
            </a:xfrm>
            <a:prstGeom prst="ellipse">
              <a:avLst/>
            </a:prstGeom>
            <a:solidFill>
              <a:schemeClr val="accent3"/>
            </a:solidFill>
            <a:ln>
              <a:noFill/>
            </a:ln>
          </p:spPr>
          <p:txBody>
            <a:bodyPr vert="horz" wrap="square" lIns="91440" tIns="45720" rIns="91440" bIns="45720" numCol="1" anchor="t" anchorCtr="0" compatLnSpc="1">
              <a:prstTxWarp prst="textNoShape">
                <a:avLst/>
              </a:prstTxWarp>
            </a:bodyPr>
            <a:lstStyle/>
            <a:p>
              <a:endParaRPr lang="en-US">
                <a:latin typeface="+mn-ea"/>
                <a:ea typeface="+mn-ea"/>
              </a:endParaRPr>
            </a:p>
          </p:txBody>
        </p:sp>
        <p:grpSp>
          <p:nvGrpSpPr>
            <p:cNvPr id="211" name="Group 3"/>
            <p:cNvGrpSpPr/>
            <p:nvPr/>
          </p:nvGrpSpPr>
          <p:grpSpPr>
            <a:xfrm>
              <a:off x="5082250" y="3318653"/>
              <a:ext cx="360742" cy="274474"/>
              <a:chOff x="5075354" y="3305227"/>
              <a:chExt cx="436323" cy="331980"/>
            </a:xfrm>
          </p:grpSpPr>
          <p:sp>
            <p:nvSpPr>
              <p:cNvPr id="212" name="图片 6"/>
              <p:cNvSpPr>
                <a:spLocks noEditPoints="1"/>
              </p:cNvSpPr>
              <p:nvPr/>
            </p:nvSpPr>
            <p:spPr bwMode="auto">
              <a:xfrm>
                <a:off x="5075354" y="3305227"/>
                <a:ext cx="192305" cy="331630"/>
              </a:xfrm>
              <a:custGeom>
                <a:avLst/>
                <a:gdLst>
                  <a:gd name="T0" fmla="*/ 94 w 94"/>
                  <a:gd name="T1" fmla="*/ 100 h 162"/>
                  <a:gd name="T2" fmla="*/ 85 w 94"/>
                  <a:gd name="T3" fmla="*/ 109 h 162"/>
                  <a:gd name="T4" fmla="*/ 77 w 94"/>
                  <a:gd name="T5" fmla="*/ 100 h 162"/>
                  <a:gd name="T6" fmla="*/ 77 w 94"/>
                  <a:gd name="T7" fmla="*/ 68 h 162"/>
                  <a:gd name="T8" fmla="*/ 71 w 94"/>
                  <a:gd name="T9" fmla="*/ 68 h 162"/>
                  <a:gd name="T10" fmla="*/ 71 w 94"/>
                  <a:gd name="T11" fmla="*/ 151 h 162"/>
                  <a:gd name="T12" fmla="*/ 60 w 94"/>
                  <a:gd name="T13" fmla="*/ 162 h 162"/>
                  <a:gd name="T14" fmla="*/ 50 w 94"/>
                  <a:gd name="T15" fmla="*/ 151 h 162"/>
                  <a:gd name="T16" fmla="*/ 50 w 94"/>
                  <a:gd name="T17" fmla="*/ 109 h 162"/>
                  <a:gd name="T18" fmla="*/ 44 w 94"/>
                  <a:gd name="T19" fmla="*/ 109 h 162"/>
                  <a:gd name="T20" fmla="*/ 44 w 94"/>
                  <a:gd name="T21" fmla="*/ 151 h 162"/>
                  <a:gd name="T22" fmla="*/ 34 w 94"/>
                  <a:gd name="T23" fmla="*/ 162 h 162"/>
                  <a:gd name="T24" fmla="*/ 24 w 94"/>
                  <a:gd name="T25" fmla="*/ 151 h 162"/>
                  <a:gd name="T26" fmla="*/ 24 w 94"/>
                  <a:gd name="T27" fmla="*/ 68 h 162"/>
                  <a:gd name="T28" fmla="*/ 18 w 94"/>
                  <a:gd name="T29" fmla="*/ 68 h 162"/>
                  <a:gd name="T30" fmla="*/ 18 w 94"/>
                  <a:gd name="T31" fmla="*/ 100 h 162"/>
                  <a:gd name="T32" fmla="*/ 9 w 94"/>
                  <a:gd name="T33" fmla="*/ 109 h 162"/>
                  <a:gd name="T34" fmla="*/ 0 w 94"/>
                  <a:gd name="T35" fmla="*/ 100 h 162"/>
                  <a:gd name="T36" fmla="*/ 0 w 94"/>
                  <a:gd name="T37" fmla="*/ 62 h 162"/>
                  <a:gd name="T38" fmla="*/ 18 w 94"/>
                  <a:gd name="T39" fmla="*/ 44 h 162"/>
                  <a:gd name="T40" fmla="*/ 77 w 94"/>
                  <a:gd name="T41" fmla="*/ 44 h 162"/>
                  <a:gd name="T42" fmla="*/ 94 w 94"/>
                  <a:gd name="T43" fmla="*/ 62 h 162"/>
                  <a:gd name="T44" fmla="*/ 94 w 94"/>
                  <a:gd name="T45" fmla="*/ 100 h 162"/>
                  <a:gd name="T46" fmla="*/ 47 w 94"/>
                  <a:gd name="T47" fmla="*/ 41 h 162"/>
                  <a:gd name="T48" fmla="*/ 27 w 94"/>
                  <a:gd name="T49" fmla="*/ 21 h 162"/>
                  <a:gd name="T50" fmla="*/ 47 w 94"/>
                  <a:gd name="T51" fmla="*/ 0 h 162"/>
                  <a:gd name="T52" fmla="*/ 68 w 94"/>
                  <a:gd name="T53" fmla="*/ 21 h 162"/>
                  <a:gd name="T54" fmla="*/ 47 w 94"/>
                  <a:gd name="T55" fmla="*/ 41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4" h="162">
                    <a:moveTo>
                      <a:pt x="94" y="100"/>
                    </a:moveTo>
                    <a:cubicBezTo>
                      <a:pt x="94" y="105"/>
                      <a:pt x="90" y="109"/>
                      <a:pt x="85" y="109"/>
                    </a:cubicBezTo>
                    <a:cubicBezTo>
                      <a:pt x="80" y="109"/>
                      <a:pt x="77" y="105"/>
                      <a:pt x="77" y="100"/>
                    </a:cubicBezTo>
                    <a:cubicBezTo>
                      <a:pt x="77" y="68"/>
                      <a:pt x="77" y="68"/>
                      <a:pt x="77" y="68"/>
                    </a:cubicBezTo>
                    <a:cubicBezTo>
                      <a:pt x="71" y="68"/>
                      <a:pt x="71" y="68"/>
                      <a:pt x="71" y="68"/>
                    </a:cubicBezTo>
                    <a:cubicBezTo>
                      <a:pt x="71" y="151"/>
                      <a:pt x="71" y="151"/>
                      <a:pt x="71" y="151"/>
                    </a:cubicBezTo>
                    <a:cubicBezTo>
                      <a:pt x="71" y="157"/>
                      <a:pt x="66" y="162"/>
                      <a:pt x="60" y="162"/>
                    </a:cubicBezTo>
                    <a:cubicBezTo>
                      <a:pt x="55" y="162"/>
                      <a:pt x="50" y="157"/>
                      <a:pt x="50" y="151"/>
                    </a:cubicBezTo>
                    <a:cubicBezTo>
                      <a:pt x="50" y="109"/>
                      <a:pt x="50" y="109"/>
                      <a:pt x="50" y="109"/>
                    </a:cubicBezTo>
                    <a:cubicBezTo>
                      <a:pt x="44" y="109"/>
                      <a:pt x="44" y="109"/>
                      <a:pt x="44" y="109"/>
                    </a:cubicBezTo>
                    <a:cubicBezTo>
                      <a:pt x="44" y="151"/>
                      <a:pt x="44" y="151"/>
                      <a:pt x="44" y="151"/>
                    </a:cubicBezTo>
                    <a:cubicBezTo>
                      <a:pt x="44" y="157"/>
                      <a:pt x="40" y="162"/>
                      <a:pt x="34" y="162"/>
                    </a:cubicBezTo>
                    <a:cubicBezTo>
                      <a:pt x="28" y="162"/>
                      <a:pt x="24" y="157"/>
                      <a:pt x="24" y="151"/>
                    </a:cubicBezTo>
                    <a:cubicBezTo>
                      <a:pt x="24" y="68"/>
                      <a:pt x="24" y="68"/>
                      <a:pt x="24" y="68"/>
                    </a:cubicBezTo>
                    <a:cubicBezTo>
                      <a:pt x="18" y="68"/>
                      <a:pt x="18" y="68"/>
                      <a:pt x="18" y="68"/>
                    </a:cubicBezTo>
                    <a:cubicBezTo>
                      <a:pt x="18" y="100"/>
                      <a:pt x="18" y="100"/>
                      <a:pt x="18" y="100"/>
                    </a:cubicBezTo>
                    <a:cubicBezTo>
                      <a:pt x="18" y="105"/>
                      <a:pt x="14" y="109"/>
                      <a:pt x="9" y="109"/>
                    </a:cubicBezTo>
                    <a:cubicBezTo>
                      <a:pt x="4" y="109"/>
                      <a:pt x="0" y="105"/>
                      <a:pt x="0" y="100"/>
                    </a:cubicBezTo>
                    <a:cubicBezTo>
                      <a:pt x="0" y="62"/>
                      <a:pt x="0" y="62"/>
                      <a:pt x="0" y="62"/>
                    </a:cubicBezTo>
                    <a:cubicBezTo>
                      <a:pt x="0" y="52"/>
                      <a:pt x="8" y="44"/>
                      <a:pt x="18" y="44"/>
                    </a:cubicBezTo>
                    <a:cubicBezTo>
                      <a:pt x="77" y="44"/>
                      <a:pt x="77" y="44"/>
                      <a:pt x="77" y="44"/>
                    </a:cubicBezTo>
                    <a:cubicBezTo>
                      <a:pt x="86" y="44"/>
                      <a:pt x="94" y="52"/>
                      <a:pt x="94" y="62"/>
                    </a:cubicBezTo>
                    <a:lnTo>
                      <a:pt x="94" y="100"/>
                    </a:lnTo>
                    <a:close/>
                    <a:moveTo>
                      <a:pt x="47" y="41"/>
                    </a:moveTo>
                    <a:cubicBezTo>
                      <a:pt x="36" y="41"/>
                      <a:pt x="27" y="32"/>
                      <a:pt x="27" y="21"/>
                    </a:cubicBezTo>
                    <a:cubicBezTo>
                      <a:pt x="27" y="10"/>
                      <a:pt x="36" y="0"/>
                      <a:pt x="47" y="0"/>
                    </a:cubicBezTo>
                    <a:cubicBezTo>
                      <a:pt x="59" y="0"/>
                      <a:pt x="68" y="10"/>
                      <a:pt x="68" y="21"/>
                    </a:cubicBezTo>
                    <a:cubicBezTo>
                      <a:pt x="68" y="32"/>
                      <a:pt x="59" y="41"/>
                      <a:pt x="47" y="41"/>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latin typeface="+mn-ea"/>
                  <a:ea typeface="+mn-ea"/>
                </a:endParaRPr>
              </a:p>
            </p:txBody>
          </p:sp>
          <p:sp>
            <p:nvSpPr>
              <p:cNvPr id="213" name="图片 7"/>
              <p:cNvSpPr>
                <a:spLocks noEditPoints="1"/>
              </p:cNvSpPr>
              <p:nvPr/>
            </p:nvSpPr>
            <p:spPr bwMode="auto">
              <a:xfrm>
                <a:off x="5280030" y="3318653"/>
                <a:ext cx="231647" cy="318554"/>
              </a:xfrm>
              <a:custGeom>
                <a:avLst/>
                <a:gdLst>
                  <a:gd name="T0" fmla="*/ 109 w 117"/>
                  <a:gd name="T1" fmla="*/ 102 h 161"/>
                  <a:gd name="T2" fmla="*/ 101 w 117"/>
                  <a:gd name="T3" fmla="*/ 99 h 161"/>
                  <a:gd name="T4" fmla="*/ 80 w 117"/>
                  <a:gd name="T5" fmla="*/ 67 h 161"/>
                  <a:gd name="T6" fmla="*/ 76 w 117"/>
                  <a:gd name="T7" fmla="*/ 67 h 161"/>
                  <a:gd name="T8" fmla="*/ 76 w 117"/>
                  <a:gd name="T9" fmla="*/ 79 h 161"/>
                  <a:gd name="T10" fmla="*/ 99 w 117"/>
                  <a:gd name="T11" fmla="*/ 117 h 161"/>
                  <a:gd name="T12" fmla="*/ 100 w 117"/>
                  <a:gd name="T13" fmla="*/ 120 h 161"/>
                  <a:gd name="T14" fmla="*/ 94 w 117"/>
                  <a:gd name="T15" fmla="*/ 126 h 161"/>
                  <a:gd name="T16" fmla="*/ 76 w 117"/>
                  <a:gd name="T17" fmla="*/ 126 h 161"/>
                  <a:gd name="T18" fmla="*/ 76 w 117"/>
                  <a:gd name="T19" fmla="*/ 151 h 161"/>
                  <a:gd name="T20" fmla="*/ 66 w 117"/>
                  <a:gd name="T21" fmla="*/ 161 h 161"/>
                  <a:gd name="T22" fmla="*/ 51 w 117"/>
                  <a:gd name="T23" fmla="*/ 161 h 161"/>
                  <a:gd name="T24" fmla="*/ 41 w 117"/>
                  <a:gd name="T25" fmla="*/ 151 h 161"/>
                  <a:gd name="T26" fmla="*/ 41 w 117"/>
                  <a:gd name="T27" fmla="*/ 126 h 161"/>
                  <a:gd name="T28" fmla="*/ 24 w 117"/>
                  <a:gd name="T29" fmla="*/ 126 h 161"/>
                  <a:gd name="T30" fmla="*/ 18 w 117"/>
                  <a:gd name="T31" fmla="*/ 120 h 161"/>
                  <a:gd name="T32" fmla="*/ 19 w 117"/>
                  <a:gd name="T33" fmla="*/ 117 h 161"/>
                  <a:gd name="T34" fmla="*/ 41 w 117"/>
                  <a:gd name="T35" fmla="*/ 79 h 161"/>
                  <a:gd name="T36" fmla="*/ 41 w 117"/>
                  <a:gd name="T37" fmla="*/ 67 h 161"/>
                  <a:gd name="T38" fmla="*/ 37 w 117"/>
                  <a:gd name="T39" fmla="*/ 67 h 161"/>
                  <a:gd name="T40" fmla="*/ 16 w 117"/>
                  <a:gd name="T41" fmla="*/ 99 h 161"/>
                  <a:gd name="T42" fmla="*/ 9 w 117"/>
                  <a:gd name="T43" fmla="*/ 102 h 161"/>
                  <a:gd name="T44" fmla="*/ 0 w 117"/>
                  <a:gd name="T45" fmla="*/ 94 h 161"/>
                  <a:gd name="T46" fmla="*/ 2 w 117"/>
                  <a:gd name="T47" fmla="*/ 89 h 161"/>
                  <a:gd name="T48" fmla="*/ 25 w 117"/>
                  <a:gd name="T49" fmla="*/ 54 h 161"/>
                  <a:gd name="T50" fmla="*/ 41 w 117"/>
                  <a:gd name="T51" fmla="*/ 44 h 161"/>
                  <a:gd name="T52" fmla="*/ 76 w 117"/>
                  <a:gd name="T53" fmla="*/ 44 h 161"/>
                  <a:gd name="T54" fmla="*/ 92 w 117"/>
                  <a:gd name="T55" fmla="*/ 54 h 161"/>
                  <a:gd name="T56" fmla="*/ 116 w 117"/>
                  <a:gd name="T57" fmla="*/ 89 h 161"/>
                  <a:gd name="T58" fmla="*/ 117 w 117"/>
                  <a:gd name="T59" fmla="*/ 94 h 161"/>
                  <a:gd name="T60" fmla="*/ 109 w 117"/>
                  <a:gd name="T61" fmla="*/ 102 h 161"/>
                  <a:gd name="T62" fmla="*/ 59 w 117"/>
                  <a:gd name="T63" fmla="*/ 41 h 161"/>
                  <a:gd name="T64" fmla="*/ 38 w 117"/>
                  <a:gd name="T65" fmla="*/ 20 h 161"/>
                  <a:gd name="T66" fmla="*/ 59 w 117"/>
                  <a:gd name="T67" fmla="*/ 0 h 161"/>
                  <a:gd name="T68" fmla="*/ 79 w 117"/>
                  <a:gd name="T69" fmla="*/ 20 h 161"/>
                  <a:gd name="T70" fmla="*/ 59 w 117"/>
                  <a:gd name="T71" fmla="*/ 41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7" h="161">
                    <a:moveTo>
                      <a:pt x="109" y="102"/>
                    </a:moveTo>
                    <a:cubicBezTo>
                      <a:pt x="106" y="102"/>
                      <a:pt x="103" y="101"/>
                      <a:pt x="101" y="99"/>
                    </a:cubicBezTo>
                    <a:cubicBezTo>
                      <a:pt x="80" y="67"/>
                      <a:pt x="80" y="67"/>
                      <a:pt x="80" y="67"/>
                    </a:cubicBezTo>
                    <a:cubicBezTo>
                      <a:pt x="76" y="67"/>
                      <a:pt x="76" y="67"/>
                      <a:pt x="76" y="67"/>
                    </a:cubicBezTo>
                    <a:cubicBezTo>
                      <a:pt x="76" y="79"/>
                      <a:pt x="76" y="79"/>
                      <a:pt x="76" y="79"/>
                    </a:cubicBezTo>
                    <a:cubicBezTo>
                      <a:pt x="99" y="117"/>
                      <a:pt x="99" y="117"/>
                      <a:pt x="99" y="117"/>
                    </a:cubicBezTo>
                    <a:cubicBezTo>
                      <a:pt x="100" y="118"/>
                      <a:pt x="100" y="119"/>
                      <a:pt x="100" y="120"/>
                    </a:cubicBezTo>
                    <a:cubicBezTo>
                      <a:pt x="100" y="123"/>
                      <a:pt x="97" y="126"/>
                      <a:pt x="94" y="126"/>
                    </a:cubicBezTo>
                    <a:cubicBezTo>
                      <a:pt x="76" y="126"/>
                      <a:pt x="76" y="126"/>
                      <a:pt x="76" y="126"/>
                    </a:cubicBezTo>
                    <a:cubicBezTo>
                      <a:pt x="76" y="151"/>
                      <a:pt x="76" y="151"/>
                      <a:pt x="76" y="151"/>
                    </a:cubicBezTo>
                    <a:cubicBezTo>
                      <a:pt x="76" y="157"/>
                      <a:pt x="72" y="161"/>
                      <a:pt x="66" y="161"/>
                    </a:cubicBezTo>
                    <a:cubicBezTo>
                      <a:pt x="51" y="161"/>
                      <a:pt x="51" y="161"/>
                      <a:pt x="51" y="161"/>
                    </a:cubicBezTo>
                    <a:cubicBezTo>
                      <a:pt x="46" y="161"/>
                      <a:pt x="41" y="157"/>
                      <a:pt x="41" y="151"/>
                    </a:cubicBezTo>
                    <a:cubicBezTo>
                      <a:pt x="41" y="126"/>
                      <a:pt x="41" y="126"/>
                      <a:pt x="41" y="126"/>
                    </a:cubicBezTo>
                    <a:cubicBezTo>
                      <a:pt x="24" y="126"/>
                      <a:pt x="24" y="126"/>
                      <a:pt x="24" y="126"/>
                    </a:cubicBezTo>
                    <a:cubicBezTo>
                      <a:pt x="20" y="126"/>
                      <a:pt x="18" y="123"/>
                      <a:pt x="18" y="120"/>
                    </a:cubicBezTo>
                    <a:cubicBezTo>
                      <a:pt x="18" y="119"/>
                      <a:pt x="18" y="118"/>
                      <a:pt x="19" y="117"/>
                    </a:cubicBezTo>
                    <a:cubicBezTo>
                      <a:pt x="41" y="79"/>
                      <a:pt x="41" y="79"/>
                      <a:pt x="41" y="79"/>
                    </a:cubicBezTo>
                    <a:cubicBezTo>
                      <a:pt x="41" y="67"/>
                      <a:pt x="41" y="67"/>
                      <a:pt x="41" y="67"/>
                    </a:cubicBezTo>
                    <a:cubicBezTo>
                      <a:pt x="37" y="67"/>
                      <a:pt x="37" y="67"/>
                      <a:pt x="37" y="67"/>
                    </a:cubicBezTo>
                    <a:cubicBezTo>
                      <a:pt x="16" y="99"/>
                      <a:pt x="16" y="99"/>
                      <a:pt x="16" y="99"/>
                    </a:cubicBezTo>
                    <a:cubicBezTo>
                      <a:pt x="15" y="101"/>
                      <a:pt x="12" y="102"/>
                      <a:pt x="9" y="102"/>
                    </a:cubicBezTo>
                    <a:cubicBezTo>
                      <a:pt x="4" y="102"/>
                      <a:pt x="0" y="99"/>
                      <a:pt x="0" y="94"/>
                    </a:cubicBezTo>
                    <a:cubicBezTo>
                      <a:pt x="0" y="92"/>
                      <a:pt x="1" y="90"/>
                      <a:pt x="2" y="89"/>
                    </a:cubicBezTo>
                    <a:cubicBezTo>
                      <a:pt x="25" y="54"/>
                      <a:pt x="25" y="54"/>
                      <a:pt x="25" y="54"/>
                    </a:cubicBezTo>
                    <a:cubicBezTo>
                      <a:pt x="29" y="48"/>
                      <a:pt x="34" y="44"/>
                      <a:pt x="41" y="44"/>
                    </a:cubicBezTo>
                    <a:cubicBezTo>
                      <a:pt x="76" y="44"/>
                      <a:pt x="76" y="44"/>
                      <a:pt x="76" y="44"/>
                    </a:cubicBezTo>
                    <a:cubicBezTo>
                      <a:pt x="83" y="44"/>
                      <a:pt x="89" y="48"/>
                      <a:pt x="92" y="54"/>
                    </a:cubicBezTo>
                    <a:cubicBezTo>
                      <a:pt x="116" y="89"/>
                      <a:pt x="116" y="89"/>
                      <a:pt x="116" y="89"/>
                    </a:cubicBezTo>
                    <a:cubicBezTo>
                      <a:pt x="117" y="90"/>
                      <a:pt x="117" y="92"/>
                      <a:pt x="117" y="94"/>
                    </a:cubicBezTo>
                    <a:cubicBezTo>
                      <a:pt x="117" y="99"/>
                      <a:pt x="113" y="102"/>
                      <a:pt x="109" y="102"/>
                    </a:cubicBezTo>
                    <a:close/>
                    <a:moveTo>
                      <a:pt x="59" y="41"/>
                    </a:moveTo>
                    <a:cubicBezTo>
                      <a:pt x="47" y="41"/>
                      <a:pt x="38" y="32"/>
                      <a:pt x="38" y="20"/>
                    </a:cubicBezTo>
                    <a:cubicBezTo>
                      <a:pt x="38" y="9"/>
                      <a:pt x="47" y="0"/>
                      <a:pt x="59" y="0"/>
                    </a:cubicBezTo>
                    <a:cubicBezTo>
                      <a:pt x="70" y="0"/>
                      <a:pt x="79" y="9"/>
                      <a:pt x="79" y="20"/>
                    </a:cubicBezTo>
                    <a:cubicBezTo>
                      <a:pt x="79" y="32"/>
                      <a:pt x="70" y="41"/>
                      <a:pt x="59" y="4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latin typeface="+mn-ea"/>
                  <a:ea typeface="+mn-ea"/>
                </a:endParaRPr>
              </a:p>
            </p:txBody>
          </p:sp>
        </p:grpSp>
      </p:grpSp>
      <p:grpSp>
        <p:nvGrpSpPr>
          <p:cNvPr id="216" name="Group 16"/>
          <p:cNvGrpSpPr/>
          <p:nvPr/>
        </p:nvGrpSpPr>
        <p:grpSpPr>
          <a:xfrm>
            <a:off x="6832204" y="3354150"/>
            <a:ext cx="487409" cy="487409"/>
            <a:chOff x="6832204" y="3219426"/>
            <a:chExt cx="487409" cy="487409"/>
          </a:xfrm>
        </p:grpSpPr>
        <p:sp>
          <p:nvSpPr>
            <p:cNvPr id="226" name="Oval 7"/>
            <p:cNvSpPr>
              <a:spLocks noChangeArrowheads="1"/>
            </p:cNvSpPr>
            <p:nvPr/>
          </p:nvSpPr>
          <p:spPr bwMode="auto">
            <a:xfrm rot="16200000">
              <a:off x="6832204" y="3219426"/>
              <a:ext cx="487409" cy="487409"/>
            </a:xfrm>
            <a:prstGeom prst="ellipse">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en-US">
                <a:latin typeface="+mn-ea"/>
                <a:ea typeface="+mn-ea"/>
              </a:endParaRPr>
            </a:p>
          </p:txBody>
        </p:sp>
        <p:grpSp>
          <p:nvGrpSpPr>
            <p:cNvPr id="218" name="Group 4"/>
            <p:cNvGrpSpPr/>
            <p:nvPr/>
          </p:nvGrpSpPr>
          <p:grpSpPr>
            <a:xfrm>
              <a:off x="6863936" y="3345421"/>
              <a:ext cx="444563" cy="229289"/>
              <a:chOff x="6873947" y="3318653"/>
              <a:chExt cx="532171" cy="274474"/>
            </a:xfrm>
          </p:grpSpPr>
          <p:grpSp>
            <p:nvGrpSpPr>
              <p:cNvPr id="219" name="Group 134"/>
              <p:cNvGrpSpPr/>
              <p:nvPr/>
            </p:nvGrpSpPr>
            <p:grpSpPr>
              <a:xfrm>
                <a:off x="6873947" y="3318653"/>
                <a:ext cx="532171" cy="274474"/>
                <a:chOff x="5055194" y="3305227"/>
                <a:chExt cx="643680" cy="331980"/>
              </a:xfrm>
            </p:grpSpPr>
            <p:sp>
              <p:nvSpPr>
                <p:cNvPr id="223" name="图片 6"/>
                <p:cNvSpPr>
                  <a:spLocks noEditPoints="1"/>
                </p:cNvSpPr>
                <p:nvPr/>
              </p:nvSpPr>
              <p:spPr bwMode="auto">
                <a:xfrm>
                  <a:off x="5055194" y="3305227"/>
                  <a:ext cx="192305" cy="331630"/>
                </a:xfrm>
                <a:custGeom>
                  <a:avLst/>
                  <a:gdLst>
                    <a:gd name="T0" fmla="*/ 94 w 94"/>
                    <a:gd name="T1" fmla="*/ 100 h 162"/>
                    <a:gd name="T2" fmla="*/ 85 w 94"/>
                    <a:gd name="T3" fmla="*/ 109 h 162"/>
                    <a:gd name="T4" fmla="*/ 77 w 94"/>
                    <a:gd name="T5" fmla="*/ 100 h 162"/>
                    <a:gd name="T6" fmla="*/ 77 w 94"/>
                    <a:gd name="T7" fmla="*/ 68 h 162"/>
                    <a:gd name="T8" fmla="*/ 71 w 94"/>
                    <a:gd name="T9" fmla="*/ 68 h 162"/>
                    <a:gd name="T10" fmla="*/ 71 w 94"/>
                    <a:gd name="T11" fmla="*/ 151 h 162"/>
                    <a:gd name="T12" fmla="*/ 60 w 94"/>
                    <a:gd name="T13" fmla="*/ 162 h 162"/>
                    <a:gd name="T14" fmla="*/ 50 w 94"/>
                    <a:gd name="T15" fmla="*/ 151 h 162"/>
                    <a:gd name="T16" fmla="*/ 50 w 94"/>
                    <a:gd name="T17" fmla="*/ 109 h 162"/>
                    <a:gd name="T18" fmla="*/ 44 w 94"/>
                    <a:gd name="T19" fmla="*/ 109 h 162"/>
                    <a:gd name="T20" fmla="*/ 44 w 94"/>
                    <a:gd name="T21" fmla="*/ 151 h 162"/>
                    <a:gd name="T22" fmla="*/ 34 w 94"/>
                    <a:gd name="T23" fmla="*/ 162 h 162"/>
                    <a:gd name="T24" fmla="*/ 24 w 94"/>
                    <a:gd name="T25" fmla="*/ 151 h 162"/>
                    <a:gd name="T26" fmla="*/ 24 w 94"/>
                    <a:gd name="T27" fmla="*/ 68 h 162"/>
                    <a:gd name="T28" fmla="*/ 18 w 94"/>
                    <a:gd name="T29" fmla="*/ 68 h 162"/>
                    <a:gd name="T30" fmla="*/ 18 w 94"/>
                    <a:gd name="T31" fmla="*/ 100 h 162"/>
                    <a:gd name="T32" fmla="*/ 9 w 94"/>
                    <a:gd name="T33" fmla="*/ 109 h 162"/>
                    <a:gd name="T34" fmla="*/ 0 w 94"/>
                    <a:gd name="T35" fmla="*/ 100 h 162"/>
                    <a:gd name="T36" fmla="*/ 0 w 94"/>
                    <a:gd name="T37" fmla="*/ 62 h 162"/>
                    <a:gd name="T38" fmla="*/ 18 w 94"/>
                    <a:gd name="T39" fmla="*/ 44 h 162"/>
                    <a:gd name="T40" fmla="*/ 77 w 94"/>
                    <a:gd name="T41" fmla="*/ 44 h 162"/>
                    <a:gd name="T42" fmla="*/ 94 w 94"/>
                    <a:gd name="T43" fmla="*/ 62 h 162"/>
                    <a:gd name="T44" fmla="*/ 94 w 94"/>
                    <a:gd name="T45" fmla="*/ 100 h 162"/>
                    <a:gd name="T46" fmla="*/ 47 w 94"/>
                    <a:gd name="T47" fmla="*/ 41 h 162"/>
                    <a:gd name="T48" fmla="*/ 27 w 94"/>
                    <a:gd name="T49" fmla="*/ 21 h 162"/>
                    <a:gd name="T50" fmla="*/ 47 w 94"/>
                    <a:gd name="T51" fmla="*/ 0 h 162"/>
                    <a:gd name="T52" fmla="*/ 68 w 94"/>
                    <a:gd name="T53" fmla="*/ 21 h 162"/>
                    <a:gd name="T54" fmla="*/ 47 w 94"/>
                    <a:gd name="T55" fmla="*/ 41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4" h="162">
                      <a:moveTo>
                        <a:pt x="94" y="100"/>
                      </a:moveTo>
                      <a:cubicBezTo>
                        <a:pt x="94" y="105"/>
                        <a:pt x="90" y="109"/>
                        <a:pt x="85" y="109"/>
                      </a:cubicBezTo>
                      <a:cubicBezTo>
                        <a:pt x="80" y="109"/>
                        <a:pt x="77" y="105"/>
                        <a:pt x="77" y="100"/>
                      </a:cubicBezTo>
                      <a:cubicBezTo>
                        <a:pt x="77" y="68"/>
                        <a:pt x="77" y="68"/>
                        <a:pt x="77" y="68"/>
                      </a:cubicBezTo>
                      <a:cubicBezTo>
                        <a:pt x="71" y="68"/>
                        <a:pt x="71" y="68"/>
                        <a:pt x="71" y="68"/>
                      </a:cubicBezTo>
                      <a:cubicBezTo>
                        <a:pt x="71" y="151"/>
                        <a:pt x="71" y="151"/>
                        <a:pt x="71" y="151"/>
                      </a:cubicBezTo>
                      <a:cubicBezTo>
                        <a:pt x="71" y="157"/>
                        <a:pt x="66" y="162"/>
                        <a:pt x="60" y="162"/>
                      </a:cubicBezTo>
                      <a:cubicBezTo>
                        <a:pt x="55" y="162"/>
                        <a:pt x="50" y="157"/>
                        <a:pt x="50" y="151"/>
                      </a:cubicBezTo>
                      <a:cubicBezTo>
                        <a:pt x="50" y="109"/>
                        <a:pt x="50" y="109"/>
                        <a:pt x="50" y="109"/>
                      </a:cubicBezTo>
                      <a:cubicBezTo>
                        <a:pt x="44" y="109"/>
                        <a:pt x="44" y="109"/>
                        <a:pt x="44" y="109"/>
                      </a:cubicBezTo>
                      <a:cubicBezTo>
                        <a:pt x="44" y="151"/>
                        <a:pt x="44" y="151"/>
                        <a:pt x="44" y="151"/>
                      </a:cubicBezTo>
                      <a:cubicBezTo>
                        <a:pt x="44" y="157"/>
                        <a:pt x="40" y="162"/>
                        <a:pt x="34" y="162"/>
                      </a:cubicBezTo>
                      <a:cubicBezTo>
                        <a:pt x="28" y="162"/>
                        <a:pt x="24" y="157"/>
                        <a:pt x="24" y="151"/>
                      </a:cubicBezTo>
                      <a:cubicBezTo>
                        <a:pt x="24" y="68"/>
                        <a:pt x="24" y="68"/>
                        <a:pt x="24" y="68"/>
                      </a:cubicBezTo>
                      <a:cubicBezTo>
                        <a:pt x="18" y="68"/>
                        <a:pt x="18" y="68"/>
                        <a:pt x="18" y="68"/>
                      </a:cubicBezTo>
                      <a:cubicBezTo>
                        <a:pt x="18" y="100"/>
                        <a:pt x="18" y="100"/>
                        <a:pt x="18" y="100"/>
                      </a:cubicBezTo>
                      <a:cubicBezTo>
                        <a:pt x="18" y="105"/>
                        <a:pt x="14" y="109"/>
                        <a:pt x="9" y="109"/>
                      </a:cubicBezTo>
                      <a:cubicBezTo>
                        <a:pt x="4" y="109"/>
                        <a:pt x="0" y="105"/>
                        <a:pt x="0" y="100"/>
                      </a:cubicBezTo>
                      <a:cubicBezTo>
                        <a:pt x="0" y="62"/>
                        <a:pt x="0" y="62"/>
                        <a:pt x="0" y="62"/>
                      </a:cubicBezTo>
                      <a:cubicBezTo>
                        <a:pt x="0" y="52"/>
                        <a:pt x="8" y="44"/>
                        <a:pt x="18" y="44"/>
                      </a:cubicBezTo>
                      <a:cubicBezTo>
                        <a:pt x="77" y="44"/>
                        <a:pt x="77" y="44"/>
                        <a:pt x="77" y="44"/>
                      </a:cubicBezTo>
                      <a:cubicBezTo>
                        <a:pt x="86" y="44"/>
                        <a:pt x="94" y="52"/>
                        <a:pt x="94" y="62"/>
                      </a:cubicBezTo>
                      <a:lnTo>
                        <a:pt x="94" y="100"/>
                      </a:lnTo>
                      <a:close/>
                      <a:moveTo>
                        <a:pt x="47" y="41"/>
                      </a:moveTo>
                      <a:cubicBezTo>
                        <a:pt x="36" y="41"/>
                        <a:pt x="27" y="32"/>
                        <a:pt x="27" y="21"/>
                      </a:cubicBezTo>
                      <a:cubicBezTo>
                        <a:pt x="27" y="10"/>
                        <a:pt x="36" y="0"/>
                        <a:pt x="47" y="0"/>
                      </a:cubicBezTo>
                      <a:cubicBezTo>
                        <a:pt x="59" y="0"/>
                        <a:pt x="68" y="10"/>
                        <a:pt x="68" y="21"/>
                      </a:cubicBezTo>
                      <a:cubicBezTo>
                        <a:pt x="68" y="32"/>
                        <a:pt x="59" y="41"/>
                        <a:pt x="47" y="41"/>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latin typeface="+mn-ea"/>
                    <a:ea typeface="+mn-ea"/>
                  </a:endParaRPr>
                </a:p>
              </p:txBody>
            </p:sp>
            <p:sp>
              <p:nvSpPr>
                <p:cNvPr id="224" name="图片 7"/>
                <p:cNvSpPr>
                  <a:spLocks noEditPoints="1"/>
                </p:cNvSpPr>
                <p:nvPr/>
              </p:nvSpPr>
              <p:spPr bwMode="auto">
                <a:xfrm>
                  <a:off x="5467223" y="3318653"/>
                  <a:ext cx="231651" cy="318554"/>
                </a:xfrm>
                <a:custGeom>
                  <a:avLst/>
                  <a:gdLst>
                    <a:gd name="T0" fmla="*/ 109 w 117"/>
                    <a:gd name="T1" fmla="*/ 102 h 161"/>
                    <a:gd name="T2" fmla="*/ 101 w 117"/>
                    <a:gd name="T3" fmla="*/ 99 h 161"/>
                    <a:gd name="T4" fmla="*/ 80 w 117"/>
                    <a:gd name="T5" fmla="*/ 67 h 161"/>
                    <a:gd name="T6" fmla="*/ 76 w 117"/>
                    <a:gd name="T7" fmla="*/ 67 h 161"/>
                    <a:gd name="T8" fmla="*/ 76 w 117"/>
                    <a:gd name="T9" fmla="*/ 79 h 161"/>
                    <a:gd name="T10" fmla="*/ 99 w 117"/>
                    <a:gd name="T11" fmla="*/ 117 h 161"/>
                    <a:gd name="T12" fmla="*/ 100 w 117"/>
                    <a:gd name="T13" fmla="*/ 120 h 161"/>
                    <a:gd name="T14" fmla="*/ 94 w 117"/>
                    <a:gd name="T15" fmla="*/ 126 h 161"/>
                    <a:gd name="T16" fmla="*/ 76 w 117"/>
                    <a:gd name="T17" fmla="*/ 126 h 161"/>
                    <a:gd name="T18" fmla="*/ 76 w 117"/>
                    <a:gd name="T19" fmla="*/ 151 h 161"/>
                    <a:gd name="T20" fmla="*/ 66 w 117"/>
                    <a:gd name="T21" fmla="*/ 161 h 161"/>
                    <a:gd name="T22" fmla="*/ 51 w 117"/>
                    <a:gd name="T23" fmla="*/ 161 h 161"/>
                    <a:gd name="T24" fmla="*/ 41 w 117"/>
                    <a:gd name="T25" fmla="*/ 151 h 161"/>
                    <a:gd name="T26" fmla="*/ 41 w 117"/>
                    <a:gd name="T27" fmla="*/ 126 h 161"/>
                    <a:gd name="T28" fmla="*/ 24 w 117"/>
                    <a:gd name="T29" fmla="*/ 126 h 161"/>
                    <a:gd name="T30" fmla="*/ 18 w 117"/>
                    <a:gd name="T31" fmla="*/ 120 h 161"/>
                    <a:gd name="T32" fmla="*/ 19 w 117"/>
                    <a:gd name="T33" fmla="*/ 117 h 161"/>
                    <a:gd name="T34" fmla="*/ 41 w 117"/>
                    <a:gd name="T35" fmla="*/ 79 h 161"/>
                    <a:gd name="T36" fmla="*/ 41 w 117"/>
                    <a:gd name="T37" fmla="*/ 67 h 161"/>
                    <a:gd name="T38" fmla="*/ 37 w 117"/>
                    <a:gd name="T39" fmla="*/ 67 h 161"/>
                    <a:gd name="T40" fmla="*/ 16 w 117"/>
                    <a:gd name="T41" fmla="*/ 99 h 161"/>
                    <a:gd name="T42" fmla="*/ 9 w 117"/>
                    <a:gd name="T43" fmla="*/ 102 h 161"/>
                    <a:gd name="T44" fmla="*/ 0 w 117"/>
                    <a:gd name="T45" fmla="*/ 94 h 161"/>
                    <a:gd name="T46" fmla="*/ 2 w 117"/>
                    <a:gd name="T47" fmla="*/ 89 h 161"/>
                    <a:gd name="T48" fmla="*/ 25 w 117"/>
                    <a:gd name="T49" fmla="*/ 54 h 161"/>
                    <a:gd name="T50" fmla="*/ 41 w 117"/>
                    <a:gd name="T51" fmla="*/ 44 h 161"/>
                    <a:gd name="T52" fmla="*/ 76 w 117"/>
                    <a:gd name="T53" fmla="*/ 44 h 161"/>
                    <a:gd name="T54" fmla="*/ 92 w 117"/>
                    <a:gd name="T55" fmla="*/ 54 h 161"/>
                    <a:gd name="T56" fmla="*/ 116 w 117"/>
                    <a:gd name="T57" fmla="*/ 89 h 161"/>
                    <a:gd name="T58" fmla="*/ 117 w 117"/>
                    <a:gd name="T59" fmla="*/ 94 h 161"/>
                    <a:gd name="T60" fmla="*/ 109 w 117"/>
                    <a:gd name="T61" fmla="*/ 102 h 161"/>
                    <a:gd name="T62" fmla="*/ 59 w 117"/>
                    <a:gd name="T63" fmla="*/ 41 h 161"/>
                    <a:gd name="T64" fmla="*/ 38 w 117"/>
                    <a:gd name="T65" fmla="*/ 20 h 161"/>
                    <a:gd name="T66" fmla="*/ 59 w 117"/>
                    <a:gd name="T67" fmla="*/ 0 h 161"/>
                    <a:gd name="T68" fmla="*/ 79 w 117"/>
                    <a:gd name="T69" fmla="*/ 20 h 161"/>
                    <a:gd name="T70" fmla="*/ 59 w 117"/>
                    <a:gd name="T71" fmla="*/ 41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7" h="161">
                      <a:moveTo>
                        <a:pt x="109" y="102"/>
                      </a:moveTo>
                      <a:cubicBezTo>
                        <a:pt x="106" y="102"/>
                        <a:pt x="103" y="101"/>
                        <a:pt x="101" y="99"/>
                      </a:cubicBezTo>
                      <a:cubicBezTo>
                        <a:pt x="80" y="67"/>
                        <a:pt x="80" y="67"/>
                        <a:pt x="80" y="67"/>
                      </a:cubicBezTo>
                      <a:cubicBezTo>
                        <a:pt x="76" y="67"/>
                        <a:pt x="76" y="67"/>
                        <a:pt x="76" y="67"/>
                      </a:cubicBezTo>
                      <a:cubicBezTo>
                        <a:pt x="76" y="79"/>
                        <a:pt x="76" y="79"/>
                        <a:pt x="76" y="79"/>
                      </a:cubicBezTo>
                      <a:cubicBezTo>
                        <a:pt x="99" y="117"/>
                        <a:pt x="99" y="117"/>
                        <a:pt x="99" y="117"/>
                      </a:cubicBezTo>
                      <a:cubicBezTo>
                        <a:pt x="100" y="118"/>
                        <a:pt x="100" y="119"/>
                        <a:pt x="100" y="120"/>
                      </a:cubicBezTo>
                      <a:cubicBezTo>
                        <a:pt x="100" y="123"/>
                        <a:pt x="97" y="126"/>
                        <a:pt x="94" y="126"/>
                      </a:cubicBezTo>
                      <a:cubicBezTo>
                        <a:pt x="76" y="126"/>
                        <a:pt x="76" y="126"/>
                        <a:pt x="76" y="126"/>
                      </a:cubicBezTo>
                      <a:cubicBezTo>
                        <a:pt x="76" y="151"/>
                        <a:pt x="76" y="151"/>
                        <a:pt x="76" y="151"/>
                      </a:cubicBezTo>
                      <a:cubicBezTo>
                        <a:pt x="76" y="157"/>
                        <a:pt x="72" y="161"/>
                        <a:pt x="66" y="161"/>
                      </a:cubicBezTo>
                      <a:cubicBezTo>
                        <a:pt x="51" y="161"/>
                        <a:pt x="51" y="161"/>
                        <a:pt x="51" y="161"/>
                      </a:cubicBezTo>
                      <a:cubicBezTo>
                        <a:pt x="46" y="161"/>
                        <a:pt x="41" y="157"/>
                        <a:pt x="41" y="151"/>
                      </a:cubicBezTo>
                      <a:cubicBezTo>
                        <a:pt x="41" y="126"/>
                        <a:pt x="41" y="126"/>
                        <a:pt x="41" y="126"/>
                      </a:cubicBezTo>
                      <a:cubicBezTo>
                        <a:pt x="24" y="126"/>
                        <a:pt x="24" y="126"/>
                        <a:pt x="24" y="126"/>
                      </a:cubicBezTo>
                      <a:cubicBezTo>
                        <a:pt x="20" y="126"/>
                        <a:pt x="18" y="123"/>
                        <a:pt x="18" y="120"/>
                      </a:cubicBezTo>
                      <a:cubicBezTo>
                        <a:pt x="18" y="119"/>
                        <a:pt x="18" y="118"/>
                        <a:pt x="19" y="117"/>
                      </a:cubicBezTo>
                      <a:cubicBezTo>
                        <a:pt x="41" y="79"/>
                        <a:pt x="41" y="79"/>
                        <a:pt x="41" y="79"/>
                      </a:cubicBezTo>
                      <a:cubicBezTo>
                        <a:pt x="41" y="67"/>
                        <a:pt x="41" y="67"/>
                        <a:pt x="41" y="67"/>
                      </a:cubicBezTo>
                      <a:cubicBezTo>
                        <a:pt x="37" y="67"/>
                        <a:pt x="37" y="67"/>
                        <a:pt x="37" y="67"/>
                      </a:cubicBezTo>
                      <a:cubicBezTo>
                        <a:pt x="16" y="99"/>
                        <a:pt x="16" y="99"/>
                        <a:pt x="16" y="99"/>
                      </a:cubicBezTo>
                      <a:cubicBezTo>
                        <a:pt x="15" y="101"/>
                        <a:pt x="12" y="102"/>
                        <a:pt x="9" y="102"/>
                      </a:cubicBezTo>
                      <a:cubicBezTo>
                        <a:pt x="4" y="102"/>
                        <a:pt x="0" y="99"/>
                        <a:pt x="0" y="94"/>
                      </a:cubicBezTo>
                      <a:cubicBezTo>
                        <a:pt x="0" y="92"/>
                        <a:pt x="1" y="90"/>
                        <a:pt x="2" y="89"/>
                      </a:cubicBezTo>
                      <a:cubicBezTo>
                        <a:pt x="25" y="54"/>
                        <a:pt x="25" y="54"/>
                        <a:pt x="25" y="54"/>
                      </a:cubicBezTo>
                      <a:cubicBezTo>
                        <a:pt x="29" y="48"/>
                        <a:pt x="34" y="44"/>
                        <a:pt x="41" y="44"/>
                      </a:cubicBezTo>
                      <a:cubicBezTo>
                        <a:pt x="76" y="44"/>
                        <a:pt x="76" y="44"/>
                        <a:pt x="76" y="44"/>
                      </a:cubicBezTo>
                      <a:cubicBezTo>
                        <a:pt x="83" y="44"/>
                        <a:pt x="89" y="48"/>
                        <a:pt x="92" y="54"/>
                      </a:cubicBezTo>
                      <a:cubicBezTo>
                        <a:pt x="116" y="89"/>
                        <a:pt x="116" y="89"/>
                        <a:pt x="116" y="89"/>
                      </a:cubicBezTo>
                      <a:cubicBezTo>
                        <a:pt x="117" y="90"/>
                        <a:pt x="117" y="92"/>
                        <a:pt x="117" y="94"/>
                      </a:cubicBezTo>
                      <a:cubicBezTo>
                        <a:pt x="117" y="99"/>
                        <a:pt x="113" y="102"/>
                        <a:pt x="109" y="102"/>
                      </a:cubicBezTo>
                      <a:close/>
                      <a:moveTo>
                        <a:pt x="59" y="41"/>
                      </a:moveTo>
                      <a:cubicBezTo>
                        <a:pt x="47" y="41"/>
                        <a:pt x="38" y="32"/>
                        <a:pt x="38" y="20"/>
                      </a:cubicBezTo>
                      <a:cubicBezTo>
                        <a:pt x="38" y="9"/>
                        <a:pt x="47" y="0"/>
                        <a:pt x="59" y="0"/>
                      </a:cubicBezTo>
                      <a:cubicBezTo>
                        <a:pt x="70" y="0"/>
                        <a:pt x="79" y="9"/>
                        <a:pt x="79" y="20"/>
                      </a:cubicBezTo>
                      <a:cubicBezTo>
                        <a:pt x="79" y="32"/>
                        <a:pt x="70" y="41"/>
                        <a:pt x="59" y="4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latin typeface="+mn-ea"/>
                    <a:ea typeface="+mn-ea"/>
                  </a:endParaRPr>
                </a:p>
              </p:txBody>
            </p:sp>
          </p:grpSp>
          <p:grpSp>
            <p:nvGrpSpPr>
              <p:cNvPr id="220" name="Group 139"/>
              <p:cNvGrpSpPr/>
              <p:nvPr/>
            </p:nvGrpSpPr>
            <p:grpSpPr>
              <a:xfrm>
                <a:off x="7049632" y="3406892"/>
                <a:ext cx="155695" cy="122085"/>
                <a:chOff x="5075354" y="3305227"/>
                <a:chExt cx="423375" cy="331980"/>
              </a:xfrm>
            </p:grpSpPr>
            <p:sp>
              <p:nvSpPr>
                <p:cNvPr id="221" name="图片 6"/>
                <p:cNvSpPr>
                  <a:spLocks noEditPoints="1"/>
                </p:cNvSpPr>
                <p:nvPr/>
              </p:nvSpPr>
              <p:spPr bwMode="auto">
                <a:xfrm>
                  <a:off x="5075354" y="3305227"/>
                  <a:ext cx="192305" cy="331630"/>
                </a:xfrm>
                <a:custGeom>
                  <a:avLst/>
                  <a:gdLst>
                    <a:gd name="T0" fmla="*/ 94 w 94"/>
                    <a:gd name="T1" fmla="*/ 100 h 162"/>
                    <a:gd name="T2" fmla="*/ 85 w 94"/>
                    <a:gd name="T3" fmla="*/ 109 h 162"/>
                    <a:gd name="T4" fmla="*/ 77 w 94"/>
                    <a:gd name="T5" fmla="*/ 100 h 162"/>
                    <a:gd name="T6" fmla="*/ 77 w 94"/>
                    <a:gd name="T7" fmla="*/ 68 h 162"/>
                    <a:gd name="T8" fmla="*/ 71 w 94"/>
                    <a:gd name="T9" fmla="*/ 68 h 162"/>
                    <a:gd name="T10" fmla="*/ 71 w 94"/>
                    <a:gd name="T11" fmla="*/ 151 h 162"/>
                    <a:gd name="T12" fmla="*/ 60 w 94"/>
                    <a:gd name="T13" fmla="*/ 162 h 162"/>
                    <a:gd name="T14" fmla="*/ 50 w 94"/>
                    <a:gd name="T15" fmla="*/ 151 h 162"/>
                    <a:gd name="T16" fmla="*/ 50 w 94"/>
                    <a:gd name="T17" fmla="*/ 109 h 162"/>
                    <a:gd name="T18" fmla="*/ 44 w 94"/>
                    <a:gd name="T19" fmla="*/ 109 h 162"/>
                    <a:gd name="T20" fmla="*/ 44 w 94"/>
                    <a:gd name="T21" fmla="*/ 151 h 162"/>
                    <a:gd name="T22" fmla="*/ 34 w 94"/>
                    <a:gd name="T23" fmla="*/ 162 h 162"/>
                    <a:gd name="T24" fmla="*/ 24 w 94"/>
                    <a:gd name="T25" fmla="*/ 151 h 162"/>
                    <a:gd name="T26" fmla="*/ 24 w 94"/>
                    <a:gd name="T27" fmla="*/ 68 h 162"/>
                    <a:gd name="T28" fmla="*/ 18 w 94"/>
                    <a:gd name="T29" fmla="*/ 68 h 162"/>
                    <a:gd name="T30" fmla="*/ 18 w 94"/>
                    <a:gd name="T31" fmla="*/ 100 h 162"/>
                    <a:gd name="T32" fmla="*/ 9 w 94"/>
                    <a:gd name="T33" fmla="*/ 109 h 162"/>
                    <a:gd name="T34" fmla="*/ 0 w 94"/>
                    <a:gd name="T35" fmla="*/ 100 h 162"/>
                    <a:gd name="T36" fmla="*/ 0 w 94"/>
                    <a:gd name="T37" fmla="*/ 62 h 162"/>
                    <a:gd name="T38" fmla="*/ 18 w 94"/>
                    <a:gd name="T39" fmla="*/ 44 h 162"/>
                    <a:gd name="T40" fmla="*/ 77 w 94"/>
                    <a:gd name="T41" fmla="*/ 44 h 162"/>
                    <a:gd name="T42" fmla="*/ 94 w 94"/>
                    <a:gd name="T43" fmla="*/ 62 h 162"/>
                    <a:gd name="T44" fmla="*/ 94 w 94"/>
                    <a:gd name="T45" fmla="*/ 100 h 162"/>
                    <a:gd name="T46" fmla="*/ 47 w 94"/>
                    <a:gd name="T47" fmla="*/ 41 h 162"/>
                    <a:gd name="T48" fmla="*/ 27 w 94"/>
                    <a:gd name="T49" fmla="*/ 21 h 162"/>
                    <a:gd name="T50" fmla="*/ 47 w 94"/>
                    <a:gd name="T51" fmla="*/ 0 h 162"/>
                    <a:gd name="T52" fmla="*/ 68 w 94"/>
                    <a:gd name="T53" fmla="*/ 21 h 162"/>
                    <a:gd name="T54" fmla="*/ 47 w 94"/>
                    <a:gd name="T55" fmla="*/ 41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4" h="162">
                      <a:moveTo>
                        <a:pt x="94" y="100"/>
                      </a:moveTo>
                      <a:cubicBezTo>
                        <a:pt x="94" y="105"/>
                        <a:pt x="90" y="109"/>
                        <a:pt x="85" y="109"/>
                      </a:cubicBezTo>
                      <a:cubicBezTo>
                        <a:pt x="80" y="109"/>
                        <a:pt x="77" y="105"/>
                        <a:pt x="77" y="100"/>
                      </a:cubicBezTo>
                      <a:cubicBezTo>
                        <a:pt x="77" y="68"/>
                        <a:pt x="77" y="68"/>
                        <a:pt x="77" y="68"/>
                      </a:cubicBezTo>
                      <a:cubicBezTo>
                        <a:pt x="71" y="68"/>
                        <a:pt x="71" y="68"/>
                        <a:pt x="71" y="68"/>
                      </a:cubicBezTo>
                      <a:cubicBezTo>
                        <a:pt x="71" y="151"/>
                        <a:pt x="71" y="151"/>
                        <a:pt x="71" y="151"/>
                      </a:cubicBezTo>
                      <a:cubicBezTo>
                        <a:pt x="71" y="157"/>
                        <a:pt x="66" y="162"/>
                        <a:pt x="60" y="162"/>
                      </a:cubicBezTo>
                      <a:cubicBezTo>
                        <a:pt x="55" y="162"/>
                        <a:pt x="50" y="157"/>
                        <a:pt x="50" y="151"/>
                      </a:cubicBezTo>
                      <a:cubicBezTo>
                        <a:pt x="50" y="109"/>
                        <a:pt x="50" y="109"/>
                        <a:pt x="50" y="109"/>
                      </a:cubicBezTo>
                      <a:cubicBezTo>
                        <a:pt x="44" y="109"/>
                        <a:pt x="44" y="109"/>
                        <a:pt x="44" y="109"/>
                      </a:cubicBezTo>
                      <a:cubicBezTo>
                        <a:pt x="44" y="151"/>
                        <a:pt x="44" y="151"/>
                        <a:pt x="44" y="151"/>
                      </a:cubicBezTo>
                      <a:cubicBezTo>
                        <a:pt x="44" y="157"/>
                        <a:pt x="40" y="162"/>
                        <a:pt x="34" y="162"/>
                      </a:cubicBezTo>
                      <a:cubicBezTo>
                        <a:pt x="28" y="162"/>
                        <a:pt x="24" y="157"/>
                        <a:pt x="24" y="151"/>
                      </a:cubicBezTo>
                      <a:cubicBezTo>
                        <a:pt x="24" y="68"/>
                        <a:pt x="24" y="68"/>
                        <a:pt x="24" y="68"/>
                      </a:cubicBezTo>
                      <a:cubicBezTo>
                        <a:pt x="18" y="68"/>
                        <a:pt x="18" y="68"/>
                        <a:pt x="18" y="68"/>
                      </a:cubicBezTo>
                      <a:cubicBezTo>
                        <a:pt x="18" y="100"/>
                        <a:pt x="18" y="100"/>
                        <a:pt x="18" y="100"/>
                      </a:cubicBezTo>
                      <a:cubicBezTo>
                        <a:pt x="18" y="105"/>
                        <a:pt x="14" y="109"/>
                        <a:pt x="9" y="109"/>
                      </a:cubicBezTo>
                      <a:cubicBezTo>
                        <a:pt x="4" y="109"/>
                        <a:pt x="0" y="105"/>
                        <a:pt x="0" y="100"/>
                      </a:cubicBezTo>
                      <a:cubicBezTo>
                        <a:pt x="0" y="62"/>
                        <a:pt x="0" y="62"/>
                        <a:pt x="0" y="62"/>
                      </a:cubicBezTo>
                      <a:cubicBezTo>
                        <a:pt x="0" y="52"/>
                        <a:pt x="8" y="44"/>
                        <a:pt x="18" y="44"/>
                      </a:cubicBezTo>
                      <a:cubicBezTo>
                        <a:pt x="77" y="44"/>
                        <a:pt x="77" y="44"/>
                        <a:pt x="77" y="44"/>
                      </a:cubicBezTo>
                      <a:cubicBezTo>
                        <a:pt x="86" y="44"/>
                        <a:pt x="94" y="52"/>
                        <a:pt x="94" y="62"/>
                      </a:cubicBezTo>
                      <a:lnTo>
                        <a:pt x="94" y="100"/>
                      </a:lnTo>
                      <a:close/>
                      <a:moveTo>
                        <a:pt x="47" y="41"/>
                      </a:moveTo>
                      <a:cubicBezTo>
                        <a:pt x="36" y="41"/>
                        <a:pt x="27" y="32"/>
                        <a:pt x="27" y="21"/>
                      </a:cubicBezTo>
                      <a:cubicBezTo>
                        <a:pt x="27" y="10"/>
                        <a:pt x="36" y="0"/>
                        <a:pt x="47" y="0"/>
                      </a:cubicBezTo>
                      <a:cubicBezTo>
                        <a:pt x="59" y="0"/>
                        <a:pt x="68" y="10"/>
                        <a:pt x="68" y="21"/>
                      </a:cubicBezTo>
                      <a:cubicBezTo>
                        <a:pt x="68" y="32"/>
                        <a:pt x="59" y="41"/>
                        <a:pt x="47" y="41"/>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latin typeface="+mn-ea"/>
                    <a:ea typeface="+mn-ea"/>
                  </a:endParaRPr>
                </a:p>
              </p:txBody>
            </p:sp>
            <p:sp>
              <p:nvSpPr>
                <p:cNvPr id="222" name="图片 7"/>
                <p:cNvSpPr>
                  <a:spLocks noEditPoints="1"/>
                </p:cNvSpPr>
                <p:nvPr/>
              </p:nvSpPr>
              <p:spPr bwMode="auto">
                <a:xfrm>
                  <a:off x="5267081" y="3318652"/>
                  <a:ext cx="231648" cy="318555"/>
                </a:xfrm>
                <a:custGeom>
                  <a:avLst/>
                  <a:gdLst>
                    <a:gd name="T0" fmla="*/ 109 w 117"/>
                    <a:gd name="T1" fmla="*/ 102 h 161"/>
                    <a:gd name="T2" fmla="*/ 101 w 117"/>
                    <a:gd name="T3" fmla="*/ 99 h 161"/>
                    <a:gd name="T4" fmla="*/ 80 w 117"/>
                    <a:gd name="T5" fmla="*/ 67 h 161"/>
                    <a:gd name="T6" fmla="*/ 76 w 117"/>
                    <a:gd name="T7" fmla="*/ 67 h 161"/>
                    <a:gd name="T8" fmla="*/ 76 w 117"/>
                    <a:gd name="T9" fmla="*/ 79 h 161"/>
                    <a:gd name="T10" fmla="*/ 99 w 117"/>
                    <a:gd name="T11" fmla="*/ 117 h 161"/>
                    <a:gd name="T12" fmla="*/ 100 w 117"/>
                    <a:gd name="T13" fmla="*/ 120 h 161"/>
                    <a:gd name="T14" fmla="*/ 94 w 117"/>
                    <a:gd name="T15" fmla="*/ 126 h 161"/>
                    <a:gd name="T16" fmla="*/ 76 w 117"/>
                    <a:gd name="T17" fmla="*/ 126 h 161"/>
                    <a:gd name="T18" fmla="*/ 76 w 117"/>
                    <a:gd name="T19" fmla="*/ 151 h 161"/>
                    <a:gd name="T20" fmla="*/ 66 w 117"/>
                    <a:gd name="T21" fmla="*/ 161 h 161"/>
                    <a:gd name="T22" fmla="*/ 51 w 117"/>
                    <a:gd name="T23" fmla="*/ 161 h 161"/>
                    <a:gd name="T24" fmla="*/ 41 w 117"/>
                    <a:gd name="T25" fmla="*/ 151 h 161"/>
                    <a:gd name="T26" fmla="*/ 41 w 117"/>
                    <a:gd name="T27" fmla="*/ 126 h 161"/>
                    <a:gd name="T28" fmla="*/ 24 w 117"/>
                    <a:gd name="T29" fmla="*/ 126 h 161"/>
                    <a:gd name="T30" fmla="*/ 18 w 117"/>
                    <a:gd name="T31" fmla="*/ 120 h 161"/>
                    <a:gd name="T32" fmla="*/ 19 w 117"/>
                    <a:gd name="T33" fmla="*/ 117 h 161"/>
                    <a:gd name="T34" fmla="*/ 41 w 117"/>
                    <a:gd name="T35" fmla="*/ 79 h 161"/>
                    <a:gd name="T36" fmla="*/ 41 w 117"/>
                    <a:gd name="T37" fmla="*/ 67 h 161"/>
                    <a:gd name="T38" fmla="*/ 37 w 117"/>
                    <a:gd name="T39" fmla="*/ 67 h 161"/>
                    <a:gd name="T40" fmla="*/ 16 w 117"/>
                    <a:gd name="T41" fmla="*/ 99 h 161"/>
                    <a:gd name="T42" fmla="*/ 9 w 117"/>
                    <a:gd name="T43" fmla="*/ 102 h 161"/>
                    <a:gd name="T44" fmla="*/ 0 w 117"/>
                    <a:gd name="T45" fmla="*/ 94 h 161"/>
                    <a:gd name="T46" fmla="*/ 2 w 117"/>
                    <a:gd name="T47" fmla="*/ 89 h 161"/>
                    <a:gd name="T48" fmla="*/ 25 w 117"/>
                    <a:gd name="T49" fmla="*/ 54 h 161"/>
                    <a:gd name="T50" fmla="*/ 41 w 117"/>
                    <a:gd name="T51" fmla="*/ 44 h 161"/>
                    <a:gd name="T52" fmla="*/ 76 w 117"/>
                    <a:gd name="T53" fmla="*/ 44 h 161"/>
                    <a:gd name="T54" fmla="*/ 92 w 117"/>
                    <a:gd name="T55" fmla="*/ 54 h 161"/>
                    <a:gd name="T56" fmla="*/ 116 w 117"/>
                    <a:gd name="T57" fmla="*/ 89 h 161"/>
                    <a:gd name="T58" fmla="*/ 117 w 117"/>
                    <a:gd name="T59" fmla="*/ 94 h 161"/>
                    <a:gd name="T60" fmla="*/ 109 w 117"/>
                    <a:gd name="T61" fmla="*/ 102 h 161"/>
                    <a:gd name="T62" fmla="*/ 59 w 117"/>
                    <a:gd name="T63" fmla="*/ 41 h 161"/>
                    <a:gd name="T64" fmla="*/ 38 w 117"/>
                    <a:gd name="T65" fmla="*/ 20 h 161"/>
                    <a:gd name="T66" fmla="*/ 59 w 117"/>
                    <a:gd name="T67" fmla="*/ 0 h 161"/>
                    <a:gd name="T68" fmla="*/ 79 w 117"/>
                    <a:gd name="T69" fmla="*/ 20 h 161"/>
                    <a:gd name="T70" fmla="*/ 59 w 117"/>
                    <a:gd name="T71" fmla="*/ 41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7" h="161">
                      <a:moveTo>
                        <a:pt x="109" y="102"/>
                      </a:moveTo>
                      <a:cubicBezTo>
                        <a:pt x="106" y="102"/>
                        <a:pt x="103" y="101"/>
                        <a:pt x="101" y="99"/>
                      </a:cubicBezTo>
                      <a:cubicBezTo>
                        <a:pt x="80" y="67"/>
                        <a:pt x="80" y="67"/>
                        <a:pt x="80" y="67"/>
                      </a:cubicBezTo>
                      <a:cubicBezTo>
                        <a:pt x="76" y="67"/>
                        <a:pt x="76" y="67"/>
                        <a:pt x="76" y="67"/>
                      </a:cubicBezTo>
                      <a:cubicBezTo>
                        <a:pt x="76" y="79"/>
                        <a:pt x="76" y="79"/>
                        <a:pt x="76" y="79"/>
                      </a:cubicBezTo>
                      <a:cubicBezTo>
                        <a:pt x="99" y="117"/>
                        <a:pt x="99" y="117"/>
                        <a:pt x="99" y="117"/>
                      </a:cubicBezTo>
                      <a:cubicBezTo>
                        <a:pt x="100" y="118"/>
                        <a:pt x="100" y="119"/>
                        <a:pt x="100" y="120"/>
                      </a:cubicBezTo>
                      <a:cubicBezTo>
                        <a:pt x="100" y="123"/>
                        <a:pt x="97" y="126"/>
                        <a:pt x="94" y="126"/>
                      </a:cubicBezTo>
                      <a:cubicBezTo>
                        <a:pt x="76" y="126"/>
                        <a:pt x="76" y="126"/>
                        <a:pt x="76" y="126"/>
                      </a:cubicBezTo>
                      <a:cubicBezTo>
                        <a:pt x="76" y="151"/>
                        <a:pt x="76" y="151"/>
                        <a:pt x="76" y="151"/>
                      </a:cubicBezTo>
                      <a:cubicBezTo>
                        <a:pt x="76" y="157"/>
                        <a:pt x="72" y="161"/>
                        <a:pt x="66" y="161"/>
                      </a:cubicBezTo>
                      <a:cubicBezTo>
                        <a:pt x="51" y="161"/>
                        <a:pt x="51" y="161"/>
                        <a:pt x="51" y="161"/>
                      </a:cubicBezTo>
                      <a:cubicBezTo>
                        <a:pt x="46" y="161"/>
                        <a:pt x="41" y="157"/>
                        <a:pt x="41" y="151"/>
                      </a:cubicBezTo>
                      <a:cubicBezTo>
                        <a:pt x="41" y="126"/>
                        <a:pt x="41" y="126"/>
                        <a:pt x="41" y="126"/>
                      </a:cubicBezTo>
                      <a:cubicBezTo>
                        <a:pt x="24" y="126"/>
                        <a:pt x="24" y="126"/>
                        <a:pt x="24" y="126"/>
                      </a:cubicBezTo>
                      <a:cubicBezTo>
                        <a:pt x="20" y="126"/>
                        <a:pt x="18" y="123"/>
                        <a:pt x="18" y="120"/>
                      </a:cubicBezTo>
                      <a:cubicBezTo>
                        <a:pt x="18" y="119"/>
                        <a:pt x="18" y="118"/>
                        <a:pt x="19" y="117"/>
                      </a:cubicBezTo>
                      <a:cubicBezTo>
                        <a:pt x="41" y="79"/>
                        <a:pt x="41" y="79"/>
                        <a:pt x="41" y="79"/>
                      </a:cubicBezTo>
                      <a:cubicBezTo>
                        <a:pt x="41" y="67"/>
                        <a:pt x="41" y="67"/>
                        <a:pt x="41" y="67"/>
                      </a:cubicBezTo>
                      <a:cubicBezTo>
                        <a:pt x="37" y="67"/>
                        <a:pt x="37" y="67"/>
                        <a:pt x="37" y="67"/>
                      </a:cubicBezTo>
                      <a:cubicBezTo>
                        <a:pt x="16" y="99"/>
                        <a:pt x="16" y="99"/>
                        <a:pt x="16" y="99"/>
                      </a:cubicBezTo>
                      <a:cubicBezTo>
                        <a:pt x="15" y="101"/>
                        <a:pt x="12" y="102"/>
                        <a:pt x="9" y="102"/>
                      </a:cubicBezTo>
                      <a:cubicBezTo>
                        <a:pt x="4" y="102"/>
                        <a:pt x="0" y="99"/>
                        <a:pt x="0" y="94"/>
                      </a:cubicBezTo>
                      <a:cubicBezTo>
                        <a:pt x="0" y="92"/>
                        <a:pt x="1" y="90"/>
                        <a:pt x="2" y="89"/>
                      </a:cubicBezTo>
                      <a:cubicBezTo>
                        <a:pt x="25" y="54"/>
                        <a:pt x="25" y="54"/>
                        <a:pt x="25" y="54"/>
                      </a:cubicBezTo>
                      <a:cubicBezTo>
                        <a:pt x="29" y="48"/>
                        <a:pt x="34" y="44"/>
                        <a:pt x="41" y="44"/>
                      </a:cubicBezTo>
                      <a:cubicBezTo>
                        <a:pt x="76" y="44"/>
                        <a:pt x="76" y="44"/>
                        <a:pt x="76" y="44"/>
                      </a:cubicBezTo>
                      <a:cubicBezTo>
                        <a:pt x="83" y="44"/>
                        <a:pt x="89" y="48"/>
                        <a:pt x="92" y="54"/>
                      </a:cubicBezTo>
                      <a:cubicBezTo>
                        <a:pt x="116" y="89"/>
                        <a:pt x="116" y="89"/>
                        <a:pt x="116" y="89"/>
                      </a:cubicBezTo>
                      <a:cubicBezTo>
                        <a:pt x="117" y="90"/>
                        <a:pt x="117" y="92"/>
                        <a:pt x="117" y="94"/>
                      </a:cubicBezTo>
                      <a:cubicBezTo>
                        <a:pt x="117" y="99"/>
                        <a:pt x="113" y="102"/>
                        <a:pt x="109" y="102"/>
                      </a:cubicBezTo>
                      <a:close/>
                      <a:moveTo>
                        <a:pt x="59" y="41"/>
                      </a:moveTo>
                      <a:cubicBezTo>
                        <a:pt x="47" y="41"/>
                        <a:pt x="38" y="32"/>
                        <a:pt x="38" y="20"/>
                      </a:cubicBezTo>
                      <a:cubicBezTo>
                        <a:pt x="38" y="9"/>
                        <a:pt x="47" y="0"/>
                        <a:pt x="59" y="0"/>
                      </a:cubicBezTo>
                      <a:cubicBezTo>
                        <a:pt x="70" y="0"/>
                        <a:pt x="79" y="9"/>
                        <a:pt x="79" y="20"/>
                      </a:cubicBezTo>
                      <a:cubicBezTo>
                        <a:pt x="79" y="32"/>
                        <a:pt x="70" y="41"/>
                        <a:pt x="59" y="4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latin typeface="+mn-ea"/>
                    <a:ea typeface="+mn-ea"/>
                  </a:endParaRPr>
                </a:p>
              </p:txBody>
            </p:sp>
          </p:grpSp>
        </p:grpSp>
      </p:grpSp>
      <p:sp>
        <p:nvSpPr>
          <p:cNvPr id="227" name="图片 226"/>
          <p:cNvSpPr txBox="1"/>
          <p:nvPr/>
        </p:nvSpPr>
        <p:spPr>
          <a:xfrm>
            <a:off x="922762" y="4109188"/>
            <a:ext cx="1415730" cy="830997"/>
          </a:xfrm>
          <a:prstGeom prst="rect">
            <a:avLst/>
          </a:prstGeom>
          <a:noFill/>
        </p:spPr>
        <p:txBody>
          <a:bodyPr wrap="square" rtlCol="0">
            <a:spAutoFit/>
          </a:bodyPr>
          <a:lstStyle/>
          <a:p>
            <a:pPr lvl="0" algn="ctr"/>
            <a:r>
              <a:rPr lang="en-US" altLang="zh-CN" sz="1200" dirty="0" smtClean="0">
                <a:solidFill>
                  <a:schemeClr val="tx1">
                    <a:lumMod val="65000"/>
                    <a:lumOff val="35000"/>
                  </a:schemeClr>
                </a:solidFill>
                <a:latin typeface="微软雅黑"/>
                <a:cs typeface="Lato Regular" charset="0"/>
                <a:sym typeface="Lato Regular" charset="0"/>
              </a:rPr>
              <a:t>TH</a:t>
            </a:r>
            <a:r>
              <a:rPr lang="zh-CN" altLang="en-US" sz="1200" dirty="0" smtClean="0">
                <a:solidFill>
                  <a:schemeClr val="tx1">
                    <a:lumMod val="65000"/>
                    <a:lumOff val="35000"/>
                  </a:schemeClr>
                </a:solidFill>
                <a:latin typeface="微软雅黑"/>
                <a:cs typeface="Lato Regular" charset="0"/>
                <a:sym typeface="Lato Regular" charset="0"/>
              </a:rPr>
              <a:t>致力于</a:t>
            </a:r>
            <a:r>
              <a:rPr lang="zh-CN" altLang="en-US" sz="1200" dirty="0">
                <a:solidFill>
                  <a:schemeClr val="tx1">
                    <a:lumMod val="65000"/>
                    <a:lumOff val="35000"/>
                  </a:schemeClr>
                </a:solidFill>
                <a:latin typeface="微软雅黑"/>
                <a:cs typeface="Lato Regular" charset="0"/>
                <a:sym typeface="Lato Regular" charset="0"/>
              </a:rPr>
              <a:t>教学课件、教学设计、汇报</a:t>
            </a:r>
            <a:r>
              <a:rPr lang="en-US" altLang="zh-CN" sz="1200" dirty="0">
                <a:solidFill>
                  <a:schemeClr val="tx1">
                    <a:lumMod val="65000"/>
                    <a:lumOff val="35000"/>
                  </a:schemeClr>
                </a:solidFill>
                <a:latin typeface="微软雅黑"/>
                <a:cs typeface="Lato Regular" charset="0"/>
                <a:sym typeface="Lato Regular" charset="0"/>
              </a:rPr>
              <a:t>PPT</a:t>
            </a:r>
            <a:r>
              <a:rPr lang="zh-CN" altLang="en-US" sz="1200" dirty="0">
                <a:solidFill>
                  <a:schemeClr val="tx1">
                    <a:lumMod val="65000"/>
                    <a:lumOff val="35000"/>
                  </a:schemeClr>
                </a:solidFill>
                <a:latin typeface="微软雅黑"/>
                <a:cs typeface="Lato Regular" charset="0"/>
                <a:sym typeface="Lato Regular" charset="0"/>
              </a:rPr>
              <a:t>及相册</a:t>
            </a:r>
            <a:r>
              <a:rPr lang="en-US" altLang="zh-CN" sz="1200" dirty="0">
                <a:solidFill>
                  <a:schemeClr val="tx1">
                    <a:lumMod val="65000"/>
                    <a:lumOff val="35000"/>
                  </a:schemeClr>
                </a:solidFill>
                <a:latin typeface="微软雅黑"/>
                <a:cs typeface="Lato Regular" charset="0"/>
                <a:sym typeface="Lato Regular" charset="0"/>
              </a:rPr>
              <a:t>PPT</a:t>
            </a:r>
            <a:r>
              <a:rPr lang="zh-CN" altLang="en-US" sz="1200" dirty="0">
                <a:solidFill>
                  <a:schemeClr val="tx1">
                    <a:lumMod val="65000"/>
                    <a:lumOff val="35000"/>
                  </a:schemeClr>
                </a:solidFill>
                <a:latin typeface="微软雅黑"/>
                <a:cs typeface="Lato Regular" charset="0"/>
                <a:sym typeface="Lato Regular" charset="0"/>
              </a:rPr>
              <a:t>的原创设计与美化。</a:t>
            </a:r>
          </a:p>
        </p:txBody>
      </p:sp>
      <p:sp>
        <p:nvSpPr>
          <p:cNvPr id="231" name="图片 230"/>
          <p:cNvSpPr txBox="1"/>
          <p:nvPr/>
        </p:nvSpPr>
        <p:spPr>
          <a:xfrm>
            <a:off x="2757112" y="4096752"/>
            <a:ext cx="1415730" cy="830997"/>
          </a:xfrm>
          <a:prstGeom prst="rect">
            <a:avLst/>
          </a:prstGeom>
          <a:noFill/>
        </p:spPr>
        <p:txBody>
          <a:bodyPr wrap="square" rtlCol="0">
            <a:spAutoFit/>
          </a:bodyPr>
          <a:lstStyle/>
          <a:p>
            <a:pPr lvl="0" algn="ctr"/>
            <a:r>
              <a:rPr lang="en-US" altLang="zh-CN" sz="1200" dirty="0" smtClean="0">
                <a:solidFill>
                  <a:schemeClr val="tx1">
                    <a:lumMod val="65000"/>
                    <a:lumOff val="35000"/>
                  </a:schemeClr>
                </a:solidFill>
                <a:latin typeface="微软雅黑"/>
                <a:cs typeface="Lato Regular" charset="0"/>
                <a:sym typeface="Lato Regular" charset="0"/>
              </a:rPr>
              <a:t>TH</a:t>
            </a:r>
            <a:r>
              <a:rPr lang="zh-CN" altLang="en-US" sz="1200" dirty="0" smtClean="0">
                <a:solidFill>
                  <a:schemeClr val="tx1">
                    <a:lumMod val="65000"/>
                    <a:lumOff val="35000"/>
                  </a:schemeClr>
                </a:solidFill>
                <a:latin typeface="微软雅黑"/>
                <a:cs typeface="Lato Regular" charset="0"/>
                <a:sym typeface="Lato Regular" charset="0"/>
              </a:rPr>
              <a:t>致力于</a:t>
            </a:r>
            <a:r>
              <a:rPr lang="zh-CN" altLang="en-US" sz="1200" dirty="0">
                <a:solidFill>
                  <a:schemeClr val="tx1">
                    <a:lumMod val="65000"/>
                    <a:lumOff val="35000"/>
                  </a:schemeClr>
                </a:solidFill>
                <a:latin typeface="微软雅黑"/>
                <a:cs typeface="Lato Regular" charset="0"/>
                <a:sym typeface="Lato Regular" charset="0"/>
              </a:rPr>
              <a:t>教学课件、教学设计、汇报</a:t>
            </a:r>
            <a:r>
              <a:rPr lang="en-US" altLang="zh-CN" sz="1200" dirty="0">
                <a:solidFill>
                  <a:schemeClr val="tx1">
                    <a:lumMod val="65000"/>
                    <a:lumOff val="35000"/>
                  </a:schemeClr>
                </a:solidFill>
                <a:latin typeface="微软雅黑"/>
                <a:cs typeface="Lato Regular" charset="0"/>
                <a:sym typeface="Lato Regular" charset="0"/>
              </a:rPr>
              <a:t>PPT</a:t>
            </a:r>
            <a:r>
              <a:rPr lang="zh-CN" altLang="en-US" sz="1200" dirty="0">
                <a:solidFill>
                  <a:schemeClr val="tx1">
                    <a:lumMod val="65000"/>
                    <a:lumOff val="35000"/>
                  </a:schemeClr>
                </a:solidFill>
                <a:latin typeface="微软雅黑"/>
                <a:cs typeface="Lato Regular" charset="0"/>
                <a:sym typeface="Lato Regular" charset="0"/>
              </a:rPr>
              <a:t>及相册</a:t>
            </a:r>
            <a:r>
              <a:rPr lang="en-US" altLang="zh-CN" sz="1200" dirty="0">
                <a:solidFill>
                  <a:schemeClr val="tx1">
                    <a:lumMod val="65000"/>
                    <a:lumOff val="35000"/>
                  </a:schemeClr>
                </a:solidFill>
                <a:latin typeface="微软雅黑"/>
                <a:cs typeface="Lato Regular" charset="0"/>
                <a:sym typeface="Lato Regular" charset="0"/>
              </a:rPr>
              <a:t>PPT</a:t>
            </a:r>
            <a:r>
              <a:rPr lang="zh-CN" altLang="en-US" sz="1200" dirty="0">
                <a:solidFill>
                  <a:schemeClr val="tx1">
                    <a:lumMod val="65000"/>
                    <a:lumOff val="35000"/>
                  </a:schemeClr>
                </a:solidFill>
                <a:latin typeface="微软雅黑"/>
                <a:cs typeface="Lato Regular" charset="0"/>
                <a:sym typeface="Lato Regular" charset="0"/>
              </a:rPr>
              <a:t>的原创设计与美化。</a:t>
            </a:r>
          </a:p>
        </p:txBody>
      </p:sp>
      <p:sp>
        <p:nvSpPr>
          <p:cNvPr id="232" name="图片 231"/>
          <p:cNvSpPr txBox="1"/>
          <p:nvPr/>
        </p:nvSpPr>
        <p:spPr>
          <a:xfrm>
            <a:off x="4557825" y="4096751"/>
            <a:ext cx="1415730" cy="830997"/>
          </a:xfrm>
          <a:prstGeom prst="rect">
            <a:avLst/>
          </a:prstGeom>
          <a:noFill/>
        </p:spPr>
        <p:txBody>
          <a:bodyPr wrap="square" rtlCol="0">
            <a:spAutoFit/>
          </a:bodyPr>
          <a:lstStyle/>
          <a:p>
            <a:pPr lvl="0" algn="ctr"/>
            <a:r>
              <a:rPr lang="en-US" altLang="zh-CN" sz="1200" dirty="0" smtClean="0">
                <a:solidFill>
                  <a:schemeClr val="tx1">
                    <a:lumMod val="65000"/>
                    <a:lumOff val="35000"/>
                  </a:schemeClr>
                </a:solidFill>
                <a:latin typeface="微软雅黑"/>
                <a:cs typeface="Lato Regular" charset="0"/>
                <a:sym typeface="Lato Regular" charset="0"/>
              </a:rPr>
              <a:t>TH</a:t>
            </a:r>
            <a:r>
              <a:rPr lang="zh-CN" altLang="en-US" sz="1200" dirty="0" smtClean="0">
                <a:solidFill>
                  <a:schemeClr val="tx1">
                    <a:lumMod val="65000"/>
                    <a:lumOff val="35000"/>
                  </a:schemeClr>
                </a:solidFill>
                <a:latin typeface="微软雅黑"/>
                <a:cs typeface="Lato Regular" charset="0"/>
                <a:sym typeface="Lato Regular" charset="0"/>
              </a:rPr>
              <a:t>致力于</a:t>
            </a:r>
            <a:r>
              <a:rPr lang="zh-CN" altLang="en-US" sz="1200" dirty="0">
                <a:solidFill>
                  <a:schemeClr val="tx1">
                    <a:lumMod val="65000"/>
                    <a:lumOff val="35000"/>
                  </a:schemeClr>
                </a:solidFill>
                <a:latin typeface="微软雅黑"/>
                <a:cs typeface="Lato Regular" charset="0"/>
                <a:sym typeface="Lato Regular" charset="0"/>
              </a:rPr>
              <a:t>教学课件、教学设计、汇报</a:t>
            </a:r>
            <a:r>
              <a:rPr lang="en-US" altLang="zh-CN" sz="1200" dirty="0">
                <a:solidFill>
                  <a:schemeClr val="tx1">
                    <a:lumMod val="65000"/>
                    <a:lumOff val="35000"/>
                  </a:schemeClr>
                </a:solidFill>
                <a:latin typeface="微软雅黑"/>
                <a:cs typeface="Lato Regular" charset="0"/>
                <a:sym typeface="Lato Regular" charset="0"/>
              </a:rPr>
              <a:t>PPT</a:t>
            </a:r>
            <a:r>
              <a:rPr lang="zh-CN" altLang="en-US" sz="1200" dirty="0">
                <a:solidFill>
                  <a:schemeClr val="tx1">
                    <a:lumMod val="65000"/>
                    <a:lumOff val="35000"/>
                  </a:schemeClr>
                </a:solidFill>
                <a:latin typeface="微软雅黑"/>
                <a:cs typeface="Lato Regular" charset="0"/>
                <a:sym typeface="Lato Regular" charset="0"/>
              </a:rPr>
              <a:t>及相册</a:t>
            </a:r>
            <a:r>
              <a:rPr lang="en-US" altLang="zh-CN" sz="1200" dirty="0">
                <a:solidFill>
                  <a:schemeClr val="tx1">
                    <a:lumMod val="65000"/>
                    <a:lumOff val="35000"/>
                  </a:schemeClr>
                </a:solidFill>
                <a:latin typeface="微软雅黑"/>
                <a:cs typeface="Lato Regular" charset="0"/>
                <a:sym typeface="Lato Regular" charset="0"/>
              </a:rPr>
              <a:t>PPT</a:t>
            </a:r>
            <a:r>
              <a:rPr lang="zh-CN" altLang="en-US" sz="1200" dirty="0">
                <a:solidFill>
                  <a:schemeClr val="tx1">
                    <a:lumMod val="65000"/>
                    <a:lumOff val="35000"/>
                  </a:schemeClr>
                </a:solidFill>
                <a:latin typeface="微软雅黑"/>
                <a:cs typeface="Lato Regular" charset="0"/>
                <a:sym typeface="Lato Regular" charset="0"/>
              </a:rPr>
              <a:t>的原创设计与美化。</a:t>
            </a:r>
          </a:p>
        </p:txBody>
      </p:sp>
      <p:sp>
        <p:nvSpPr>
          <p:cNvPr id="233" name="图片 232"/>
          <p:cNvSpPr txBox="1"/>
          <p:nvPr/>
        </p:nvSpPr>
        <p:spPr>
          <a:xfrm>
            <a:off x="6368043" y="4096751"/>
            <a:ext cx="1415730" cy="830997"/>
          </a:xfrm>
          <a:prstGeom prst="rect">
            <a:avLst/>
          </a:prstGeom>
          <a:noFill/>
        </p:spPr>
        <p:txBody>
          <a:bodyPr wrap="square" rtlCol="0">
            <a:spAutoFit/>
          </a:bodyPr>
          <a:lstStyle/>
          <a:p>
            <a:pPr lvl="0" algn="ctr"/>
            <a:r>
              <a:rPr lang="en-US" altLang="zh-CN" sz="1200" dirty="0" smtClean="0">
                <a:solidFill>
                  <a:schemeClr val="tx1">
                    <a:lumMod val="65000"/>
                    <a:lumOff val="35000"/>
                  </a:schemeClr>
                </a:solidFill>
                <a:latin typeface="微软雅黑"/>
                <a:cs typeface="Lato Regular" charset="0"/>
                <a:sym typeface="Lato Regular" charset="0"/>
              </a:rPr>
              <a:t>TH</a:t>
            </a:r>
            <a:r>
              <a:rPr lang="zh-CN" altLang="en-US" sz="1200" dirty="0" smtClean="0">
                <a:solidFill>
                  <a:schemeClr val="tx1">
                    <a:lumMod val="65000"/>
                    <a:lumOff val="35000"/>
                  </a:schemeClr>
                </a:solidFill>
                <a:latin typeface="微软雅黑"/>
                <a:cs typeface="Lato Regular" charset="0"/>
                <a:sym typeface="Lato Regular" charset="0"/>
              </a:rPr>
              <a:t>致力于</a:t>
            </a:r>
            <a:r>
              <a:rPr lang="zh-CN" altLang="en-US" sz="1200" dirty="0">
                <a:solidFill>
                  <a:schemeClr val="tx1">
                    <a:lumMod val="65000"/>
                    <a:lumOff val="35000"/>
                  </a:schemeClr>
                </a:solidFill>
                <a:latin typeface="微软雅黑"/>
                <a:cs typeface="Lato Regular" charset="0"/>
                <a:sym typeface="Lato Regular" charset="0"/>
              </a:rPr>
              <a:t>教学课件、教学设计、汇报</a:t>
            </a:r>
            <a:r>
              <a:rPr lang="en-US" altLang="zh-CN" sz="1200" dirty="0">
                <a:solidFill>
                  <a:schemeClr val="tx1">
                    <a:lumMod val="65000"/>
                    <a:lumOff val="35000"/>
                  </a:schemeClr>
                </a:solidFill>
                <a:latin typeface="微软雅黑"/>
                <a:cs typeface="Lato Regular" charset="0"/>
                <a:sym typeface="Lato Regular" charset="0"/>
              </a:rPr>
              <a:t>PPT</a:t>
            </a:r>
            <a:r>
              <a:rPr lang="zh-CN" altLang="en-US" sz="1200" dirty="0">
                <a:solidFill>
                  <a:schemeClr val="tx1">
                    <a:lumMod val="65000"/>
                    <a:lumOff val="35000"/>
                  </a:schemeClr>
                </a:solidFill>
                <a:latin typeface="微软雅黑"/>
                <a:cs typeface="Lato Regular" charset="0"/>
                <a:sym typeface="Lato Regular" charset="0"/>
              </a:rPr>
              <a:t>及相册</a:t>
            </a:r>
            <a:r>
              <a:rPr lang="en-US" altLang="zh-CN" sz="1200" dirty="0">
                <a:solidFill>
                  <a:schemeClr val="tx1">
                    <a:lumMod val="65000"/>
                    <a:lumOff val="35000"/>
                  </a:schemeClr>
                </a:solidFill>
                <a:latin typeface="微软雅黑"/>
                <a:cs typeface="Lato Regular" charset="0"/>
                <a:sym typeface="Lato Regular" charset="0"/>
              </a:rPr>
              <a:t>PPT</a:t>
            </a:r>
            <a:r>
              <a:rPr lang="zh-CN" altLang="en-US" sz="1200" dirty="0">
                <a:solidFill>
                  <a:schemeClr val="tx1">
                    <a:lumMod val="65000"/>
                    <a:lumOff val="35000"/>
                  </a:schemeClr>
                </a:solidFill>
                <a:latin typeface="微软雅黑"/>
                <a:cs typeface="Lato Regular" charset="0"/>
                <a:sym typeface="Lato Regular" charset="0"/>
              </a:rPr>
              <a:t>的原创设计与美化。</a:t>
            </a:r>
          </a:p>
        </p:txBody>
      </p:sp>
    </p:spTree>
    <p:extLst>
      <p:ext uri="{BB962C8B-B14F-4D97-AF65-F5344CB8AC3E}">
        <p14:creationId xmlns:p14="http://schemas.microsoft.com/office/powerpoint/2010/main" val="1719915403"/>
      </p:ext>
    </p:extLst>
  </p:cSld>
  <p:clrMapOvr>
    <a:masterClrMapping/>
  </p:clrMapOvr>
  <mc:AlternateContent xmlns:mc="http://schemas.openxmlformats.org/markup-compatibility/2006" xmlns:p14="http://schemas.microsoft.com/office/powerpoint/2010/main">
    <mc:Choice Requires="p14">
      <p:transition spd="slow" p14:dur="15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63"/>
                                        </p:tgtEl>
                                        <p:attrNameLst>
                                          <p:attrName>style.visibility</p:attrName>
                                        </p:attrNameLst>
                                      </p:cBhvr>
                                      <p:to>
                                        <p:strVal val="visible"/>
                                      </p:to>
                                    </p:set>
                                    <p:animEffect transition="in" filter="fade">
                                      <p:cBhvr>
                                        <p:cTn id="7" dur="350"/>
                                        <p:tgtEl>
                                          <p:spTgt spid="163"/>
                                        </p:tgtEl>
                                      </p:cBhvr>
                                    </p:animEffect>
                                    <p:anim calcmode="lin" valueType="num">
                                      <p:cBhvr>
                                        <p:cTn id="8" dur="350" fill="hold"/>
                                        <p:tgtEl>
                                          <p:spTgt spid="163"/>
                                        </p:tgtEl>
                                        <p:attrNameLst>
                                          <p:attrName>ppt_x</p:attrName>
                                        </p:attrNameLst>
                                      </p:cBhvr>
                                      <p:tavLst>
                                        <p:tav tm="0">
                                          <p:val>
                                            <p:strVal val="#ppt_x"/>
                                          </p:val>
                                        </p:tav>
                                        <p:tav tm="100000">
                                          <p:val>
                                            <p:strVal val="#ppt_x"/>
                                          </p:val>
                                        </p:tav>
                                      </p:tavLst>
                                    </p:anim>
                                    <p:anim calcmode="lin" valueType="num">
                                      <p:cBhvr>
                                        <p:cTn id="9" dur="350" fill="hold"/>
                                        <p:tgtEl>
                                          <p:spTgt spid="163"/>
                                        </p:tgtEl>
                                        <p:attrNameLst>
                                          <p:attrName>ppt_y</p:attrName>
                                        </p:attrNameLst>
                                      </p:cBhvr>
                                      <p:tavLst>
                                        <p:tav tm="0">
                                          <p:val>
                                            <p:strVal val="#ppt_y-.1"/>
                                          </p:val>
                                        </p:tav>
                                        <p:tav tm="100000">
                                          <p:val>
                                            <p:strVal val="#ppt_y"/>
                                          </p:val>
                                        </p:tav>
                                      </p:tavLst>
                                    </p:anim>
                                  </p:childTnLst>
                                </p:cTn>
                              </p:par>
                            </p:childTnLst>
                          </p:cTn>
                        </p:par>
                        <p:par>
                          <p:cTn id="10" fill="hold">
                            <p:stCondLst>
                              <p:cond delay="350"/>
                            </p:stCondLst>
                            <p:childTnLst>
                              <p:par>
                                <p:cTn id="11" presetID="53" presetClass="entr" presetSubtype="16" fill="hold" nodeType="afterEffect">
                                  <p:stCondLst>
                                    <p:cond delay="0"/>
                                  </p:stCondLst>
                                  <p:childTnLst>
                                    <p:set>
                                      <p:cBhvr>
                                        <p:cTn id="12" dur="1" fill="hold">
                                          <p:stCondLst>
                                            <p:cond delay="0"/>
                                          </p:stCondLst>
                                        </p:cTn>
                                        <p:tgtEl>
                                          <p:spTgt spid="199"/>
                                        </p:tgtEl>
                                        <p:attrNameLst>
                                          <p:attrName>style.visibility</p:attrName>
                                        </p:attrNameLst>
                                      </p:cBhvr>
                                      <p:to>
                                        <p:strVal val="visible"/>
                                      </p:to>
                                    </p:set>
                                    <p:anim calcmode="lin" valueType="num">
                                      <p:cBhvr>
                                        <p:cTn id="13" dur="500" fill="hold"/>
                                        <p:tgtEl>
                                          <p:spTgt spid="199"/>
                                        </p:tgtEl>
                                        <p:attrNameLst>
                                          <p:attrName>ppt_w</p:attrName>
                                        </p:attrNameLst>
                                      </p:cBhvr>
                                      <p:tavLst>
                                        <p:tav tm="0">
                                          <p:val>
                                            <p:fltVal val="0"/>
                                          </p:val>
                                        </p:tav>
                                        <p:tav tm="100000">
                                          <p:val>
                                            <p:strVal val="#ppt_w"/>
                                          </p:val>
                                        </p:tav>
                                      </p:tavLst>
                                    </p:anim>
                                    <p:anim calcmode="lin" valueType="num">
                                      <p:cBhvr>
                                        <p:cTn id="14" dur="500" fill="hold"/>
                                        <p:tgtEl>
                                          <p:spTgt spid="199"/>
                                        </p:tgtEl>
                                        <p:attrNameLst>
                                          <p:attrName>ppt_h</p:attrName>
                                        </p:attrNameLst>
                                      </p:cBhvr>
                                      <p:tavLst>
                                        <p:tav tm="0">
                                          <p:val>
                                            <p:fltVal val="0"/>
                                          </p:val>
                                        </p:tav>
                                        <p:tav tm="100000">
                                          <p:val>
                                            <p:strVal val="#ppt_h"/>
                                          </p:val>
                                        </p:tav>
                                      </p:tavLst>
                                    </p:anim>
                                    <p:animEffect transition="in" filter="fade">
                                      <p:cBhvr>
                                        <p:cTn id="15" dur="500"/>
                                        <p:tgtEl>
                                          <p:spTgt spid="199"/>
                                        </p:tgtEl>
                                      </p:cBhvr>
                                    </p:animEffect>
                                  </p:childTnLst>
                                </p:cTn>
                              </p:par>
                            </p:childTnLst>
                          </p:cTn>
                        </p:par>
                        <p:par>
                          <p:cTn id="16" fill="hold">
                            <p:stCondLst>
                              <p:cond delay="850"/>
                            </p:stCondLst>
                            <p:childTnLst>
                              <p:par>
                                <p:cTn id="17" presetID="10" presetClass="entr" presetSubtype="0" fill="hold" grpId="0" nodeType="afterEffect">
                                  <p:stCondLst>
                                    <p:cond delay="0"/>
                                  </p:stCondLst>
                                  <p:childTnLst>
                                    <p:set>
                                      <p:cBhvr>
                                        <p:cTn id="18" dur="1" fill="hold">
                                          <p:stCondLst>
                                            <p:cond delay="0"/>
                                          </p:stCondLst>
                                        </p:cTn>
                                        <p:tgtEl>
                                          <p:spTgt spid="227"/>
                                        </p:tgtEl>
                                        <p:attrNameLst>
                                          <p:attrName>style.visibility</p:attrName>
                                        </p:attrNameLst>
                                      </p:cBhvr>
                                      <p:to>
                                        <p:strVal val="visible"/>
                                      </p:to>
                                    </p:set>
                                    <p:animEffect transition="in" filter="fade">
                                      <p:cBhvr>
                                        <p:cTn id="19" dur="500"/>
                                        <p:tgtEl>
                                          <p:spTgt spid="227"/>
                                        </p:tgtEl>
                                      </p:cBhvr>
                                    </p:animEffect>
                                  </p:childTnLst>
                                </p:cTn>
                              </p:par>
                            </p:childTnLst>
                          </p:cTn>
                        </p:par>
                        <p:par>
                          <p:cTn id="20" fill="hold">
                            <p:stCondLst>
                              <p:cond delay="1350"/>
                            </p:stCondLst>
                            <p:childTnLst>
                              <p:par>
                                <p:cTn id="21" presetID="47" presetClass="entr" presetSubtype="0" fill="hold" nodeType="afterEffect">
                                  <p:stCondLst>
                                    <p:cond delay="0"/>
                                  </p:stCondLst>
                                  <p:childTnLst>
                                    <p:set>
                                      <p:cBhvr>
                                        <p:cTn id="22" dur="1" fill="hold">
                                          <p:stCondLst>
                                            <p:cond delay="0"/>
                                          </p:stCondLst>
                                        </p:cTn>
                                        <p:tgtEl>
                                          <p:spTgt spid="181"/>
                                        </p:tgtEl>
                                        <p:attrNameLst>
                                          <p:attrName>style.visibility</p:attrName>
                                        </p:attrNameLst>
                                      </p:cBhvr>
                                      <p:to>
                                        <p:strVal val="visible"/>
                                      </p:to>
                                    </p:set>
                                    <p:animEffect transition="in" filter="fade">
                                      <p:cBhvr>
                                        <p:cTn id="23" dur="350"/>
                                        <p:tgtEl>
                                          <p:spTgt spid="181"/>
                                        </p:tgtEl>
                                      </p:cBhvr>
                                    </p:animEffect>
                                    <p:anim calcmode="lin" valueType="num">
                                      <p:cBhvr>
                                        <p:cTn id="24" dur="350" fill="hold"/>
                                        <p:tgtEl>
                                          <p:spTgt spid="181"/>
                                        </p:tgtEl>
                                        <p:attrNameLst>
                                          <p:attrName>ppt_x</p:attrName>
                                        </p:attrNameLst>
                                      </p:cBhvr>
                                      <p:tavLst>
                                        <p:tav tm="0">
                                          <p:val>
                                            <p:strVal val="#ppt_x"/>
                                          </p:val>
                                        </p:tav>
                                        <p:tav tm="100000">
                                          <p:val>
                                            <p:strVal val="#ppt_x"/>
                                          </p:val>
                                        </p:tav>
                                      </p:tavLst>
                                    </p:anim>
                                    <p:anim calcmode="lin" valueType="num">
                                      <p:cBhvr>
                                        <p:cTn id="25" dur="350" fill="hold"/>
                                        <p:tgtEl>
                                          <p:spTgt spid="181"/>
                                        </p:tgtEl>
                                        <p:attrNameLst>
                                          <p:attrName>ppt_y</p:attrName>
                                        </p:attrNameLst>
                                      </p:cBhvr>
                                      <p:tavLst>
                                        <p:tav tm="0">
                                          <p:val>
                                            <p:strVal val="#ppt_y-.1"/>
                                          </p:val>
                                        </p:tav>
                                        <p:tav tm="100000">
                                          <p:val>
                                            <p:strVal val="#ppt_y"/>
                                          </p:val>
                                        </p:tav>
                                      </p:tavLst>
                                    </p:anim>
                                  </p:childTnLst>
                                </p:cTn>
                              </p:par>
                            </p:childTnLst>
                          </p:cTn>
                        </p:par>
                        <p:par>
                          <p:cTn id="26" fill="hold">
                            <p:stCondLst>
                              <p:cond delay="1700"/>
                            </p:stCondLst>
                            <p:childTnLst>
                              <p:par>
                                <p:cTn id="27" presetID="53" presetClass="entr" presetSubtype="16" fill="hold" nodeType="afterEffect">
                                  <p:stCondLst>
                                    <p:cond delay="0"/>
                                  </p:stCondLst>
                                  <p:childTnLst>
                                    <p:set>
                                      <p:cBhvr>
                                        <p:cTn id="28" dur="1" fill="hold">
                                          <p:stCondLst>
                                            <p:cond delay="0"/>
                                          </p:stCondLst>
                                        </p:cTn>
                                        <p:tgtEl>
                                          <p:spTgt spid="204"/>
                                        </p:tgtEl>
                                        <p:attrNameLst>
                                          <p:attrName>style.visibility</p:attrName>
                                        </p:attrNameLst>
                                      </p:cBhvr>
                                      <p:to>
                                        <p:strVal val="visible"/>
                                      </p:to>
                                    </p:set>
                                    <p:anim calcmode="lin" valueType="num">
                                      <p:cBhvr>
                                        <p:cTn id="29" dur="500" fill="hold"/>
                                        <p:tgtEl>
                                          <p:spTgt spid="204"/>
                                        </p:tgtEl>
                                        <p:attrNameLst>
                                          <p:attrName>ppt_w</p:attrName>
                                        </p:attrNameLst>
                                      </p:cBhvr>
                                      <p:tavLst>
                                        <p:tav tm="0">
                                          <p:val>
                                            <p:fltVal val="0"/>
                                          </p:val>
                                        </p:tav>
                                        <p:tav tm="100000">
                                          <p:val>
                                            <p:strVal val="#ppt_w"/>
                                          </p:val>
                                        </p:tav>
                                      </p:tavLst>
                                    </p:anim>
                                    <p:anim calcmode="lin" valueType="num">
                                      <p:cBhvr>
                                        <p:cTn id="30" dur="500" fill="hold"/>
                                        <p:tgtEl>
                                          <p:spTgt spid="204"/>
                                        </p:tgtEl>
                                        <p:attrNameLst>
                                          <p:attrName>ppt_h</p:attrName>
                                        </p:attrNameLst>
                                      </p:cBhvr>
                                      <p:tavLst>
                                        <p:tav tm="0">
                                          <p:val>
                                            <p:fltVal val="0"/>
                                          </p:val>
                                        </p:tav>
                                        <p:tav tm="100000">
                                          <p:val>
                                            <p:strVal val="#ppt_h"/>
                                          </p:val>
                                        </p:tav>
                                      </p:tavLst>
                                    </p:anim>
                                    <p:animEffect transition="in" filter="fade">
                                      <p:cBhvr>
                                        <p:cTn id="31" dur="500"/>
                                        <p:tgtEl>
                                          <p:spTgt spid="204"/>
                                        </p:tgtEl>
                                      </p:cBhvr>
                                    </p:animEffect>
                                  </p:childTnLst>
                                </p:cTn>
                              </p:par>
                            </p:childTnLst>
                          </p:cTn>
                        </p:par>
                        <p:par>
                          <p:cTn id="32" fill="hold">
                            <p:stCondLst>
                              <p:cond delay="2200"/>
                            </p:stCondLst>
                            <p:childTnLst>
                              <p:par>
                                <p:cTn id="33" presetID="10" presetClass="entr" presetSubtype="0" fill="hold" grpId="0" nodeType="afterEffect">
                                  <p:stCondLst>
                                    <p:cond delay="0"/>
                                  </p:stCondLst>
                                  <p:childTnLst>
                                    <p:set>
                                      <p:cBhvr>
                                        <p:cTn id="34" dur="1" fill="hold">
                                          <p:stCondLst>
                                            <p:cond delay="0"/>
                                          </p:stCondLst>
                                        </p:cTn>
                                        <p:tgtEl>
                                          <p:spTgt spid="231"/>
                                        </p:tgtEl>
                                        <p:attrNameLst>
                                          <p:attrName>style.visibility</p:attrName>
                                        </p:attrNameLst>
                                      </p:cBhvr>
                                      <p:to>
                                        <p:strVal val="visible"/>
                                      </p:to>
                                    </p:set>
                                    <p:animEffect transition="in" filter="fade">
                                      <p:cBhvr>
                                        <p:cTn id="35" dur="500"/>
                                        <p:tgtEl>
                                          <p:spTgt spid="231"/>
                                        </p:tgtEl>
                                      </p:cBhvr>
                                    </p:animEffect>
                                  </p:childTnLst>
                                </p:cTn>
                              </p:par>
                            </p:childTnLst>
                          </p:cTn>
                        </p:par>
                        <p:par>
                          <p:cTn id="36" fill="hold">
                            <p:stCondLst>
                              <p:cond delay="2700"/>
                            </p:stCondLst>
                            <p:childTnLst>
                              <p:par>
                                <p:cTn id="37" presetID="47" presetClass="entr" presetSubtype="0" fill="hold" nodeType="afterEffect">
                                  <p:stCondLst>
                                    <p:cond delay="0"/>
                                  </p:stCondLst>
                                  <p:childTnLst>
                                    <p:set>
                                      <p:cBhvr>
                                        <p:cTn id="38" dur="1" fill="hold">
                                          <p:stCondLst>
                                            <p:cond delay="0"/>
                                          </p:stCondLst>
                                        </p:cTn>
                                        <p:tgtEl>
                                          <p:spTgt spid="187"/>
                                        </p:tgtEl>
                                        <p:attrNameLst>
                                          <p:attrName>style.visibility</p:attrName>
                                        </p:attrNameLst>
                                      </p:cBhvr>
                                      <p:to>
                                        <p:strVal val="visible"/>
                                      </p:to>
                                    </p:set>
                                    <p:animEffect transition="in" filter="fade">
                                      <p:cBhvr>
                                        <p:cTn id="39" dur="350"/>
                                        <p:tgtEl>
                                          <p:spTgt spid="187"/>
                                        </p:tgtEl>
                                      </p:cBhvr>
                                    </p:animEffect>
                                    <p:anim calcmode="lin" valueType="num">
                                      <p:cBhvr>
                                        <p:cTn id="40" dur="350" fill="hold"/>
                                        <p:tgtEl>
                                          <p:spTgt spid="187"/>
                                        </p:tgtEl>
                                        <p:attrNameLst>
                                          <p:attrName>ppt_x</p:attrName>
                                        </p:attrNameLst>
                                      </p:cBhvr>
                                      <p:tavLst>
                                        <p:tav tm="0">
                                          <p:val>
                                            <p:strVal val="#ppt_x"/>
                                          </p:val>
                                        </p:tav>
                                        <p:tav tm="100000">
                                          <p:val>
                                            <p:strVal val="#ppt_x"/>
                                          </p:val>
                                        </p:tav>
                                      </p:tavLst>
                                    </p:anim>
                                    <p:anim calcmode="lin" valueType="num">
                                      <p:cBhvr>
                                        <p:cTn id="41" dur="350" fill="hold"/>
                                        <p:tgtEl>
                                          <p:spTgt spid="187"/>
                                        </p:tgtEl>
                                        <p:attrNameLst>
                                          <p:attrName>ppt_y</p:attrName>
                                        </p:attrNameLst>
                                      </p:cBhvr>
                                      <p:tavLst>
                                        <p:tav tm="0">
                                          <p:val>
                                            <p:strVal val="#ppt_y-.1"/>
                                          </p:val>
                                        </p:tav>
                                        <p:tav tm="100000">
                                          <p:val>
                                            <p:strVal val="#ppt_y"/>
                                          </p:val>
                                        </p:tav>
                                      </p:tavLst>
                                    </p:anim>
                                  </p:childTnLst>
                                </p:cTn>
                              </p:par>
                            </p:childTnLst>
                          </p:cTn>
                        </p:par>
                        <p:par>
                          <p:cTn id="42" fill="hold">
                            <p:stCondLst>
                              <p:cond delay="3050"/>
                            </p:stCondLst>
                            <p:childTnLst>
                              <p:par>
                                <p:cTn id="43" presetID="53" presetClass="entr" presetSubtype="16" fill="hold" nodeType="afterEffect">
                                  <p:stCondLst>
                                    <p:cond delay="0"/>
                                  </p:stCondLst>
                                  <p:childTnLst>
                                    <p:set>
                                      <p:cBhvr>
                                        <p:cTn id="44" dur="1" fill="hold">
                                          <p:stCondLst>
                                            <p:cond delay="0"/>
                                          </p:stCondLst>
                                        </p:cTn>
                                        <p:tgtEl>
                                          <p:spTgt spid="209"/>
                                        </p:tgtEl>
                                        <p:attrNameLst>
                                          <p:attrName>style.visibility</p:attrName>
                                        </p:attrNameLst>
                                      </p:cBhvr>
                                      <p:to>
                                        <p:strVal val="visible"/>
                                      </p:to>
                                    </p:set>
                                    <p:anim calcmode="lin" valueType="num">
                                      <p:cBhvr>
                                        <p:cTn id="45" dur="500" fill="hold"/>
                                        <p:tgtEl>
                                          <p:spTgt spid="209"/>
                                        </p:tgtEl>
                                        <p:attrNameLst>
                                          <p:attrName>ppt_w</p:attrName>
                                        </p:attrNameLst>
                                      </p:cBhvr>
                                      <p:tavLst>
                                        <p:tav tm="0">
                                          <p:val>
                                            <p:fltVal val="0"/>
                                          </p:val>
                                        </p:tav>
                                        <p:tav tm="100000">
                                          <p:val>
                                            <p:strVal val="#ppt_w"/>
                                          </p:val>
                                        </p:tav>
                                      </p:tavLst>
                                    </p:anim>
                                    <p:anim calcmode="lin" valueType="num">
                                      <p:cBhvr>
                                        <p:cTn id="46" dur="500" fill="hold"/>
                                        <p:tgtEl>
                                          <p:spTgt spid="209"/>
                                        </p:tgtEl>
                                        <p:attrNameLst>
                                          <p:attrName>ppt_h</p:attrName>
                                        </p:attrNameLst>
                                      </p:cBhvr>
                                      <p:tavLst>
                                        <p:tav tm="0">
                                          <p:val>
                                            <p:fltVal val="0"/>
                                          </p:val>
                                        </p:tav>
                                        <p:tav tm="100000">
                                          <p:val>
                                            <p:strVal val="#ppt_h"/>
                                          </p:val>
                                        </p:tav>
                                      </p:tavLst>
                                    </p:anim>
                                    <p:animEffect transition="in" filter="fade">
                                      <p:cBhvr>
                                        <p:cTn id="47" dur="500"/>
                                        <p:tgtEl>
                                          <p:spTgt spid="209"/>
                                        </p:tgtEl>
                                      </p:cBhvr>
                                    </p:animEffect>
                                  </p:childTnLst>
                                </p:cTn>
                              </p:par>
                            </p:childTnLst>
                          </p:cTn>
                        </p:par>
                        <p:par>
                          <p:cTn id="48" fill="hold">
                            <p:stCondLst>
                              <p:cond delay="3550"/>
                            </p:stCondLst>
                            <p:childTnLst>
                              <p:par>
                                <p:cTn id="49" presetID="10" presetClass="entr" presetSubtype="0" fill="hold" grpId="0" nodeType="afterEffect">
                                  <p:stCondLst>
                                    <p:cond delay="0"/>
                                  </p:stCondLst>
                                  <p:childTnLst>
                                    <p:set>
                                      <p:cBhvr>
                                        <p:cTn id="50" dur="1" fill="hold">
                                          <p:stCondLst>
                                            <p:cond delay="0"/>
                                          </p:stCondLst>
                                        </p:cTn>
                                        <p:tgtEl>
                                          <p:spTgt spid="232"/>
                                        </p:tgtEl>
                                        <p:attrNameLst>
                                          <p:attrName>style.visibility</p:attrName>
                                        </p:attrNameLst>
                                      </p:cBhvr>
                                      <p:to>
                                        <p:strVal val="visible"/>
                                      </p:to>
                                    </p:set>
                                    <p:animEffect transition="in" filter="fade">
                                      <p:cBhvr>
                                        <p:cTn id="51" dur="500"/>
                                        <p:tgtEl>
                                          <p:spTgt spid="232"/>
                                        </p:tgtEl>
                                      </p:cBhvr>
                                    </p:animEffect>
                                  </p:childTnLst>
                                </p:cTn>
                              </p:par>
                            </p:childTnLst>
                          </p:cTn>
                        </p:par>
                        <p:par>
                          <p:cTn id="52" fill="hold">
                            <p:stCondLst>
                              <p:cond delay="4050"/>
                            </p:stCondLst>
                            <p:childTnLst>
                              <p:par>
                                <p:cTn id="53" presetID="47" presetClass="entr" presetSubtype="0" fill="hold" nodeType="afterEffect">
                                  <p:stCondLst>
                                    <p:cond delay="0"/>
                                  </p:stCondLst>
                                  <p:childTnLst>
                                    <p:set>
                                      <p:cBhvr>
                                        <p:cTn id="54" dur="1" fill="hold">
                                          <p:stCondLst>
                                            <p:cond delay="0"/>
                                          </p:stCondLst>
                                        </p:cTn>
                                        <p:tgtEl>
                                          <p:spTgt spid="193"/>
                                        </p:tgtEl>
                                        <p:attrNameLst>
                                          <p:attrName>style.visibility</p:attrName>
                                        </p:attrNameLst>
                                      </p:cBhvr>
                                      <p:to>
                                        <p:strVal val="visible"/>
                                      </p:to>
                                    </p:set>
                                    <p:animEffect transition="in" filter="fade">
                                      <p:cBhvr>
                                        <p:cTn id="55" dur="350"/>
                                        <p:tgtEl>
                                          <p:spTgt spid="193"/>
                                        </p:tgtEl>
                                      </p:cBhvr>
                                    </p:animEffect>
                                    <p:anim calcmode="lin" valueType="num">
                                      <p:cBhvr>
                                        <p:cTn id="56" dur="350" fill="hold"/>
                                        <p:tgtEl>
                                          <p:spTgt spid="193"/>
                                        </p:tgtEl>
                                        <p:attrNameLst>
                                          <p:attrName>ppt_x</p:attrName>
                                        </p:attrNameLst>
                                      </p:cBhvr>
                                      <p:tavLst>
                                        <p:tav tm="0">
                                          <p:val>
                                            <p:strVal val="#ppt_x"/>
                                          </p:val>
                                        </p:tav>
                                        <p:tav tm="100000">
                                          <p:val>
                                            <p:strVal val="#ppt_x"/>
                                          </p:val>
                                        </p:tav>
                                      </p:tavLst>
                                    </p:anim>
                                    <p:anim calcmode="lin" valueType="num">
                                      <p:cBhvr>
                                        <p:cTn id="57" dur="350" fill="hold"/>
                                        <p:tgtEl>
                                          <p:spTgt spid="193"/>
                                        </p:tgtEl>
                                        <p:attrNameLst>
                                          <p:attrName>ppt_y</p:attrName>
                                        </p:attrNameLst>
                                      </p:cBhvr>
                                      <p:tavLst>
                                        <p:tav tm="0">
                                          <p:val>
                                            <p:strVal val="#ppt_y-.1"/>
                                          </p:val>
                                        </p:tav>
                                        <p:tav tm="100000">
                                          <p:val>
                                            <p:strVal val="#ppt_y"/>
                                          </p:val>
                                        </p:tav>
                                      </p:tavLst>
                                    </p:anim>
                                  </p:childTnLst>
                                </p:cTn>
                              </p:par>
                            </p:childTnLst>
                          </p:cTn>
                        </p:par>
                        <p:par>
                          <p:cTn id="58" fill="hold">
                            <p:stCondLst>
                              <p:cond delay="4400"/>
                            </p:stCondLst>
                            <p:childTnLst>
                              <p:par>
                                <p:cTn id="59" presetID="53" presetClass="entr" presetSubtype="16" fill="hold" nodeType="afterEffect">
                                  <p:stCondLst>
                                    <p:cond delay="0"/>
                                  </p:stCondLst>
                                  <p:childTnLst>
                                    <p:set>
                                      <p:cBhvr>
                                        <p:cTn id="60" dur="1" fill="hold">
                                          <p:stCondLst>
                                            <p:cond delay="0"/>
                                          </p:stCondLst>
                                        </p:cTn>
                                        <p:tgtEl>
                                          <p:spTgt spid="216"/>
                                        </p:tgtEl>
                                        <p:attrNameLst>
                                          <p:attrName>style.visibility</p:attrName>
                                        </p:attrNameLst>
                                      </p:cBhvr>
                                      <p:to>
                                        <p:strVal val="visible"/>
                                      </p:to>
                                    </p:set>
                                    <p:anim calcmode="lin" valueType="num">
                                      <p:cBhvr>
                                        <p:cTn id="61" dur="500" fill="hold"/>
                                        <p:tgtEl>
                                          <p:spTgt spid="216"/>
                                        </p:tgtEl>
                                        <p:attrNameLst>
                                          <p:attrName>ppt_w</p:attrName>
                                        </p:attrNameLst>
                                      </p:cBhvr>
                                      <p:tavLst>
                                        <p:tav tm="0">
                                          <p:val>
                                            <p:fltVal val="0"/>
                                          </p:val>
                                        </p:tav>
                                        <p:tav tm="100000">
                                          <p:val>
                                            <p:strVal val="#ppt_w"/>
                                          </p:val>
                                        </p:tav>
                                      </p:tavLst>
                                    </p:anim>
                                    <p:anim calcmode="lin" valueType="num">
                                      <p:cBhvr>
                                        <p:cTn id="62" dur="500" fill="hold"/>
                                        <p:tgtEl>
                                          <p:spTgt spid="216"/>
                                        </p:tgtEl>
                                        <p:attrNameLst>
                                          <p:attrName>ppt_h</p:attrName>
                                        </p:attrNameLst>
                                      </p:cBhvr>
                                      <p:tavLst>
                                        <p:tav tm="0">
                                          <p:val>
                                            <p:fltVal val="0"/>
                                          </p:val>
                                        </p:tav>
                                        <p:tav tm="100000">
                                          <p:val>
                                            <p:strVal val="#ppt_h"/>
                                          </p:val>
                                        </p:tav>
                                      </p:tavLst>
                                    </p:anim>
                                    <p:animEffect transition="in" filter="fade">
                                      <p:cBhvr>
                                        <p:cTn id="63" dur="500"/>
                                        <p:tgtEl>
                                          <p:spTgt spid="216"/>
                                        </p:tgtEl>
                                      </p:cBhvr>
                                    </p:animEffect>
                                  </p:childTnLst>
                                </p:cTn>
                              </p:par>
                            </p:childTnLst>
                          </p:cTn>
                        </p:par>
                        <p:par>
                          <p:cTn id="64" fill="hold">
                            <p:stCondLst>
                              <p:cond delay="4900"/>
                            </p:stCondLst>
                            <p:childTnLst>
                              <p:par>
                                <p:cTn id="65" presetID="10" presetClass="entr" presetSubtype="0" fill="hold" grpId="0" nodeType="afterEffect">
                                  <p:stCondLst>
                                    <p:cond delay="0"/>
                                  </p:stCondLst>
                                  <p:childTnLst>
                                    <p:set>
                                      <p:cBhvr>
                                        <p:cTn id="66" dur="1" fill="hold">
                                          <p:stCondLst>
                                            <p:cond delay="0"/>
                                          </p:stCondLst>
                                        </p:cTn>
                                        <p:tgtEl>
                                          <p:spTgt spid="233"/>
                                        </p:tgtEl>
                                        <p:attrNameLst>
                                          <p:attrName>style.visibility</p:attrName>
                                        </p:attrNameLst>
                                      </p:cBhvr>
                                      <p:to>
                                        <p:strVal val="visible"/>
                                      </p:to>
                                    </p:set>
                                    <p:animEffect transition="in" filter="fade">
                                      <p:cBhvr>
                                        <p:cTn id="67" dur="500"/>
                                        <p:tgtEl>
                                          <p:spTgt spid="2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7" grpId="0"/>
      <p:bldP spid="231" grpId="0"/>
      <p:bldP spid="232" grpId="0"/>
      <p:bldP spid="23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图片 1"/>
          <p:cNvSpPr txBox="1"/>
          <p:nvPr/>
        </p:nvSpPr>
        <p:spPr>
          <a:xfrm>
            <a:off x="1115616" y="275346"/>
            <a:ext cx="4698722" cy="430887"/>
          </a:xfrm>
          <a:prstGeom prst="rect">
            <a:avLst/>
          </a:prstGeom>
          <a:noFill/>
        </p:spPr>
        <p:txBody>
          <a:bodyPr wrap="none" rtlCol="0">
            <a:spAutoFit/>
          </a:bodyPr>
          <a:lstStyle/>
          <a:p>
            <a:r>
              <a:rPr lang="zh-CN" altLang="en-US" sz="2200" dirty="0" smtClean="0"/>
              <a:t>在此录入本页幻灯片标题或关键文本</a:t>
            </a:r>
            <a:endParaRPr lang="zh-CN" altLang="en-US" sz="2200" dirty="0"/>
          </a:p>
        </p:txBody>
      </p:sp>
      <p:sp>
        <p:nvSpPr>
          <p:cNvPr id="90" name="图片 4"/>
          <p:cNvSpPr>
            <a:spLocks noChangeArrowheads="1"/>
          </p:cNvSpPr>
          <p:nvPr/>
        </p:nvSpPr>
        <p:spPr bwMode="auto">
          <a:xfrm>
            <a:off x="5471298" y="1534361"/>
            <a:ext cx="2917126" cy="59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809" tIns="34404" rIns="68809" bIns="34404"/>
          <a:lstStyle/>
          <a:p>
            <a:pPr>
              <a:lnSpc>
                <a:spcPct val="130000"/>
              </a:lnSpc>
            </a:pPr>
            <a:r>
              <a:rPr lang="zh-CN" altLang="en-US" sz="1200" dirty="0">
                <a:solidFill>
                  <a:srgbClr val="002060"/>
                </a:solidFill>
                <a:latin typeface="微软雅黑" pitchFamily="34" charset="-122"/>
                <a:ea typeface="微软雅黑" pitchFamily="34" charset="-122"/>
                <a:sym typeface="微软雅黑" pitchFamily="34" charset="-122"/>
              </a:rPr>
              <a:t>添加标题</a:t>
            </a:r>
            <a:endParaRPr lang="en-US" sz="1200" dirty="0">
              <a:solidFill>
                <a:srgbClr val="002060"/>
              </a:solidFill>
              <a:latin typeface="微软雅黑" pitchFamily="34" charset="-122"/>
              <a:ea typeface="微软雅黑" pitchFamily="34" charset="-122"/>
              <a:sym typeface="微软雅黑" pitchFamily="34" charset="-122"/>
            </a:endParaRPr>
          </a:p>
          <a:p>
            <a:pPr>
              <a:lnSpc>
                <a:spcPct val="130000"/>
              </a:lnSpc>
            </a:pPr>
            <a:r>
              <a:rPr lang="zh-CN" altLang="en-US" sz="1200" dirty="0">
                <a:solidFill>
                  <a:srgbClr val="333333"/>
                </a:solidFill>
                <a:latin typeface="微软雅黑" pitchFamily="34" charset="-122"/>
                <a:ea typeface="微软雅黑" pitchFamily="34" charset="-122"/>
                <a:sym typeface="微软雅黑" pitchFamily="34" charset="-122"/>
              </a:rPr>
              <a:t>添加内容添加内容添加内容添加内容</a:t>
            </a:r>
          </a:p>
        </p:txBody>
      </p:sp>
      <p:sp>
        <p:nvSpPr>
          <p:cNvPr id="91" name="图片 4"/>
          <p:cNvSpPr>
            <a:spLocks noChangeArrowheads="1"/>
          </p:cNvSpPr>
          <p:nvPr/>
        </p:nvSpPr>
        <p:spPr bwMode="auto">
          <a:xfrm>
            <a:off x="5331247" y="1878372"/>
            <a:ext cx="2917127" cy="461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809" tIns="34404" rIns="68809" bIns="34404"/>
          <a:lstStyle/>
          <a:p>
            <a:pPr>
              <a:lnSpc>
                <a:spcPct val="130000"/>
              </a:lnSpc>
            </a:pPr>
            <a:endParaRPr lang="zh-CN" altLang="zh-CN" sz="800">
              <a:solidFill>
                <a:srgbClr val="002060"/>
              </a:solidFill>
              <a:ea typeface="微软雅黑" pitchFamily="34" charset="-122"/>
              <a:sym typeface="Arial" pitchFamily="34" charset="0"/>
            </a:endParaRPr>
          </a:p>
        </p:txBody>
      </p:sp>
      <p:pic>
        <p:nvPicPr>
          <p:cNvPr id="92" name="图片 20"/>
          <p:cNvPicPr>
            <a:picLocks noChangeAspect="1" noChangeArrowheads="1"/>
          </p:cNvPicPr>
          <p:nvPr/>
        </p:nvPicPr>
        <p:blipFill>
          <a:blip r:embed="rId2" cstate="print">
            <a:extLst>
              <a:ext uri="{BEBA8EAE-BF5A-486C-A8C5-ECC9F3942E4B}">
                <a14:imgProps xmlns:a14="http://schemas.microsoft.com/office/drawing/2010/main">
                  <a14:imgLayer r:embed="rId3">
                    <a14:imgEffect>
                      <a14:colorTemperature colorTemp="4700"/>
                    </a14:imgEffect>
                  </a14:imgLayer>
                </a14:imgProps>
              </a:ext>
              <a:ext uri="{28A0092B-C50C-407E-A947-70E740481C1C}">
                <a14:useLocalDpi xmlns:a14="http://schemas.microsoft.com/office/drawing/2010/main" val="0"/>
              </a:ext>
            </a:extLst>
          </a:blip>
          <a:srcRect r="635" b="10454"/>
          <a:stretch>
            <a:fillRect/>
          </a:stretch>
        </p:blipFill>
        <p:spPr bwMode="auto">
          <a:xfrm>
            <a:off x="787004" y="1814093"/>
            <a:ext cx="3684786" cy="242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3" name="图片 4"/>
          <p:cNvSpPr>
            <a:spLocks noChangeArrowheads="1"/>
          </p:cNvSpPr>
          <p:nvPr/>
        </p:nvSpPr>
        <p:spPr bwMode="auto">
          <a:xfrm>
            <a:off x="5471298" y="2315231"/>
            <a:ext cx="2917126" cy="596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809" tIns="34404" rIns="68809" bIns="34404"/>
          <a:lstStyle/>
          <a:p>
            <a:pPr>
              <a:lnSpc>
                <a:spcPct val="130000"/>
              </a:lnSpc>
            </a:pPr>
            <a:r>
              <a:rPr lang="zh-CN" altLang="en-US" sz="1200" dirty="0">
                <a:solidFill>
                  <a:srgbClr val="002060"/>
                </a:solidFill>
                <a:latin typeface="微软雅黑" pitchFamily="34" charset="-122"/>
                <a:ea typeface="微软雅黑" pitchFamily="34" charset="-122"/>
                <a:sym typeface="微软雅黑" pitchFamily="34" charset="-122"/>
              </a:rPr>
              <a:t>添加标题</a:t>
            </a:r>
            <a:endParaRPr lang="en-US" sz="1200" dirty="0">
              <a:solidFill>
                <a:srgbClr val="002060"/>
              </a:solidFill>
              <a:latin typeface="微软雅黑" pitchFamily="34" charset="-122"/>
              <a:ea typeface="微软雅黑" pitchFamily="34" charset="-122"/>
              <a:sym typeface="微软雅黑" pitchFamily="34" charset="-122"/>
            </a:endParaRPr>
          </a:p>
          <a:p>
            <a:pPr>
              <a:lnSpc>
                <a:spcPct val="130000"/>
              </a:lnSpc>
            </a:pPr>
            <a:r>
              <a:rPr lang="zh-CN" altLang="en-US" sz="1200" dirty="0">
                <a:solidFill>
                  <a:srgbClr val="333333"/>
                </a:solidFill>
                <a:latin typeface="微软雅黑" pitchFamily="34" charset="-122"/>
                <a:ea typeface="微软雅黑" pitchFamily="34" charset="-122"/>
                <a:sym typeface="微软雅黑" pitchFamily="34" charset="-122"/>
              </a:rPr>
              <a:t>添加内容添加内容添加内容添加内容</a:t>
            </a:r>
          </a:p>
        </p:txBody>
      </p:sp>
      <p:sp>
        <p:nvSpPr>
          <p:cNvPr id="94" name="图片 4"/>
          <p:cNvSpPr>
            <a:spLocks noChangeArrowheads="1"/>
          </p:cNvSpPr>
          <p:nvPr/>
        </p:nvSpPr>
        <p:spPr bwMode="auto">
          <a:xfrm>
            <a:off x="5471298" y="3028249"/>
            <a:ext cx="2917126" cy="59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809" tIns="34404" rIns="68809" bIns="34404"/>
          <a:lstStyle/>
          <a:p>
            <a:pPr>
              <a:lnSpc>
                <a:spcPct val="130000"/>
              </a:lnSpc>
            </a:pPr>
            <a:r>
              <a:rPr lang="zh-CN" altLang="en-US" sz="1200" dirty="0">
                <a:solidFill>
                  <a:srgbClr val="002060"/>
                </a:solidFill>
                <a:latin typeface="微软雅黑" pitchFamily="34" charset="-122"/>
                <a:ea typeface="微软雅黑" pitchFamily="34" charset="-122"/>
                <a:sym typeface="微软雅黑" pitchFamily="34" charset="-122"/>
              </a:rPr>
              <a:t>添加标题</a:t>
            </a:r>
            <a:endParaRPr lang="en-US" sz="1200" dirty="0">
              <a:solidFill>
                <a:srgbClr val="002060"/>
              </a:solidFill>
              <a:latin typeface="微软雅黑" pitchFamily="34" charset="-122"/>
              <a:ea typeface="微软雅黑" pitchFamily="34" charset="-122"/>
              <a:sym typeface="微软雅黑" pitchFamily="34" charset="-122"/>
            </a:endParaRPr>
          </a:p>
          <a:p>
            <a:pPr>
              <a:lnSpc>
                <a:spcPct val="130000"/>
              </a:lnSpc>
            </a:pPr>
            <a:r>
              <a:rPr lang="zh-CN" altLang="en-US" sz="1200" dirty="0">
                <a:solidFill>
                  <a:srgbClr val="333333"/>
                </a:solidFill>
                <a:latin typeface="微软雅黑" pitchFamily="34" charset="-122"/>
                <a:ea typeface="微软雅黑" pitchFamily="34" charset="-122"/>
                <a:sym typeface="微软雅黑" pitchFamily="34" charset="-122"/>
              </a:rPr>
              <a:t>添加内容添加内容添加内容添加内容</a:t>
            </a:r>
          </a:p>
        </p:txBody>
      </p:sp>
      <p:sp>
        <p:nvSpPr>
          <p:cNvPr id="95" name="图片 4"/>
          <p:cNvSpPr>
            <a:spLocks noChangeArrowheads="1"/>
          </p:cNvSpPr>
          <p:nvPr/>
        </p:nvSpPr>
        <p:spPr bwMode="auto">
          <a:xfrm>
            <a:off x="5471298" y="3761505"/>
            <a:ext cx="2917126" cy="596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809" tIns="34404" rIns="68809" bIns="34404"/>
          <a:lstStyle/>
          <a:p>
            <a:pPr>
              <a:lnSpc>
                <a:spcPct val="130000"/>
              </a:lnSpc>
            </a:pPr>
            <a:r>
              <a:rPr lang="zh-CN" altLang="en-US" sz="1200" dirty="0">
                <a:solidFill>
                  <a:srgbClr val="002060"/>
                </a:solidFill>
                <a:latin typeface="微软雅黑" pitchFamily="34" charset="-122"/>
                <a:ea typeface="微软雅黑" pitchFamily="34" charset="-122"/>
                <a:sym typeface="微软雅黑" pitchFamily="34" charset="-122"/>
              </a:rPr>
              <a:t>添加标题</a:t>
            </a:r>
            <a:endParaRPr lang="en-US" sz="1200" dirty="0">
              <a:solidFill>
                <a:srgbClr val="002060"/>
              </a:solidFill>
              <a:latin typeface="微软雅黑" pitchFamily="34" charset="-122"/>
              <a:ea typeface="微软雅黑" pitchFamily="34" charset="-122"/>
              <a:sym typeface="微软雅黑" pitchFamily="34" charset="-122"/>
            </a:endParaRPr>
          </a:p>
          <a:p>
            <a:pPr>
              <a:lnSpc>
                <a:spcPct val="130000"/>
              </a:lnSpc>
            </a:pPr>
            <a:r>
              <a:rPr lang="zh-CN" altLang="en-US" sz="1200" dirty="0">
                <a:solidFill>
                  <a:srgbClr val="333333"/>
                </a:solidFill>
                <a:latin typeface="微软雅黑" pitchFamily="34" charset="-122"/>
                <a:ea typeface="微软雅黑" pitchFamily="34" charset="-122"/>
                <a:sym typeface="微软雅黑" pitchFamily="34" charset="-122"/>
              </a:rPr>
              <a:t>添加内容添加内容添加内容添加内容</a:t>
            </a:r>
          </a:p>
        </p:txBody>
      </p:sp>
      <p:grpSp>
        <p:nvGrpSpPr>
          <p:cNvPr id="96" name="图片 95"/>
          <p:cNvGrpSpPr/>
          <p:nvPr/>
        </p:nvGrpSpPr>
        <p:grpSpPr>
          <a:xfrm>
            <a:off x="4737527" y="1562930"/>
            <a:ext cx="593720" cy="589223"/>
            <a:chOff x="6118125" y="2571751"/>
            <a:chExt cx="787400" cy="785812"/>
          </a:xfrm>
        </p:grpSpPr>
        <p:sp>
          <p:nvSpPr>
            <p:cNvPr id="97" name="图片 13"/>
            <p:cNvSpPr>
              <a:spLocks noChangeArrowheads="1"/>
            </p:cNvSpPr>
            <p:nvPr/>
          </p:nvSpPr>
          <p:spPr bwMode="auto">
            <a:xfrm>
              <a:off x="6118125" y="2571751"/>
              <a:ext cx="787400" cy="785812"/>
            </a:xfrm>
            <a:prstGeom prst="ellipse">
              <a:avLst/>
            </a:prstGeom>
            <a:solidFill>
              <a:schemeClr val="accent1"/>
            </a:solidFill>
            <a:ln>
              <a:noFill/>
            </a:ln>
          </p:spPr>
          <p:txBody>
            <a:bodyPr anchor="ctr"/>
            <a:lstStyle/>
            <a:p>
              <a:pPr algn="ctr"/>
              <a:endParaRPr lang="zh-CN" altLang="zh-CN">
                <a:solidFill>
                  <a:srgbClr val="EEDCA3"/>
                </a:solidFill>
                <a:latin typeface="宋体" pitchFamily="2" charset="-122"/>
                <a:sym typeface="宋体" pitchFamily="2" charset="-122"/>
              </a:endParaRPr>
            </a:p>
          </p:txBody>
        </p:sp>
        <p:sp>
          <p:nvSpPr>
            <p:cNvPr id="98" name="图片 29"/>
            <p:cNvSpPr>
              <a:spLocks/>
            </p:cNvSpPr>
            <p:nvPr/>
          </p:nvSpPr>
          <p:spPr bwMode="auto">
            <a:xfrm>
              <a:off x="6320077" y="2753293"/>
              <a:ext cx="396000" cy="396000"/>
            </a:xfrm>
            <a:custGeom>
              <a:avLst/>
              <a:gdLst>
                <a:gd name="T0" fmla="*/ 2147483647 w 202"/>
                <a:gd name="T1" fmla="*/ 0 h 202"/>
                <a:gd name="T2" fmla="*/ 2147483647 w 202"/>
                <a:gd name="T3" fmla="*/ 2147483647 h 202"/>
                <a:gd name="T4" fmla="*/ 2147483647 w 202"/>
                <a:gd name="T5" fmla="*/ 2147483647 h 202"/>
                <a:gd name="T6" fmla="*/ 2147483647 w 202"/>
                <a:gd name="T7" fmla="*/ 2147483647 h 202"/>
                <a:gd name="T8" fmla="*/ 2147483647 w 202"/>
                <a:gd name="T9" fmla="*/ 2147483647 h 202"/>
                <a:gd name="T10" fmla="*/ 2147483647 w 202"/>
                <a:gd name="T11" fmla="*/ 2147483647 h 202"/>
                <a:gd name="T12" fmla="*/ 2147483647 w 202"/>
                <a:gd name="T13" fmla="*/ 2147483647 h 202"/>
                <a:gd name="T14" fmla="*/ 2147483647 w 202"/>
                <a:gd name="T15" fmla="*/ 2147483647 h 202"/>
                <a:gd name="T16" fmla="*/ 2147483647 w 202"/>
                <a:gd name="T17" fmla="*/ 2147483647 h 202"/>
                <a:gd name="T18" fmla="*/ 2147483647 w 202"/>
                <a:gd name="T19" fmla="*/ 2147483647 h 202"/>
                <a:gd name="T20" fmla="*/ 2147483647 w 202"/>
                <a:gd name="T21" fmla="*/ 2147483647 h 202"/>
                <a:gd name="T22" fmla="*/ 2147483647 w 202"/>
                <a:gd name="T23" fmla="*/ 2147483647 h 202"/>
                <a:gd name="T24" fmla="*/ 2147483647 w 202"/>
                <a:gd name="T25" fmla="*/ 2147483647 h 202"/>
                <a:gd name="T26" fmla="*/ 2147483647 w 202"/>
                <a:gd name="T27" fmla="*/ 2147483647 h 202"/>
                <a:gd name="T28" fmla="*/ 2147483647 w 202"/>
                <a:gd name="T29" fmla="*/ 2147483647 h 202"/>
                <a:gd name="T30" fmla="*/ 2147483647 w 202"/>
                <a:gd name="T31" fmla="*/ 2147483647 h 202"/>
                <a:gd name="T32" fmla="*/ 2147483647 w 202"/>
                <a:gd name="T33" fmla="*/ 2147483647 h 202"/>
                <a:gd name="T34" fmla="*/ 2147483647 w 202"/>
                <a:gd name="T35" fmla="*/ 2147483647 h 202"/>
                <a:gd name="T36" fmla="*/ 2147483647 w 202"/>
                <a:gd name="T37" fmla="*/ 2147483647 h 202"/>
                <a:gd name="T38" fmla="*/ 2147483647 w 202"/>
                <a:gd name="T39" fmla="*/ 2147483647 h 202"/>
                <a:gd name="T40" fmla="*/ 2147483647 w 202"/>
                <a:gd name="T41" fmla="*/ 2147483647 h 202"/>
                <a:gd name="T42" fmla="*/ 0 w 202"/>
                <a:gd name="T43" fmla="*/ 2147483647 h 202"/>
                <a:gd name="T44" fmla="*/ 2147483647 w 202"/>
                <a:gd name="T45" fmla="*/ 2147483647 h 202"/>
                <a:gd name="T46" fmla="*/ 2147483647 w 202"/>
                <a:gd name="T47" fmla="*/ 2147483647 h 202"/>
                <a:gd name="T48" fmla="*/ 2147483647 w 202"/>
                <a:gd name="T49" fmla="*/ 0 h 20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02" h="202">
                  <a:moveTo>
                    <a:pt x="101" y="0"/>
                  </a:moveTo>
                  <a:cubicBezTo>
                    <a:pt x="95" y="0"/>
                    <a:pt x="90" y="0"/>
                    <a:pt x="85" y="1"/>
                  </a:cubicBezTo>
                  <a:cubicBezTo>
                    <a:pt x="87" y="2"/>
                    <a:pt x="90" y="3"/>
                    <a:pt x="94" y="2"/>
                  </a:cubicBezTo>
                  <a:cubicBezTo>
                    <a:pt x="107" y="2"/>
                    <a:pt x="116" y="4"/>
                    <a:pt x="106" y="8"/>
                  </a:cubicBezTo>
                  <a:cubicBezTo>
                    <a:pt x="96" y="12"/>
                    <a:pt x="98" y="16"/>
                    <a:pt x="103" y="17"/>
                  </a:cubicBezTo>
                  <a:cubicBezTo>
                    <a:pt x="107" y="17"/>
                    <a:pt x="118" y="12"/>
                    <a:pt x="121" y="16"/>
                  </a:cubicBezTo>
                  <a:cubicBezTo>
                    <a:pt x="125" y="21"/>
                    <a:pt x="117" y="28"/>
                    <a:pt x="122" y="36"/>
                  </a:cubicBezTo>
                  <a:cubicBezTo>
                    <a:pt x="129" y="47"/>
                    <a:pt x="105" y="50"/>
                    <a:pt x="99" y="59"/>
                  </a:cubicBezTo>
                  <a:cubicBezTo>
                    <a:pt x="94" y="67"/>
                    <a:pt x="91" y="76"/>
                    <a:pt x="97" y="88"/>
                  </a:cubicBezTo>
                  <a:cubicBezTo>
                    <a:pt x="103" y="100"/>
                    <a:pt x="105" y="93"/>
                    <a:pt x="116" y="94"/>
                  </a:cubicBezTo>
                  <a:cubicBezTo>
                    <a:pt x="139" y="97"/>
                    <a:pt x="132" y="114"/>
                    <a:pt x="160" y="120"/>
                  </a:cubicBezTo>
                  <a:cubicBezTo>
                    <a:pt x="170" y="122"/>
                    <a:pt x="163" y="145"/>
                    <a:pt x="145" y="156"/>
                  </a:cubicBezTo>
                  <a:cubicBezTo>
                    <a:pt x="127" y="167"/>
                    <a:pt x="132" y="179"/>
                    <a:pt x="107" y="187"/>
                  </a:cubicBezTo>
                  <a:cubicBezTo>
                    <a:pt x="101" y="189"/>
                    <a:pt x="96" y="188"/>
                    <a:pt x="101" y="181"/>
                  </a:cubicBezTo>
                  <a:cubicBezTo>
                    <a:pt x="110" y="168"/>
                    <a:pt x="109" y="153"/>
                    <a:pt x="101" y="147"/>
                  </a:cubicBezTo>
                  <a:cubicBezTo>
                    <a:pt x="92" y="140"/>
                    <a:pt x="83" y="139"/>
                    <a:pt x="85" y="129"/>
                  </a:cubicBezTo>
                  <a:cubicBezTo>
                    <a:pt x="88" y="118"/>
                    <a:pt x="96" y="115"/>
                    <a:pt x="97" y="106"/>
                  </a:cubicBezTo>
                  <a:cubicBezTo>
                    <a:pt x="98" y="97"/>
                    <a:pt x="84" y="67"/>
                    <a:pt x="66" y="73"/>
                  </a:cubicBezTo>
                  <a:cubicBezTo>
                    <a:pt x="56" y="76"/>
                    <a:pt x="37" y="64"/>
                    <a:pt x="38" y="47"/>
                  </a:cubicBezTo>
                  <a:cubicBezTo>
                    <a:pt x="39" y="28"/>
                    <a:pt x="54" y="25"/>
                    <a:pt x="51" y="13"/>
                  </a:cubicBezTo>
                  <a:cubicBezTo>
                    <a:pt x="51" y="13"/>
                    <a:pt x="51" y="13"/>
                    <a:pt x="51" y="13"/>
                  </a:cubicBezTo>
                  <a:cubicBezTo>
                    <a:pt x="20" y="31"/>
                    <a:pt x="0" y="63"/>
                    <a:pt x="0" y="101"/>
                  </a:cubicBezTo>
                  <a:cubicBezTo>
                    <a:pt x="0" y="156"/>
                    <a:pt x="45" y="202"/>
                    <a:pt x="101" y="202"/>
                  </a:cubicBezTo>
                  <a:cubicBezTo>
                    <a:pt x="156" y="202"/>
                    <a:pt x="202" y="156"/>
                    <a:pt x="202" y="101"/>
                  </a:cubicBezTo>
                  <a:cubicBezTo>
                    <a:pt x="202" y="45"/>
                    <a:pt x="156" y="0"/>
                    <a:pt x="101" y="0"/>
                  </a:cubicBezTo>
                  <a:close/>
                </a:path>
              </a:pathLst>
            </a:custGeom>
            <a:solidFill>
              <a:schemeClr val="bg1"/>
            </a:solidFill>
            <a:ln>
              <a:noFill/>
            </a:ln>
          </p:spPr>
          <p:txBody>
            <a:bodyPr lIns="91438" tIns="45719" rIns="91438" bIns="45719"/>
            <a:lstStyle/>
            <a:p>
              <a:endParaRPr lang="zh-CN" altLang="en-US" kern="0">
                <a:solidFill>
                  <a:schemeClr val="bg1"/>
                </a:solidFill>
              </a:endParaRPr>
            </a:p>
          </p:txBody>
        </p:sp>
      </p:grpSp>
      <p:grpSp>
        <p:nvGrpSpPr>
          <p:cNvPr id="99" name="图片 98"/>
          <p:cNvGrpSpPr/>
          <p:nvPr/>
        </p:nvGrpSpPr>
        <p:grpSpPr>
          <a:xfrm>
            <a:off x="4737527" y="2294994"/>
            <a:ext cx="593720" cy="591604"/>
            <a:chOff x="6118125" y="3548063"/>
            <a:chExt cx="787400" cy="788988"/>
          </a:xfrm>
        </p:grpSpPr>
        <p:sp>
          <p:nvSpPr>
            <p:cNvPr id="100" name="图片 11"/>
            <p:cNvSpPr>
              <a:spLocks noChangeArrowheads="1"/>
            </p:cNvSpPr>
            <p:nvPr/>
          </p:nvSpPr>
          <p:spPr bwMode="auto">
            <a:xfrm>
              <a:off x="6118125" y="3548063"/>
              <a:ext cx="787400" cy="788988"/>
            </a:xfrm>
            <a:prstGeom prst="ellipse">
              <a:avLst/>
            </a:prstGeom>
            <a:solidFill>
              <a:schemeClr val="accent2"/>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EEDCA3"/>
                </a:solidFill>
                <a:latin typeface="宋体" pitchFamily="2" charset="-122"/>
                <a:sym typeface="宋体" pitchFamily="2" charset="-122"/>
              </a:endParaRPr>
            </a:p>
          </p:txBody>
        </p:sp>
        <p:sp>
          <p:nvSpPr>
            <p:cNvPr id="101" name="图片 45"/>
            <p:cNvSpPr>
              <a:spLocks noEditPoints="1"/>
            </p:cNvSpPr>
            <p:nvPr/>
          </p:nvSpPr>
          <p:spPr bwMode="auto">
            <a:xfrm>
              <a:off x="6271560" y="3695815"/>
              <a:ext cx="468000" cy="468000"/>
            </a:xfrm>
            <a:custGeom>
              <a:avLst/>
              <a:gdLst>
                <a:gd name="T0" fmla="*/ 2147483647 w 241"/>
                <a:gd name="T1" fmla="*/ 2147483647 h 234"/>
                <a:gd name="T2" fmla="*/ 2147483647 w 241"/>
                <a:gd name="T3" fmla="*/ 2147483647 h 234"/>
                <a:gd name="T4" fmla="*/ 2147483647 w 241"/>
                <a:gd name="T5" fmla="*/ 2147483647 h 234"/>
                <a:gd name="T6" fmla="*/ 2147483647 w 241"/>
                <a:gd name="T7" fmla="*/ 2147483647 h 234"/>
                <a:gd name="T8" fmla="*/ 2147483647 w 241"/>
                <a:gd name="T9" fmla="*/ 2147483647 h 234"/>
                <a:gd name="T10" fmla="*/ 2147483647 w 241"/>
                <a:gd name="T11" fmla="*/ 0 h 234"/>
                <a:gd name="T12" fmla="*/ 2147483647 w 241"/>
                <a:gd name="T13" fmla="*/ 2147483647 h 234"/>
                <a:gd name="T14" fmla="*/ 2147483647 w 241"/>
                <a:gd name="T15" fmla="*/ 2147483647 h 234"/>
                <a:gd name="T16" fmla="*/ 2147483647 w 241"/>
                <a:gd name="T17" fmla="*/ 2147483647 h 234"/>
                <a:gd name="T18" fmla="*/ 2147483647 w 241"/>
                <a:gd name="T19" fmla="*/ 2147483647 h 234"/>
                <a:gd name="T20" fmla="*/ 2147483647 w 241"/>
                <a:gd name="T21" fmla="*/ 2147483647 h 234"/>
                <a:gd name="T22" fmla="*/ 2147483647 w 241"/>
                <a:gd name="T23" fmla="*/ 2147483647 h 234"/>
                <a:gd name="T24" fmla="*/ 2147483647 w 241"/>
                <a:gd name="T25" fmla="*/ 2147483647 h 234"/>
                <a:gd name="T26" fmla="*/ 2147483647 w 241"/>
                <a:gd name="T27" fmla="*/ 2147483647 h 234"/>
                <a:gd name="T28" fmla="*/ 2147483647 w 241"/>
                <a:gd name="T29" fmla="*/ 2147483647 h 234"/>
                <a:gd name="T30" fmla="*/ 2147483647 w 241"/>
                <a:gd name="T31" fmla="*/ 2147483647 h 234"/>
                <a:gd name="T32" fmla="*/ 2147483647 w 241"/>
                <a:gd name="T33" fmla="*/ 2147483647 h 234"/>
                <a:gd name="T34" fmla="*/ 2147483647 w 241"/>
                <a:gd name="T35" fmla="*/ 2147483647 h 234"/>
                <a:gd name="T36" fmla="*/ 2147483647 w 241"/>
                <a:gd name="T37" fmla="*/ 2147483647 h 234"/>
                <a:gd name="T38" fmla="*/ 2147483647 w 241"/>
                <a:gd name="T39" fmla="*/ 2147483647 h 234"/>
                <a:gd name="T40" fmla="*/ 2147483647 w 241"/>
                <a:gd name="T41" fmla="*/ 2147483647 h 234"/>
                <a:gd name="T42" fmla="*/ 2147483647 w 241"/>
                <a:gd name="T43" fmla="*/ 2147483647 h 234"/>
                <a:gd name="T44" fmla="*/ 2147483647 w 241"/>
                <a:gd name="T45" fmla="*/ 2147483647 h 234"/>
                <a:gd name="T46" fmla="*/ 2147483647 w 241"/>
                <a:gd name="T47" fmla="*/ 2147483647 h 234"/>
                <a:gd name="T48" fmla="*/ 2147483647 w 241"/>
                <a:gd name="T49" fmla="*/ 2147483647 h 234"/>
                <a:gd name="T50" fmla="*/ 2147483647 w 241"/>
                <a:gd name="T51" fmla="*/ 2147483647 h 234"/>
                <a:gd name="T52" fmla="*/ 2147483647 w 241"/>
                <a:gd name="T53" fmla="*/ 2147483647 h 234"/>
                <a:gd name="T54" fmla="*/ 2147483647 w 241"/>
                <a:gd name="T55" fmla="*/ 2147483647 h 234"/>
                <a:gd name="T56" fmla="*/ 2147483647 w 241"/>
                <a:gd name="T57" fmla="*/ 2147483647 h 234"/>
                <a:gd name="T58" fmla="*/ 2147483647 w 241"/>
                <a:gd name="T59" fmla="*/ 2147483647 h 234"/>
                <a:gd name="T60" fmla="*/ 2147483647 w 241"/>
                <a:gd name="T61" fmla="*/ 2147483647 h 234"/>
                <a:gd name="T62" fmla="*/ 2147483647 w 241"/>
                <a:gd name="T63" fmla="*/ 2147483647 h 234"/>
                <a:gd name="T64" fmla="*/ 2147483647 w 241"/>
                <a:gd name="T65" fmla="*/ 2147483647 h 234"/>
                <a:gd name="T66" fmla="*/ 2147483647 w 241"/>
                <a:gd name="T67" fmla="*/ 2147483647 h 234"/>
                <a:gd name="T68" fmla="*/ 2147483647 w 241"/>
                <a:gd name="T69" fmla="*/ 2147483647 h 234"/>
                <a:gd name="T70" fmla="*/ 2147483647 w 241"/>
                <a:gd name="T71" fmla="*/ 2147483647 h 234"/>
                <a:gd name="T72" fmla="*/ 2147483647 w 241"/>
                <a:gd name="T73" fmla="*/ 2147483647 h 234"/>
                <a:gd name="T74" fmla="*/ 2147483647 w 241"/>
                <a:gd name="T75" fmla="*/ 2147483647 h 234"/>
                <a:gd name="T76" fmla="*/ 2147483647 w 241"/>
                <a:gd name="T77" fmla="*/ 2147483647 h 234"/>
                <a:gd name="T78" fmla="*/ 2147483647 w 241"/>
                <a:gd name="T79" fmla="*/ 2147483647 h 234"/>
                <a:gd name="T80" fmla="*/ 2147483647 w 241"/>
                <a:gd name="T81" fmla="*/ 2147483647 h 234"/>
                <a:gd name="T82" fmla="*/ 2147483647 w 241"/>
                <a:gd name="T83" fmla="*/ 2147483647 h 234"/>
                <a:gd name="T84" fmla="*/ 2147483647 w 241"/>
                <a:gd name="T85" fmla="*/ 2147483647 h 234"/>
                <a:gd name="T86" fmla="*/ 2147483647 w 241"/>
                <a:gd name="T87" fmla="*/ 2147483647 h 234"/>
                <a:gd name="T88" fmla="*/ 2147483647 w 241"/>
                <a:gd name="T89" fmla="*/ 2147483647 h 234"/>
                <a:gd name="T90" fmla="*/ 2147483647 w 241"/>
                <a:gd name="T91" fmla="*/ 2147483647 h 234"/>
                <a:gd name="T92" fmla="*/ 2147483647 w 241"/>
                <a:gd name="T93" fmla="*/ 2147483647 h 234"/>
                <a:gd name="T94" fmla="*/ 2147483647 w 241"/>
                <a:gd name="T95" fmla="*/ 2147483647 h 234"/>
                <a:gd name="T96" fmla="*/ 2147483647 w 241"/>
                <a:gd name="T97" fmla="*/ 2147483647 h 234"/>
                <a:gd name="T98" fmla="*/ 2147483647 w 241"/>
                <a:gd name="T99" fmla="*/ 2147483647 h 234"/>
                <a:gd name="T100" fmla="*/ 2147483647 w 241"/>
                <a:gd name="T101" fmla="*/ 2147483647 h 234"/>
                <a:gd name="T102" fmla="*/ 2147483647 w 241"/>
                <a:gd name="T103" fmla="*/ 2147483647 h 234"/>
                <a:gd name="T104" fmla="*/ 2147483647 w 241"/>
                <a:gd name="T105" fmla="*/ 2147483647 h 234"/>
                <a:gd name="T106" fmla="*/ 2147483647 w 241"/>
                <a:gd name="T107" fmla="*/ 2147483647 h 234"/>
                <a:gd name="T108" fmla="*/ 2147483647 w 241"/>
                <a:gd name="T109" fmla="*/ 2147483647 h 234"/>
                <a:gd name="T110" fmla="*/ 2147483647 w 241"/>
                <a:gd name="T111" fmla="*/ 2147483647 h 234"/>
                <a:gd name="T112" fmla="*/ 2147483647 w 241"/>
                <a:gd name="T113" fmla="*/ 2147483647 h 23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41" h="234">
                  <a:moveTo>
                    <a:pt x="194" y="138"/>
                  </a:moveTo>
                  <a:cubicBezTo>
                    <a:pt x="182" y="138"/>
                    <a:pt x="171" y="142"/>
                    <a:pt x="163" y="150"/>
                  </a:cubicBezTo>
                  <a:cubicBezTo>
                    <a:pt x="132" y="127"/>
                    <a:pt x="132" y="127"/>
                    <a:pt x="132" y="127"/>
                  </a:cubicBezTo>
                  <a:cubicBezTo>
                    <a:pt x="132" y="92"/>
                    <a:pt x="132" y="92"/>
                    <a:pt x="132" y="92"/>
                  </a:cubicBezTo>
                  <a:cubicBezTo>
                    <a:pt x="154" y="88"/>
                    <a:pt x="170" y="69"/>
                    <a:pt x="170" y="46"/>
                  </a:cubicBezTo>
                  <a:cubicBezTo>
                    <a:pt x="170" y="21"/>
                    <a:pt x="150" y="0"/>
                    <a:pt x="124" y="0"/>
                  </a:cubicBezTo>
                  <a:cubicBezTo>
                    <a:pt x="98" y="0"/>
                    <a:pt x="78" y="21"/>
                    <a:pt x="78" y="46"/>
                  </a:cubicBezTo>
                  <a:cubicBezTo>
                    <a:pt x="78" y="69"/>
                    <a:pt x="94" y="88"/>
                    <a:pt x="116" y="92"/>
                  </a:cubicBezTo>
                  <a:cubicBezTo>
                    <a:pt x="116" y="127"/>
                    <a:pt x="116" y="127"/>
                    <a:pt x="116" y="127"/>
                  </a:cubicBezTo>
                  <a:cubicBezTo>
                    <a:pt x="83" y="151"/>
                    <a:pt x="83" y="151"/>
                    <a:pt x="83" y="151"/>
                  </a:cubicBezTo>
                  <a:cubicBezTo>
                    <a:pt x="77" y="145"/>
                    <a:pt x="69" y="141"/>
                    <a:pt x="61" y="139"/>
                  </a:cubicBezTo>
                  <a:cubicBezTo>
                    <a:pt x="28" y="132"/>
                    <a:pt x="0" y="158"/>
                    <a:pt x="4" y="190"/>
                  </a:cubicBezTo>
                  <a:cubicBezTo>
                    <a:pt x="7" y="211"/>
                    <a:pt x="24" y="227"/>
                    <a:pt x="44" y="230"/>
                  </a:cubicBezTo>
                  <a:cubicBezTo>
                    <a:pt x="76" y="234"/>
                    <a:pt x="103" y="206"/>
                    <a:pt x="96" y="174"/>
                  </a:cubicBezTo>
                  <a:cubicBezTo>
                    <a:pt x="95" y="170"/>
                    <a:pt x="94" y="167"/>
                    <a:pt x="92" y="164"/>
                  </a:cubicBezTo>
                  <a:cubicBezTo>
                    <a:pt x="124" y="141"/>
                    <a:pt x="124" y="141"/>
                    <a:pt x="124" y="141"/>
                  </a:cubicBezTo>
                  <a:cubicBezTo>
                    <a:pt x="153" y="163"/>
                    <a:pt x="153" y="163"/>
                    <a:pt x="153" y="163"/>
                  </a:cubicBezTo>
                  <a:cubicBezTo>
                    <a:pt x="150" y="169"/>
                    <a:pt x="148" y="176"/>
                    <a:pt x="148" y="184"/>
                  </a:cubicBezTo>
                  <a:cubicBezTo>
                    <a:pt x="148" y="210"/>
                    <a:pt x="169" y="230"/>
                    <a:pt x="194" y="230"/>
                  </a:cubicBezTo>
                  <a:cubicBezTo>
                    <a:pt x="220" y="230"/>
                    <a:pt x="241" y="210"/>
                    <a:pt x="241" y="184"/>
                  </a:cubicBezTo>
                  <a:cubicBezTo>
                    <a:pt x="241" y="158"/>
                    <a:pt x="220" y="138"/>
                    <a:pt x="194" y="138"/>
                  </a:cubicBezTo>
                  <a:close/>
                  <a:moveTo>
                    <a:pt x="50" y="154"/>
                  </a:moveTo>
                  <a:cubicBezTo>
                    <a:pt x="58" y="154"/>
                    <a:pt x="64" y="160"/>
                    <a:pt x="64" y="168"/>
                  </a:cubicBezTo>
                  <a:cubicBezTo>
                    <a:pt x="64" y="175"/>
                    <a:pt x="58" y="182"/>
                    <a:pt x="50" y="182"/>
                  </a:cubicBezTo>
                  <a:cubicBezTo>
                    <a:pt x="43" y="182"/>
                    <a:pt x="36" y="175"/>
                    <a:pt x="36" y="168"/>
                  </a:cubicBezTo>
                  <a:cubicBezTo>
                    <a:pt x="36" y="160"/>
                    <a:pt x="43" y="154"/>
                    <a:pt x="50" y="154"/>
                  </a:cubicBezTo>
                  <a:close/>
                  <a:moveTo>
                    <a:pt x="71" y="208"/>
                  </a:moveTo>
                  <a:cubicBezTo>
                    <a:pt x="30" y="208"/>
                    <a:pt x="30" y="208"/>
                    <a:pt x="30" y="208"/>
                  </a:cubicBezTo>
                  <a:cubicBezTo>
                    <a:pt x="30" y="202"/>
                    <a:pt x="30" y="202"/>
                    <a:pt x="30" y="202"/>
                  </a:cubicBezTo>
                  <a:cubicBezTo>
                    <a:pt x="30" y="193"/>
                    <a:pt x="36" y="186"/>
                    <a:pt x="44" y="186"/>
                  </a:cubicBezTo>
                  <a:cubicBezTo>
                    <a:pt x="57" y="186"/>
                    <a:pt x="57" y="186"/>
                    <a:pt x="57" y="186"/>
                  </a:cubicBezTo>
                  <a:cubicBezTo>
                    <a:pt x="65" y="186"/>
                    <a:pt x="71" y="193"/>
                    <a:pt x="71" y="202"/>
                  </a:cubicBezTo>
                  <a:lnTo>
                    <a:pt x="71" y="208"/>
                  </a:lnTo>
                  <a:close/>
                  <a:moveTo>
                    <a:pt x="124" y="16"/>
                  </a:moveTo>
                  <a:cubicBezTo>
                    <a:pt x="132" y="16"/>
                    <a:pt x="138" y="22"/>
                    <a:pt x="138" y="30"/>
                  </a:cubicBezTo>
                  <a:cubicBezTo>
                    <a:pt x="138" y="38"/>
                    <a:pt x="132" y="44"/>
                    <a:pt x="124" y="44"/>
                  </a:cubicBezTo>
                  <a:cubicBezTo>
                    <a:pt x="116" y="44"/>
                    <a:pt x="110" y="38"/>
                    <a:pt x="110" y="30"/>
                  </a:cubicBezTo>
                  <a:cubicBezTo>
                    <a:pt x="110" y="22"/>
                    <a:pt x="116" y="16"/>
                    <a:pt x="124" y="16"/>
                  </a:cubicBezTo>
                  <a:close/>
                  <a:moveTo>
                    <a:pt x="103" y="70"/>
                  </a:moveTo>
                  <a:cubicBezTo>
                    <a:pt x="103" y="64"/>
                    <a:pt x="103" y="64"/>
                    <a:pt x="103" y="64"/>
                  </a:cubicBezTo>
                  <a:cubicBezTo>
                    <a:pt x="103" y="56"/>
                    <a:pt x="109" y="48"/>
                    <a:pt x="118" y="48"/>
                  </a:cubicBezTo>
                  <a:cubicBezTo>
                    <a:pt x="130" y="48"/>
                    <a:pt x="130" y="48"/>
                    <a:pt x="130" y="48"/>
                  </a:cubicBezTo>
                  <a:cubicBezTo>
                    <a:pt x="139" y="48"/>
                    <a:pt x="145" y="56"/>
                    <a:pt x="145" y="64"/>
                  </a:cubicBezTo>
                  <a:cubicBezTo>
                    <a:pt x="145" y="70"/>
                    <a:pt x="145" y="70"/>
                    <a:pt x="145" y="70"/>
                  </a:cubicBezTo>
                  <a:lnTo>
                    <a:pt x="103" y="70"/>
                  </a:lnTo>
                  <a:close/>
                  <a:moveTo>
                    <a:pt x="194" y="154"/>
                  </a:moveTo>
                  <a:cubicBezTo>
                    <a:pt x="202" y="154"/>
                    <a:pt x="208" y="160"/>
                    <a:pt x="208" y="168"/>
                  </a:cubicBezTo>
                  <a:cubicBezTo>
                    <a:pt x="208" y="175"/>
                    <a:pt x="202" y="182"/>
                    <a:pt x="194" y="182"/>
                  </a:cubicBezTo>
                  <a:cubicBezTo>
                    <a:pt x="187" y="182"/>
                    <a:pt x="180" y="175"/>
                    <a:pt x="180" y="168"/>
                  </a:cubicBezTo>
                  <a:cubicBezTo>
                    <a:pt x="180" y="160"/>
                    <a:pt x="187" y="154"/>
                    <a:pt x="194" y="154"/>
                  </a:cubicBezTo>
                  <a:close/>
                  <a:moveTo>
                    <a:pt x="215" y="208"/>
                  </a:moveTo>
                  <a:cubicBezTo>
                    <a:pt x="174" y="208"/>
                    <a:pt x="174" y="208"/>
                    <a:pt x="174" y="208"/>
                  </a:cubicBezTo>
                  <a:cubicBezTo>
                    <a:pt x="174" y="202"/>
                    <a:pt x="174" y="202"/>
                    <a:pt x="174" y="202"/>
                  </a:cubicBezTo>
                  <a:cubicBezTo>
                    <a:pt x="174" y="193"/>
                    <a:pt x="180" y="186"/>
                    <a:pt x="188" y="186"/>
                  </a:cubicBezTo>
                  <a:cubicBezTo>
                    <a:pt x="201" y="186"/>
                    <a:pt x="201" y="186"/>
                    <a:pt x="201" y="186"/>
                  </a:cubicBezTo>
                  <a:cubicBezTo>
                    <a:pt x="209" y="186"/>
                    <a:pt x="215" y="193"/>
                    <a:pt x="215" y="202"/>
                  </a:cubicBezTo>
                  <a:lnTo>
                    <a:pt x="215" y="208"/>
                  </a:lnTo>
                  <a:close/>
                </a:path>
              </a:pathLst>
            </a:custGeom>
            <a:solidFill>
              <a:schemeClr val="bg1"/>
            </a:solidFill>
            <a:ln>
              <a:noFill/>
            </a:ln>
          </p:spPr>
          <p:txBody>
            <a:bodyPr lIns="91438" tIns="45719" rIns="91438" bIns="45719"/>
            <a:lstStyle/>
            <a:p>
              <a:endParaRPr lang="zh-CN" altLang="en-US" kern="0">
                <a:solidFill>
                  <a:sysClr val="windowText" lastClr="000000"/>
                </a:solidFill>
              </a:endParaRPr>
            </a:p>
          </p:txBody>
        </p:sp>
      </p:grpSp>
      <p:grpSp>
        <p:nvGrpSpPr>
          <p:cNvPr id="102" name="图片 101"/>
          <p:cNvGrpSpPr/>
          <p:nvPr/>
        </p:nvGrpSpPr>
        <p:grpSpPr>
          <a:xfrm>
            <a:off x="4737527" y="3028249"/>
            <a:ext cx="593720" cy="591604"/>
            <a:chOff x="6118125" y="4525963"/>
            <a:chExt cx="787400" cy="788988"/>
          </a:xfrm>
        </p:grpSpPr>
        <p:sp>
          <p:nvSpPr>
            <p:cNvPr id="103" name="图片 15"/>
            <p:cNvSpPr>
              <a:spLocks noChangeArrowheads="1"/>
            </p:cNvSpPr>
            <p:nvPr/>
          </p:nvSpPr>
          <p:spPr bwMode="auto">
            <a:xfrm>
              <a:off x="6118125" y="4525963"/>
              <a:ext cx="787400" cy="788988"/>
            </a:xfrm>
            <a:prstGeom prst="ellipse">
              <a:avLst/>
            </a:prstGeom>
            <a:solidFill>
              <a:schemeClr val="accent3"/>
            </a:solidFill>
            <a:ln>
              <a:noFill/>
            </a:ln>
          </p:spPr>
          <p:txBody>
            <a:bodyPr anchor="ctr"/>
            <a:lstStyle/>
            <a:p>
              <a:pPr algn="ctr"/>
              <a:endParaRPr lang="zh-CN" altLang="zh-CN">
                <a:solidFill>
                  <a:srgbClr val="8BE900"/>
                </a:solidFill>
                <a:latin typeface="宋体" pitchFamily="2" charset="-122"/>
                <a:sym typeface="宋体" pitchFamily="2" charset="-122"/>
              </a:endParaRPr>
            </a:p>
          </p:txBody>
        </p:sp>
        <p:sp>
          <p:nvSpPr>
            <p:cNvPr id="104" name="图片 17"/>
            <p:cNvSpPr>
              <a:spLocks noEditPoints="1"/>
            </p:cNvSpPr>
            <p:nvPr/>
          </p:nvSpPr>
          <p:spPr bwMode="auto">
            <a:xfrm>
              <a:off x="6288937" y="4758758"/>
              <a:ext cx="465137" cy="357187"/>
            </a:xfrm>
            <a:custGeom>
              <a:avLst/>
              <a:gdLst>
                <a:gd name="T0" fmla="*/ 2147483647 w 93"/>
                <a:gd name="T1" fmla="*/ 0 h 87"/>
                <a:gd name="T2" fmla="*/ 2147483647 w 93"/>
                <a:gd name="T3" fmla="*/ 2147483647 h 87"/>
                <a:gd name="T4" fmla="*/ 2147483647 w 93"/>
                <a:gd name="T5" fmla="*/ 2147483647 h 87"/>
                <a:gd name="T6" fmla="*/ 2147483647 w 93"/>
                <a:gd name="T7" fmla="*/ 2147483647 h 87"/>
                <a:gd name="T8" fmla="*/ 2147483647 w 93"/>
                <a:gd name="T9" fmla="*/ 2147483647 h 87"/>
                <a:gd name="T10" fmla="*/ 2147483647 w 93"/>
                <a:gd name="T11" fmla="*/ 2147483647 h 87"/>
                <a:gd name="T12" fmla="*/ 2147483647 w 93"/>
                <a:gd name="T13" fmla="*/ 2147483647 h 87"/>
                <a:gd name="T14" fmla="*/ 2147483647 w 93"/>
                <a:gd name="T15" fmla="*/ 2147483647 h 87"/>
                <a:gd name="T16" fmla="*/ 2147483647 w 93"/>
                <a:gd name="T17" fmla="*/ 2147483647 h 87"/>
                <a:gd name="T18" fmla="*/ 0 w 93"/>
                <a:gd name="T19" fmla="*/ 2147483647 h 87"/>
                <a:gd name="T20" fmla="*/ 0 w 93"/>
                <a:gd name="T21" fmla="*/ 0 h 87"/>
                <a:gd name="T22" fmla="*/ 2147483647 w 93"/>
                <a:gd name="T23" fmla="*/ 2147483647 h 87"/>
                <a:gd name="T24" fmla="*/ 2147483647 w 93"/>
                <a:gd name="T25" fmla="*/ 2147483647 h 87"/>
                <a:gd name="T26" fmla="*/ 2147483647 w 93"/>
                <a:gd name="T27" fmla="*/ 2147483647 h 87"/>
                <a:gd name="T28" fmla="*/ 2147483647 w 93"/>
                <a:gd name="T29" fmla="*/ 2147483647 h 87"/>
                <a:gd name="T30" fmla="*/ 2147483647 w 93"/>
                <a:gd name="T31" fmla="*/ 2147483647 h 87"/>
                <a:gd name="T32" fmla="*/ 2147483647 w 93"/>
                <a:gd name="T33" fmla="*/ 2147483647 h 87"/>
                <a:gd name="T34" fmla="*/ 2147483647 w 93"/>
                <a:gd name="T35" fmla="*/ 2147483647 h 87"/>
                <a:gd name="T36" fmla="*/ 2147483647 w 93"/>
                <a:gd name="T37" fmla="*/ 2147483647 h 87"/>
                <a:gd name="T38" fmla="*/ 2147483647 w 93"/>
                <a:gd name="T39" fmla="*/ 2147483647 h 87"/>
                <a:gd name="T40" fmla="*/ 2147483647 w 93"/>
                <a:gd name="T41" fmla="*/ 2147483647 h 87"/>
                <a:gd name="T42" fmla="*/ 2147483647 w 93"/>
                <a:gd name="T43" fmla="*/ 2147483647 h 87"/>
                <a:gd name="T44" fmla="*/ 2147483647 w 93"/>
                <a:gd name="T45" fmla="*/ 2147483647 h 87"/>
                <a:gd name="T46" fmla="*/ 2147483647 w 93"/>
                <a:gd name="T47" fmla="*/ 2147483647 h 87"/>
                <a:gd name="T48" fmla="*/ 2147483647 w 93"/>
                <a:gd name="T49" fmla="*/ 2147483647 h 87"/>
                <a:gd name="T50" fmla="*/ 2147483647 w 93"/>
                <a:gd name="T51" fmla="*/ 2147483647 h 87"/>
                <a:gd name="T52" fmla="*/ 2147483647 w 93"/>
                <a:gd name="T53" fmla="*/ 2147483647 h 87"/>
                <a:gd name="T54" fmla="*/ 2147483647 w 93"/>
                <a:gd name="T55" fmla="*/ 2147483647 h 87"/>
                <a:gd name="T56" fmla="*/ 2147483647 w 93"/>
                <a:gd name="T57" fmla="*/ 2147483647 h 87"/>
                <a:gd name="T58" fmla="*/ 2147483647 w 93"/>
                <a:gd name="T59" fmla="*/ 2147483647 h 87"/>
                <a:gd name="T60" fmla="*/ 2147483647 w 93"/>
                <a:gd name="T61" fmla="*/ 2147483647 h 87"/>
                <a:gd name="T62" fmla="*/ 2147483647 w 93"/>
                <a:gd name="T63" fmla="*/ 2147483647 h 87"/>
                <a:gd name="T64" fmla="*/ 2147483647 w 93"/>
                <a:gd name="T65" fmla="*/ 2147483647 h 8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93" h="87">
                  <a:moveTo>
                    <a:pt x="4" y="0"/>
                  </a:moveTo>
                  <a:cubicBezTo>
                    <a:pt x="88" y="0"/>
                    <a:pt x="88" y="0"/>
                    <a:pt x="88" y="0"/>
                  </a:cubicBezTo>
                  <a:cubicBezTo>
                    <a:pt x="93" y="0"/>
                    <a:pt x="93" y="0"/>
                    <a:pt x="93" y="0"/>
                  </a:cubicBezTo>
                  <a:cubicBezTo>
                    <a:pt x="93" y="4"/>
                    <a:pt x="93" y="4"/>
                    <a:pt x="93" y="4"/>
                  </a:cubicBezTo>
                  <a:cubicBezTo>
                    <a:pt x="93" y="69"/>
                    <a:pt x="93" y="69"/>
                    <a:pt x="93" y="69"/>
                  </a:cubicBezTo>
                  <a:cubicBezTo>
                    <a:pt x="93" y="73"/>
                    <a:pt x="93" y="73"/>
                    <a:pt x="93" y="73"/>
                  </a:cubicBezTo>
                  <a:cubicBezTo>
                    <a:pt x="88" y="73"/>
                    <a:pt x="88" y="73"/>
                    <a:pt x="88" y="73"/>
                  </a:cubicBezTo>
                  <a:cubicBezTo>
                    <a:pt x="80" y="73"/>
                    <a:pt x="80" y="73"/>
                    <a:pt x="80" y="73"/>
                  </a:cubicBezTo>
                  <a:cubicBezTo>
                    <a:pt x="79" y="71"/>
                    <a:pt x="79" y="71"/>
                    <a:pt x="79" y="71"/>
                  </a:cubicBezTo>
                  <a:cubicBezTo>
                    <a:pt x="81" y="69"/>
                    <a:pt x="81" y="66"/>
                    <a:pt x="82" y="64"/>
                  </a:cubicBezTo>
                  <a:cubicBezTo>
                    <a:pt x="83" y="64"/>
                    <a:pt x="83" y="64"/>
                    <a:pt x="83" y="64"/>
                  </a:cubicBezTo>
                  <a:cubicBezTo>
                    <a:pt x="83" y="9"/>
                    <a:pt x="83" y="9"/>
                    <a:pt x="83" y="9"/>
                  </a:cubicBezTo>
                  <a:cubicBezTo>
                    <a:pt x="9" y="9"/>
                    <a:pt x="9" y="9"/>
                    <a:pt x="9" y="9"/>
                  </a:cubicBezTo>
                  <a:cubicBezTo>
                    <a:pt x="9" y="64"/>
                    <a:pt x="9" y="64"/>
                    <a:pt x="9" y="64"/>
                  </a:cubicBezTo>
                  <a:cubicBezTo>
                    <a:pt x="45" y="64"/>
                    <a:pt x="45" y="64"/>
                    <a:pt x="45" y="64"/>
                  </a:cubicBezTo>
                  <a:cubicBezTo>
                    <a:pt x="46" y="66"/>
                    <a:pt x="46" y="69"/>
                    <a:pt x="48" y="71"/>
                  </a:cubicBezTo>
                  <a:cubicBezTo>
                    <a:pt x="47" y="73"/>
                    <a:pt x="47" y="73"/>
                    <a:pt x="47" y="73"/>
                  </a:cubicBezTo>
                  <a:cubicBezTo>
                    <a:pt x="4" y="73"/>
                    <a:pt x="4" y="73"/>
                    <a:pt x="4" y="73"/>
                  </a:cubicBezTo>
                  <a:cubicBezTo>
                    <a:pt x="0" y="73"/>
                    <a:pt x="0" y="73"/>
                    <a:pt x="0" y="73"/>
                  </a:cubicBezTo>
                  <a:cubicBezTo>
                    <a:pt x="0" y="69"/>
                    <a:pt x="0" y="69"/>
                    <a:pt x="0" y="69"/>
                  </a:cubicBezTo>
                  <a:cubicBezTo>
                    <a:pt x="0" y="4"/>
                    <a:pt x="0" y="4"/>
                    <a:pt x="0" y="4"/>
                  </a:cubicBezTo>
                  <a:cubicBezTo>
                    <a:pt x="0" y="0"/>
                    <a:pt x="0" y="0"/>
                    <a:pt x="0" y="0"/>
                  </a:cubicBezTo>
                  <a:cubicBezTo>
                    <a:pt x="4" y="0"/>
                    <a:pt x="4" y="0"/>
                    <a:pt x="4" y="0"/>
                  </a:cubicBezTo>
                  <a:close/>
                  <a:moveTo>
                    <a:pt x="64" y="50"/>
                  </a:moveTo>
                  <a:cubicBezTo>
                    <a:pt x="57" y="50"/>
                    <a:pt x="51" y="55"/>
                    <a:pt x="51" y="62"/>
                  </a:cubicBezTo>
                  <a:cubicBezTo>
                    <a:pt x="51" y="65"/>
                    <a:pt x="52" y="68"/>
                    <a:pt x="54" y="70"/>
                  </a:cubicBezTo>
                  <a:cubicBezTo>
                    <a:pt x="50" y="81"/>
                    <a:pt x="50" y="81"/>
                    <a:pt x="50" y="81"/>
                  </a:cubicBezTo>
                  <a:cubicBezTo>
                    <a:pt x="56" y="81"/>
                    <a:pt x="56" y="81"/>
                    <a:pt x="56" y="81"/>
                  </a:cubicBezTo>
                  <a:cubicBezTo>
                    <a:pt x="60" y="86"/>
                    <a:pt x="60" y="86"/>
                    <a:pt x="60" y="86"/>
                  </a:cubicBezTo>
                  <a:cubicBezTo>
                    <a:pt x="64" y="77"/>
                    <a:pt x="64" y="77"/>
                    <a:pt x="64" y="77"/>
                  </a:cubicBezTo>
                  <a:cubicBezTo>
                    <a:pt x="67" y="87"/>
                    <a:pt x="67" y="87"/>
                    <a:pt x="67" y="87"/>
                  </a:cubicBezTo>
                  <a:cubicBezTo>
                    <a:pt x="72" y="83"/>
                    <a:pt x="72" y="83"/>
                    <a:pt x="72" y="83"/>
                  </a:cubicBezTo>
                  <a:cubicBezTo>
                    <a:pt x="78" y="83"/>
                    <a:pt x="78" y="83"/>
                    <a:pt x="78" y="83"/>
                  </a:cubicBezTo>
                  <a:cubicBezTo>
                    <a:pt x="73" y="70"/>
                    <a:pt x="73" y="70"/>
                    <a:pt x="73" y="70"/>
                  </a:cubicBezTo>
                  <a:cubicBezTo>
                    <a:pt x="75" y="68"/>
                    <a:pt x="76" y="65"/>
                    <a:pt x="76" y="62"/>
                  </a:cubicBezTo>
                  <a:cubicBezTo>
                    <a:pt x="76" y="55"/>
                    <a:pt x="70" y="50"/>
                    <a:pt x="64" y="50"/>
                  </a:cubicBezTo>
                  <a:close/>
                  <a:moveTo>
                    <a:pt x="71" y="66"/>
                  </a:moveTo>
                  <a:cubicBezTo>
                    <a:pt x="69" y="67"/>
                    <a:pt x="66" y="68"/>
                    <a:pt x="64" y="68"/>
                  </a:cubicBezTo>
                  <a:cubicBezTo>
                    <a:pt x="61" y="68"/>
                    <a:pt x="58" y="67"/>
                    <a:pt x="56" y="66"/>
                  </a:cubicBezTo>
                  <a:cubicBezTo>
                    <a:pt x="57" y="69"/>
                    <a:pt x="60" y="71"/>
                    <a:pt x="64" y="71"/>
                  </a:cubicBezTo>
                  <a:cubicBezTo>
                    <a:pt x="67" y="71"/>
                    <a:pt x="69" y="69"/>
                    <a:pt x="71" y="66"/>
                  </a:cubicBezTo>
                  <a:close/>
                  <a:moveTo>
                    <a:pt x="62" y="54"/>
                  </a:moveTo>
                  <a:cubicBezTo>
                    <a:pt x="64" y="54"/>
                    <a:pt x="66" y="55"/>
                    <a:pt x="67" y="57"/>
                  </a:cubicBezTo>
                  <a:cubicBezTo>
                    <a:pt x="69" y="59"/>
                    <a:pt x="70" y="61"/>
                    <a:pt x="71" y="64"/>
                  </a:cubicBezTo>
                  <a:cubicBezTo>
                    <a:pt x="72" y="61"/>
                    <a:pt x="72" y="58"/>
                    <a:pt x="69" y="55"/>
                  </a:cubicBezTo>
                  <a:cubicBezTo>
                    <a:pt x="67" y="53"/>
                    <a:pt x="64" y="53"/>
                    <a:pt x="62" y="54"/>
                  </a:cubicBezTo>
                  <a:close/>
                  <a:moveTo>
                    <a:pt x="17" y="40"/>
                  </a:moveTo>
                  <a:cubicBezTo>
                    <a:pt x="17" y="45"/>
                    <a:pt x="17" y="45"/>
                    <a:pt x="17" y="45"/>
                  </a:cubicBezTo>
                  <a:cubicBezTo>
                    <a:pt x="76" y="45"/>
                    <a:pt x="76" y="45"/>
                    <a:pt x="76" y="45"/>
                  </a:cubicBezTo>
                  <a:cubicBezTo>
                    <a:pt x="76" y="40"/>
                    <a:pt x="76" y="40"/>
                    <a:pt x="76" y="40"/>
                  </a:cubicBezTo>
                  <a:cubicBezTo>
                    <a:pt x="17" y="40"/>
                    <a:pt x="17" y="40"/>
                    <a:pt x="17" y="40"/>
                  </a:cubicBezTo>
                  <a:close/>
                  <a:moveTo>
                    <a:pt x="46" y="28"/>
                  </a:moveTo>
                  <a:cubicBezTo>
                    <a:pt x="46" y="33"/>
                    <a:pt x="46" y="33"/>
                    <a:pt x="46" y="33"/>
                  </a:cubicBezTo>
                  <a:cubicBezTo>
                    <a:pt x="76" y="33"/>
                    <a:pt x="76" y="33"/>
                    <a:pt x="76" y="33"/>
                  </a:cubicBezTo>
                  <a:cubicBezTo>
                    <a:pt x="76" y="28"/>
                    <a:pt x="76" y="28"/>
                    <a:pt x="76" y="28"/>
                  </a:cubicBezTo>
                  <a:cubicBezTo>
                    <a:pt x="46" y="28"/>
                    <a:pt x="46" y="28"/>
                    <a:pt x="46" y="28"/>
                  </a:cubicBezTo>
                  <a:close/>
                  <a:moveTo>
                    <a:pt x="46" y="16"/>
                  </a:moveTo>
                  <a:cubicBezTo>
                    <a:pt x="46" y="21"/>
                    <a:pt x="46" y="21"/>
                    <a:pt x="46" y="21"/>
                  </a:cubicBezTo>
                  <a:cubicBezTo>
                    <a:pt x="76" y="21"/>
                    <a:pt x="76" y="21"/>
                    <a:pt x="76" y="21"/>
                  </a:cubicBezTo>
                  <a:cubicBezTo>
                    <a:pt x="76" y="16"/>
                    <a:pt x="76" y="16"/>
                    <a:pt x="76" y="16"/>
                  </a:cubicBezTo>
                  <a:cubicBezTo>
                    <a:pt x="46" y="16"/>
                    <a:pt x="46" y="16"/>
                    <a:pt x="46" y="16"/>
                  </a:cubicBezTo>
                  <a:close/>
                  <a:moveTo>
                    <a:pt x="17" y="16"/>
                  </a:moveTo>
                  <a:cubicBezTo>
                    <a:pt x="17" y="34"/>
                    <a:pt x="17" y="34"/>
                    <a:pt x="17" y="34"/>
                  </a:cubicBezTo>
                  <a:cubicBezTo>
                    <a:pt x="39" y="34"/>
                    <a:pt x="39" y="34"/>
                    <a:pt x="39" y="34"/>
                  </a:cubicBezTo>
                  <a:cubicBezTo>
                    <a:pt x="39" y="16"/>
                    <a:pt x="39" y="16"/>
                    <a:pt x="39" y="16"/>
                  </a:cubicBezTo>
                  <a:lnTo>
                    <a:pt x="17" y="16"/>
                  </a:lnTo>
                  <a:close/>
                </a:path>
              </a:pathLst>
            </a:custGeom>
            <a:solidFill>
              <a:schemeClr val="bg1"/>
            </a:solidFill>
            <a:ln>
              <a:noFill/>
            </a:ln>
            <a:extLst/>
          </p:spPr>
          <p:txBody>
            <a:bodyPr lIns="121917" tIns="60959" rIns="121917" bIns="60959"/>
            <a:lstStyle/>
            <a:p>
              <a:endParaRPr lang="zh-CN" altLang="en-US"/>
            </a:p>
          </p:txBody>
        </p:sp>
      </p:grpSp>
      <p:grpSp>
        <p:nvGrpSpPr>
          <p:cNvPr id="105" name="图片 104"/>
          <p:cNvGrpSpPr/>
          <p:nvPr/>
        </p:nvGrpSpPr>
        <p:grpSpPr>
          <a:xfrm>
            <a:off x="4737527" y="3761505"/>
            <a:ext cx="593720" cy="590413"/>
            <a:chOff x="6118125" y="5503863"/>
            <a:chExt cx="787400" cy="787400"/>
          </a:xfrm>
        </p:grpSpPr>
        <p:sp>
          <p:nvSpPr>
            <p:cNvPr id="106" name="图片 17"/>
            <p:cNvSpPr>
              <a:spLocks noChangeArrowheads="1"/>
            </p:cNvSpPr>
            <p:nvPr/>
          </p:nvSpPr>
          <p:spPr bwMode="auto">
            <a:xfrm>
              <a:off x="6118125" y="5503863"/>
              <a:ext cx="787400" cy="787400"/>
            </a:xfrm>
            <a:prstGeom prst="ellipse">
              <a:avLst/>
            </a:prstGeom>
            <a:solidFill>
              <a:schemeClr val="accent4"/>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EEDCA3"/>
                </a:solidFill>
                <a:latin typeface="宋体" pitchFamily="2" charset="-122"/>
                <a:sym typeface="宋体" pitchFamily="2" charset="-122"/>
              </a:endParaRPr>
            </a:p>
          </p:txBody>
        </p:sp>
        <p:sp>
          <p:nvSpPr>
            <p:cNvPr id="107" name="图片 55"/>
            <p:cNvSpPr>
              <a:spLocks noEditPoints="1"/>
            </p:cNvSpPr>
            <p:nvPr/>
          </p:nvSpPr>
          <p:spPr bwMode="auto">
            <a:xfrm>
              <a:off x="6296718" y="5700713"/>
              <a:ext cx="430213" cy="393700"/>
            </a:xfrm>
            <a:custGeom>
              <a:avLst/>
              <a:gdLst>
                <a:gd name="T0" fmla="*/ 0 w 86"/>
                <a:gd name="T1" fmla="*/ 2147483647 h 96"/>
                <a:gd name="T2" fmla="*/ 2147483647 w 86"/>
                <a:gd name="T3" fmla="*/ 2147483647 h 96"/>
                <a:gd name="T4" fmla="*/ 2147483647 w 86"/>
                <a:gd name="T5" fmla="*/ 2147483647 h 96"/>
                <a:gd name="T6" fmla="*/ 2147483647 w 86"/>
                <a:gd name="T7" fmla="*/ 2147483647 h 96"/>
                <a:gd name="T8" fmla="*/ 2147483647 w 86"/>
                <a:gd name="T9" fmla="*/ 2147483647 h 96"/>
                <a:gd name="T10" fmla="*/ 2147483647 w 86"/>
                <a:gd name="T11" fmla="*/ 2147483647 h 96"/>
                <a:gd name="T12" fmla="*/ 2147483647 w 86"/>
                <a:gd name="T13" fmla="*/ 2147483647 h 96"/>
                <a:gd name="T14" fmla="*/ 2147483647 w 86"/>
                <a:gd name="T15" fmla="*/ 2147483647 h 96"/>
                <a:gd name="T16" fmla="*/ 2147483647 w 86"/>
                <a:gd name="T17" fmla="*/ 2147483647 h 96"/>
                <a:gd name="T18" fmla="*/ 2147483647 w 86"/>
                <a:gd name="T19" fmla="*/ 2147483647 h 96"/>
                <a:gd name="T20" fmla="*/ 2147483647 w 86"/>
                <a:gd name="T21" fmla="*/ 2147483647 h 96"/>
                <a:gd name="T22" fmla="*/ 2147483647 w 86"/>
                <a:gd name="T23" fmla="*/ 2147483647 h 96"/>
                <a:gd name="T24" fmla="*/ 2147483647 w 86"/>
                <a:gd name="T25" fmla="*/ 2147483647 h 96"/>
                <a:gd name="T26" fmla="*/ 2147483647 w 86"/>
                <a:gd name="T27" fmla="*/ 2147483647 h 96"/>
                <a:gd name="T28" fmla="*/ 2147483647 w 86"/>
                <a:gd name="T29" fmla="*/ 2147483647 h 96"/>
                <a:gd name="T30" fmla="*/ 2147483647 w 86"/>
                <a:gd name="T31" fmla="*/ 2147483647 h 96"/>
                <a:gd name="T32" fmla="*/ 2147483647 w 86"/>
                <a:gd name="T33" fmla="*/ 2147483647 h 96"/>
                <a:gd name="T34" fmla="*/ 2147483647 w 86"/>
                <a:gd name="T35" fmla="*/ 2147483647 h 96"/>
                <a:gd name="T36" fmla="*/ 2147483647 w 86"/>
                <a:gd name="T37" fmla="*/ 2147483647 h 96"/>
                <a:gd name="T38" fmla="*/ 2147483647 w 86"/>
                <a:gd name="T39" fmla="*/ 2147483647 h 96"/>
                <a:gd name="T40" fmla="*/ 2147483647 w 86"/>
                <a:gd name="T41" fmla="*/ 2147483647 h 96"/>
                <a:gd name="T42" fmla="*/ 2147483647 w 86"/>
                <a:gd name="T43" fmla="*/ 2147483647 h 96"/>
                <a:gd name="T44" fmla="*/ 2147483647 w 86"/>
                <a:gd name="T45" fmla="*/ 2147483647 h 96"/>
                <a:gd name="T46" fmla="*/ 2147483647 w 86"/>
                <a:gd name="T47" fmla="*/ 2147483647 h 96"/>
                <a:gd name="T48" fmla="*/ 2147483647 w 86"/>
                <a:gd name="T49" fmla="*/ 2147483647 h 96"/>
                <a:gd name="T50" fmla="*/ 2147483647 w 86"/>
                <a:gd name="T51" fmla="*/ 2147483647 h 96"/>
                <a:gd name="T52" fmla="*/ 2147483647 w 86"/>
                <a:gd name="T53" fmla="*/ 2147483647 h 96"/>
                <a:gd name="T54" fmla="*/ 2147483647 w 86"/>
                <a:gd name="T55" fmla="*/ 2147483647 h 96"/>
                <a:gd name="T56" fmla="*/ 2147483647 w 86"/>
                <a:gd name="T57" fmla="*/ 2147483647 h 96"/>
                <a:gd name="T58" fmla="*/ 2147483647 w 86"/>
                <a:gd name="T59" fmla="*/ 2147483647 h 96"/>
                <a:gd name="T60" fmla="*/ 2147483647 w 86"/>
                <a:gd name="T61" fmla="*/ 0 h 96"/>
                <a:gd name="T62" fmla="*/ 2147483647 w 86"/>
                <a:gd name="T63" fmla="*/ 2147483647 h 96"/>
                <a:gd name="T64" fmla="*/ 2147483647 w 86"/>
                <a:gd name="T65" fmla="*/ 2147483647 h 96"/>
                <a:gd name="T66" fmla="*/ 2147483647 w 86"/>
                <a:gd name="T67" fmla="*/ 2147483647 h 96"/>
                <a:gd name="T68" fmla="*/ 2147483647 w 86"/>
                <a:gd name="T69" fmla="*/ 2147483647 h 96"/>
                <a:gd name="T70" fmla="*/ 2147483647 w 86"/>
                <a:gd name="T71" fmla="*/ 2147483647 h 96"/>
                <a:gd name="T72" fmla="*/ 2147483647 w 86"/>
                <a:gd name="T73" fmla="*/ 2147483647 h 96"/>
                <a:gd name="T74" fmla="*/ 2147483647 w 86"/>
                <a:gd name="T75" fmla="*/ 2147483647 h 96"/>
                <a:gd name="T76" fmla="*/ 2147483647 w 86"/>
                <a:gd name="T77" fmla="*/ 2147483647 h 96"/>
                <a:gd name="T78" fmla="*/ 2147483647 w 86"/>
                <a:gd name="T79" fmla="*/ 2147483647 h 96"/>
                <a:gd name="T80" fmla="*/ 2147483647 w 86"/>
                <a:gd name="T81" fmla="*/ 2147483647 h 96"/>
                <a:gd name="T82" fmla="*/ 2147483647 w 86"/>
                <a:gd name="T83" fmla="*/ 2147483647 h 96"/>
                <a:gd name="T84" fmla="*/ 2147483647 w 86"/>
                <a:gd name="T85" fmla="*/ 2147483647 h 96"/>
                <a:gd name="T86" fmla="*/ 2147483647 w 86"/>
                <a:gd name="T87" fmla="*/ 2147483647 h 96"/>
                <a:gd name="T88" fmla="*/ 2147483647 w 86"/>
                <a:gd name="T89" fmla="*/ 2147483647 h 96"/>
                <a:gd name="T90" fmla="*/ 2147483647 w 86"/>
                <a:gd name="T91" fmla="*/ 2147483647 h 96"/>
                <a:gd name="T92" fmla="*/ 2147483647 w 86"/>
                <a:gd name="T93" fmla="*/ 2147483647 h 96"/>
                <a:gd name="T94" fmla="*/ 2147483647 w 86"/>
                <a:gd name="T95" fmla="*/ 2147483647 h 96"/>
                <a:gd name="T96" fmla="*/ 2147483647 w 86"/>
                <a:gd name="T97" fmla="*/ 2147483647 h 96"/>
                <a:gd name="T98" fmla="*/ 2147483647 w 86"/>
                <a:gd name="T99" fmla="*/ 2147483647 h 96"/>
                <a:gd name="T100" fmla="*/ 2147483647 w 86"/>
                <a:gd name="T101" fmla="*/ 2147483647 h 9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86" h="96">
                  <a:moveTo>
                    <a:pt x="23" y="36"/>
                  </a:moveTo>
                  <a:cubicBezTo>
                    <a:pt x="4" y="36"/>
                    <a:pt x="4" y="36"/>
                    <a:pt x="4" y="36"/>
                  </a:cubicBezTo>
                  <a:cubicBezTo>
                    <a:pt x="2" y="36"/>
                    <a:pt x="0" y="38"/>
                    <a:pt x="0" y="41"/>
                  </a:cubicBezTo>
                  <a:cubicBezTo>
                    <a:pt x="0" y="87"/>
                    <a:pt x="0" y="87"/>
                    <a:pt x="0" y="87"/>
                  </a:cubicBezTo>
                  <a:cubicBezTo>
                    <a:pt x="0" y="88"/>
                    <a:pt x="1" y="90"/>
                    <a:pt x="3" y="91"/>
                  </a:cubicBezTo>
                  <a:cubicBezTo>
                    <a:pt x="13" y="62"/>
                    <a:pt x="13" y="62"/>
                    <a:pt x="13" y="62"/>
                  </a:cubicBezTo>
                  <a:cubicBezTo>
                    <a:pt x="14" y="59"/>
                    <a:pt x="16" y="56"/>
                    <a:pt x="19" y="54"/>
                  </a:cubicBezTo>
                  <a:cubicBezTo>
                    <a:pt x="21" y="52"/>
                    <a:pt x="24"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0"/>
                    <a:pt x="27" y="50"/>
                    <a:pt x="27" y="50"/>
                  </a:cubicBezTo>
                  <a:cubicBezTo>
                    <a:pt x="27" y="50"/>
                    <a:pt x="27" y="50"/>
                    <a:pt x="27" y="50"/>
                  </a:cubicBezTo>
                  <a:cubicBezTo>
                    <a:pt x="27" y="50"/>
                    <a:pt x="27" y="50"/>
                    <a:pt x="27" y="50"/>
                  </a:cubicBezTo>
                  <a:cubicBezTo>
                    <a:pt x="27" y="50"/>
                    <a:pt x="27" y="50"/>
                    <a:pt x="27" y="50"/>
                  </a:cubicBezTo>
                  <a:cubicBezTo>
                    <a:pt x="27" y="50"/>
                    <a:pt x="27" y="50"/>
                    <a:pt x="27" y="50"/>
                  </a:cubicBezTo>
                  <a:cubicBezTo>
                    <a:pt x="27" y="50"/>
                    <a:pt x="27" y="50"/>
                    <a:pt x="27" y="50"/>
                  </a:cubicBezTo>
                  <a:cubicBezTo>
                    <a:pt x="27" y="50"/>
                    <a:pt x="27" y="50"/>
                    <a:pt x="27" y="50"/>
                  </a:cubicBezTo>
                  <a:cubicBezTo>
                    <a:pt x="27" y="50"/>
                    <a:pt x="27" y="50"/>
                    <a:pt x="27"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9" y="50"/>
                    <a:pt x="29" y="50"/>
                    <a:pt x="29" y="50"/>
                  </a:cubicBezTo>
                  <a:cubicBezTo>
                    <a:pt x="31" y="50"/>
                    <a:pt x="31" y="50"/>
                    <a:pt x="31" y="50"/>
                  </a:cubicBezTo>
                  <a:cubicBezTo>
                    <a:pt x="32" y="48"/>
                    <a:pt x="34" y="45"/>
                    <a:pt x="35" y="43"/>
                  </a:cubicBezTo>
                  <a:cubicBezTo>
                    <a:pt x="36" y="39"/>
                    <a:pt x="37" y="36"/>
                    <a:pt x="36" y="32"/>
                  </a:cubicBezTo>
                  <a:cubicBezTo>
                    <a:pt x="78" y="32"/>
                    <a:pt x="78" y="32"/>
                    <a:pt x="78" y="32"/>
                  </a:cubicBezTo>
                  <a:cubicBezTo>
                    <a:pt x="79" y="36"/>
                    <a:pt x="79" y="40"/>
                    <a:pt x="78" y="43"/>
                  </a:cubicBezTo>
                  <a:cubicBezTo>
                    <a:pt x="77" y="46"/>
                    <a:pt x="76" y="48"/>
                    <a:pt x="75" y="50"/>
                  </a:cubicBezTo>
                  <a:cubicBezTo>
                    <a:pt x="79" y="50"/>
                    <a:pt x="79" y="50"/>
                    <a:pt x="79" y="50"/>
                  </a:cubicBezTo>
                  <a:cubicBezTo>
                    <a:pt x="80" y="48"/>
                    <a:pt x="80" y="46"/>
                    <a:pt x="81" y="44"/>
                  </a:cubicBezTo>
                  <a:cubicBezTo>
                    <a:pt x="82" y="40"/>
                    <a:pt x="82" y="35"/>
                    <a:pt x="82" y="30"/>
                  </a:cubicBezTo>
                  <a:cubicBezTo>
                    <a:pt x="80" y="29"/>
                    <a:pt x="80" y="29"/>
                    <a:pt x="80" y="29"/>
                  </a:cubicBezTo>
                  <a:cubicBezTo>
                    <a:pt x="58" y="29"/>
                    <a:pt x="58" y="29"/>
                    <a:pt x="58" y="29"/>
                  </a:cubicBezTo>
                  <a:cubicBezTo>
                    <a:pt x="58" y="24"/>
                    <a:pt x="57" y="18"/>
                    <a:pt x="53" y="13"/>
                  </a:cubicBezTo>
                  <a:cubicBezTo>
                    <a:pt x="52" y="12"/>
                    <a:pt x="52" y="12"/>
                    <a:pt x="52" y="12"/>
                  </a:cubicBezTo>
                  <a:cubicBezTo>
                    <a:pt x="43" y="12"/>
                    <a:pt x="43" y="12"/>
                    <a:pt x="43" y="12"/>
                  </a:cubicBezTo>
                  <a:cubicBezTo>
                    <a:pt x="41" y="8"/>
                    <a:pt x="38" y="5"/>
                    <a:pt x="35" y="3"/>
                  </a:cubicBezTo>
                  <a:cubicBezTo>
                    <a:pt x="34" y="2"/>
                    <a:pt x="32" y="1"/>
                    <a:pt x="31" y="0"/>
                  </a:cubicBezTo>
                  <a:cubicBezTo>
                    <a:pt x="30" y="0"/>
                    <a:pt x="30" y="0"/>
                    <a:pt x="30" y="0"/>
                  </a:cubicBezTo>
                  <a:cubicBezTo>
                    <a:pt x="2" y="0"/>
                    <a:pt x="2" y="0"/>
                    <a:pt x="2" y="0"/>
                  </a:cubicBezTo>
                  <a:cubicBezTo>
                    <a:pt x="1" y="3"/>
                    <a:pt x="1" y="3"/>
                    <a:pt x="1" y="3"/>
                  </a:cubicBezTo>
                  <a:cubicBezTo>
                    <a:pt x="4" y="6"/>
                    <a:pt x="8" y="10"/>
                    <a:pt x="10" y="15"/>
                  </a:cubicBezTo>
                  <a:cubicBezTo>
                    <a:pt x="11" y="19"/>
                    <a:pt x="11" y="24"/>
                    <a:pt x="9" y="30"/>
                  </a:cubicBezTo>
                  <a:cubicBezTo>
                    <a:pt x="10" y="32"/>
                    <a:pt x="10" y="32"/>
                    <a:pt x="10" y="32"/>
                  </a:cubicBezTo>
                  <a:cubicBezTo>
                    <a:pt x="23" y="32"/>
                    <a:pt x="23" y="32"/>
                    <a:pt x="23" y="32"/>
                  </a:cubicBezTo>
                  <a:cubicBezTo>
                    <a:pt x="23" y="34"/>
                    <a:pt x="23" y="35"/>
                    <a:pt x="23" y="36"/>
                  </a:cubicBezTo>
                  <a:close/>
                  <a:moveTo>
                    <a:pt x="40" y="42"/>
                  </a:moveTo>
                  <a:cubicBezTo>
                    <a:pt x="73" y="42"/>
                    <a:pt x="73" y="42"/>
                    <a:pt x="73" y="42"/>
                  </a:cubicBezTo>
                  <a:cubicBezTo>
                    <a:pt x="72" y="45"/>
                    <a:pt x="72" y="45"/>
                    <a:pt x="72" y="45"/>
                  </a:cubicBezTo>
                  <a:cubicBezTo>
                    <a:pt x="39" y="45"/>
                    <a:pt x="39" y="45"/>
                    <a:pt x="39" y="45"/>
                  </a:cubicBezTo>
                  <a:cubicBezTo>
                    <a:pt x="40" y="42"/>
                    <a:pt x="40" y="42"/>
                    <a:pt x="40" y="42"/>
                  </a:cubicBezTo>
                  <a:close/>
                  <a:moveTo>
                    <a:pt x="41" y="36"/>
                  </a:moveTo>
                  <a:cubicBezTo>
                    <a:pt x="75" y="36"/>
                    <a:pt x="75" y="36"/>
                    <a:pt x="75" y="36"/>
                  </a:cubicBezTo>
                  <a:cubicBezTo>
                    <a:pt x="74" y="39"/>
                    <a:pt x="74" y="39"/>
                    <a:pt x="74" y="39"/>
                  </a:cubicBezTo>
                  <a:cubicBezTo>
                    <a:pt x="41" y="39"/>
                    <a:pt x="41" y="39"/>
                    <a:pt x="41" y="39"/>
                  </a:cubicBezTo>
                  <a:cubicBezTo>
                    <a:pt x="41" y="36"/>
                    <a:pt x="41" y="36"/>
                    <a:pt x="41" y="36"/>
                  </a:cubicBezTo>
                  <a:close/>
                  <a:moveTo>
                    <a:pt x="31" y="26"/>
                  </a:moveTo>
                  <a:cubicBezTo>
                    <a:pt x="50" y="26"/>
                    <a:pt x="50" y="26"/>
                    <a:pt x="50" y="26"/>
                  </a:cubicBezTo>
                  <a:cubicBezTo>
                    <a:pt x="50" y="27"/>
                    <a:pt x="50" y="27"/>
                    <a:pt x="50" y="27"/>
                  </a:cubicBezTo>
                  <a:cubicBezTo>
                    <a:pt x="30" y="27"/>
                    <a:pt x="30" y="27"/>
                    <a:pt x="30" y="27"/>
                  </a:cubicBezTo>
                  <a:cubicBezTo>
                    <a:pt x="31" y="26"/>
                    <a:pt x="31" y="26"/>
                    <a:pt x="31" y="26"/>
                  </a:cubicBezTo>
                  <a:close/>
                  <a:moveTo>
                    <a:pt x="31" y="22"/>
                  </a:moveTo>
                  <a:cubicBezTo>
                    <a:pt x="50" y="22"/>
                    <a:pt x="50" y="22"/>
                    <a:pt x="50" y="22"/>
                  </a:cubicBezTo>
                  <a:cubicBezTo>
                    <a:pt x="50" y="23"/>
                    <a:pt x="50" y="23"/>
                    <a:pt x="50" y="23"/>
                  </a:cubicBezTo>
                  <a:cubicBezTo>
                    <a:pt x="31" y="23"/>
                    <a:pt x="31" y="23"/>
                    <a:pt x="31" y="23"/>
                  </a:cubicBezTo>
                  <a:cubicBezTo>
                    <a:pt x="31" y="22"/>
                    <a:pt x="31" y="22"/>
                    <a:pt x="31" y="22"/>
                  </a:cubicBezTo>
                  <a:close/>
                  <a:moveTo>
                    <a:pt x="30" y="18"/>
                  </a:moveTo>
                  <a:cubicBezTo>
                    <a:pt x="50" y="18"/>
                    <a:pt x="50" y="18"/>
                    <a:pt x="50" y="18"/>
                  </a:cubicBezTo>
                  <a:cubicBezTo>
                    <a:pt x="50" y="20"/>
                    <a:pt x="50" y="20"/>
                    <a:pt x="50" y="20"/>
                  </a:cubicBezTo>
                  <a:cubicBezTo>
                    <a:pt x="30" y="20"/>
                    <a:pt x="30" y="20"/>
                    <a:pt x="30" y="20"/>
                  </a:cubicBezTo>
                  <a:cubicBezTo>
                    <a:pt x="30" y="18"/>
                    <a:pt x="30" y="18"/>
                    <a:pt x="30" y="18"/>
                  </a:cubicBezTo>
                  <a:close/>
                  <a:moveTo>
                    <a:pt x="74" y="96"/>
                  </a:moveTo>
                  <a:cubicBezTo>
                    <a:pt x="6" y="96"/>
                    <a:pt x="6" y="96"/>
                    <a:pt x="6" y="96"/>
                  </a:cubicBezTo>
                  <a:cubicBezTo>
                    <a:pt x="17" y="63"/>
                    <a:pt x="17" y="63"/>
                    <a:pt x="17" y="63"/>
                  </a:cubicBezTo>
                  <a:cubicBezTo>
                    <a:pt x="18" y="61"/>
                    <a:pt x="20" y="59"/>
                    <a:pt x="22" y="58"/>
                  </a:cubicBezTo>
                  <a:cubicBezTo>
                    <a:pt x="24" y="56"/>
                    <a:pt x="26" y="55"/>
                    <a:pt x="28" y="55"/>
                  </a:cubicBezTo>
                  <a:cubicBezTo>
                    <a:pt x="82" y="55"/>
                    <a:pt x="82" y="55"/>
                    <a:pt x="82" y="55"/>
                  </a:cubicBezTo>
                  <a:cubicBezTo>
                    <a:pt x="82" y="55"/>
                    <a:pt x="83" y="55"/>
                    <a:pt x="84" y="56"/>
                  </a:cubicBezTo>
                  <a:cubicBezTo>
                    <a:pt x="85" y="56"/>
                    <a:pt x="85" y="56"/>
                    <a:pt x="86" y="57"/>
                  </a:cubicBezTo>
                  <a:cubicBezTo>
                    <a:pt x="86" y="58"/>
                    <a:pt x="86" y="59"/>
                    <a:pt x="86" y="60"/>
                  </a:cubicBezTo>
                  <a:cubicBezTo>
                    <a:pt x="86" y="60"/>
                    <a:pt x="86" y="61"/>
                    <a:pt x="86" y="62"/>
                  </a:cubicBezTo>
                  <a:cubicBezTo>
                    <a:pt x="74" y="96"/>
                    <a:pt x="74" y="96"/>
                    <a:pt x="74" y="96"/>
                  </a:cubicBezTo>
                  <a:close/>
                  <a:moveTo>
                    <a:pt x="32" y="41"/>
                  </a:moveTo>
                  <a:cubicBezTo>
                    <a:pt x="24" y="41"/>
                    <a:pt x="24" y="41"/>
                    <a:pt x="24" y="41"/>
                  </a:cubicBezTo>
                  <a:cubicBezTo>
                    <a:pt x="26" y="38"/>
                    <a:pt x="27" y="34"/>
                    <a:pt x="27" y="29"/>
                  </a:cubicBezTo>
                  <a:cubicBezTo>
                    <a:pt x="27" y="25"/>
                    <a:pt x="27" y="20"/>
                    <a:pt x="25" y="15"/>
                  </a:cubicBezTo>
                  <a:cubicBezTo>
                    <a:pt x="51" y="15"/>
                    <a:pt x="51" y="15"/>
                    <a:pt x="51" y="15"/>
                  </a:cubicBezTo>
                  <a:cubicBezTo>
                    <a:pt x="54" y="20"/>
                    <a:pt x="55" y="24"/>
                    <a:pt x="54" y="29"/>
                  </a:cubicBezTo>
                  <a:cubicBezTo>
                    <a:pt x="54" y="29"/>
                    <a:pt x="54" y="29"/>
                    <a:pt x="54" y="29"/>
                  </a:cubicBezTo>
                  <a:cubicBezTo>
                    <a:pt x="34" y="29"/>
                    <a:pt x="34" y="29"/>
                    <a:pt x="34" y="29"/>
                  </a:cubicBezTo>
                  <a:cubicBezTo>
                    <a:pt x="33" y="31"/>
                    <a:pt x="33" y="31"/>
                    <a:pt x="33" y="31"/>
                  </a:cubicBezTo>
                  <a:cubicBezTo>
                    <a:pt x="33" y="35"/>
                    <a:pt x="33" y="38"/>
                    <a:pt x="32" y="41"/>
                  </a:cubicBezTo>
                  <a:close/>
                  <a:moveTo>
                    <a:pt x="24" y="29"/>
                  </a:moveTo>
                  <a:cubicBezTo>
                    <a:pt x="12" y="29"/>
                    <a:pt x="12" y="29"/>
                    <a:pt x="12" y="29"/>
                  </a:cubicBezTo>
                  <a:cubicBezTo>
                    <a:pt x="15" y="23"/>
                    <a:pt x="15" y="18"/>
                    <a:pt x="13" y="14"/>
                  </a:cubicBezTo>
                  <a:cubicBezTo>
                    <a:pt x="11" y="10"/>
                    <a:pt x="9" y="6"/>
                    <a:pt x="6" y="3"/>
                  </a:cubicBezTo>
                  <a:cubicBezTo>
                    <a:pt x="30" y="3"/>
                    <a:pt x="30" y="3"/>
                    <a:pt x="30" y="3"/>
                  </a:cubicBezTo>
                  <a:cubicBezTo>
                    <a:pt x="31" y="4"/>
                    <a:pt x="32" y="5"/>
                    <a:pt x="33" y="5"/>
                  </a:cubicBezTo>
                  <a:cubicBezTo>
                    <a:pt x="36" y="7"/>
                    <a:pt x="38" y="9"/>
                    <a:pt x="39" y="12"/>
                  </a:cubicBezTo>
                  <a:cubicBezTo>
                    <a:pt x="23" y="12"/>
                    <a:pt x="23" y="12"/>
                    <a:pt x="23" y="12"/>
                  </a:cubicBezTo>
                  <a:cubicBezTo>
                    <a:pt x="22" y="14"/>
                    <a:pt x="22" y="14"/>
                    <a:pt x="22" y="14"/>
                  </a:cubicBezTo>
                  <a:cubicBezTo>
                    <a:pt x="23" y="19"/>
                    <a:pt x="24" y="24"/>
                    <a:pt x="24" y="29"/>
                  </a:cubicBezTo>
                  <a:close/>
                </a:path>
              </a:pathLst>
            </a:custGeom>
            <a:solidFill>
              <a:schemeClr val="bg1"/>
            </a:solidFill>
            <a:ln>
              <a:noFill/>
            </a:ln>
            <a:extLst/>
          </p:spPr>
          <p:txBody>
            <a:bodyPr lIns="121917" tIns="60959" rIns="121917" bIns="60959"/>
            <a:lstStyle/>
            <a:p>
              <a:endParaRPr lang="zh-CN" altLang="en-US"/>
            </a:p>
          </p:txBody>
        </p:sp>
      </p:grpSp>
    </p:spTree>
    <p:extLst>
      <p:ext uri="{BB962C8B-B14F-4D97-AF65-F5344CB8AC3E}">
        <p14:creationId xmlns:p14="http://schemas.microsoft.com/office/powerpoint/2010/main" val="19556073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92"/>
                                        </p:tgtEl>
                                        <p:attrNameLst>
                                          <p:attrName>style.visibility</p:attrName>
                                        </p:attrNameLst>
                                      </p:cBhvr>
                                      <p:to>
                                        <p:strVal val="visible"/>
                                      </p:to>
                                    </p:set>
                                    <p:anim calcmode="lin" valueType="num">
                                      <p:cBhvr>
                                        <p:cTn id="7" dur="500" fill="hold"/>
                                        <p:tgtEl>
                                          <p:spTgt spid="92"/>
                                        </p:tgtEl>
                                        <p:attrNameLst>
                                          <p:attrName>ppt_w</p:attrName>
                                        </p:attrNameLst>
                                      </p:cBhvr>
                                      <p:tavLst>
                                        <p:tav tm="0">
                                          <p:val>
                                            <p:strVal val="#ppt_w*0.70"/>
                                          </p:val>
                                        </p:tav>
                                        <p:tav tm="100000">
                                          <p:val>
                                            <p:strVal val="#ppt_w"/>
                                          </p:val>
                                        </p:tav>
                                      </p:tavLst>
                                    </p:anim>
                                    <p:anim calcmode="lin" valueType="num">
                                      <p:cBhvr>
                                        <p:cTn id="8" dur="500" fill="hold"/>
                                        <p:tgtEl>
                                          <p:spTgt spid="92"/>
                                        </p:tgtEl>
                                        <p:attrNameLst>
                                          <p:attrName>ppt_h</p:attrName>
                                        </p:attrNameLst>
                                      </p:cBhvr>
                                      <p:tavLst>
                                        <p:tav tm="0">
                                          <p:val>
                                            <p:strVal val="#ppt_h"/>
                                          </p:val>
                                        </p:tav>
                                        <p:tav tm="100000">
                                          <p:val>
                                            <p:strVal val="#ppt_h"/>
                                          </p:val>
                                        </p:tav>
                                      </p:tavLst>
                                    </p:anim>
                                    <p:animEffect transition="in" filter="fade">
                                      <p:cBhvr>
                                        <p:cTn id="9" dur="500"/>
                                        <p:tgtEl>
                                          <p:spTgt spid="92"/>
                                        </p:tgtEl>
                                      </p:cBhvr>
                                    </p:animEffect>
                                  </p:childTnLst>
                                </p:cTn>
                              </p:par>
                            </p:childTnLst>
                          </p:cTn>
                        </p:par>
                        <p:par>
                          <p:cTn id="10" fill="hold">
                            <p:stCondLst>
                              <p:cond delay="500"/>
                            </p:stCondLst>
                            <p:childTnLst>
                              <p:par>
                                <p:cTn id="11" presetID="23" presetClass="entr" presetSubtype="528" fill="hold" nodeType="afterEffect">
                                  <p:stCondLst>
                                    <p:cond delay="0"/>
                                  </p:stCondLst>
                                  <p:childTnLst>
                                    <p:set>
                                      <p:cBhvr>
                                        <p:cTn id="12" dur="1" fill="hold">
                                          <p:stCondLst>
                                            <p:cond delay="0"/>
                                          </p:stCondLst>
                                        </p:cTn>
                                        <p:tgtEl>
                                          <p:spTgt spid="96"/>
                                        </p:tgtEl>
                                        <p:attrNameLst>
                                          <p:attrName>style.visibility</p:attrName>
                                        </p:attrNameLst>
                                      </p:cBhvr>
                                      <p:to>
                                        <p:strVal val="visible"/>
                                      </p:to>
                                    </p:set>
                                    <p:anim calcmode="lin" valueType="num">
                                      <p:cBhvr>
                                        <p:cTn id="13" dur="500" fill="hold"/>
                                        <p:tgtEl>
                                          <p:spTgt spid="96"/>
                                        </p:tgtEl>
                                        <p:attrNameLst>
                                          <p:attrName>ppt_w</p:attrName>
                                        </p:attrNameLst>
                                      </p:cBhvr>
                                      <p:tavLst>
                                        <p:tav tm="0">
                                          <p:val>
                                            <p:fltVal val="0"/>
                                          </p:val>
                                        </p:tav>
                                        <p:tav tm="100000">
                                          <p:val>
                                            <p:strVal val="#ppt_w"/>
                                          </p:val>
                                        </p:tav>
                                      </p:tavLst>
                                    </p:anim>
                                    <p:anim calcmode="lin" valueType="num">
                                      <p:cBhvr>
                                        <p:cTn id="14" dur="500" fill="hold"/>
                                        <p:tgtEl>
                                          <p:spTgt spid="96"/>
                                        </p:tgtEl>
                                        <p:attrNameLst>
                                          <p:attrName>ppt_h</p:attrName>
                                        </p:attrNameLst>
                                      </p:cBhvr>
                                      <p:tavLst>
                                        <p:tav tm="0">
                                          <p:val>
                                            <p:fltVal val="0"/>
                                          </p:val>
                                        </p:tav>
                                        <p:tav tm="100000">
                                          <p:val>
                                            <p:strVal val="#ppt_h"/>
                                          </p:val>
                                        </p:tav>
                                      </p:tavLst>
                                    </p:anim>
                                    <p:anim calcmode="lin" valueType="num">
                                      <p:cBhvr>
                                        <p:cTn id="15" dur="500" fill="hold"/>
                                        <p:tgtEl>
                                          <p:spTgt spid="96"/>
                                        </p:tgtEl>
                                        <p:attrNameLst>
                                          <p:attrName>ppt_x</p:attrName>
                                        </p:attrNameLst>
                                      </p:cBhvr>
                                      <p:tavLst>
                                        <p:tav tm="0">
                                          <p:val>
                                            <p:fltVal val="0.5"/>
                                          </p:val>
                                        </p:tav>
                                        <p:tav tm="100000">
                                          <p:val>
                                            <p:strVal val="#ppt_x"/>
                                          </p:val>
                                        </p:tav>
                                      </p:tavLst>
                                    </p:anim>
                                    <p:anim calcmode="lin" valueType="num">
                                      <p:cBhvr>
                                        <p:cTn id="16" dur="500" fill="hold"/>
                                        <p:tgtEl>
                                          <p:spTgt spid="96"/>
                                        </p:tgtEl>
                                        <p:attrNameLst>
                                          <p:attrName>ppt_y</p:attrName>
                                        </p:attrNameLst>
                                      </p:cBhvr>
                                      <p:tavLst>
                                        <p:tav tm="0">
                                          <p:val>
                                            <p:fltVal val="0.5"/>
                                          </p:val>
                                        </p:tav>
                                        <p:tav tm="100000">
                                          <p:val>
                                            <p:strVal val="#ppt_y"/>
                                          </p:val>
                                        </p:tav>
                                      </p:tavLst>
                                    </p:anim>
                                  </p:childTnLst>
                                </p:cTn>
                              </p:par>
                              <p:par>
                                <p:cTn id="17" presetID="23" presetClass="entr" presetSubtype="528" fill="hold" nodeType="withEffect">
                                  <p:stCondLst>
                                    <p:cond delay="250"/>
                                  </p:stCondLst>
                                  <p:childTnLst>
                                    <p:set>
                                      <p:cBhvr>
                                        <p:cTn id="18" dur="1" fill="hold">
                                          <p:stCondLst>
                                            <p:cond delay="0"/>
                                          </p:stCondLst>
                                        </p:cTn>
                                        <p:tgtEl>
                                          <p:spTgt spid="99"/>
                                        </p:tgtEl>
                                        <p:attrNameLst>
                                          <p:attrName>style.visibility</p:attrName>
                                        </p:attrNameLst>
                                      </p:cBhvr>
                                      <p:to>
                                        <p:strVal val="visible"/>
                                      </p:to>
                                    </p:set>
                                    <p:anim calcmode="lin" valueType="num">
                                      <p:cBhvr>
                                        <p:cTn id="19" dur="500" fill="hold"/>
                                        <p:tgtEl>
                                          <p:spTgt spid="99"/>
                                        </p:tgtEl>
                                        <p:attrNameLst>
                                          <p:attrName>ppt_w</p:attrName>
                                        </p:attrNameLst>
                                      </p:cBhvr>
                                      <p:tavLst>
                                        <p:tav tm="0">
                                          <p:val>
                                            <p:fltVal val="0"/>
                                          </p:val>
                                        </p:tav>
                                        <p:tav tm="100000">
                                          <p:val>
                                            <p:strVal val="#ppt_w"/>
                                          </p:val>
                                        </p:tav>
                                      </p:tavLst>
                                    </p:anim>
                                    <p:anim calcmode="lin" valueType="num">
                                      <p:cBhvr>
                                        <p:cTn id="20" dur="500" fill="hold"/>
                                        <p:tgtEl>
                                          <p:spTgt spid="99"/>
                                        </p:tgtEl>
                                        <p:attrNameLst>
                                          <p:attrName>ppt_h</p:attrName>
                                        </p:attrNameLst>
                                      </p:cBhvr>
                                      <p:tavLst>
                                        <p:tav tm="0">
                                          <p:val>
                                            <p:fltVal val="0"/>
                                          </p:val>
                                        </p:tav>
                                        <p:tav tm="100000">
                                          <p:val>
                                            <p:strVal val="#ppt_h"/>
                                          </p:val>
                                        </p:tav>
                                      </p:tavLst>
                                    </p:anim>
                                    <p:anim calcmode="lin" valueType="num">
                                      <p:cBhvr>
                                        <p:cTn id="21" dur="500" fill="hold"/>
                                        <p:tgtEl>
                                          <p:spTgt spid="99"/>
                                        </p:tgtEl>
                                        <p:attrNameLst>
                                          <p:attrName>ppt_x</p:attrName>
                                        </p:attrNameLst>
                                      </p:cBhvr>
                                      <p:tavLst>
                                        <p:tav tm="0">
                                          <p:val>
                                            <p:fltVal val="0.5"/>
                                          </p:val>
                                        </p:tav>
                                        <p:tav tm="100000">
                                          <p:val>
                                            <p:strVal val="#ppt_x"/>
                                          </p:val>
                                        </p:tav>
                                      </p:tavLst>
                                    </p:anim>
                                    <p:anim calcmode="lin" valueType="num">
                                      <p:cBhvr>
                                        <p:cTn id="22" dur="500" fill="hold"/>
                                        <p:tgtEl>
                                          <p:spTgt spid="99"/>
                                        </p:tgtEl>
                                        <p:attrNameLst>
                                          <p:attrName>ppt_y</p:attrName>
                                        </p:attrNameLst>
                                      </p:cBhvr>
                                      <p:tavLst>
                                        <p:tav tm="0">
                                          <p:val>
                                            <p:fltVal val="0.5"/>
                                          </p:val>
                                        </p:tav>
                                        <p:tav tm="100000">
                                          <p:val>
                                            <p:strVal val="#ppt_y"/>
                                          </p:val>
                                        </p:tav>
                                      </p:tavLst>
                                    </p:anim>
                                  </p:childTnLst>
                                </p:cTn>
                              </p:par>
                              <p:par>
                                <p:cTn id="23" presetID="23" presetClass="entr" presetSubtype="528" fill="hold" nodeType="withEffect">
                                  <p:stCondLst>
                                    <p:cond delay="500"/>
                                  </p:stCondLst>
                                  <p:childTnLst>
                                    <p:set>
                                      <p:cBhvr>
                                        <p:cTn id="24" dur="1" fill="hold">
                                          <p:stCondLst>
                                            <p:cond delay="0"/>
                                          </p:stCondLst>
                                        </p:cTn>
                                        <p:tgtEl>
                                          <p:spTgt spid="102"/>
                                        </p:tgtEl>
                                        <p:attrNameLst>
                                          <p:attrName>style.visibility</p:attrName>
                                        </p:attrNameLst>
                                      </p:cBhvr>
                                      <p:to>
                                        <p:strVal val="visible"/>
                                      </p:to>
                                    </p:set>
                                    <p:anim calcmode="lin" valueType="num">
                                      <p:cBhvr>
                                        <p:cTn id="25" dur="500" fill="hold"/>
                                        <p:tgtEl>
                                          <p:spTgt spid="102"/>
                                        </p:tgtEl>
                                        <p:attrNameLst>
                                          <p:attrName>ppt_w</p:attrName>
                                        </p:attrNameLst>
                                      </p:cBhvr>
                                      <p:tavLst>
                                        <p:tav tm="0">
                                          <p:val>
                                            <p:fltVal val="0"/>
                                          </p:val>
                                        </p:tav>
                                        <p:tav tm="100000">
                                          <p:val>
                                            <p:strVal val="#ppt_w"/>
                                          </p:val>
                                        </p:tav>
                                      </p:tavLst>
                                    </p:anim>
                                    <p:anim calcmode="lin" valueType="num">
                                      <p:cBhvr>
                                        <p:cTn id="26" dur="500" fill="hold"/>
                                        <p:tgtEl>
                                          <p:spTgt spid="102"/>
                                        </p:tgtEl>
                                        <p:attrNameLst>
                                          <p:attrName>ppt_h</p:attrName>
                                        </p:attrNameLst>
                                      </p:cBhvr>
                                      <p:tavLst>
                                        <p:tav tm="0">
                                          <p:val>
                                            <p:fltVal val="0"/>
                                          </p:val>
                                        </p:tav>
                                        <p:tav tm="100000">
                                          <p:val>
                                            <p:strVal val="#ppt_h"/>
                                          </p:val>
                                        </p:tav>
                                      </p:tavLst>
                                    </p:anim>
                                    <p:anim calcmode="lin" valueType="num">
                                      <p:cBhvr>
                                        <p:cTn id="27" dur="500" fill="hold"/>
                                        <p:tgtEl>
                                          <p:spTgt spid="102"/>
                                        </p:tgtEl>
                                        <p:attrNameLst>
                                          <p:attrName>ppt_x</p:attrName>
                                        </p:attrNameLst>
                                      </p:cBhvr>
                                      <p:tavLst>
                                        <p:tav tm="0">
                                          <p:val>
                                            <p:fltVal val="0.5"/>
                                          </p:val>
                                        </p:tav>
                                        <p:tav tm="100000">
                                          <p:val>
                                            <p:strVal val="#ppt_x"/>
                                          </p:val>
                                        </p:tav>
                                      </p:tavLst>
                                    </p:anim>
                                    <p:anim calcmode="lin" valueType="num">
                                      <p:cBhvr>
                                        <p:cTn id="28" dur="500" fill="hold"/>
                                        <p:tgtEl>
                                          <p:spTgt spid="102"/>
                                        </p:tgtEl>
                                        <p:attrNameLst>
                                          <p:attrName>ppt_y</p:attrName>
                                        </p:attrNameLst>
                                      </p:cBhvr>
                                      <p:tavLst>
                                        <p:tav tm="0">
                                          <p:val>
                                            <p:fltVal val="0.5"/>
                                          </p:val>
                                        </p:tav>
                                        <p:tav tm="100000">
                                          <p:val>
                                            <p:strVal val="#ppt_y"/>
                                          </p:val>
                                        </p:tav>
                                      </p:tavLst>
                                    </p:anim>
                                  </p:childTnLst>
                                </p:cTn>
                              </p:par>
                              <p:par>
                                <p:cTn id="29" presetID="23" presetClass="entr" presetSubtype="528" fill="hold" nodeType="withEffect">
                                  <p:stCondLst>
                                    <p:cond delay="750"/>
                                  </p:stCondLst>
                                  <p:childTnLst>
                                    <p:set>
                                      <p:cBhvr>
                                        <p:cTn id="30" dur="1" fill="hold">
                                          <p:stCondLst>
                                            <p:cond delay="0"/>
                                          </p:stCondLst>
                                        </p:cTn>
                                        <p:tgtEl>
                                          <p:spTgt spid="105"/>
                                        </p:tgtEl>
                                        <p:attrNameLst>
                                          <p:attrName>style.visibility</p:attrName>
                                        </p:attrNameLst>
                                      </p:cBhvr>
                                      <p:to>
                                        <p:strVal val="visible"/>
                                      </p:to>
                                    </p:set>
                                    <p:anim calcmode="lin" valueType="num">
                                      <p:cBhvr>
                                        <p:cTn id="31" dur="500" fill="hold"/>
                                        <p:tgtEl>
                                          <p:spTgt spid="105"/>
                                        </p:tgtEl>
                                        <p:attrNameLst>
                                          <p:attrName>ppt_w</p:attrName>
                                        </p:attrNameLst>
                                      </p:cBhvr>
                                      <p:tavLst>
                                        <p:tav tm="0">
                                          <p:val>
                                            <p:fltVal val="0"/>
                                          </p:val>
                                        </p:tav>
                                        <p:tav tm="100000">
                                          <p:val>
                                            <p:strVal val="#ppt_w"/>
                                          </p:val>
                                        </p:tav>
                                      </p:tavLst>
                                    </p:anim>
                                    <p:anim calcmode="lin" valueType="num">
                                      <p:cBhvr>
                                        <p:cTn id="32" dur="500" fill="hold"/>
                                        <p:tgtEl>
                                          <p:spTgt spid="105"/>
                                        </p:tgtEl>
                                        <p:attrNameLst>
                                          <p:attrName>ppt_h</p:attrName>
                                        </p:attrNameLst>
                                      </p:cBhvr>
                                      <p:tavLst>
                                        <p:tav tm="0">
                                          <p:val>
                                            <p:fltVal val="0"/>
                                          </p:val>
                                        </p:tav>
                                        <p:tav tm="100000">
                                          <p:val>
                                            <p:strVal val="#ppt_h"/>
                                          </p:val>
                                        </p:tav>
                                      </p:tavLst>
                                    </p:anim>
                                    <p:anim calcmode="lin" valueType="num">
                                      <p:cBhvr>
                                        <p:cTn id="33" dur="500" fill="hold"/>
                                        <p:tgtEl>
                                          <p:spTgt spid="105"/>
                                        </p:tgtEl>
                                        <p:attrNameLst>
                                          <p:attrName>ppt_x</p:attrName>
                                        </p:attrNameLst>
                                      </p:cBhvr>
                                      <p:tavLst>
                                        <p:tav tm="0">
                                          <p:val>
                                            <p:fltVal val="0.5"/>
                                          </p:val>
                                        </p:tav>
                                        <p:tav tm="100000">
                                          <p:val>
                                            <p:strVal val="#ppt_x"/>
                                          </p:val>
                                        </p:tav>
                                      </p:tavLst>
                                    </p:anim>
                                    <p:anim calcmode="lin" valueType="num">
                                      <p:cBhvr>
                                        <p:cTn id="34" dur="500" fill="hold"/>
                                        <p:tgtEl>
                                          <p:spTgt spid="105"/>
                                        </p:tgtEl>
                                        <p:attrNameLst>
                                          <p:attrName>ppt_y</p:attrName>
                                        </p:attrNameLst>
                                      </p:cBhvr>
                                      <p:tavLst>
                                        <p:tav tm="0">
                                          <p:val>
                                            <p:fltVal val="0.5"/>
                                          </p:val>
                                        </p:tav>
                                        <p:tav tm="100000">
                                          <p:val>
                                            <p:strVal val="#ppt_y"/>
                                          </p:val>
                                        </p:tav>
                                      </p:tavLst>
                                    </p:anim>
                                  </p:childTnLst>
                                </p:cTn>
                              </p:par>
                            </p:childTnLst>
                          </p:cTn>
                        </p:par>
                        <p:par>
                          <p:cTn id="35" fill="hold">
                            <p:stCondLst>
                              <p:cond delay="1750"/>
                            </p:stCondLst>
                            <p:childTnLst>
                              <p:par>
                                <p:cTn id="36" presetID="10" presetClass="entr" presetSubtype="0" fill="hold" grpId="0" nodeType="afterEffect">
                                  <p:stCondLst>
                                    <p:cond delay="0"/>
                                  </p:stCondLst>
                                  <p:childTnLst>
                                    <p:set>
                                      <p:cBhvr>
                                        <p:cTn id="37" dur="1" fill="hold">
                                          <p:stCondLst>
                                            <p:cond delay="0"/>
                                          </p:stCondLst>
                                        </p:cTn>
                                        <p:tgtEl>
                                          <p:spTgt spid="90"/>
                                        </p:tgtEl>
                                        <p:attrNameLst>
                                          <p:attrName>style.visibility</p:attrName>
                                        </p:attrNameLst>
                                      </p:cBhvr>
                                      <p:to>
                                        <p:strVal val="visible"/>
                                      </p:to>
                                    </p:set>
                                    <p:animEffect transition="in" filter="fade">
                                      <p:cBhvr>
                                        <p:cTn id="38" dur="500"/>
                                        <p:tgtEl>
                                          <p:spTgt spid="90"/>
                                        </p:tgtEl>
                                      </p:cBhvr>
                                    </p:animEffect>
                                  </p:childTnLst>
                                </p:cTn>
                              </p:par>
                              <p:par>
                                <p:cTn id="39" presetID="10" presetClass="entr" presetSubtype="0" fill="hold" grpId="0" nodeType="withEffect">
                                  <p:stCondLst>
                                    <p:cond delay="250"/>
                                  </p:stCondLst>
                                  <p:childTnLst>
                                    <p:set>
                                      <p:cBhvr>
                                        <p:cTn id="40" dur="1" fill="hold">
                                          <p:stCondLst>
                                            <p:cond delay="0"/>
                                          </p:stCondLst>
                                        </p:cTn>
                                        <p:tgtEl>
                                          <p:spTgt spid="93"/>
                                        </p:tgtEl>
                                        <p:attrNameLst>
                                          <p:attrName>style.visibility</p:attrName>
                                        </p:attrNameLst>
                                      </p:cBhvr>
                                      <p:to>
                                        <p:strVal val="visible"/>
                                      </p:to>
                                    </p:set>
                                    <p:animEffect transition="in" filter="fade">
                                      <p:cBhvr>
                                        <p:cTn id="41" dur="500"/>
                                        <p:tgtEl>
                                          <p:spTgt spid="93"/>
                                        </p:tgtEl>
                                      </p:cBhvr>
                                    </p:animEffect>
                                  </p:childTnLst>
                                </p:cTn>
                              </p:par>
                              <p:par>
                                <p:cTn id="42" presetID="10" presetClass="entr" presetSubtype="0" fill="hold" grpId="0" nodeType="withEffect">
                                  <p:stCondLst>
                                    <p:cond delay="500"/>
                                  </p:stCondLst>
                                  <p:childTnLst>
                                    <p:set>
                                      <p:cBhvr>
                                        <p:cTn id="43" dur="1" fill="hold">
                                          <p:stCondLst>
                                            <p:cond delay="0"/>
                                          </p:stCondLst>
                                        </p:cTn>
                                        <p:tgtEl>
                                          <p:spTgt spid="94"/>
                                        </p:tgtEl>
                                        <p:attrNameLst>
                                          <p:attrName>style.visibility</p:attrName>
                                        </p:attrNameLst>
                                      </p:cBhvr>
                                      <p:to>
                                        <p:strVal val="visible"/>
                                      </p:to>
                                    </p:set>
                                    <p:animEffect transition="in" filter="fade">
                                      <p:cBhvr>
                                        <p:cTn id="44" dur="500"/>
                                        <p:tgtEl>
                                          <p:spTgt spid="94"/>
                                        </p:tgtEl>
                                      </p:cBhvr>
                                    </p:animEffect>
                                  </p:childTnLst>
                                </p:cTn>
                              </p:par>
                              <p:par>
                                <p:cTn id="45" presetID="10" presetClass="entr" presetSubtype="0" fill="hold" grpId="0" nodeType="withEffect">
                                  <p:stCondLst>
                                    <p:cond delay="750"/>
                                  </p:stCondLst>
                                  <p:childTnLst>
                                    <p:set>
                                      <p:cBhvr>
                                        <p:cTn id="46" dur="1" fill="hold">
                                          <p:stCondLst>
                                            <p:cond delay="0"/>
                                          </p:stCondLst>
                                        </p:cTn>
                                        <p:tgtEl>
                                          <p:spTgt spid="95"/>
                                        </p:tgtEl>
                                        <p:attrNameLst>
                                          <p:attrName>style.visibility</p:attrName>
                                        </p:attrNameLst>
                                      </p:cBhvr>
                                      <p:to>
                                        <p:strVal val="visible"/>
                                      </p:to>
                                    </p:set>
                                    <p:animEffect transition="in" filter="fade">
                                      <p:cBhvr>
                                        <p:cTn id="47" dur="5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p:bldP spid="93" grpId="0"/>
      <p:bldP spid="94" grpId="0"/>
      <p:bldP spid="9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图片 1"/>
          <p:cNvSpPr txBox="1"/>
          <p:nvPr/>
        </p:nvSpPr>
        <p:spPr>
          <a:xfrm>
            <a:off x="1115616" y="275346"/>
            <a:ext cx="4698722" cy="430887"/>
          </a:xfrm>
          <a:prstGeom prst="rect">
            <a:avLst/>
          </a:prstGeom>
          <a:noFill/>
        </p:spPr>
        <p:txBody>
          <a:bodyPr wrap="none" rtlCol="0">
            <a:spAutoFit/>
          </a:bodyPr>
          <a:lstStyle/>
          <a:p>
            <a:r>
              <a:rPr lang="zh-CN" altLang="en-US" sz="2200" dirty="0" smtClean="0"/>
              <a:t>在此录入本页幻灯片标题或关键文本</a:t>
            </a:r>
            <a:endParaRPr lang="zh-CN" altLang="en-US" sz="2200" dirty="0"/>
          </a:p>
        </p:txBody>
      </p:sp>
      <p:grpSp>
        <p:nvGrpSpPr>
          <p:cNvPr id="256" name="图片 255"/>
          <p:cNvGrpSpPr>
            <a:grpSpLocks/>
          </p:cNvGrpSpPr>
          <p:nvPr/>
        </p:nvGrpSpPr>
        <p:grpSpPr bwMode="auto">
          <a:xfrm>
            <a:off x="3585016" y="1962752"/>
            <a:ext cx="879323" cy="879408"/>
            <a:chOff x="4584975" y="1646087"/>
            <a:chExt cx="846284" cy="844810"/>
          </a:xfrm>
        </p:grpSpPr>
        <p:grpSp>
          <p:nvGrpSpPr>
            <p:cNvPr id="257" name="图片 70"/>
            <p:cNvGrpSpPr>
              <a:grpSpLocks/>
            </p:cNvGrpSpPr>
            <p:nvPr/>
          </p:nvGrpSpPr>
          <p:grpSpPr bwMode="auto">
            <a:xfrm>
              <a:off x="4584975" y="1646087"/>
              <a:ext cx="846284" cy="844810"/>
              <a:chOff x="4516292" y="1706892"/>
              <a:chExt cx="846284" cy="844810"/>
            </a:xfrm>
          </p:grpSpPr>
          <p:sp>
            <p:nvSpPr>
              <p:cNvPr id="259" name="上箭头 1"/>
              <p:cNvSpPr/>
              <p:nvPr/>
            </p:nvSpPr>
            <p:spPr>
              <a:xfrm rot="18659292">
                <a:off x="4494861" y="1728323"/>
                <a:ext cx="824986" cy="782125"/>
              </a:xfrm>
              <a:custGeom>
                <a:avLst/>
                <a:gdLst>
                  <a:gd name="connsiteX0" fmla="*/ 0 w 670624"/>
                  <a:gd name="connsiteY0" fmla="*/ 519566 h 735489"/>
                  <a:gd name="connsiteX1" fmla="*/ 335312 w 670624"/>
                  <a:gd name="connsiteY1" fmla="*/ 0 h 735489"/>
                  <a:gd name="connsiteX2" fmla="*/ 670624 w 670624"/>
                  <a:gd name="connsiteY2" fmla="*/ 519566 h 735489"/>
                  <a:gd name="connsiteX3" fmla="*/ 502968 w 670624"/>
                  <a:gd name="connsiteY3" fmla="*/ 519566 h 735489"/>
                  <a:gd name="connsiteX4" fmla="*/ 502968 w 670624"/>
                  <a:gd name="connsiteY4" fmla="*/ 735489 h 735489"/>
                  <a:gd name="connsiteX5" fmla="*/ 167656 w 670624"/>
                  <a:gd name="connsiteY5" fmla="*/ 735489 h 735489"/>
                  <a:gd name="connsiteX6" fmla="*/ 167656 w 670624"/>
                  <a:gd name="connsiteY6" fmla="*/ 519566 h 735489"/>
                  <a:gd name="connsiteX7" fmla="*/ 0 w 670624"/>
                  <a:gd name="connsiteY7" fmla="*/ 519566 h 735489"/>
                  <a:gd name="connsiteX0" fmla="*/ 0 w 670624"/>
                  <a:gd name="connsiteY0" fmla="*/ 519566 h 735489"/>
                  <a:gd name="connsiteX1" fmla="*/ 335312 w 670624"/>
                  <a:gd name="connsiteY1" fmla="*/ 0 h 735489"/>
                  <a:gd name="connsiteX2" fmla="*/ 670624 w 670624"/>
                  <a:gd name="connsiteY2" fmla="*/ 519566 h 735489"/>
                  <a:gd name="connsiteX3" fmla="*/ 502968 w 670624"/>
                  <a:gd name="connsiteY3" fmla="*/ 519566 h 735489"/>
                  <a:gd name="connsiteX4" fmla="*/ 502968 w 670624"/>
                  <a:gd name="connsiteY4" fmla="*/ 735489 h 735489"/>
                  <a:gd name="connsiteX5" fmla="*/ 167656 w 670624"/>
                  <a:gd name="connsiteY5" fmla="*/ 735489 h 735489"/>
                  <a:gd name="connsiteX6" fmla="*/ 167656 w 670624"/>
                  <a:gd name="connsiteY6" fmla="*/ 519566 h 735489"/>
                  <a:gd name="connsiteX7" fmla="*/ 0 w 670624"/>
                  <a:gd name="connsiteY7" fmla="*/ 519566 h 735489"/>
                  <a:gd name="connsiteX0" fmla="*/ 3128 w 673752"/>
                  <a:gd name="connsiteY0" fmla="*/ 519566 h 735489"/>
                  <a:gd name="connsiteX1" fmla="*/ 338440 w 673752"/>
                  <a:gd name="connsiteY1" fmla="*/ 0 h 735489"/>
                  <a:gd name="connsiteX2" fmla="*/ 673752 w 673752"/>
                  <a:gd name="connsiteY2" fmla="*/ 519566 h 735489"/>
                  <a:gd name="connsiteX3" fmla="*/ 506096 w 673752"/>
                  <a:gd name="connsiteY3" fmla="*/ 519566 h 735489"/>
                  <a:gd name="connsiteX4" fmla="*/ 506096 w 673752"/>
                  <a:gd name="connsiteY4" fmla="*/ 735489 h 735489"/>
                  <a:gd name="connsiteX5" fmla="*/ 170784 w 673752"/>
                  <a:gd name="connsiteY5" fmla="*/ 735489 h 735489"/>
                  <a:gd name="connsiteX6" fmla="*/ 170784 w 673752"/>
                  <a:gd name="connsiteY6" fmla="*/ 519566 h 735489"/>
                  <a:gd name="connsiteX7" fmla="*/ 3128 w 673752"/>
                  <a:gd name="connsiteY7" fmla="*/ 519566 h 735489"/>
                  <a:gd name="connsiteX0" fmla="*/ 3128 w 681059"/>
                  <a:gd name="connsiteY0" fmla="*/ 519566 h 735489"/>
                  <a:gd name="connsiteX1" fmla="*/ 338440 w 681059"/>
                  <a:gd name="connsiteY1" fmla="*/ 0 h 735489"/>
                  <a:gd name="connsiteX2" fmla="*/ 673752 w 681059"/>
                  <a:gd name="connsiteY2" fmla="*/ 519566 h 735489"/>
                  <a:gd name="connsiteX3" fmla="*/ 506096 w 681059"/>
                  <a:gd name="connsiteY3" fmla="*/ 519566 h 735489"/>
                  <a:gd name="connsiteX4" fmla="*/ 506096 w 681059"/>
                  <a:gd name="connsiteY4" fmla="*/ 735489 h 735489"/>
                  <a:gd name="connsiteX5" fmla="*/ 170784 w 681059"/>
                  <a:gd name="connsiteY5" fmla="*/ 735489 h 735489"/>
                  <a:gd name="connsiteX6" fmla="*/ 170784 w 681059"/>
                  <a:gd name="connsiteY6" fmla="*/ 519566 h 735489"/>
                  <a:gd name="connsiteX7" fmla="*/ 3128 w 681059"/>
                  <a:gd name="connsiteY7" fmla="*/ 519566 h 735489"/>
                  <a:gd name="connsiteX0" fmla="*/ 2778 w 704531"/>
                  <a:gd name="connsiteY0" fmla="*/ 473003 h 735602"/>
                  <a:gd name="connsiteX1" fmla="*/ 361824 w 704531"/>
                  <a:gd name="connsiteY1" fmla="*/ 113 h 735602"/>
                  <a:gd name="connsiteX2" fmla="*/ 697136 w 704531"/>
                  <a:gd name="connsiteY2" fmla="*/ 519679 h 735602"/>
                  <a:gd name="connsiteX3" fmla="*/ 529480 w 704531"/>
                  <a:gd name="connsiteY3" fmla="*/ 519679 h 735602"/>
                  <a:gd name="connsiteX4" fmla="*/ 529480 w 704531"/>
                  <a:gd name="connsiteY4" fmla="*/ 735602 h 735602"/>
                  <a:gd name="connsiteX5" fmla="*/ 194168 w 704531"/>
                  <a:gd name="connsiteY5" fmla="*/ 735602 h 735602"/>
                  <a:gd name="connsiteX6" fmla="*/ 194168 w 704531"/>
                  <a:gd name="connsiteY6" fmla="*/ 519679 h 735602"/>
                  <a:gd name="connsiteX7" fmla="*/ 2778 w 704531"/>
                  <a:gd name="connsiteY7" fmla="*/ 473003 h 735602"/>
                  <a:gd name="connsiteX0" fmla="*/ 2204 w 759173"/>
                  <a:gd name="connsiteY0" fmla="*/ 487091 h 735543"/>
                  <a:gd name="connsiteX1" fmla="*/ 416256 w 759173"/>
                  <a:gd name="connsiteY1" fmla="*/ 54 h 735543"/>
                  <a:gd name="connsiteX2" fmla="*/ 751568 w 759173"/>
                  <a:gd name="connsiteY2" fmla="*/ 519620 h 735543"/>
                  <a:gd name="connsiteX3" fmla="*/ 583912 w 759173"/>
                  <a:gd name="connsiteY3" fmla="*/ 519620 h 735543"/>
                  <a:gd name="connsiteX4" fmla="*/ 583912 w 759173"/>
                  <a:gd name="connsiteY4" fmla="*/ 735543 h 735543"/>
                  <a:gd name="connsiteX5" fmla="*/ 248600 w 759173"/>
                  <a:gd name="connsiteY5" fmla="*/ 735543 h 735543"/>
                  <a:gd name="connsiteX6" fmla="*/ 248600 w 759173"/>
                  <a:gd name="connsiteY6" fmla="*/ 519620 h 735543"/>
                  <a:gd name="connsiteX7" fmla="*/ 2204 w 759173"/>
                  <a:gd name="connsiteY7" fmla="*/ 487091 h 735543"/>
                  <a:gd name="connsiteX0" fmla="*/ 2204 w 810726"/>
                  <a:gd name="connsiteY0" fmla="*/ 487184 h 735636"/>
                  <a:gd name="connsiteX1" fmla="*/ 416256 w 810726"/>
                  <a:gd name="connsiteY1" fmla="*/ 147 h 735636"/>
                  <a:gd name="connsiteX2" fmla="*/ 804061 w 810726"/>
                  <a:gd name="connsiteY2" fmla="*/ 541399 h 735636"/>
                  <a:gd name="connsiteX3" fmla="*/ 583912 w 810726"/>
                  <a:gd name="connsiteY3" fmla="*/ 519713 h 735636"/>
                  <a:gd name="connsiteX4" fmla="*/ 583912 w 810726"/>
                  <a:gd name="connsiteY4" fmla="*/ 735636 h 735636"/>
                  <a:gd name="connsiteX5" fmla="*/ 248600 w 810726"/>
                  <a:gd name="connsiteY5" fmla="*/ 735636 h 735636"/>
                  <a:gd name="connsiteX6" fmla="*/ 248600 w 810726"/>
                  <a:gd name="connsiteY6" fmla="*/ 519713 h 735636"/>
                  <a:gd name="connsiteX7" fmla="*/ 2204 w 810726"/>
                  <a:gd name="connsiteY7" fmla="*/ 487184 h 735636"/>
                  <a:gd name="connsiteX0" fmla="*/ 1845 w 810367"/>
                  <a:gd name="connsiteY0" fmla="*/ 487185 h 735637"/>
                  <a:gd name="connsiteX1" fmla="*/ 415897 w 810367"/>
                  <a:gd name="connsiteY1" fmla="*/ 148 h 735637"/>
                  <a:gd name="connsiteX2" fmla="*/ 803702 w 810367"/>
                  <a:gd name="connsiteY2" fmla="*/ 541400 h 735637"/>
                  <a:gd name="connsiteX3" fmla="*/ 583553 w 810367"/>
                  <a:gd name="connsiteY3" fmla="*/ 519714 h 735637"/>
                  <a:gd name="connsiteX4" fmla="*/ 583553 w 810367"/>
                  <a:gd name="connsiteY4" fmla="*/ 735637 h 735637"/>
                  <a:gd name="connsiteX5" fmla="*/ 248241 w 810367"/>
                  <a:gd name="connsiteY5" fmla="*/ 735637 h 735637"/>
                  <a:gd name="connsiteX6" fmla="*/ 260108 w 810367"/>
                  <a:gd name="connsiteY6" fmla="*/ 543052 h 735637"/>
                  <a:gd name="connsiteX7" fmla="*/ 1845 w 810367"/>
                  <a:gd name="connsiteY7" fmla="*/ 487185 h 735637"/>
                  <a:gd name="connsiteX0" fmla="*/ 1845 w 806795"/>
                  <a:gd name="connsiteY0" fmla="*/ 487185 h 735637"/>
                  <a:gd name="connsiteX1" fmla="*/ 415897 w 806795"/>
                  <a:gd name="connsiteY1" fmla="*/ 148 h 735637"/>
                  <a:gd name="connsiteX2" fmla="*/ 803702 w 806795"/>
                  <a:gd name="connsiteY2" fmla="*/ 541400 h 735637"/>
                  <a:gd name="connsiteX3" fmla="*/ 585833 w 806795"/>
                  <a:gd name="connsiteY3" fmla="*/ 551382 h 735637"/>
                  <a:gd name="connsiteX4" fmla="*/ 583553 w 806795"/>
                  <a:gd name="connsiteY4" fmla="*/ 735637 h 735637"/>
                  <a:gd name="connsiteX5" fmla="*/ 248241 w 806795"/>
                  <a:gd name="connsiteY5" fmla="*/ 735637 h 735637"/>
                  <a:gd name="connsiteX6" fmla="*/ 260108 w 806795"/>
                  <a:gd name="connsiteY6" fmla="*/ 543052 h 735637"/>
                  <a:gd name="connsiteX7" fmla="*/ 1845 w 806795"/>
                  <a:gd name="connsiteY7" fmla="*/ 487185 h 735637"/>
                  <a:gd name="connsiteX0" fmla="*/ 1845 w 825693"/>
                  <a:gd name="connsiteY0" fmla="*/ 487110 h 735562"/>
                  <a:gd name="connsiteX1" fmla="*/ 415897 w 825693"/>
                  <a:gd name="connsiteY1" fmla="*/ 73 h 735562"/>
                  <a:gd name="connsiteX2" fmla="*/ 822875 w 825693"/>
                  <a:gd name="connsiteY2" fmla="*/ 524666 h 735562"/>
                  <a:gd name="connsiteX3" fmla="*/ 585833 w 825693"/>
                  <a:gd name="connsiteY3" fmla="*/ 551307 h 735562"/>
                  <a:gd name="connsiteX4" fmla="*/ 583553 w 825693"/>
                  <a:gd name="connsiteY4" fmla="*/ 735562 h 735562"/>
                  <a:gd name="connsiteX5" fmla="*/ 248241 w 825693"/>
                  <a:gd name="connsiteY5" fmla="*/ 735562 h 735562"/>
                  <a:gd name="connsiteX6" fmla="*/ 260108 w 825693"/>
                  <a:gd name="connsiteY6" fmla="*/ 542977 h 735562"/>
                  <a:gd name="connsiteX7" fmla="*/ 1845 w 825693"/>
                  <a:gd name="connsiteY7" fmla="*/ 487110 h 735562"/>
                  <a:gd name="connsiteX0" fmla="*/ 1845 w 825693"/>
                  <a:gd name="connsiteY0" fmla="*/ 487110 h 759117"/>
                  <a:gd name="connsiteX1" fmla="*/ 415897 w 825693"/>
                  <a:gd name="connsiteY1" fmla="*/ 73 h 759117"/>
                  <a:gd name="connsiteX2" fmla="*/ 822875 w 825693"/>
                  <a:gd name="connsiteY2" fmla="*/ 524666 h 759117"/>
                  <a:gd name="connsiteX3" fmla="*/ 585833 w 825693"/>
                  <a:gd name="connsiteY3" fmla="*/ 551307 h 759117"/>
                  <a:gd name="connsiteX4" fmla="*/ 583553 w 825693"/>
                  <a:gd name="connsiteY4" fmla="*/ 735562 h 759117"/>
                  <a:gd name="connsiteX5" fmla="*/ 248241 w 825693"/>
                  <a:gd name="connsiteY5" fmla="*/ 735562 h 759117"/>
                  <a:gd name="connsiteX6" fmla="*/ 260108 w 825693"/>
                  <a:gd name="connsiteY6" fmla="*/ 542977 h 759117"/>
                  <a:gd name="connsiteX7" fmla="*/ 1845 w 825693"/>
                  <a:gd name="connsiteY7" fmla="*/ 487110 h 759117"/>
                  <a:gd name="connsiteX0" fmla="*/ 1845 w 825693"/>
                  <a:gd name="connsiteY0" fmla="*/ 487110 h 766982"/>
                  <a:gd name="connsiteX1" fmla="*/ 415897 w 825693"/>
                  <a:gd name="connsiteY1" fmla="*/ 73 h 766982"/>
                  <a:gd name="connsiteX2" fmla="*/ 822875 w 825693"/>
                  <a:gd name="connsiteY2" fmla="*/ 524666 h 766982"/>
                  <a:gd name="connsiteX3" fmla="*/ 585833 w 825693"/>
                  <a:gd name="connsiteY3" fmla="*/ 551307 h 766982"/>
                  <a:gd name="connsiteX4" fmla="*/ 587090 w 825693"/>
                  <a:gd name="connsiteY4" fmla="*/ 749313 h 766982"/>
                  <a:gd name="connsiteX5" fmla="*/ 248241 w 825693"/>
                  <a:gd name="connsiteY5" fmla="*/ 735562 h 766982"/>
                  <a:gd name="connsiteX6" fmla="*/ 260108 w 825693"/>
                  <a:gd name="connsiteY6" fmla="*/ 542977 h 766982"/>
                  <a:gd name="connsiteX7" fmla="*/ 1845 w 825693"/>
                  <a:gd name="connsiteY7" fmla="*/ 487110 h 766982"/>
                  <a:gd name="connsiteX0" fmla="*/ 2266 w 825590"/>
                  <a:gd name="connsiteY0" fmla="*/ 494810 h 774682"/>
                  <a:gd name="connsiteX1" fmla="*/ 434863 w 825590"/>
                  <a:gd name="connsiteY1" fmla="*/ 71 h 774682"/>
                  <a:gd name="connsiteX2" fmla="*/ 823296 w 825590"/>
                  <a:gd name="connsiteY2" fmla="*/ 532366 h 774682"/>
                  <a:gd name="connsiteX3" fmla="*/ 586254 w 825590"/>
                  <a:gd name="connsiteY3" fmla="*/ 559007 h 774682"/>
                  <a:gd name="connsiteX4" fmla="*/ 587511 w 825590"/>
                  <a:gd name="connsiteY4" fmla="*/ 757013 h 774682"/>
                  <a:gd name="connsiteX5" fmla="*/ 248662 w 825590"/>
                  <a:gd name="connsiteY5" fmla="*/ 743262 h 774682"/>
                  <a:gd name="connsiteX6" fmla="*/ 260529 w 825590"/>
                  <a:gd name="connsiteY6" fmla="*/ 550677 h 774682"/>
                  <a:gd name="connsiteX7" fmla="*/ 2266 w 825590"/>
                  <a:gd name="connsiteY7" fmla="*/ 494810 h 774682"/>
                  <a:gd name="connsiteX0" fmla="*/ 2266 w 825590"/>
                  <a:gd name="connsiteY0" fmla="*/ 494916 h 774788"/>
                  <a:gd name="connsiteX1" fmla="*/ 434863 w 825590"/>
                  <a:gd name="connsiteY1" fmla="*/ 177 h 774788"/>
                  <a:gd name="connsiteX2" fmla="*/ 823296 w 825590"/>
                  <a:gd name="connsiteY2" fmla="*/ 532472 h 774788"/>
                  <a:gd name="connsiteX3" fmla="*/ 586254 w 825590"/>
                  <a:gd name="connsiteY3" fmla="*/ 559113 h 774788"/>
                  <a:gd name="connsiteX4" fmla="*/ 587511 w 825590"/>
                  <a:gd name="connsiteY4" fmla="*/ 757119 h 774788"/>
                  <a:gd name="connsiteX5" fmla="*/ 248662 w 825590"/>
                  <a:gd name="connsiteY5" fmla="*/ 743368 h 774788"/>
                  <a:gd name="connsiteX6" fmla="*/ 260529 w 825590"/>
                  <a:gd name="connsiteY6" fmla="*/ 550783 h 774788"/>
                  <a:gd name="connsiteX7" fmla="*/ 2266 w 825590"/>
                  <a:gd name="connsiteY7" fmla="*/ 494916 h 774788"/>
                  <a:gd name="connsiteX0" fmla="*/ 2266 w 825245"/>
                  <a:gd name="connsiteY0" fmla="*/ 494917 h 774789"/>
                  <a:gd name="connsiteX1" fmla="*/ 434863 w 825245"/>
                  <a:gd name="connsiteY1" fmla="*/ 178 h 774789"/>
                  <a:gd name="connsiteX2" fmla="*/ 823296 w 825245"/>
                  <a:gd name="connsiteY2" fmla="*/ 532473 h 774789"/>
                  <a:gd name="connsiteX3" fmla="*/ 576667 w 825245"/>
                  <a:gd name="connsiteY3" fmla="*/ 567444 h 774789"/>
                  <a:gd name="connsiteX4" fmla="*/ 587511 w 825245"/>
                  <a:gd name="connsiteY4" fmla="*/ 757120 h 774789"/>
                  <a:gd name="connsiteX5" fmla="*/ 248662 w 825245"/>
                  <a:gd name="connsiteY5" fmla="*/ 743369 h 774789"/>
                  <a:gd name="connsiteX6" fmla="*/ 260529 w 825245"/>
                  <a:gd name="connsiteY6" fmla="*/ 550784 h 774789"/>
                  <a:gd name="connsiteX7" fmla="*/ 2266 w 825245"/>
                  <a:gd name="connsiteY7" fmla="*/ 494917 h 774789"/>
                  <a:gd name="connsiteX0" fmla="*/ 2266 w 825245"/>
                  <a:gd name="connsiteY0" fmla="*/ 494917 h 769075"/>
                  <a:gd name="connsiteX1" fmla="*/ 434863 w 825245"/>
                  <a:gd name="connsiteY1" fmla="*/ 178 h 769075"/>
                  <a:gd name="connsiteX2" fmla="*/ 823296 w 825245"/>
                  <a:gd name="connsiteY2" fmla="*/ 532473 h 769075"/>
                  <a:gd name="connsiteX3" fmla="*/ 576667 w 825245"/>
                  <a:gd name="connsiteY3" fmla="*/ 567444 h 769075"/>
                  <a:gd name="connsiteX4" fmla="*/ 579181 w 825245"/>
                  <a:gd name="connsiteY4" fmla="*/ 747533 h 769075"/>
                  <a:gd name="connsiteX5" fmla="*/ 248662 w 825245"/>
                  <a:gd name="connsiteY5" fmla="*/ 743369 h 769075"/>
                  <a:gd name="connsiteX6" fmla="*/ 260529 w 825245"/>
                  <a:gd name="connsiteY6" fmla="*/ 550784 h 769075"/>
                  <a:gd name="connsiteX7" fmla="*/ 2266 w 825245"/>
                  <a:gd name="connsiteY7" fmla="*/ 494917 h 769075"/>
                  <a:gd name="connsiteX0" fmla="*/ 2266 w 825245"/>
                  <a:gd name="connsiteY0" fmla="*/ 494917 h 777907"/>
                  <a:gd name="connsiteX1" fmla="*/ 434863 w 825245"/>
                  <a:gd name="connsiteY1" fmla="*/ 178 h 777907"/>
                  <a:gd name="connsiteX2" fmla="*/ 823296 w 825245"/>
                  <a:gd name="connsiteY2" fmla="*/ 532473 h 777907"/>
                  <a:gd name="connsiteX3" fmla="*/ 576667 w 825245"/>
                  <a:gd name="connsiteY3" fmla="*/ 567444 h 777907"/>
                  <a:gd name="connsiteX4" fmla="*/ 579181 w 825245"/>
                  <a:gd name="connsiteY4" fmla="*/ 747533 h 777907"/>
                  <a:gd name="connsiteX5" fmla="*/ 248662 w 825245"/>
                  <a:gd name="connsiteY5" fmla="*/ 743369 h 777907"/>
                  <a:gd name="connsiteX6" fmla="*/ 260529 w 825245"/>
                  <a:gd name="connsiteY6" fmla="*/ 550784 h 777907"/>
                  <a:gd name="connsiteX7" fmla="*/ 2266 w 825245"/>
                  <a:gd name="connsiteY7" fmla="*/ 494917 h 777907"/>
                  <a:gd name="connsiteX0" fmla="*/ 2266 w 825245"/>
                  <a:gd name="connsiteY0" fmla="*/ 494917 h 782325"/>
                  <a:gd name="connsiteX1" fmla="*/ 434863 w 825245"/>
                  <a:gd name="connsiteY1" fmla="*/ 178 h 782325"/>
                  <a:gd name="connsiteX2" fmla="*/ 823296 w 825245"/>
                  <a:gd name="connsiteY2" fmla="*/ 532473 h 782325"/>
                  <a:gd name="connsiteX3" fmla="*/ 576667 w 825245"/>
                  <a:gd name="connsiteY3" fmla="*/ 567444 h 782325"/>
                  <a:gd name="connsiteX4" fmla="*/ 580949 w 825245"/>
                  <a:gd name="connsiteY4" fmla="*/ 754409 h 782325"/>
                  <a:gd name="connsiteX5" fmla="*/ 248662 w 825245"/>
                  <a:gd name="connsiteY5" fmla="*/ 743369 h 782325"/>
                  <a:gd name="connsiteX6" fmla="*/ 260529 w 825245"/>
                  <a:gd name="connsiteY6" fmla="*/ 550784 h 782325"/>
                  <a:gd name="connsiteX7" fmla="*/ 2266 w 825245"/>
                  <a:gd name="connsiteY7" fmla="*/ 494917 h 78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5245" h="782325">
                    <a:moveTo>
                      <a:pt x="2266" y="494917"/>
                    </a:moveTo>
                    <a:cubicBezTo>
                      <a:pt x="31322" y="403149"/>
                      <a:pt x="278852" y="10579"/>
                      <a:pt x="434863" y="178"/>
                    </a:cubicBezTo>
                    <a:cubicBezTo>
                      <a:pt x="590874" y="-10223"/>
                      <a:pt x="799662" y="437929"/>
                      <a:pt x="823296" y="532473"/>
                    </a:cubicBezTo>
                    <a:cubicBezTo>
                      <a:pt x="846930" y="627017"/>
                      <a:pt x="649290" y="564117"/>
                      <a:pt x="576667" y="567444"/>
                    </a:cubicBezTo>
                    <a:cubicBezTo>
                      <a:pt x="578094" y="629766"/>
                      <a:pt x="579522" y="692087"/>
                      <a:pt x="580949" y="754409"/>
                    </a:cubicBezTo>
                    <a:cubicBezTo>
                      <a:pt x="509676" y="806571"/>
                      <a:pt x="302569" y="775466"/>
                      <a:pt x="248662" y="743369"/>
                    </a:cubicBezTo>
                    <a:lnTo>
                      <a:pt x="260529" y="550784"/>
                    </a:lnTo>
                    <a:cubicBezTo>
                      <a:pt x="232586" y="514797"/>
                      <a:pt x="-26790" y="586685"/>
                      <a:pt x="2266" y="494917"/>
                    </a:cubicBezTo>
                    <a:close/>
                  </a:path>
                </a:pathLst>
              </a:custGeom>
              <a:ln/>
            </p:spPr>
            <p:style>
              <a:lnRef idx="1">
                <a:schemeClr val="accent2"/>
              </a:lnRef>
              <a:fillRef idx="3">
                <a:schemeClr val="accent2"/>
              </a:fillRef>
              <a:effectRef idx="2">
                <a:schemeClr val="accent2"/>
              </a:effectRef>
              <a:fontRef idx="minor">
                <a:schemeClr val="lt1"/>
              </a:fontRef>
            </p:style>
            <p:txBody>
              <a:bodyPr lIns="48403" tIns="48403" rIns="48403" bIns="48403" spcCol="1270" anchor="ctr"/>
              <a:lstStyle/>
              <a:p>
                <a:pPr algn="ctr" defTabSz="799795">
                  <a:lnSpc>
                    <a:spcPct val="90000"/>
                  </a:lnSpc>
                  <a:spcAft>
                    <a:spcPct val="35000"/>
                  </a:spcAft>
                  <a:defRPr/>
                </a:pPr>
                <a:endParaRPr lang="zh-CN" altLang="en-US" b="1" kern="0">
                  <a:solidFill>
                    <a:srgbClr val="FFFFFF"/>
                  </a:solidFill>
                  <a:effectLst>
                    <a:outerShdw blurRad="38100" dist="38100" dir="2700000" algn="tl">
                      <a:srgbClr val="000000">
                        <a:alpha val="43137"/>
                      </a:srgbClr>
                    </a:outerShdw>
                  </a:effectLst>
                  <a:latin typeface="Calibri"/>
                  <a:ea typeface="微软雅黑"/>
                </a:endParaRPr>
              </a:p>
            </p:txBody>
          </p:sp>
          <p:sp>
            <p:nvSpPr>
              <p:cNvPr id="260" name="图片 6"/>
              <p:cNvSpPr/>
              <p:nvPr/>
            </p:nvSpPr>
            <p:spPr>
              <a:xfrm>
                <a:off x="4762318" y="1935384"/>
                <a:ext cx="600258" cy="616318"/>
              </a:xfrm>
              <a:custGeom>
                <a:avLst/>
                <a:gdLst>
                  <a:gd name="connsiteX0" fmla="*/ 1820 w 648719"/>
                  <a:gd name="connsiteY0" fmla="*/ 553500 h 638223"/>
                  <a:gd name="connsiteX1" fmla="*/ 0 w 648719"/>
                  <a:gd name="connsiteY1" fmla="*/ 548496 h 638223"/>
                  <a:gd name="connsiteX2" fmla="*/ 1820 w 648719"/>
                  <a:gd name="connsiteY2" fmla="*/ 553500 h 638223"/>
                  <a:gd name="connsiteX3" fmla="*/ 612225 w 648719"/>
                  <a:gd name="connsiteY3" fmla="*/ 69800 h 638223"/>
                  <a:gd name="connsiteX4" fmla="*/ 648719 w 648719"/>
                  <a:gd name="connsiteY4" fmla="*/ 234550 h 638223"/>
                  <a:gd name="connsiteX5" fmla="*/ 245046 w 648719"/>
                  <a:gd name="connsiteY5" fmla="*/ 638223 h 638223"/>
                  <a:gd name="connsiteX6" fmla="*/ 95108 w 648719"/>
                  <a:gd name="connsiteY6" fmla="*/ 606321 h 638223"/>
                  <a:gd name="connsiteX7" fmla="*/ 240050 w 648719"/>
                  <a:gd name="connsiteY7" fmla="*/ 454053 h 638223"/>
                  <a:gd name="connsiteX8" fmla="*/ 377638 w 648719"/>
                  <a:gd name="connsiteY8" fmla="*/ 589328 h 638223"/>
                  <a:gd name="connsiteX9" fmla="*/ 603919 w 648719"/>
                  <a:gd name="connsiteY9" fmla="*/ 345744 h 638223"/>
                  <a:gd name="connsiteX10" fmla="*/ 459981 w 648719"/>
                  <a:gd name="connsiteY10" fmla="*/ 226345 h 638223"/>
                  <a:gd name="connsiteX11" fmla="*/ 612225 w 648719"/>
                  <a:gd name="connsiteY11" fmla="*/ 69800 h 638223"/>
                  <a:gd name="connsiteX12" fmla="*/ 572474 w 648719"/>
                  <a:gd name="connsiteY12" fmla="*/ 0 h 638223"/>
                  <a:gd name="connsiteX13" fmla="*/ 578468 w 648719"/>
                  <a:gd name="connsiteY13" fmla="*/ 9658 h 638223"/>
                  <a:gd name="connsiteX14" fmla="*/ 567429 w 648719"/>
                  <a:gd name="connsiteY14" fmla="*/ 5192 h 638223"/>
                  <a:gd name="connsiteX15" fmla="*/ 572474 w 648719"/>
                  <a:gd name="connsiteY15" fmla="*/ 0 h 638223"/>
                  <a:gd name="connsiteX0" fmla="*/ 517117 w 568806"/>
                  <a:gd name="connsiteY0" fmla="*/ 69800 h 638223"/>
                  <a:gd name="connsiteX1" fmla="*/ 553611 w 568806"/>
                  <a:gd name="connsiteY1" fmla="*/ 234550 h 638223"/>
                  <a:gd name="connsiteX2" fmla="*/ 149938 w 568806"/>
                  <a:gd name="connsiteY2" fmla="*/ 638223 h 638223"/>
                  <a:gd name="connsiteX3" fmla="*/ 0 w 568806"/>
                  <a:gd name="connsiteY3" fmla="*/ 606321 h 638223"/>
                  <a:gd name="connsiteX4" fmla="*/ 144942 w 568806"/>
                  <a:gd name="connsiteY4" fmla="*/ 454053 h 638223"/>
                  <a:gd name="connsiteX5" fmla="*/ 282530 w 568806"/>
                  <a:gd name="connsiteY5" fmla="*/ 589328 h 638223"/>
                  <a:gd name="connsiteX6" fmla="*/ 508811 w 568806"/>
                  <a:gd name="connsiteY6" fmla="*/ 345744 h 638223"/>
                  <a:gd name="connsiteX7" fmla="*/ 364873 w 568806"/>
                  <a:gd name="connsiteY7" fmla="*/ 226345 h 638223"/>
                  <a:gd name="connsiteX8" fmla="*/ 517117 w 568806"/>
                  <a:gd name="connsiteY8" fmla="*/ 69800 h 638223"/>
                  <a:gd name="connsiteX9" fmla="*/ 477366 w 568806"/>
                  <a:gd name="connsiteY9" fmla="*/ 0 h 638223"/>
                  <a:gd name="connsiteX10" fmla="*/ 483360 w 568806"/>
                  <a:gd name="connsiteY10" fmla="*/ 9658 h 638223"/>
                  <a:gd name="connsiteX11" fmla="*/ 472321 w 568806"/>
                  <a:gd name="connsiteY11" fmla="*/ 5192 h 638223"/>
                  <a:gd name="connsiteX12" fmla="*/ 568806 w 568806"/>
                  <a:gd name="connsiteY12" fmla="*/ 91440 h 638223"/>
                  <a:gd name="connsiteX0" fmla="*/ 517117 w 568806"/>
                  <a:gd name="connsiteY0" fmla="*/ 69800 h 638223"/>
                  <a:gd name="connsiteX1" fmla="*/ 553611 w 568806"/>
                  <a:gd name="connsiteY1" fmla="*/ 234550 h 638223"/>
                  <a:gd name="connsiteX2" fmla="*/ 149938 w 568806"/>
                  <a:gd name="connsiteY2" fmla="*/ 638223 h 638223"/>
                  <a:gd name="connsiteX3" fmla="*/ 0 w 568806"/>
                  <a:gd name="connsiteY3" fmla="*/ 606321 h 638223"/>
                  <a:gd name="connsiteX4" fmla="*/ 144942 w 568806"/>
                  <a:gd name="connsiteY4" fmla="*/ 454053 h 638223"/>
                  <a:gd name="connsiteX5" fmla="*/ 282530 w 568806"/>
                  <a:gd name="connsiteY5" fmla="*/ 589328 h 638223"/>
                  <a:gd name="connsiteX6" fmla="*/ 508811 w 568806"/>
                  <a:gd name="connsiteY6" fmla="*/ 345744 h 638223"/>
                  <a:gd name="connsiteX7" fmla="*/ 364873 w 568806"/>
                  <a:gd name="connsiteY7" fmla="*/ 226345 h 638223"/>
                  <a:gd name="connsiteX8" fmla="*/ 517117 w 568806"/>
                  <a:gd name="connsiteY8" fmla="*/ 69800 h 638223"/>
                  <a:gd name="connsiteX9" fmla="*/ 477366 w 568806"/>
                  <a:gd name="connsiteY9" fmla="*/ 0 h 638223"/>
                  <a:gd name="connsiteX10" fmla="*/ 483360 w 568806"/>
                  <a:gd name="connsiteY10" fmla="*/ 9658 h 638223"/>
                  <a:gd name="connsiteX11" fmla="*/ 568806 w 568806"/>
                  <a:gd name="connsiteY11" fmla="*/ 91440 h 638223"/>
                  <a:gd name="connsiteX0" fmla="*/ 517117 w 568806"/>
                  <a:gd name="connsiteY0" fmla="*/ 69800 h 638223"/>
                  <a:gd name="connsiteX1" fmla="*/ 553611 w 568806"/>
                  <a:gd name="connsiteY1" fmla="*/ 234550 h 638223"/>
                  <a:gd name="connsiteX2" fmla="*/ 149938 w 568806"/>
                  <a:gd name="connsiteY2" fmla="*/ 638223 h 638223"/>
                  <a:gd name="connsiteX3" fmla="*/ 0 w 568806"/>
                  <a:gd name="connsiteY3" fmla="*/ 606321 h 638223"/>
                  <a:gd name="connsiteX4" fmla="*/ 144942 w 568806"/>
                  <a:gd name="connsiteY4" fmla="*/ 454053 h 638223"/>
                  <a:gd name="connsiteX5" fmla="*/ 282530 w 568806"/>
                  <a:gd name="connsiteY5" fmla="*/ 589328 h 638223"/>
                  <a:gd name="connsiteX6" fmla="*/ 508811 w 568806"/>
                  <a:gd name="connsiteY6" fmla="*/ 345744 h 638223"/>
                  <a:gd name="connsiteX7" fmla="*/ 364873 w 568806"/>
                  <a:gd name="connsiteY7" fmla="*/ 226345 h 638223"/>
                  <a:gd name="connsiteX8" fmla="*/ 517117 w 568806"/>
                  <a:gd name="connsiteY8" fmla="*/ 69800 h 638223"/>
                  <a:gd name="connsiteX9" fmla="*/ 477366 w 568806"/>
                  <a:gd name="connsiteY9" fmla="*/ 0 h 638223"/>
                  <a:gd name="connsiteX10" fmla="*/ 568806 w 568806"/>
                  <a:gd name="connsiteY10" fmla="*/ 91440 h 638223"/>
                  <a:gd name="connsiteX0" fmla="*/ 517117 w 553611"/>
                  <a:gd name="connsiteY0" fmla="*/ 0 h 568423"/>
                  <a:gd name="connsiteX1" fmla="*/ 553611 w 553611"/>
                  <a:gd name="connsiteY1" fmla="*/ 164750 h 568423"/>
                  <a:gd name="connsiteX2" fmla="*/ 149938 w 553611"/>
                  <a:gd name="connsiteY2" fmla="*/ 568423 h 568423"/>
                  <a:gd name="connsiteX3" fmla="*/ 0 w 553611"/>
                  <a:gd name="connsiteY3" fmla="*/ 536521 h 568423"/>
                  <a:gd name="connsiteX4" fmla="*/ 144942 w 553611"/>
                  <a:gd name="connsiteY4" fmla="*/ 384253 h 568423"/>
                  <a:gd name="connsiteX5" fmla="*/ 282530 w 553611"/>
                  <a:gd name="connsiteY5" fmla="*/ 519528 h 568423"/>
                  <a:gd name="connsiteX6" fmla="*/ 508811 w 553611"/>
                  <a:gd name="connsiteY6" fmla="*/ 275944 h 568423"/>
                  <a:gd name="connsiteX7" fmla="*/ 364873 w 553611"/>
                  <a:gd name="connsiteY7" fmla="*/ 156545 h 568423"/>
                  <a:gd name="connsiteX8" fmla="*/ 517117 w 553611"/>
                  <a:gd name="connsiteY8" fmla="*/ 0 h 568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3611" h="568423">
                    <a:close/>
                    <a:moveTo>
                      <a:pt x="517117" y="0"/>
                    </a:moveTo>
                    <a:cubicBezTo>
                      <a:pt x="540989" y="49864"/>
                      <a:pt x="553611" y="105833"/>
                      <a:pt x="553611" y="164750"/>
                    </a:cubicBezTo>
                    <a:cubicBezTo>
                      <a:pt x="553611" y="387692"/>
                      <a:pt x="372880" y="568423"/>
                      <a:pt x="149938" y="568423"/>
                    </a:cubicBezTo>
                    <a:cubicBezTo>
                      <a:pt x="96532" y="568423"/>
                      <a:pt x="45547" y="558052"/>
                      <a:pt x="0" y="536521"/>
                    </a:cubicBezTo>
                    <a:cubicBezTo>
                      <a:pt x="53188" y="489683"/>
                      <a:pt x="114657" y="382581"/>
                      <a:pt x="144942" y="384253"/>
                    </a:cubicBezTo>
                    <a:lnTo>
                      <a:pt x="282530" y="519528"/>
                    </a:lnTo>
                    <a:cubicBezTo>
                      <a:pt x="342116" y="499889"/>
                      <a:pt x="501437" y="363957"/>
                      <a:pt x="508811" y="275944"/>
                    </a:cubicBezTo>
                    <a:lnTo>
                      <a:pt x="364873" y="156545"/>
                    </a:lnTo>
                    <a:cubicBezTo>
                      <a:pt x="396622" y="116439"/>
                      <a:pt x="493714" y="51119"/>
                      <a:pt x="517117" y="0"/>
                    </a:cubicBezTo>
                    <a:close/>
                  </a:path>
                </a:pathLst>
              </a:custGeom>
              <a:solidFill>
                <a:sysClr val="window" lastClr="FFFFFF"/>
              </a:solidFill>
              <a:ln w="25400" cap="flat" cmpd="sng" algn="ctr">
                <a:noFill/>
                <a:prstDash val="solid"/>
              </a:ln>
              <a:effectLst>
                <a:innerShdw blurRad="63500" dist="50800">
                  <a:prstClr val="black">
                    <a:alpha val="50000"/>
                  </a:prstClr>
                </a:innerShdw>
              </a:effectLst>
            </p:spPr>
            <p:txBody>
              <a:bodyPr anchor="ctr"/>
              <a:lstStyle/>
              <a:p>
                <a:pPr algn="ctr" defTabSz="688086">
                  <a:defRPr/>
                </a:pPr>
                <a:endParaRPr lang="zh-CN" altLang="en-US" kern="0">
                  <a:solidFill>
                    <a:sysClr val="window" lastClr="FFFFFF"/>
                  </a:solidFill>
                  <a:latin typeface="Arial"/>
                  <a:ea typeface="宋体"/>
                </a:endParaRPr>
              </a:p>
            </p:txBody>
          </p:sp>
        </p:grpSp>
        <p:sp>
          <p:nvSpPr>
            <p:cNvPr id="258" name="图片 257"/>
            <p:cNvSpPr txBox="1"/>
            <p:nvPr/>
          </p:nvSpPr>
          <p:spPr>
            <a:xfrm rot="18367305">
              <a:off x="4741199" y="1776186"/>
              <a:ext cx="469678" cy="444319"/>
            </a:xfrm>
            <a:prstGeom prst="rect">
              <a:avLst/>
            </a:prstGeom>
            <a:noFill/>
          </p:spPr>
          <p:txBody>
            <a:bodyPr>
              <a:spAutoFit/>
            </a:bodyPr>
            <a:lstStyle/>
            <a:p>
              <a:pPr defTabSz="688086">
                <a:defRPr/>
              </a:pPr>
              <a:r>
                <a:rPr lang="en-US" altLang="zh-CN" sz="2400" kern="0" dirty="0">
                  <a:solidFill>
                    <a:sysClr val="window" lastClr="FFFFFF"/>
                  </a:solidFill>
                  <a:effectLst>
                    <a:outerShdw blurRad="38100" dist="38100" dir="2700000" algn="tl">
                      <a:srgbClr val="000000">
                        <a:alpha val="43137"/>
                      </a:srgbClr>
                    </a:outerShdw>
                  </a:effectLst>
                  <a:latin typeface="Acidic" pitchFamily="2" charset="0"/>
                </a:rPr>
                <a:t>A</a:t>
              </a:r>
              <a:endParaRPr lang="zh-CN" altLang="en-US" sz="2400" kern="0" dirty="0">
                <a:solidFill>
                  <a:sysClr val="window" lastClr="FFFFFF"/>
                </a:solidFill>
                <a:effectLst>
                  <a:outerShdw blurRad="38100" dist="38100" dir="2700000" algn="tl">
                    <a:srgbClr val="000000">
                      <a:alpha val="43137"/>
                    </a:srgbClr>
                  </a:outerShdw>
                </a:effectLst>
                <a:latin typeface="Acidic" pitchFamily="2" charset="0"/>
              </a:endParaRPr>
            </a:p>
          </p:txBody>
        </p:sp>
      </p:grpSp>
      <p:grpSp>
        <p:nvGrpSpPr>
          <p:cNvPr id="261" name="图片 260"/>
          <p:cNvGrpSpPr>
            <a:grpSpLocks/>
          </p:cNvGrpSpPr>
          <p:nvPr/>
        </p:nvGrpSpPr>
        <p:grpSpPr bwMode="auto">
          <a:xfrm>
            <a:off x="3596127" y="2986612"/>
            <a:ext cx="885671" cy="874645"/>
            <a:chOff x="4595742" y="2629916"/>
            <a:chExt cx="851392" cy="840483"/>
          </a:xfrm>
        </p:grpSpPr>
        <p:grpSp>
          <p:nvGrpSpPr>
            <p:cNvPr id="262" name="图片 66"/>
            <p:cNvGrpSpPr>
              <a:grpSpLocks/>
            </p:cNvGrpSpPr>
            <p:nvPr/>
          </p:nvGrpSpPr>
          <p:grpSpPr bwMode="auto">
            <a:xfrm>
              <a:off x="4595742" y="2629916"/>
              <a:ext cx="851392" cy="840483"/>
              <a:chOff x="4527059" y="2690721"/>
              <a:chExt cx="851392" cy="840483"/>
            </a:xfrm>
          </p:grpSpPr>
          <p:sp>
            <p:nvSpPr>
              <p:cNvPr id="264" name="上箭头 1"/>
              <p:cNvSpPr/>
              <p:nvPr/>
            </p:nvSpPr>
            <p:spPr>
              <a:xfrm rot="13485208">
                <a:off x="4527059" y="2748685"/>
                <a:ext cx="825454" cy="782519"/>
              </a:xfrm>
              <a:custGeom>
                <a:avLst/>
                <a:gdLst>
                  <a:gd name="connsiteX0" fmla="*/ 0 w 670624"/>
                  <a:gd name="connsiteY0" fmla="*/ 519566 h 735489"/>
                  <a:gd name="connsiteX1" fmla="*/ 335312 w 670624"/>
                  <a:gd name="connsiteY1" fmla="*/ 0 h 735489"/>
                  <a:gd name="connsiteX2" fmla="*/ 670624 w 670624"/>
                  <a:gd name="connsiteY2" fmla="*/ 519566 h 735489"/>
                  <a:gd name="connsiteX3" fmla="*/ 502968 w 670624"/>
                  <a:gd name="connsiteY3" fmla="*/ 519566 h 735489"/>
                  <a:gd name="connsiteX4" fmla="*/ 502968 w 670624"/>
                  <a:gd name="connsiteY4" fmla="*/ 735489 h 735489"/>
                  <a:gd name="connsiteX5" fmla="*/ 167656 w 670624"/>
                  <a:gd name="connsiteY5" fmla="*/ 735489 h 735489"/>
                  <a:gd name="connsiteX6" fmla="*/ 167656 w 670624"/>
                  <a:gd name="connsiteY6" fmla="*/ 519566 h 735489"/>
                  <a:gd name="connsiteX7" fmla="*/ 0 w 670624"/>
                  <a:gd name="connsiteY7" fmla="*/ 519566 h 735489"/>
                  <a:gd name="connsiteX0" fmla="*/ 0 w 670624"/>
                  <a:gd name="connsiteY0" fmla="*/ 519566 h 735489"/>
                  <a:gd name="connsiteX1" fmla="*/ 335312 w 670624"/>
                  <a:gd name="connsiteY1" fmla="*/ 0 h 735489"/>
                  <a:gd name="connsiteX2" fmla="*/ 670624 w 670624"/>
                  <a:gd name="connsiteY2" fmla="*/ 519566 h 735489"/>
                  <a:gd name="connsiteX3" fmla="*/ 502968 w 670624"/>
                  <a:gd name="connsiteY3" fmla="*/ 519566 h 735489"/>
                  <a:gd name="connsiteX4" fmla="*/ 502968 w 670624"/>
                  <a:gd name="connsiteY4" fmla="*/ 735489 h 735489"/>
                  <a:gd name="connsiteX5" fmla="*/ 167656 w 670624"/>
                  <a:gd name="connsiteY5" fmla="*/ 735489 h 735489"/>
                  <a:gd name="connsiteX6" fmla="*/ 167656 w 670624"/>
                  <a:gd name="connsiteY6" fmla="*/ 519566 h 735489"/>
                  <a:gd name="connsiteX7" fmla="*/ 0 w 670624"/>
                  <a:gd name="connsiteY7" fmla="*/ 519566 h 735489"/>
                  <a:gd name="connsiteX0" fmla="*/ 3128 w 673752"/>
                  <a:gd name="connsiteY0" fmla="*/ 519566 h 735489"/>
                  <a:gd name="connsiteX1" fmla="*/ 338440 w 673752"/>
                  <a:gd name="connsiteY1" fmla="*/ 0 h 735489"/>
                  <a:gd name="connsiteX2" fmla="*/ 673752 w 673752"/>
                  <a:gd name="connsiteY2" fmla="*/ 519566 h 735489"/>
                  <a:gd name="connsiteX3" fmla="*/ 506096 w 673752"/>
                  <a:gd name="connsiteY3" fmla="*/ 519566 h 735489"/>
                  <a:gd name="connsiteX4" fmla="*/ 506096 w 673752"/>
                  <a:gd name="connsiteY4" fmla="*/ 735489 h 735489"/>
                  <a:gd name="connsiteX5" fmla="*/ 170784 w 673752"/>
                  <a:gd name="connsiteY5" fmla="*/ 735489 h 735489"/>
                  <a:gd name="connsiteX6" fmla="*/ 170784 w 673752"/>
                  <a:gd name="connsiteY6" fmla="*/ 519566 h 735489"/>
                  <a:gd name="connsiteX7" fmla="*/ 3128 w 673752"/>
                  <a:gd name="connsiteY7" fmla="*/ 519566 h 735489"/>
                  <a:gd name="connsiteX0" fmla="*/ 3128 w 681059"/>
                  <a:gd name="connsiteY0" fmla="*/ 519566 h 735489"/>
                  <a:gd name="connsiteX1" fmla="*/ 338440 w 681059"/>
                  <a:gd name="connsiteY1" fmla="*/ 0 h 735489"/>
                  <a:gd name="connsiteX2" fmla="*/ 673752 w 681059"/>
                  <a:gd name="connsiteY2" fmla="*/ 519566 h 735489"/>
                  <a:gd name="connsiteX3" fmla="*/ 506096 w 681059"/>
                  <a:gd name="connsiteY3" fmla="*/ 519566 h 735489"/>
                  <a:gd name="connsiteX4" fmla="*/ 506096 w 681059"/>
                  <a:gd name="connsiteY4" fmla="*/ 735489 h 735489"/>
                  <a:gd name="connsiteX5" fmla="*/ 170784 w 681059"/>
                  <a:gd name="connsiteY5" fmla="*/ 735489 h 735489"/>
                  <a:gd name="connsiteX6" fmla="*/ 170784 w 681059"/>
                  <a:gd name="connsiteY6" fmla="*/ 519566 h 735489"/>
                  <a:gd name="connsiteX7" fmla="*/ 3128 w 681059"/>
                  <a:gd name="connsiteY7" fmla="*/ 519566 h 735489"/>
                  <a:gd name="connsiteX0" fmla="*/ 2778 w 704531"/>
                  <a:gd name="connsiteY0" fmla="*/ 473003 h 735602"/>
                  <a:gd name="connsiteX1" fmla="*/ 361824 w 704531"/>
                  <a:gd name="connsiteY1" fmla="*/ 113 h 735602"/>
                  <a:gd name="connsiteX2" fmla="*/ 697136 w 704531"/>
                  <a:gd name="connsiteY2" fmla="*/ 519679 h 735602"/>
                  <a:gd name="connsiteX3" fmla="*/ 529480 w 704531"/>
                  <a:gd name="connsiteY3" fmla="*/ 519679 h 735602"/>
                  <a:gd name="connsiteX4" fmla="*/ 529480 w 704531"/>
                  <a:gd name="connsiteY4" fmla="*/ 735602 h 735602"/>
                  <a:gd name="connsiteX5" fmla="*/ 194168 w 704531"/>
                  <a:gd name="connsiteY5" fmla="*/ 735602 h 735602"/>
                  <a:gd name="connsiteX6" fmla="*/ 194168 w 704531"/>
                  <a:gd name="connsiteY6" fmla="*/ 519679 h 735602"/>
                  <a:gd name="connsiteX7" fmla="*/ 2778 w 704531"/>
                  <a:gd name="connsiteY7" fmla="*/ 473003 h 735602"/>
                  <a:gd name="connsiteX0" fmla="*/ 2204 w 759173"/>
                  <a:gd name="connsiteY0" fmla="*/ 487091 h 735543"/>
                  <a:gd name="connsiteX1" fmla="*/ 416256 w 759173"/>
                  <a:gd name="connsiteY1" fmla="*/ 54 h 735543"/>
                  <a:gd name="connsiteX2" fmla="*/ 751568 w 759173"/>
                  <a:gd name="connsiteY2" fmla="*/ 519620 h 735543"/>
                  <a:gd name="connsiteX3" fmla="*/ 583912 w 759173"/>
                  <a:gd name="connsiteY3" fmla="*/ 519620 h 735543"/>
                  <a:gd name="connsiteX4" fmla="*/ 583912 w 759173"/>
                  <a:gd name="connsiteY4" fmla="*/ 735543 h 735543"/>
                  <a:gd name="connsiteX5" fmla="*/ 248600 w 759173"/>
                  <a:gd name="connsiteY5" fmla="*/ 735543 h 735543"/>
                  <a:gd name="connsiteX6" fmla="*/ 248600 w 759173"/>
                  <a:gd name="connsiteY6" fmla="*/ 519620 h 735543"/>
                  <a:gd name="connsiteX7" fmla="*/ 2204 w 759173"/>
                  <a:gd name="connsiteY7" fmla="*/ 487091 h 735543"/>
                  <a:gd name="connsiteX0" fmla="*/ 2204 w 810726"/>
                  <a:gd name="connsiteY0" fmla="*/ 487184 h 735636"/>
                  <a:gd name="connsiteX1" fmla="*/ 416256 w 810726"/>
                  <a:gd name="connsiteY1" fmla="*/ 147 h 735636"/>
                  <a:gd name="connsiteX2" fmla="*/ 804061 w 810726"/>
                  <a:gd name="connsiteY2" fmla="*/ 541399 h 735636"/>
                  <a:gd name="connsiteX3" fmla="*/ 583912 w 810726"/>
                  <a:gd name="connsiteY3" fmla="*/ 519713 h 735636"/>
                  <a:gd name="connsiteX4" fmla="*/ 583912 w 810726"/>
                  <a:gd name="connsiteY4" fmla="*/ 735636 h 735636"/>
                  <a:gd name="connsiteX5" fmla="*/ 248600 w 810726"/>
                  <a:gd name="connsiteY5" fmla="*/ 735636 h 735636"/>
                  <a:gd name="connsiteX6" fmla="*/ 248600 w 810726"/>
                  <a:gd name="connsiteY6" fmla="*/ 519713 h 735636"/>
                  <a:gd name="connsiteX7" fmla="*/ 2204 w 810726"/>
                  <a:gd name="connsiteY7" fmla="*/ 487184 h 735636"/>
                  <a:gd name="connsiteX0" fmla="*/ 1845 w 810367"/>
                  <a:gd name="connsiteY0" fmla="*/ 487185 h 735637"/>
                  <a:gd name="connsiteX1" fmla="*/ 415897 w 810367"/>
                  <a:gd name="connsiteY1" fmla="*/ 148 h 735637"/>
                  <a:gd name="connsiteX2" fmla="*/ 803702 w 810367"/>
                  <a:gd name="connsiteY2" fmla="*/ 541400 h 735637"/>
                  <a:gd name="connsiteX3" fmla="*/ 583553 w 810367"/>
                  <a:gd name="connsiteY3" fmla="*/ 519714 h 735637"/>
                  <a:gd name="connsiteX4" fmla="*/ 583553 w 810367"/>
                  <a:gd name="connsiteY4" fmla="*/ 735637 h 735637"/>
                  <a:gd name="connsiteX5" fmla="*/ 248241 w 810367"/>
                  <a:gd name="connsiteY5" fmla="*/ 735637 h 735637"/>
                  <a:gd name="connsiteX6" fmla="*/ 260108 w 810367"/>
                  <a:gd name="connsiteY6" fmla="*/ 543052 h 735637"/>
                  <a:gd name="connsiteX7" fmla="*/ 1845 w 810367"/>
                  <a:gd name="connsiteY7" fmla="*/ 487185 h 735637"/>
                  <a:gd name="connsiteX0" fmla="*/ 1845 w 806795"/>
                  <a:gd name="connsiteY0" fmla="*/ 487185 h 735637"/>
                  <a:gd name="connsiteX1" fmla="*/ 415897 w 806795"/>
                  <a:gd name="connsiteY1" fmla="*/ 148 h 735637"/>
                  <a:gd name="connsiteX2" fmla="*/ 803702 w 806795"/>
                  <a:gd name="connsiteY2" fmla="*/ 541400 h 735637"/>
                  <a:gd name="connsiteX3" fmla="*/ 585833 w 806795"/>
                  <a:gd name="connsiteY3" fmla="*/ 551382 h 735637"/>
                  <a:gd name="connsiteX4" fmla="*/ 583553 w 806795"/>
                  <a:gd name="connsiteY4" fmla="*/ 735637 h 735637"/>
                  <a:gd name="connsiteX5" fmla="*/ 248241 w 806795"/>
                  <a:gd name="connsiteY5" fmla="*/ 735637 h 735637"/>
                  <a:gd name="connsiteX6" fmla="*/ 260108 w 806795"/>
                  <a:gd name="connsiteY6" fmla="*/ 543052 h 735637"/>
                  <a:gd name="connsiteX7" fmla="*/ 1845 w 806795"/>
                  <a:gd name="connsiteY7" fmla="*/ 487185 h 735637"/>
                  <a:gd name="connsiteX0" fmla="*/ 1845 w 825693"/>
                  <a:gd name="connsiteY0" fmla="*/ 487110 h 735562"/>
                  <a:gd name="connsiteX1" fmla="*/ 415897 w 825693"/>
                  <a:gd name="connsiteY1" fmla="*/ 73 h 735562"/>
                  <a:gd name="connsiteX2" fmla="*/ 822875 w 825693"/>
                  <a:gd name="connsiteY2" fmla="*/ 524666 h 735562"/>
                  <a:gd name="connsiteX3" fmla="*/ 585833 w 825693"/>
                  <a:gd name="connsiteY3" fmla="*/ 551307 h 735562"/>
                  <a:gd name="connsiteX4" fmla="*/ 583553 w 825693"/>
                  <a:gd name="connsiteY4" fmla="*/ 735562 h 735562"/>
                  <a:gd name="connsiteX5" fmla="*/ 248241 w 825693"/>
                  <a:gd name="connsiteY5" fmla="*/ 735562 h 735562"/>
                  <a:gd name="connsiteX6" fmla="*/ 260108 w 825693"/>
                  <a:gd name="connsiteY6" fmla="*/ 542977 h 735562"/>
                  <a:gd name="connsiteX7" fmla="*/ 1845 w 825693"/>
                  <a:gd name="connsiteY7" fmla="*/ 487110 h 735562"/>
                  <a:gd name="connsiteX0" fmla="*/ 1845 w 825693"/>
                  <a:gd name="connsiteY0" fmla="*/ 487110 h 759117"/>
                  <a:gd name="connsiteX1" fmla="*/ 415897 w 825693"/>
                  <a:gd name="connsiteY1" fmla="*/ 73 h 759117"/>
                  <a:gd name="connsiteX2" fmla="*/ 822875 w 825693"/>
                  <a:gd name="connsiteY2" fmla="*/ 524666 h 759117"/>
                  <a:gd name="connsiteX3" fmla="*/ 585833 w 825693"/>
                  <a:gd name="connsiteY3" fmla="*/ 551307 h 759117"/>
                  <a:gd name="connsiteX4" fmla="*/ 583553 w 825693"/>
                  <a:gd name="connsiteY4" fmla="*/ 735562 h 759117"/>
                  <a:gd name="connsiteX5" fmla="*/ 248241 w 825693"/>
                  <a:gd name="connsiteY5" fmla="*/ 735562 h 759117"/>
                  <a:gd name="connsiteX6" fmla="*/ 260108 w 825693"/>
                  <a:gd name="connsiteY6" fmla="*/ 542977 h 759117"/>
                  <a:gd name="connsiteX7" fmla="*/ 1845 w 825693"/>
                  <a:gd name="connsiteY7" fmla="*/ 487110 h 759117"/>
                  <a:gd name="connsiteX0" fmla="*/ 1845 w 825693"/>
                  <a:gd name="connsiteY0" fmla="*/ 487110 h 766982"/>
                  <a:gd name="connsiteX1" fmla="*/ 415897 w 825693"/>
                  <a:gd name="connsiteY1" fmla="*/ 73 h 766982"/>
                  <a:gd name="connsiteX2" fmla="*/ 822875 w 825693"/>
                  <a:gd name="connsiteY2" fmla="*/ 524666 h 766982"/>
                  <a:gd name="connsiteX3" fmla="*/ 585833 w 825693"/>
                  <a:gd name="connsiteY3" fmla="*/ 551307 h 766982"/>
                  <a:gd name="connsiteX4" fmla="*/ 587090 w 825693"/>
                  <a:gd name="connsiteY4" fmla="*/ 749313 h 766982"/>
                  <a:gd name="connsiteX5" fmla="*/ 248241 w 825693"/>
                  <a:gd name="connsiteY5" fmla="*/ 735562 h 766982"/>
                  <a:gd name="connsiteX6" fmla="*/ 260108 w 825693"/>
                  <a:gd name="connsiteY6" fmla="*/ 542977 h 766982"/>
                  <a:gd name="connsiteX7" fmla="*/ 1845 w 825693"/>
                  <a:gd name="connsiteY7" fmla="*/ 487110 h 766982"/>
                  <a:gd name="connsiteX0" fmla="*/ 2266 w 825590"/>
                  <a:gd name="connsiteY0" fmla="*/ 494810 h 774682"/>
                  <a:gd name="connsiteX1" fmla="*/ 434863 w 825590"/>
                  <a:gd name="connsiteY1" fmla="*/ 71 h 774682"/>
                  <a:gd name="connsiteX2" fmla="*/ 823296 w 825590"/>
                  <a:gd name="connsiteY2" fmla="*/ 532366 h 774682"/>
                  <a:gd name="connsiteX3" fmla="*/ 586254 w 825590"/>
                  <a:gd name="connsiteY3" fmla="*/ 559007 h 774682"/>
                  <a:gd name="connsiteX4" fmla="*/ 587511 w 825590"/>
                  <a:gd name="connsiteY4" fmla="*/ 757013 h 774682"/>
                  <a:gd name="connsiteX5" fmla="*/ 248662 w 825590"/>
                  <a:gd name="connsiteY5" fmla="*/ 743262 h 774682"/>
                  <a:gd name="connsiteX6" fmla="*/ 260529 w 825590"/>
                  <a:gd name="connsiteY6" fmla="*/ 550677 h 774682"/>
                  <a:gd name="connsiteX7" fmla="*/ 2266 w 825590"/>
                  <a:gd name="connsiteY7" fmla="*/ 494810 h 774682"/>
                  <a:gd name="connsiteX0" fmla="*/ 2266 w 825590"/>
                  <a:gd name="connsiteY0" fmla="*/ 494916 h 774788"/>
                  <a:gd name="connsiteX1" fmla="*/ 434863 w 825590"/>
                  <a:gd name="connsiteY1" fmla="*/ 177 h 774788"/>
                  <a:gd name="connsiteX2" fmla="*/ 823296 w 825590"/>
                  <a:gd name="connsiteY2" fmla="*/ 532472 h 774788"/>
                  <a:gd name="connsiteX3" fmla="*/ 586254 w 825590"/>
                  <a:gd name="connsiteY3" fmla="*/ 559113 h 774788"/>
                  <a:gd name="connsiteX4" fmla="*/ 587511 w 825590"/>
                  <a:gd name="connsiteY4" fmla="*/ 757119 h 774788"/>
                  <a:gd name="connsiteX5" fmla="*/ 248662 w 825590"/>
                  <a:gd name="connsiteY5" fmla="*/ 743368 h 774788"/>
                  <a:gd name="connsiteX6" fmla="*/ 260529 w 825590"/>
                  <a:gd name="connsiteY6" fmla="*/ 550783 h 774788"/>
                  <a:gd name="connsiteX7" fmla="*/ 2266 w 825590"/>
                  <a:gd name="connsiteY7" fmla="*/ 494916 h 774788"/>
                  <a:gd name="connsiteX0" fmla="*/ 2266 w 825245"/>
                  <a:gd name="connsiteY0" fmla="*/ 494917 h 774789"/>
                  <a:gd name="connsiteX1" fmla="*/ 434863 w 825245"/>
                  <a:gd name="connsiteY1" fmla="*/ 178 h 774789"/>
                  <a:gd name="connsiteX2" fmla="*/ 823296 w 825245"/>
                  <a:gd name="connsiteY2" fmla="*/ 532473 h 774789"/>
                  <a:gd name="connsiteX3" fmla="*/ 576667 w 825245"/>
                  <a:gd name="connsiteY3" fmla="*/ 567444 h 774789"/>
                  <a:gd name="connsiteX4" fmla="*/ 587511 w 825245"/>
                  <a:gd name="connsiteY4" fmla="*/ 757120 h 774789"/>
                  <a:gd name="connsiteX5" fmla="*/ 248662 w 825245"/>
                  <a:gd name="connsiteY5" fmla="*/ 743369 h 774789"/>
                  <a:gd name="connsiteX6" fmla="*/ 260529 w 825245"/>
                  <a:gd name="connsiteY6" fmla="*/ 550784 h 774789"/>
                  <a:gd name="connsiteX7" fmla="*/ 2266 w 825245"/>
                  <a:gd name="connsiteY7" fmla="*/ 494917 h 774789"/>
                  <a:gd name="connsiteX0" fmla="*/ 2266 w 825245"/>
                  <a:gd name="connsiteY0" fmla="*/ 494917 h 769075"/>
                  <a:gd name="connsiteX1" fmla="*/ 434863 w 825245"/>
                  <a:gd name="connsiteY1" fmla="*/ 178 h 769075"/>
                  <a:gd name="connsiteX2" fmla="*/ 823296 w 825245"/>
                  <a:gd name="connsiteY2" fmla="*/ 532473 h 769075"/>
                  <a:gd name="connsiteX3" fmla="*/ 576667 w 825245"/>
                  <a:gd name="connsiteY3" fmla="*/ 567444 h 769075"/>
                  <a:gd name="connsiteX4" fmla="*/ 579181 w 825245"/>
                  <a:gd name="connsiteY4" fmla="*/ 747533 h 769075"/>
                  <a:gd name="connsiteX5" fmla="*/ 248662 w 825245"/>
                  <a:gd name="connsiteY5" fmla="*/ 743369 h 769075"/>
                  <a:gd name="connsiteX6" fmla="*/ 260529 w 825245"/>
                  <a:gd name="connsiteY6" fmla="*/ 550784 h 769075"/>
                  <a:gd name="connsiteX7" fmla="*/ 2266 w 825245"/>
                  <a:gd name="connsiteY7" fmla="*/ 494917 h 769075"/>
                  <a:gd name="connsiteX0" fmla="*/ 2266 w 825245"/>
                  <a:gd name="connsiteY0" fmla="*/ 494917 h 777907"/>
                  <a:gd name="connsiteX1" fmla="*/ 434863 w 825245"/>
                  <a:gd name="connsiteY1" fmla="*/ 178 h 777907"/>
                  <a:gd name="connsiteX2" fmla="*/ 823296 w 825245"/>
                  <a:gd name="connsiteY2" fmla="*/ 532473 h 777907"/>
                  <a:gd name="connsiteX3" fmla="*/ 576667 w 825245"/>
                  <a:gd name="connsiteY3" fmla="*/ 567444 h 777907"/>
                  <a:gd name="connsiteX4" fmla="*/ 579181 w 825245"/>
                  <a:gd name="connsiteY4" fmla="*/ 747533 h 777907"/>
                  <a:gd name="connsiteX5" fmla="*/ 248662 w 825245"/>
                  <a:gd name="connsiteY5" fmla="*/ 743369 h 777907"/>
                  <a:gd name="connsiteX6" fmla="*/ 260529 w 825245"/>
                  <a:gd name="connsiteY6" fmla="*/ 550784 h 777907"/>
                  <a:gd name="connsiteX7" fmla="*/ 2266 w 825245"/>
                  <a:gd name="connsiteY7" fmla="*/ 494917 h 777907"/>
                  <a:gd name="connsiteX0" fmla="*/ 2266 w 825245"/>
                  <a:gd name="connsiteY0" fmla="*/ 494917 h 782325"/>
                  <a:gd name="connsiteX1" fmla="*/ 434863 w 825245"/>
                  <a:gd name="connsiteY1" fmla="*/ 178 h 782325"/>
                  <a:gd name="connsiteX2" fmla="*/ 823296 w 825245"/>
                  <a:gd name="connsiteY2" fmla="*/ 532473 h 782325"/>
                  <a:gd name="connsiteX3" fmla="*/ 576667 w 825245"/>
                  <a:gd name="connsiteY3" fmla="*/ 567444 h 782325"/>
                  <a:gd name="connsiteX4" fmla="*/ 580949 w 825245"/>
                  <a:gd name="connsiteY4" fmla="*/ 754409 h 782325"/>
                  <a:gd name="connsiteX5" fmla="*/ 248662 w 825245"/>
                  <a:gd name="connsiteY5" fmla="*/ 743369 h 782325"/>
                  <a:gd name="connsiteX6" fmla="*/ 260529 w 825245"/>
                  <a:gd name="connsiteY6" fmla="*/ 550784 h 782325"/>
                  <a:gd name="connsiteX7" fmla="*/ 2266 w 825245"/>
                  <a:gd name="connsiteY7" fmla="*/ 494917 h 78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5245" h="782325">
                    <a:moveTo>
                      <a:pt x="2266" y="494917"/>
                    </a:moveTo>
                    <a:cubicBezTo>
                      <a:pt x="31322" y="403149"/>
                      <a:pt x="278852" y="10579"/>
                      <a:pt x="434863" y="178"/>
                    </a:cubicBezTo>
                    <a:cubicBezTo>
                      <a:pt x="590874" y="-10223"/>
                      <a:pt x="799662" y="437929"/>
                      <a:pt x="823296" y="532473"/>
                    </a:cubicBezTo>
                    <a:cubicBezTo>
                      <a:pt x="846930" y="627017"/>
                      <a:pt x="649290" y="564117"/>
                      <a:pt x="576667" y="567444"/>
                    </a:cubicBezTo>
                    <a:cubicBezTo>
                      <a:pt x="578094" y="629766"/>
                      <a:pt x="579522" y="692087"/>
                      <a:pt x="580949" y="754409"/>
                    </a:cubicBezTo>
                    <a:cubicBezTo>
                      <a:pt x="509676" y="806571"/>
                      <a:pt x="302569" y="775466"/>
                      <a:pt x="248662" y="743369"/>
                    </a:cubicBezTo>
                    <a:lnTo>
                      <a:pt x="260529" y="550784"/>
                    </a:lnTo>
                    <a:cubicBezTo>
                      <a:pt x="232586" y="514797"/>
                      <a:pt x="-26790" y="586685"/>
                      <a:pt x="2266" y="494917"/>
                    </a:cubicBezTo>
                    <a:close/>
                  </a:path>
                </a:pathLst>
              </a:custGeom>
              <a:ln/>
            </p:spPr>
            <p:style>
              <a:lnRef idx="1">
                <a:schemeClr val="accent1"/>
              </a:lnRef>
              <a:fillRef idx="3">
                <a:schemeClr val="accent1"/>
              </a:fillRef>
              <a:effectRef idx="2">
                <a:schemeClr val="accent1"/>
              </a:effectRef>
              <a:fontRef idx="minor">
                <a:schemeClr val="lt1"/>
              </a:fontRef>
            </p:style>
            <p:txBody>
              <a:bodyPr anchor="ctr"/>
              <a:lstStyle/>
              <a:p>
                <a:pPr algn="ctr" defTabSz="688086">
                  <a:defRPr/>
                </a:pPr>
                <a:endParaRPr lang="zh-CN" altLang="en-US" kern="0">
                  <a:solidFill>
                    <a:sysClr val="window" lastClr="FFFFFF"/>
                  </a:solidFill>
                  <a:latin typeface="Arial"/>
                  <a:ea typeface="宋体"/>
                </a:endParaRPr>
              </a:p>
            </p:txBody>
          </p:sp>
          <p:sp>
            <p:nvSpPr>
              <p:cNvPr id="265" name="图片 6"/>
              <p:cNvSpPr/>
              <p:nvPr/>
            </p:nvSpPr>
            <p:spPr>
              <a:xfrm flipV="1">
                <a:off x="4778193" y="2690721"/>
                <a:ext cx="600258" cy="616318"/>
              </a:xfrm>
              <a:custGeom>
                <a:avLst/>
                <a:gdLst>
                  <a:gd name="connsiteX0" fmla="*/ 1820 w 648719"/>
                  <a:gd name="connsiteY0" fmla="*/ 553500 h 638223"/>
                  <a:gd name="connsiteX1" fmla="*/ 0 w 648719"/>
                  <a:gd name="connsiteY1" fmla="*/ 548496 h 638223"/>
                  <a:gd name="connsiteX2" fmla="*/ 1820 w 648719"/>
                  <a:gd name="connsiteY2" fmla="*/ 553500 h 638223"/>
                  <a:gd name="connsiteX3" fmla="*/ 612225 w 648719"/>
                  <a:gd name="connsiteY3" fmla="*/ 69800 h 638223"/>
                  <a:gd name="connsiteX4" fmla="*/ 648719 w 648719"/>
                  <a:gd name="connsiteY4" fmla="*/ 234550 h 638223"/>
                  <a:gd name="connsiteX5" fmla="*/ 245046 w 648719"/>
                  <a:gd name="connsiteY5" fmla="*/ 638223 h 638223"/>
                  <a:gd name="connsiteX6" fmla="*/ 95108 w 648719"/>
                  <a:gd name="connsiteY6" fmla="*/ 606321 h 638223"/>
                  <a:gd name="connsiteX7" fmla="*/ 240050 w 648719"/>
                  <a:gd name="connsiteY7" fmla="*/ 454053 h 638223"/>
                  <a:gd name="connsiteX8" fmla="*/ 377638 w 648719"/>
                  <a:gd name="connsiteY8" fmla="*/ 589328 h 638223"/>
                  <a:gd name="connsiteX9" fmla="*/ 603919 w 648719"/>
                  <a:gd name="connsiteY9" fmla="*/ 345744 h 638223"/>
                  <a:gd name="connsiteX10" fmla="*/ 459981 w 648719"/>
                  <a:gd name="connsiteY10" fmla="*/ 226345 h 638223"/>
                  <a:gd name="connsiteX11" fmla="*/ 612225 w 648719"/>
                  <a:gd name="connsiteY11" fmla="*/ 69800 h 638223"/>
                  <a:gd name="connsiteX12" fmla="*/ 572474 w 648719"/>
                  <a:gd name="connsiteY12" fmla="*/ 0 h 638223"/>
                  <a:gd name="connsiteX13" fmla="*/ 578468 w 648719"/>
                  <a:gd name="connsiteY13" fmla="*/ 9658 h 638223"/>
                  <a:gd name="connsiteX14" fmla="*/ 567429 w 648719"/>
                  <a:gd name="connsiteY14" fmla="*/ 5192 h 638223"/>
                  <a:gd name="connsiteX15" fmla="*/ 572474 w 648719"/>
                  <a:gd name="connsiteY15" fmla="*/ 0 h 638223"/>
                  <a:gd name="connsiteX0" fmla="*/ 517117 w 568806"/>
                  <a:gd name="connsiteY0" fmla="*/ 69800 h 638223"/>
                  <a:gd name="connsiteX1" fmla="*/ 553611 w 568806"/>
                  <a:gd name="connsiteY1" fmla="*/ 234550 h 638223"/>
                  <a:gd name="connsiteX2" fmla="*/ 149938 w 568806"/>
                  <a:gd name="connsiteY2" fmla="*/ 638223 h 638223"/>
                  <a:gd name="connsiteX3" fmla="*/ 0 w 568806"/>
                  <a:gd name="connsiteY3" fmla="*/ 606321 h 638223"/>
                  <a:gd name="connsiteX4" fmla="*/ 144942 w 568806"/>
                  <a:gd name="connsiteY4" fmla="*/ 454053 h 638223"/>
                  <a:gd name="connsiteX5" fmla="*/ 282530 w 568806"/>
                  <a:gd name="connsiteY5" fmla="*/ 589328 h 638223"/>
                  <a:gd name="connsiteX6" fmla="*/ 508811 w 568806"/>
                  <a:gd name="connsiteY6" fmla="*/ 345744 h 638223"/>
                  <a:gd name="connsiteX7" fmla="*/ 364873 w 568806"/>
                  <a:gd name="connsiteY7" fmla="*/ 226345 h 638223"/>
                  <a:gd name="connsiteX8" fmla="*/ 517117 w 568806"/>
                  <a:gd name="connsiteY8" fmla="*/ 69800 h 638223"/>
                  <a:gd name="connsiteX9" fmla="*/ 477366 w 568806"/>
                  <a:gd name="connsiteY9" fmla="*/ 0 h 638223"/>
                  <a:gd name="connsiteX10" fmla="*/ 483360 w 568806"/>
                  <a:gd name="connsiteY10" fmla="*/ 9658 h 638223"/>
                  <a:gd name="connsiteX11" fmla="*/ 472321 w 568806"/>
                  <a:gd name="connsiteY11" fmla="*/ 5192 h 638223"/>
                  <a:gd name="connsiteX12" fmla="*/ 568806 w 568806"/>
                  <a:gd name="connsiteY12" fmla="*/ 91440 h 638223"/>
                  <a:gd name="connsiteX0" fmla="*/ 517117 w 568806"/>
                  <a:gd name="connsiteY0" fmla="*/ 69800 h 638223"/>
                  <a:gd name="connsiteX1" fmla="*/ 553611 w 568806"/>
                  <a:gd name="connsiteY1" fmla="*/ 234550 h 638223"/>
                  <a:gd name="connsiteX2" fmla="*/ 149938 w 568806"/>
                  <a:gd name="connsiteY2" fmla="*/ 638223 h 638223"/>
                  <a:gd name="connsiteX3" fmla="*/ 0 w 568806"/>
                  <a:gd name="connsiteY3" fmla="*/ 606321 h 638223"/>
                  <a:gd name="connsiteX4" fmla="*/ 144942 w 568806"/>
                  <a:gd name="connsiteY4" fmla="*/ 454053 h 638223"/>
                  <a:gd name="connsiteX5" fmla="*/ 282530 w 568806"/>
                  <a:gd name="connsiteY5" fmla="*/ 589328 h 638223"/>
                  <a:gd name="connsiteX6" fmla="*/ 508811 w 568806"/>
                  <a:gd name="connsiteY6" fmla="*/ 345744 h 638223"/>
                  <a:gd name="connsiteX7" fmla="*/ 364873 w 568806"/>
                  <a:gd name="connsiteY7" fmla="*/ 226345 h 638223"/>
                  <a:gd name="connsiteX8" fmla="*/ 517117 w 568806"/>
                  <a:gd name="connsiteY8" fmla="*/ 69800 h 638223"/>
                  <a:gd name="connsiteX9" fmla="*/ 477366 w 568806"/>
                  <a:gd name="connsiteY9" fmla="*/ 0 h 638223"/>
                  <a:gd name="connsiteX10" fmla="*/ 483360 w 568806"/>
                  <a:gd name="connsiteY10" fmla="*/ 9658 h 638223"/>
                  <a:gd name="connsiteX11" fmla="*/ 568806 w 568806"/>
                  <a:gd name="connsiteY11" fmla="*/ 91440 h 638223"/>
                  <a:gd name="connsiteX0" fmla="*/ 517117 w 568806"/>
                  <a:gd name="connsiteY0" fmla="*/ 69800 h 638223"/>
                  <a:gd name="connsiteX1" fmla="*/ 553611 w 568806"/>
                  <a:gd name="connsiteY1" fmla="*/ 234550 h 638223"/>
                  <a:gd name="connsiteX2" fmla="*/ 149938 w 568806"/>
                  <a:gd name="connsiteY2" fmla="*/ 638223 h 638223"/>
                  <a:gd name="connsiteX3" fmla="*/ 0 w 568806"/>
                  <a:gd name="connsiteY3" fmla="*/ 606321 h 638223"/>
                  <a:gd name="connsiteX4" fmla="*/ 144942 w 568806"/>
                  <a:gd name="connsiteY4" fmla="*/ 454053 h 638223"/>
                  <a:gd name="connsiteX5" fmla="*/ 282530 w 568806"/>
                  <a:gd name="connsiteY5" fmla="*/ 589328 h 638223"/>
                  <a:gd name="connsiteX6" fmla="*/ 508811 w 568806"/>
                  <a:gd name="connsiteY6" fmla="*/ 345744 h 638223"/>
                  <a:gd name="connsiteX7" fmla="*/ 364873 w 568806"/>
                  <a:gd name="connsiteY7" fmla="*/ 226345 h 638223"/>
                  <a:gd name="connsiteX8" fmla="*/ 517117 w 568806"/>
                  <a:gd name="connsiteY8" fmla="*/ 69800 h 638223"/>
                  <a:gd name="connsiteX9" fmla="*/ 477366 w 568806"/>
                  <a:gd name="connsiteY9" fmla="*/ 0 h 638223"/>
                  <a:gd name="connsiteX10" fmla="*/ 568806 w 568806"/>
                  <a:gd name="connsiteY10" fmla="*/ 91440 h 638223"/>
                  <a:gd name="connsiteX0" fmla="*/ 517117 w 553611"/>
                  <a:gd name="connsiteY0" fmla="*/ 0 h 568423"/>
                  <a:gd name="connsiteX1" fmla="*/ 553611 w 553611"/>
                  <a:gd name="connsiteY1" fmla="*/ 164750 h 568423"/>
                  <a:gd name="connsiteX2" fmla="*/ 149938 w 553611"/>
                  <a:gd name="connsiteY2" fmla="*/ 568423 h 568423"/>
                  <a:gd name="connsiteX3" fmla="*/ 0 w 553611"/>
                  <a:gd name="connsiteY3" fmla="*/ 536521 h 568423"/>
                  <a:gd name="connsiteX4" fmla="*/ 144942 w 553611"/>
                  <a:gd name="connsiteY4" fmla="*/ 384253 h 568423"/>
                  <a:gd name="connsiteX5" fmla="*/ 282530 w 553611"/>
                  <a:gd name="connsiteY5" fmla="*/ 519528 h 568423"/>
                  <a:gd name="connsiteX6" fmla="*/ 508811 w 553611"/>
                  <a:gd name="connsiteY6" fmla="*/ 275944 h 568423"/>
                  <a:gd name="connsiteX7" fmla="*/ 364873 w 553611"/>
                  <a:gd name="connsiteY7" fmla="*/ 156545 h 568423"/>
                  <a:gd name="connsiteX8" fmla="*/ 517117 w 553611"/>
                  <a:gd name="connsiteY8" fmla="*/ 0 h 568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3611" h="568423">
                    <a:close/>
                    <a:moveTo>
                      <a:pt x="517117" y="0"/>
                    </a:moveTo>
                    <a:cubicBezTo>
                      <a:pt x="540989" y="49864"/>
                      <a:pt x="553611" y="105833"/>
                      <a:pt x="553611" y="164750"/>
                    </a:cubicBezTo>
                    <a:cubicBezTo>
                      <a:pt x="553611" y="387692"/>
                      <a:pt x="372880" y="568423"/>
                      <a:pt x="149938" y="568423"/>
                    </a:cubicBezTo>
                    <a:cubicBezTo>
                      <a:pt x="96532" y="568423"/>
                      <a:pt x="45547" y="558052"/>
                      <a:pt x="0" y="536521"/>
                    </a:cubicBezTo>
                    <a:cubicBezTo>
                      <a:pt x="53188" y="489683"/>
                      <a:pt x="114657" y="382581"/>
                      <a:pt x="144942" y="384253"/>
                    </a:cubicBezTo>
                    <a:lnTo>
                      <a:pt x="282530" y="519528"/>
                    </a:lnTo>
                    <a:cubicBezTo>
                      <a:pt x="342116" y="499889"/>
                      <a:pt x="501437" y="363957"/>
                      <a:pt x="508811" y="275944"/>
                    </a:cubicBezTo>
                    <a:lnTo>
                      <a:pt x="364873" y="156545"/>
                    </a:lnTo>
                    <a:cubicBezTo>
                      <a:pt x="396622" y="116439"/>
                      <a:pt x="493714" y="51119"/>
                      <a:pt x="517117" y="0"/>
                    </a:cubicBezTo>
                    <a:close/>
                  </a:path>
                </a:pathLst>
              </a:custGeom>
              <a:solidFill>
                <a:sysClr val="window" lastClr="FFFFFF"/>
              </a:solidFill>
              <a:ln w="25400" cap="flat" cmpd="sng" algn="ctr">
                <a:noFill/>
                <a:prstDash val="solid"/>
              </a:ln>
              <a:effectLst>
                <a:innerShdw blurRad="63500" dist="50800">
                  <a:prstClr val="black">
                    <a:alpha val="50000"/>
                  </a:prstClr>
                </a:innerShdw>
              </a:effectLst>
            </p:spPr>
            <p:txBody>
              <a:bodyPr anchor="ctr"/>
              <a:lstStyle/>
              <a:p>
                <a:pPr algn="ctr" defTabSz="688086">
                  <a:defRPr/>
                </a:pPr>
                <a:endParaRPr lang="zh-CN" altLang="en-US" kern="0">
                  <a:solidFill>
                    <a:sysClr val="window" lastClr="FFFFFF"/>
                  </a:solidFill>
                  <a:latin typeface="Arial"/>
                  <a:ea typeface="宋体"/>
                </a:endParaRPr>
              </a:p>
            </p:txBody>
          </p:sp>
        </p:grpSp>
        <p:sp>
          <p:nvSpPr>
            <p:cNvPr id="263" name="图片 262"/>
            <p:cNvSpPr txBox="1"/>
            <p:nvPr/>
          </p:nvSpPr>
          <p:spPr>
            <a:xfrm rot="3232695" flipV="1">
              <a:off x="4772798" y="2857241"/>
              <a:ext cx="471341" cy="443797"/>
            </a:xfrm>
            <a:prstGeom prst="rect">
              <a:avLst/>
            </a:prstGeom>
            <a:noFill/>
          </p:spPr>
          <p:txBody>
            <a:bodyPr>
              <a:spAutoFit/>
            </a:bodyPr>
            <a:lstStyle/>
            <a:p>
              <a:pPr algn="ctr" defTabSz="688086">
                <a:defRPr/>
              </a:pPr>
              <a:r>
                <a:rPr lang="en-US" altLang="zh-CN" sz="2400" kern="0" dirty="0">
                  <a:solidFill>
                    <a:sysClr val="window" lastClr="FFFFFF"/>
                  </a:solidFill>
                  <a:effectLst>
                    <a:outerShdw blurRad="38100" dist="38100" dir="2700000" algn="tl">
                      <a:srgbClr val="000000">
                        <a:alpha val="43137"/>
                      </a:srgbClr>
                    </a:outerShdw>
                  </a:effectLst>
                  <a:latin typeface="Acidic" pitchFamily="2" charset="0"/>
                </a:rPr>
                <a:t>D</a:t>
              </a:r>
              <a:endParaRPr lang="zh-CN" altLang="en-US" sz="2400" kern="0" dirty="0">
                <a:solidFill>
                  <a:sysClr val="window" lastClr="FFFFFF"/>
                </a:solidFill>
                <a:effectLst>
                  <a:outerShdw blurRad="38100" dist="38100" dir="2700000" algn="tl">
                    <a:srgbClr val="000000">
                      <a:alpha val="43137"/>
                    </a:srgbClr>
                  </a:outerShdw>
                </a:effectLst>
                <a:latin typeface="Acidic" pitchFamily="2" charset="0"/>
              </a:endParaRPr>
            </a:p>
          </p:txBody>
        </p:sp>
      </p:grpSp>
      <p:grpSp>
        <p:nvGrpSpPr>
          <p:cNvPr id="266" name="图片 265"/>
          <p:cNvGrpSpPr>
            <a:grpSpLocks/>
          </p:cNvGrpSpPr>
          <p:nvPr/>
        </p:nvGrpSpPr>
        <p:grpSpPr bwMode="auto">
          <a:xfrm>
            <a:off x="4734166" y="2986611"/>
            <a:ext cx="868211" cy="880994"/>
            <a:chOff x="5690864" y="2629916"/>
            <a:chExt cx="835088" cy="846575"/>
          </a:xfrm>
        </p:grpSpPr>
        <p:grpSp>
          <p:nvGrpSpPr>
            <p:cNvPr id="267" name="图片 62"/>
            <p:cNvGrpSpPr>
              <a:grpSpLocks/>
            </p:cNvGrpSpPr>
            <p:nvPr/>
          </p:nvGrpSpPr>
          <p:grpSpPr bwMode="auto">
            <a:xfrm>
              <a:off x="5690864" y="2629916"/>
              <a:ext cx="835088" cy="846575"/>
              <a:chOff x="5622181" y="2709289"/>
              <a:chExt cx="835088" cy="846575"/>
            </a:xfrm>
          </p:grpSpPr>
          <p:sp>
            <p:nvSpPr>
              <p:cNvPr id="269" name="上箭头 1"/>
              <p:cNvSpPr/>
              <p:nvPr/>
            </p:nvSpPr>
            <p:spPr>
              <a:xfrm rot="7888233">
                <a:off x="5653831" y="2752427"/>
                <a:ext cx="825220" cy="781655"/>
              </a:xfrm>
              <a:custGeom>
                <a:avLst/>
                <a:gdLst>
                  <a:gd name="connsiteX0" fmla="*/ 0 w 670624"/>
                  <a:gd name="connsiteY0" fmla="*/ 519566 h 735489"/>
                  <a:gd name="connsiteX1" fmla="*/ 335312 w 670624"/>
                  <a:gd name="connsiteY1" fmla="*/ 0 h 735489"/>
                  <a:gd name="connsiteX2" fmla="*/ 670624 w 670624"/>
                  <a:gd name="connsiteY2" fmla="*/ 519566 h 735489"/>
                  <a:gd name="connsiteX3" fmla="*/ 502968 w 670624"/>
                  <a:gd name="connsiteY3" fmla="*/ 519566 h 735489"/>
                  <a:gd name="connsiteX4" fmla="*/ 502968 w 670624"/>
                  <a:gd name="connsiteY4" fmla="*/ 735489 h 735489"/>
                  <a:gd name="connsiteX5" fmla="*/ 167656 w 670624"/>
                  <a:gd name="connsiteY5" fmla="*/ 735489 h 735489"/>
                  <a:gd name="connsiteX6" fmla="*/ 167656 w 670624"/>
                  <a:gd name="connsiteY6" fmla="*/ 519566 h 735489"/>
                  <a:gd name="connsiteX7" fmla="*/ 0 w 670624"/>
                  <a:gd name="connsiteY7" fmla="*/ 519566 h 735489"/>
                  <a:gd name="connsiteX0" fmla="*/ 0 w 670624"/>
                  <a:gd name="connsiteY0" fmla="*/ 519566 h 735489"/>
                  <a:gd name="connsiteX1" fmla="*/ 335312 w 670624"/>
                  <a:gd name="connsiteY1" fmla="*/ 0 h 735489"/>
                  <a:gd name="connsiteX2" fmla="*/ 670624 w 670624"/>
                  <a:gd name="connsiteY2" fmla="*/ 519566 h 735489"/>
                  <a:gd name="connsiteX3" fmla="*/ 502968 w 670624"/>
                  <a:gd name="connsiteY3" fmla="*/ 519566 h 735489"/>
                  <a:gd name="connsiteX4" fmla="*/ 502968 w 670624"/>
                  <a:gd name="connsiteY4" fmla="*/ 735489 h 735489"/>
                  <a:gd name="connsiteX5" fmla="*/ 167656 w 670624"/>
                  <a:gd name="connsiteY5" fmla="*/ 735489 h 735489"/>
                  <a:gd name="connsiteX6" fmla="*/ 167656 w 670624"/>
                  <a:gd name="connsiteY6" fmla="*/ 519566 h 735489"/>
                  <a:gd name="connsiteX7" fmla="*/ 0 w 670624"/>
                  <a:gd name="connsiteY7" fmla="*/ 519566 h 735489"/>
                  <a:gd name="connsiteX0" fmla="*/ 3128 w 673752"/>
                  <a:gd name="connsiteY0" fmla="*/ 519566 h 735489"/>
                  <a:gd name="connsiteX1" fmla="*/ 338440 w 673752"/>
                  <a:gd name="connsiteY1" fmla="*/ 0 h 735489"/>
                  <a:gd name="connsiteX2" fmla="*/ 673752 w 673752"/>
                  <a:gd name="connsiteY2" fmla="*/ 519566 h 735489"/>
                  <a:gd name="connsiteX3" fmla="*/ 506096 w 673752"/>
                  <a:gd name="connsiteY3" fmla="*/ 519566 h 735489"/>
                  <a:gd name="connsiteX4" fmla="*/ 506096 w 673752"/>
                  <a:gd name="connsiteY4" fmla="*/ 735489 h 735489"/>
                  <a:gd name="connsiteX5" fmla="*/ 170784 w 673752"/>
                  <a:gd name="connsiteY5" fmla="*/ 735489 h 735489"/>
                  <a:gd name="connsiteX6" fmla="*/ 170784 w 673752"/>
                  <a:gd name="connsiteY6" fmla="*/ 519566 h 735489"/>
                  <a:gd name="connsiteX7" fmla="*/ 3128 w 673752"/>
                  <a:gd name="connsiteY7" fmla="*/ 519566 h 735489"/>
                  <a:gd name="connsiteX0" fmla="*/ 3128 w 681059"/>
                  <a:gd name="connsiteY0" fmla="*/ 519566 h 735489"/>
                  <a:gd name="connsiteX1" fmla="*/ 338440 w 681059"/>
                  <a:gd name="connsiteY1" fmla="*/ 0 h 735489"/>
                  <a:gd name="connsiteX2" fmla="*/ 673752 w 681059"/>
                  <a:gd name="connsiteY2" fmla="*/ 519566 h 735489"/>
                  <a:gd name="connsiteX3" fmla="*/ 506096 w 681059"/>
                  <a:gd name="connsiteY3" fmla="*/ 519566 h 735489"/>
                  <a:gd name="connsiteX4" fmla="*/ 506096 w 681059"/>
                  <a:gd name="connsiteY4" fmla="*/ 735489 h 735489"/>
                  <a:gd name="connsiteX5" fmla="*/ 170784 w 681059"/>
                  <a:gd name="connsiteY5" fmla="*/ 735489 h 735489"/>
                  <a:gd name="connsiteX6" fmla="*/ 170784 w 681059"/>
                  <a:gd name="connsiteY6" fmla="*/ 519566 h 735489"/>
                  <a:gd name="connsiteX7" fmla="*/ 3128 w 681059"/>
                  <a:gd name="connsiteY7" fmla="*/ 519566 h 735489"/>
                  <a:gd name="connsiteX0" fmla="*/ 2778 w 704531"/>
                  <a:gd name="connsiteY0" fmla="*/ 473003 h 735602"/>
                  <a:gd name="connsiteX1" fmla="*/ 361824 w 704531"/>
                  <a:gd name="connsiteY1" fmla="*/ 113 h 735602"/>
                  <a:gd name="connsiteX2" fmla="*/ 697136 w 704531"/>
                  <a:gd name="connsiteY2" fmla="*/ 519679 h 735602"/>
                  <a:gd name="connsiteX3" fmla="*/ 529480 w 704531"/>
                  <a:gd name="connsiteY3" fmla="*/ 519679 h 735602"/>
                  <a:gd name="connsiteX4" fmla="*/ 529480 w 704531"/>
                  <a:gd name="connsiteY4" fmla="*/ 735602 h 735602"/>
                  <a:gd name="connsiteX5" fmla="*/ 194168 w 704531"/>
                  <a:gd name="connsiteY5" fmla="*/ 735602 h 735602"/>
                  <a:gd name="connsiteX6" fmla="*/ 194168 w 704531"/>
                  <a:gd name="connsiteY6" fmla="*/ 519679 h 735602"/>
                  <a:gd name="connsiteX7" fmla="*/ 2778 w 704531"/>
                  <a:gd name="connsiteY7" fmla="*/ 473003 h 735602"/>
                  <a:gd name="connsiteX0" fmla="*/ 2204 w 759173"/>
                  <a:gd name="connsiteY0" fmla="*/ 487091 h 735543"/>
                  <a:gd name="connsiteX1" fmla="*/ 416256 w 759173"/>
                  <a:gd name="connsiteY1" fmla="*/ 54 h 735543"/>
                  <a:gd name="connsiteX2" fmla="*/ 751568 w 759173"/>
                  <a:gd name="connsiteY2" fmla="*/ 519620 h 735543"/>
                  <a:gd name="connsiteX3" fmla="*/ 583912 w 759173"/>
                  <a:gd name="connsiteY3" fmla="*/ 519620 h 735543"/>
                  <a:gd name="connsiteX4" fmla="*/ 583912 w 759173"/>
                  <a:gd name="connsiteY4" fmla="*/ 735543 h 735543"/>
                  <a:gd name="connsiteX5" fmla="*/ 248600 w 759173"/>
                  <a:gd name="connsiteY5" fmla="*/ 735543 h 735543"/>
                  <a:gd name="connsiteX6" fmla="*/ 248600 w 759173"/>
                  <a:gd name="connsiteY6" fmla="*/ 519620 h 735543"/>
                  <a:gd name="connsiteX7" fmla="*/ 2204 w 759173"/>
                  <a:gd name="connsiteY7" fmla="*/ 487091 h 735543"/>
                  <a:gd name="connsiteX0" fmla="*/ 2204 w 810726"/>
                  <a:gd name="connsiteY0" fmla="*/ 487184 h 735636"/>
                  <a:gd name="connsiteX1" fmla="*/ 416256 w 810726"/>
                  <a:gd name="connsiteY1" fmla="*/ 147 h 735636"/>
                  <a:gd name="connsiteX2" fmla="*/ 804061 w 810726"/>
                  <a:gd name="connsiteY2" fmla="*/ 541399 h 735636"/>
                  <a:gd name="connsiteX3" fmla="*/ 583912 w 810726"/>
                  <a:gd name="connsiteY3" fmla="*/ 519713 h 735636"/>
                  <a:gd name="connsiteX4" fmla="*/ 583912 w 810726"/>
                  <a:gd name="connsiteY4" fmla="*/ 735636 h 735636"/>
                  <a:gd name="connsiteX5" fmla="*/ 248600 w 810726"/>
                  <a:gd name="connsiteY5" fmla="*/ 735636 h 735636"/>
                  <a:gd name="connsiteX6" fmla="*/ 248600 w 810726"/>
                  <a:gd name="connsiteY6" fmla="*/ 519713 h 735636"/>
                  <a:gd name="connsiteX7" fmla="*/ 2204 w 810726"/>
                  <a:gd name="connsiteY7" fmla="*/ 487184 h 735636"/>
                  <a:gd name="connsiteX0" fmla="*/ 1845 w 810367"/>
                  <a:gd name="connsiteY0" fmla="*/ 487185 h 735637"/>
                  <a:gd name="connsiteX1" fmla="*/ 415897 w 810367"/>
                  <a:gd name="connsiteY1" fmla="*/ 148 h 735637"/>
                  <a:gd name="connsiteX2" fmla="*/ 803702 w 810367"/>
                  <a:gd name="connsiteY2" fmla="*/ 541400 h 735637"/>
                  <a:gd name="connsiteX3" fmla="*/ 583553 w 810367"/>
                  <a:gd name="connsiteY3" fmla="*/ 519714 h 735637"/>
                  <a:gd name="connsiteX4" fmla="*/ 583553 w 810367"/>
                  <a:gd name="connsiteY4" fmla="*/ 735637 h 735637"/>
                  <a:gd name="connsiteX5" fmla="*/ 248241 w 810367"/>
                  <a:gd name="connsiteY5" fmla="*/ 735637 h 735637"/>
                  <a:gd name="connsiteX6" fmla="*/ 260108 w 810367"/>
                  <a:gd name="connsiteY6" fmla="*/ 543052 h 735637"/>
                  <a:gd name="connsiteX7" fmla="*/ 1845 w 810367"/>
                  <a:gd name="connsiteY7" fmla="*/ 487185 h 735637"/>
                  <a:gd name="connsiteX0" fmla="*/ 1845 w 806795"/>
                  <a:gd name="connsiteY0" fmla="*/ 487185 h 735637"/>
                  <a:gd name="connsiteX1" fmla="*/ 415897 w 806795"/>
                  <a:gd name="connsiteY1" fmla="*/ 148 h 735637"/>
                  <a:gd name="connsiteX2" fmla="*/ 803702 w 806795"/>
                  <a:gd name="connsiteY2" fmla="*/ 541400 h 735637"/>
                  <a:gd name="connsiteX3" fmla="*/ 585833 w 806795"/>
                  <a:gd name="connsiteY3" fmla="*/ 551382 h 735637"/>
                  <a:gd name="connsiteX4" fmla="*/ 583553 w 806795"/>
                  <a:gd name="connsiteY4" fmla="*/ 735637 h 735637"/>
                  <a:gd name="connsiteX5" fmla="*/ 248241 w 806795"/>
                  <a:gd name="connsiteY5" fmla="*/ 735637 h 735637"/>
                  <a:gd name="connsiteX6" fmla="*/ 260108 w 806795"/>
                  <a:gd name="connsiteY6" fmla="*/ 543052 h 735637"/>
                  <a:gd name="connsiteX7" fmla="*/ 1845 w 806795"/>
                  <a:gd name="connsiteY7" fmla="*/ 487185 h 735637"/>
                  <a:gd name="connsiteX0" fmla="*/ 1845 w 825693"/>
                  <a:gd name="connsiteY0" fmla="*/ 487110 h 735562"/>
                  <a:gd name="connsiteX1" fmla="*/ 415897 w 825693"/>
                  <a:gd name="connsiteY1" fmla="*/ 73 h 735562"/>
                  <a:gd name="connsiteX2" fmla="*/ 822875 w 825693"/>
                  <a:gd name="connsiteY2" fmla="*/ 524666 h 735562"/>
                  <a:gd name="connsiteX3" fmla="*/ 585833 w 825693"/>
                  <a:gd name="connsiteY3" fmla="*/ 551307 h 735562"/>
                  <a:gd name="connsiteX4" fmla="*/ 583553 w 825693"/>
                  <a:gd name="connsiteY4" fmla="*/ 735562 h 735562"/>
                  <a:gd name="connsiteX5" fmla="*/ 248241 w 825693"/>
                  <a:gd name="connsiteY5" fmla="*/ 735562 h 735562"/>
                  <a:gd name="connsiteX6" fmla="*/ 260108 w 825693"/>
                  <a:gd name="connsiteY6" fmla="*/ 542977 h 735562"/>
                  <a:gd name="connsiteX7" fmla="*/ 1845 w 825693"/>
                  <a:gd name="connsiteY7" fmla="*/ 487110 h 735562"/>
                  <a:gd name="connsiteX0" fmla="*/ 1845 w 825693"/>
                  <a:gd name="connsiteY0" fmla="*/ 487110 h 759117"/>
                  <a:gd name="connsiteX1" fmla="*/ 415897 w 825693"/>
                  <a:gd name="connsiteY1" fmla="*/ 73 h 759117"/>
                  <a:gd name="connsiteX2" fmla="*/ 822875 w 825693"/>
                  <a:gd name="connsiteY2" fmla="*/ 524666 h 759117"/>
                  <a:gd name="connsiteX3" fmla="*/ 585833 w 825693"/>
                  <a:gd name="connsiteY3" fmla="*/ 551307 h 759117"/>
                  <a:gd name="connsiteX4" fmla="*/ 583553 w 825693"/>
                  <a:gd name="connsiteY4" fmla="*/ 735562 h 759117"/>
                  <a:gd name="connsiteX5" fmla="*/ 248241 w 825693"/>
                  <a:gd name="connsiteY5" fmla="*/ 735562 h 759117"/>
                  <a:gd name="connsiteX6" fmla="*/ 260108 w 825693"/>
                  <a:gd name="connsiteY6" fmla="*/ 542977 h 759117"/>
                  <a:gd name="connsiteX7" fmla="*/ 1845 w 825693"/>
                  <a:gd name="connsiteY7" fmla="*/ 487110 h 759117"/>
                  <a:gd name="connsiteX0" fmla="*/ 1845 w 825693"/>
                  <a:gd name="connsiteY0" fmla="*/ 487110 h 766982"/>
                  <a:gd name="connsiteX1" fmla="*/ 415897 w 825693"/>
                  <a:gd name="connsiteY1" fmla="*/ 73 h 766982"/>
                  <a:gd name="connsiteX2" fmla="*/ 822875 w 825693"/>
                  <a:gd name="connsiteY2" fmla="*/ 524666 h 766982"/>
                  <a:gd name="connsiteX3" fmla="*/ 585833 w 825693"/>
                  <a:gd name="connsiteY3" fmla="*/ 551307 h 766982"/>
                  <a:gd name="connsiteX4" fmla="*/ 587090 w 825693"/>
                  <a:gd name="connsiteY4" fmla="*/ 749313 h 766982"/>
                  <a:gd name="connsiteX5" fmla="*/ 248241 w 825693"/>
                  <a:gd name="connsiteY5" fmla="*/ 735562 h 766982"/>
                  <a:gd name="connsiteX6" fmla="*/ 260108 w 825693"/>
                  <a:gd name="connsiteY6" fmla="*/ 542977 h 766982"/>
                  <a:gd name="connsiteX7" fmla="*/ 1845 w 825693"/>
                  <a:gd name="connsiteY7" fmla="*/ 487110 h 766982"/>
                  <a:gd name="connsiteX0" fmla="*/ 2266 w 825590"/>
                  <a:gd name="connsiteY0" fmla="*/ 494810 h 774682"/>
                  <a:gd name="connsiteX1" fmla="*/ 434863 w 825590"/>
                  <a:gd name="connsiteY1" fmla="*/ 71 h 774682"/>
                  <a:gd name="connsiteX2" fmla="*/ 823296 w 825590"/>
                  <a:gd name="connsiteY2" fmla="*/ 532366 h 774682"/>
                  <a:gd name="connsiteX3" fmla="*/ 586254 w 825590"/>
                  <a:gd name="connsiteY3" fmla="*/ 559007 h 774682"/>
                  <a:gd name="connsiteX4" fmla="*/ 587511 w 825590"/>
                  <a:gd name="connsiteY4" fmla="*/ 757013 h 774682"/>
                  <a:gd name="connsiteX5" fmla="*/ 248662 w 825590"/>
                  <a:gd name="connsiteY5" fmla="*/ 743262 h 774682"/>
                  <a:gd name="connsiteX6" fmla="*/ 260529 w 825590"/>
                  <a:gd name="connsiteY6" fmla="*/ 550677 h 774682"/>
                  <a:gd name="connsiteX7" fmla="*/ 2266 w 825590"/>
                  <a:gd name="connsiteY7" fmla="*/ 494810 h 774682"/>
                  <a:gd name="connsiteX0" fmla="*/ 2266 w 825590"/>
                  <a:gd name="connsiteY0" fmla="*/ 494916 h 774788"/>
                  <a:gd name="connsiteX1" fmla="*/ 434863 w 825590"/>
                  <a:gd name="connsiteY1" fmla="*/ 177 h 774788"/>
                  <a:gd name="connsiteX2" fmla="*/ 823296 w 825590"/>
                  <a:gd name="connsiteY2" fmla="*/ 532472 h 774788"/>
                  <a:gd name="connsiteX3" fmla="*/ 586254 w 825590"/>
                  <a:gd name="connsiteY3" fmla="*/ 559113 h 774788"/>
                  <a:gd name="connsiteX4" fmla="*/ 587511 w 825590"/>
                  <a:gd name="connsiteY4" fmla="*/ 757119 h 774788"/>
                  <a:gd name="connsiteX5" fmla="*/ 248662 w 825590"/>
                  <a:gd name="connsiteY5" fmla="*/ 743368 h 774788"/>
                  <a:gd name="connsiteX6" fmla="*/ 260529 w 825590"/>
                  <a:gd name="connsiteY6" fmla="*/ 550783 h 774788"/>
                  <a:gd name="connsiteX7" fmla="*/ 2266 w 825590"/>
                  <a:gd name="connsiteY7" fmla="*/ 494916 h 774788"/>
                  <a:gd name="connsiteX0" fmla="*/ 2266 w 825245"/>
                  <a:gd name="connsiteY0" fmla="*/ 494917 h 774789"/>
                  <a:gd name="connsiteX1" fmla="*/ 434863 w 825245"/>
                  <a:gd name="connsiteY1" fmla="*/ 178 h 774789"/>
                  <a:gd name="connsiteX2" fmla="*/ 823296 w 825245"/>
                  <a:gd name="connsiteY2" fmla="*/ 532473 h 774789"/>
                  <a:gd name="connsiteX3" fmla="*/ 576667 w 825245"/>
                  <a:gd name="connsiteY3" fmla="*/ 567444 h 774789"/>
                  <a:gd name="connsiteX4" fmla="*/ 587511 w 825245"/>
                  <a:gd name="connsiteY4" fmla="*/ 757120 h 774789"/>
                  <a:gd name="connsiteX5" fmla="*/ 248662 w 825245"/>
                  <a:gd name="connsiteY5" fmla="*/ 743369 h 774789"/>
                  <a:gd name="connsiteX6" fmla="*/ 260529 w 825245"/>
                  <a:gd name="connsiteY6" fmla="*/ 550784 h 774789"/>
                  <a:gd name="connsiteX7" fmla="*/ 2266 w 825245"/>
                  <a:gd name="connsiteY7" fmla="*/ 494917 h 774789"/>
                  <a:gd name="connsiteX0" fmla="*/ 2266 w 825245"/>
                  <a:gd name="connsiteY0" fmla="*/ 494917 h 769075"/>
                  <a:gd name="connsiteX1" fmla="*/ 434863 w 825245"/>
                  <a:gd name="connsiteY1" fmla="*/ 178 h 769075"/>
                  <a:gd name="connsiteX2" fmla="*/ 823296 w 825245"/>
                  <a:gd name="connsiteY2" fmla="*/ 532473 h 769075"/>
                  <a:gd name="connsiteX3" fmla="*/ 576667 w 825245"/>
                  <a:gd name="connsiteY3" fmla="*/ 567444 h 769075"/>
                  <a:gd name="connsiteX4" fmla="*/ 579181 w 825245"/>
                  <a:gd name="connsiteY4" fmla="*/ 747533 h 769075"/>
                  <a:gd name="connsiteX5" fmla="*/ 248662 w 825245"/>
                  <a:gd name="connsiteY5" fmla="*/ 743369 h 769075"/>
                  <a:gd name="connsiteX6" fmla="*/ 260529 w 825245"/>
                  <a:gd name="connsiteY6" fmla="*/ 550784 h 769075"/>
                  <a:gd name="connsiteX7" fmla="*/ 2266 w 825245"/>
                  <a:gd name="connsiteY7" fmla="*/ 494917 h 769075"/>
                  <a:gd name="connsiteX0" fmla="*/ 2266 w 825245"/>
                  <a:gd name="connsiteY0" fmla="*/ 494917 h 777907"/>
                  <a:gd name="connsiteX1" fmla="*/ 434863 w 825245"/>
                  <a:gd name="connsiteY1" fmla="*/ 178 h 777907"/>
                  <a:gd name="connsiteX2" fmla="*/ 823296 w 825245"/>
                  <a:gd name="connsiteY2" fmla="*/ 532473 h 777907"/>
                  <a:gd name="connsiteX3" fmla="*/ 576667 w 825245"/>
                  <a:gd name="connsiteY3" fmla="*/ 567444 h 777907"/>
                  <a:gd name="connsiteX4" fmla="*/ 579181 w 825245"/>
                  <a:gd name="connsiteY4" fmla="*/ 747533 h 777907"/>
                  <a:gd name="connsiteX5" fmla="*/ 248662 w 825245"/>
                  <a:gd name="connsiteY5" fmla="*/ 743369 h 777907"/>
                  <a:gd name="connsiteX6" fmla="*/ 260529 w 825245"/>
                  <a:gd name="connsiteY6" fmla="*/ 550784 h 777907"/>
                  <a:gd name="connsiteX7" fmla="*/ 2266 w 825245"/>
                  <a:gd name="connsiteY7" fmla="*/ 494917 h 777907"/>
                  <a:gd name="connsiteX0" fmla="*/ 2266 w 825245"/>
                  <a:gd name="connsiteY0" fmla="*/ 494917 h 782325"/>
                  <a:gd name="connsiteX1" fmla="*/ 434863 w 825245"/>
                  <a:gd name="connsiteY1" fmla="*/ 178 h 782325"/>
                  <a:gd name="connsiteX2" fmla="*/ 823296 w 825245"/>
                  <a:gd name="connsiteY2" fmla="*/ 532473 h 782325"/>
                  <a:gd name="connsiteX3" fmla="*/ 576667 w 825245"/>
                  <a:gd name="connsiteY3" fmla="*/ 567444 h 782325"/>
                  <a:gd name="connsiteX4" fmla="*/ 580949 w 825245"/>
                  <a:gd name="connsiteY4" fmla="*/ 754409 h 782325"/>
                  <a:gd name="connsiteX5" fmla="*/ 248662 w 825245"/>
                  <a:gd name="connsiteY5" fmla="*/ 743369 h 782325"/>
                  <a:gd name="connsiteX6" fmla="*/ 260529 w 825245"/>
                  <a:gd name="connsiteY6" fmla="*/ 550784 h 782325"/>
                  <a:gd name="connsiteX7" fmla="*/ 2266 w 825245"/>
                  <a:gd name="connsiteY7" fmla="*/ 494917 h 78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5245" h="782325">
                    <a:moveTo>
                      <a:pt x="2266" y="494917"/>
                    </a:moveTo>
                    <a:cubicBezTo>
                      <a:pt x="31322" y="403149"/>
                      <a:pt x="278852" y="10579"/>
                      <a:pt x="434863" y="178"/>
                    </a:cubicBezTo>
                    <a:cubicBezTo>
                      <a:pt x="590874" y="-10223"/>
                      <a:pt x="799662" y="437929"/>
                      <a:pt x="823296" y="532473"/>
                    </a:cubicBezTo>
                    <a:cubicBezTo>
                      <a:pt x="846930" y="627017"/>
                      <a:pt x="649290" y="564117"/>
                      <a:pt x="576667" y="567444"/>
                    </a:cubicBezTo>
                    <a:cubicBezTo>
                      <a:pt x="578094" y="629766"/>
                      <a:pt x="579522" y="692087"/>
                      <a:pt x="580949" y="754409"/>
                    </a:cubicBezTo>
                    <a:cubicBezTo>
                      <a:pt x="509676" y="806571"/>
                      <a:pt x="302569" y="775466"/>
                      <a:pt x="248662" y="743369"/>
                    </a:cubicBezTo>
                    <a:lnTo>
                      <a:pt x="260529" y="550784"/>
                    </a:lnTo>
                    <a:cubicBezTo>
                      <a:pt x="232586" y="514797"/>
                      <a:pt x="-26790" y="586685"/>
                      <a:pt x="2266" y="494917"/>
                    </a:cubicBezTo>
                    <a:close/>
                  </a:path>
                </a:pathLst>
              </a:custGeom>
              <a:ln/>
            </p:spPr>
            <p:style>
              <a:lnRef idx="1">
                <a:schemeClr val="accent4"/>
              </a:lnRef>
              <a:fillRef idx="3">
                <a:schemeClr val="accent4"/>
              </a:fillRef>
              <a:effectRef idx="2">
                <a:schemeClr val="accent4"/>
              </a:effectRef>
              <a:fontRef idx="minor">
                <a:schemeClr val="lt1"/>
              </a:fontRef>
            </p:style>
            <p:txBody>
              <a:bodyPr anchor="ctr"/>
              <a:lstStyle/>
              <a:p>
                <a:pPr algn="ctr" defTabSz="688086">
                  <a:defRPr/>
                </a:pPr>
                <a:endParaRPr lang="zh-CN" altLang="en-US" kern="0">
                  <a:solidFill>
                    <a:sysClr val="window" lastClr="FFFFFF"/>
                  </a:solidFill>
                  <a:latin typeface="Arial"/>
                  <a:ea typeface="宋体"/>
                </a:endParaRPr>
              </a:p>
            </p:txBody>
          </p:sp>
          <p:sp>
            <p:nvSpPr>
              <p:cNvPr id="270" name="图片 6"/>
              <p:cNvSpPr/>
              <p:nvPr/>
            </p:nvSpPr>
            <p:spPr>
              <a:xfrm flipH="1" flipV="1">
                <a:off x="5622181" y="2709289"/>
                <a:ext cx="600258" cy="616318"/>
              </a:xfrm>
              <a:custGeom>
                <a:avLst/>
                <a:gdLst>
                  <a:gd name="connsiteX0" fmla="*/ 1820 w 648719"/>
                  <a:gd name="connsiteY0" fmla="*/ 553500 h 638223"/>
                  <a:gd name="connsiteX1" fmla="*/ 0 w 648719"/>
                  <a:gd name="connsiteY1" fmla="*/ 548496 h 638223"/>
                  <a:gd name="connsiteX2" fmla="*/ 1820 w 648719"/>
                  <a:gd name="connsiteY2" fmla="*/ 553500 h 638223"/>
                  <a:gd name="connsiteX3" fmla="*/ 612225 w 648719"/>
                  <a:gd name="connsiteY3" fmla="*/ 69800 h 638223"/>
                  <a:gd name="connsiteX4" fmla="*/ 648719 w 648719"/>
                  <a:gd name="connsiteY4" fmla="*/ 234550 h 638223"/>
                  <a:gd name="connsiteX5" fmla="*/ 245046 w 648719"/>
                  <a:gd name="connsiteY5" fmla="*/ 638223 h 638223"/>
                  <a:gd name="connsiteX6" fmla="*/ 95108 w 648719"/>
                  <a:gd name="connsiteY6" fmla="*/ 606321 h 638223"/>
                  <a:gd name="connsiteX7" fmla="*/ 240050 w 648719"/>
                  <a:gd name="connsiteY7" fmla="*/ 454053 h 638223"/>
                  <a:gd name="connsiteX8" fmla="*/ 377638 w 648719"/>
                  <a:gd name="connsiteY8" fmla="*/ 589328 h 638223"/>
                  <a:gd name="connsiteX9" fmla="*/ 603919 w 648719"/>
                  <a:gd name="connsiteY9" fmla="*/ 345744 h 638223"/>
                  <a:gd name="connsiteX10" fmla="*/ 459981 w 648719"/>
                  <a:gd name="connsiteY10" fmla="*/ 226345 h 638223"/>
                  <a:gd name="connsiteX11" fmla="*/ 612225 w 648719"/>
                  <a:gd name="connsiteY11" fmla="*/ 69800 h 638223"/>
                  <a:gd name="connsiteX12" fmla="*/ 572474 w 648719"/>
                  <a:gd name="connsiteY12" fmla="*/ 0 h 638223"/>
                  <a:gd name="connsiteX13" fmla="*/ 578468 w 648719"/>
                  <a:gd name="connsiteY13" fmla="*/ 9658 h 638223"/>
                  <a:gd name="connsiteX14" fmla="*/ 567429 w 648719"/>
                  <a:gd name="connsiteY14" fmla="*/ 5192 h 638223"/>
                  <a:gd name="connsiteX15" fmla="*/ 572474 w 648719"/>
                  <a:gd name="connsiteY15" fmla="*/ 0 h 638223"/>
                  <a:gd name="connsiteX0" fmla="*/ 517117 w 568806"/>
                  <a:gd name="connsiteY0" fmla="*/ 69800 h 638223"/>
                  <a:gd name="connsiteX1" fmla="*/ 553611 w 568806"/>
                  <a:gd name="connsiteY1" fmla="*/ 234550 h 638223"/>
                  <a:gd name="connsiteX2" fmla="*/ 149938 w 568806"/>
                  <a:gd name="connsiteY2" fmla="*/ 638223 h 638223"/>
                  <a:gd name="connsiteX3" fmla="*/ 0 w 568806"/>
                  <a:gd name="connsiteY3" fmla="*/ 606321 h 638223"/>
                  <a:gd name="connsiteX4" fmla="*/ 144942 w 568806"/>
                  <a:gd name="connsiteY4" fmla="*/ 454053 h 638223"/>
                  <a:gd name="connsiteX5" fmla="*/ 282530 w 568806"/>
                  <a:gd name="connsiteY5" fmla="*/ 589328 h 638223"/>
                  <a:gd name="connsiteX6" fmla="*/ 508811 w 568806"/>
                  <a:gd name="connsiteY6" fmla="*/ 345744 h 638223"/>
                  <a:gd name="connsiteX7" fmla="*/ 364873 w 568806"/>
                  <a:gd name="connsiteY7" fmla="*/ 226345 h 638223"/>
                  <a:gd name="connsiteX8" fmla="*/ 517117 w 568806"/>
                  <a:gd name="connsiteY8" fmla="*/ 69800 h 638223"/>
                  <a:gd name="connsiteX9" fmla="*/ 477366 w 568806"/>
                  <a:gd name="connsiteY9" fmla="*/ 0 h 638223"/>
                  <a:gd name="connsiteX10" fmla="*/ 483360 w 568806"/>
                  <a:gd name="connsiteY10" fmla="*/ 9658 h 638223"/>
                  <a:gd name="connsiteX11" fmla="*/ 472321 w 568806"/>
                  <a:gd name="connsiteY11" fmla="*/ 5192 h 638223"/>
                  <a:gd name="connsiteX12" fmla="*/ 568806 w 568806"/>
                  <a:gd name="connsiteY12" fmla="*/ 91440 h 638223"/>
                  <a:gd name="connsiteX0" fmla="*/ 517117 w 568806"/>
                  <a:gd name="connsiteY0" fmla="*/ 69800 h 638223"/>
                  <a:gd name="connsiteX1" fmla="*/ 553611 w 568806"/>
                  <a:gd name="connsiteY1" fmla="*/ 234550 h 638223"/>
                  <a:gd name="connsiteX2" fmla="*/ 149938 w 568806"/>
                  <a:gd name="connsiteY2" fmla="*/ 638223 h 638223"/>
                  <a:gd name="connsiteX3" fmla="*/ 0 w 568806"/>
                  <a:gd name="connsiteY3" fmla="*/ 606321 h 638223"/>
                  <a:gd name="connsiteX4" fmla="*/ 144942 w 568806"/>
                  <a:gd name="connsiteY4" fmla="*/ 454053 h 638223"/>
                  <a:gd name="connsiteX5" fmla="*/ 282530 w 568806"/>
                  <a:gd name="connsiteY5" fmla="*/ 589328 h 638223"/>
                  <a:gd name="connsiteX6" fmla="*/ 508811 w 568806"/>
                  <a:gd name="connsiteY6" fmla="*/ 345744 h 638223"/>
                  <a:gd name="connsiteX7" fmla="*/ 364873 w 568806"/>
                  <a:gd name="connsiteY7" fmla="*/ 226345 h 638223"/>
                  <a:gd name="connsiteX8" fmla="*/ 517117 w 568806"/>
                  <a:gd name="connsiteY8" fmla="*/ 69800 h 638223"/>
                  <a:gd name="connsiteX9" fmla="*/ 477366 w 568806"/>
                  <a:gd name="connsiteY9" fmla="*/ 0 h 638223"/>
                  <a:gd name="connsiteX10" fmla="*/ 483360 w 568806"/>
                  <a:gd name="connsiteY10" fmla="*/ 9658 h 638223"/>
                  <a:gd name="connsiteX11" fmla="*/ 568806 w 568806"/>
                  <a:gd name="connsiteY11" fmla="*/ 91440 h 638223"/>
                  <a:gd name="connsiteX0" fmla="*/ 517117 w 568806"/>
                  <a:gd name="connsiteY0" fmla="*/ 69800 h 638223"/>
                  <a:gd name="connsiteX1" fmla="*/ 553611 w 568806"/>
                  <a:gd name="connsiteY1" fmla="*/ 234550 h 638223"/>
                  <a:gd name="connsiteX2" fmla="*/ 149938 w 568806"/>
                  <a:gd name="connsiteY2" fmla="*/ 638223 h 638223"/>
                  <a:gd name="connsiteX3" fmla="*/ 0 w 568806"/>
                  <a:gd name="connsiteY3" fmla="*/ 606321 h 638223"/>
                  <a:gd name="connsiteX4" fmla="*/ 144942 w 568806"/>
                  <a:gd name="connsiteY4" fmla="*/ 454053 h 638223"/>
                  <a:gd name="connsiteX5" fmla="*/ 282530 w 568806"/>
                  <a:gd name="connsiteY5" fmla="*/ 589328 h 638223"/>
                  <a:gd name="connsiteX6" fmla="*/ 508811 w 568806"/>
                  <a:gd name="connsiteY6" fmla="*/ 345744 h 638223"/>
                  <a:gd name="connsiteX7" fmla="*/ 364873 w 568806"/>
                  <a:gd name="connsiteY7" fmla="*/ 226345 h 638223"/>
                  <a:gd name="connsiteX8" fmla="*/ 517117 w 568806"/>
                  <a:gd name="connsiteY8" fmla="*/ 69800 h 638223"/>
                  <a:gd name="connsiteX9" fmla="*/ 477366 w 568806"/>
                  <a:gd name="connsiteY9" fmla="*/ 0 h 638223"/>
                  <a:gd name="connsiteX10" fmla="*/ 568806 w 568806"/>
                  <a:gd name="connsiteY10" fmla="*/ 91440 h 638223"/>
                  <a:gd name="connsiteX0" fmla="*/ 517117 w 553611"/>
                  <a:gd name="connsiteY0" fmla="*/ 0 h 568423"/>
                  <a:gd name="connsiteX1" fmla="*/ 553611 w 553611"/>
                  <a:gd name="connsiteY1" fmla="*/ 164750 h 568423"/>
                  <a:gd name="connsiteX2" fmla="*/ 149938 w 553611"/>
                  <a:gd name="connsiteY2" fmla="*/ 568423 h 568423"/>
                  <a:gd name="connsiteX3" fmla="*/ 0 w 553611"/>
                  <a:gd name="connsiteY3" fmla="*/ 536521 h 568423"/>
                  <a:gd name="connsiteX4" fmla="*/ 144942 w 553611"/>
                  <a:gd name="connsiteY4" fmla="*/ 384253 h 568423"/>
                  <a:gd name="connsiteX5" fmla="*/ 282530 w 553611"/>
                  <a:gd name="connsiteY5" fmla="*/ 519528 h 568423"/>
                  <a:gd name="connsiteX6" fmla="*/ 508811 w 553611"/>
                  <a:gd name="connsiteY6" fmla="*/ 275944 h 568423"/>
                  <a:gd name="connsiteX7" fmla="*/ 364873 w 553611"/>
                  <a:gd name="connsiteY7" fmla="*/ 156545 h 568423"/>
                  <a:gd name="connsiteX8" fmla="*/ 517117 w 553611"/>
                  <a:gd name="connsiteY8" fmla="*/ 0 h 568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3611" h="568423">
                    <a:close/>
                    <a:moveTo>
                      <a:pt x="517117" y="0"/>
                    </a:moveTo>
                    <a:cubicBezTo>
                      <a:pt x="540989" y="49864"/>
                      <a:pt x="553611" y="105833"/>
                      <a:pt x="553611" y="164750"/>
                    </a:cubicBezTo>
                    <a:cubicBezTo>
                      <a:pt x="553611" y="387692"/>
                      <a:pt x="372880" y="568423"/>
                      <a:pt x="149938" y="568423"/>
                    </a:cubicBezTo>
                    <a:cubicBezTo>
                      <a:pt x="96532" y="568423"/>
                      <a:pt x="45547" y="558052"/>
                      <a:pt x="0" y="536521"/>
                    </a:cubicBezTo>
                    <a:cubicBezTo>
                      <a:pt x="53188" y="489683"/>
                      <a:pt x="114657" y="382581"/>
                      <a:pt x="144942" y="384253"/>
                    </a:cubicBezTo>
                    <a:lnTo>
                      <a:pt x="282530" y="519528"/>
                    </a:lnTo>
                    <a:cubicBezTo>
                      <a:pt x="342116" y="499889"/>
                      <a:pt x="501437" y="363957"/>
                      <a:pt x="508811" y="275944"/>
                    </a:cubicBezTo>
                    <a:lnTo>
                      <a:pt x="364873" y="156545"/>
                    </a:lnTo>
                    <a:cubicBezTo>
                      <a:pt x="396622" y="116439"/>
                      <a:pt x="493714" y="51119"/>
                      <a:pt x="517117" y="0"/>
                    </a:cubicBezTo>
                    <a:close/>
                  </a:path>
                </a:pathLst>
              </a:custGeom>
              <a:solidFill>
                <a:sysClr val="window" lastClr="FFFFFF"/>
              </a:solidFill>
              <a:ln w="25400" cap="flat" cmpd="sng" algn="ctr">
                <a:noFill/>
                <a:prstDash val="solid"/>
              </a:ln>
              <a:effectLst>
                <a:innerShdw blurRad="63500" dist="50800">
                  <a:prstClr val="black">
                    <a:alpha val="50000"/>
                  </a:prstClr>
                </a:innerShdw>
              </a:effectLst>
            </p:spPr>
            <p:txBody>
              <a:bodyPr anchor="ctr"/>
              <a:lstStyle/>
              <a:p>
                <a:pPr algn="ctr" defTabSz="688086">
                  <a:defRPr/>
                </a:pPr>
                <a:endParaRPr lang="zh-CN" altLang="en-US" kern="0">
                  <a:solidFill>
                    <a:sysClr val="window" lastClr="FFFFFF"/>
                  </a:solidFill>
                  <a:latin typeface="Arial"/>
                  <a:ea typeface="宋体"/>
                </a:endParaRPr>
              </a:p>
            </p:txBody>
          </p:sp>
        </p:grpSp>
        <p:sp>
          <p:nvSpPr>
            <p:cNvPr id="268" name="图片 267"/>
            <p:cNvSpPr txBox="1"/>
            <p:nvPr/>
          </p:nvSpPr>
          <p:spPr>
            <a:xfrm rot="18367305" flipH="1" flipV="1">
              <a:off x="5899457" y="2857108"/>
              <a:ext cx="471336" cy="444052"/>
            </a:xfrm>
            <a:prstGeom prst="rect">
              <a:avLst/>
            </a:prstGeom>
            <a:noFill/>
          </p:spPr>
          <p:txBody>
            <a:bodyPr>
              <a:spAutoFit/>
            </a:bodyPr>
            <a:lstStyle/>
            <a:p>
              <a:pPr algn="ctr" defTabSz="688086">
                <a:defRPr/>
              </a:pPr>
              <a:r>
                <a:rPr lang="en-US" altLang="zh-CN" sz="2400" kern="0" dirty="0">
                  <a:solidFill>
                    <a:sysClr val="window" lastClr="FFFFFF"/>
                  </a:solidFill>
                  <a:effectLst>
                    <a:outerShdw blurRad="38100" dist="38100" dir="2700000" algn="tl">
                      <a:srgbClr val="000000">
                        <a:alpha val="43137"/>
                      </a:srgbClr>
                    </a:outerShdw>
                  </a:effectLst>
                  <a:latin typeface="Acidic" pitchFamily="2" charset="0"/>
                </a:rPr>
                <a:t>C</a:t>
              </a:r>
              <a:endParaRPr lang="zh-CN" altLang="en-US" sz="2400" kern="0" dirty="0">
                <a:solidFill>
                  <a:sysClr val="window" lastClr="FFFFFF"/>
                </a:solidFill>
                <a:effectLst>
                  <a:outerShdw blurRad="38100" dist="38100" dir="2700000" algn="tl">
                    <a:srgbClr val="000000">
                      <a:alpha val="43137"/>
                    </a:srgbClr>
                  </a:outerShdw>
                </a:effectLst>
                <a:latin typeface="Acidic" pitchFamily="2" charset="0"/>
              </a:endParaRPr>
            </a:p>
          </p:txBody>
        </p:sp>
      </p:grpSp>
      <p:grpSp>
        <p:nvGrpSpPr>
          <p:cNvPr id="271" name="图片 270"/>
          <p:cNvGrpSpPr>
            <a:grpSpLocks/>
          </p:cNvGrpSpPr>
          <p:nvPr/>
        </p:nvGrpSpPr>
        <p:grpSpPr bwMode="auto">
          <a:xfrm>
            <a:off x="4707182" y="1953227"/>
            <a:ext cx="876148" cy="888932"/>
            <a:chOff x="5664670" y="1636419"/>
            <a:chExt cx="843213" cy="854478"/>
          </a:xfrm>
        </p:grpSpPr>
        <p:grpSp>
          <p:nvGrpSpPr>
            <p:cNvPr id="272" name="图片 58"/>
            <p:cNvGrpSpPr>
              <a:grpSpLocks/>
            </p:cNvGrpSpPr>
            <p:nvPr/>
          </p:nvGrpSpPr>
          <p:grpSpPr bwMode="auto">
            <a:xfrm>
              <a:off x="5664670" y="1636419"/>
              <a:ext cx="843213" cy="854478"/>
              <a:chOff x="5595987" y="1675993"/>
              <a:chExt cx="843213" cy="854478"/>
            </a:xfrm>
          </p:grpSpPr>
          <p:sp>
            <p:nvSpPr>
              <p:cNvPr id="274" name="上箭头 1"/>
              <p:cNvSpPr/>
              <p:nvPr/>
            </p:nvSpPr>
            <p:spPr>
              <a:xfrm rot="2540756">
                <a:off x="5614318" y="1675993"/>
                <a:ext cx="824882" cy="782763"/>
              </a:xfrm>
              <a:custGeom>
                <a:avLst/>
                <a:gdLst>
                  <a:gd name="connsiteX0" fmla="*/ 0 w 670624"/>
                  <a:gd name="connsiteY0" fmla="*/ 519566 h 735489"/>
                  <a:gd name="connsiteX1" fmla="*/ 335312 w 670624"/>
                  <a:gd name="connsiteY1" fmla="*/ 0 h 735489"/>
                  <a:gd name="connsiteX2" fmla="*/ 670624 w 670624"/>
                  <a:gd name="connsiteY2" fmla="*/ 519566 h 735489"/>
                  <a:gd name="connsiteX3" fmla="*/ 502968 w 670624"/>
                  <a:gd name="connsiteY3" fmla="*/ 519566 h 735489"/>
                  <a:gd name="connsiteX4" fmla="*/ 502968 w 670624"/>
                  <a:gd name="connsiteY4" fmla="*/ 735489 h 735489"/>
                  <a:gd name="connsiteX5" fmla="*/ 167656 w 670624"/>
                  <a:gd name="connsiteY5" fmla="*/ 735489 h 735489"/>
                  <a:gd name="connsiteX6" fmla="*/ 167656 w 670624"/>
                  <a:gd name="connsiteY6" fmla="*/ 519566 h 735489"/>
                  <a:gd name="connsiteX7" fmla="*/ 0 w 670624"/>
                  <a:gd name="connsiteY7" fmla="*/ 519566 h 735489"/>
                  <a:gd name="connsiteX0" fmla="*/ 0 w 670624"/>
                  <a:gd name="connsiteY0" fmla="*/ 519566 h 735489"/>
                  <a:gd name="connsiteX1" fmla="*/ 335312 w 670624"/>
                  <a:gd name="connsiteY1" fmla="*/ 0 h 735489"/>
                  <a:gd name="connsiteX2" fmla="*/ 670624 w 670624"/>
                  <a:gd name="connsiteY2" fmla="*/ 519566 h 735489"/>
                  <a:gd name="connsiteX3" fmla="*/ 502968 w 670624"/>
                  <a:gd name="connsiteY3" fmla="*/ 519566 h 735489"/>
                  <a:gd name="connsiteX4" fmla="*/ 502968 w 670624"/>
                  <a:gd name="connsiteY4" fmla="*/ 735489 h 735489"/>
                  <a:gd name="connsiteX5" fmla="*/ 167656 w 670624"/>
                  <a:gd name="connsiteY5" fmla="*/ 735489 h 735489"/>
                  <a:gd name="connsiteX6" fmla="*/ 167656 w 670624"/>
                  <a:gd name="connsiteY6" fmla="*/ 519566 h 735489"/>
                  <a:gd name="connsiteX7" fmla="*/ 0 w 670624"/>
                  <a:gd name="connsiteY7" fmla="*/ 519566 h 735489"/>
                  <a:gd name="connsiteX0" fmla="*/ 3128 w 673752"/>
                  <a:gd name="connsiteY0" fmla="*/ 519566 h 735489"/>
                  <a:gd name="connsiteX1" fmla="*/ 338440 w 673752"/>
                  <a:gd name="connsiteY1" fmla="*/ 0 h 735489"/>
                  <a:gd name="connsiteX2" fmla="*/ 673752 w 673752"/>
                  <a:gd name="connsiteY2" fmla="*/ 519566 h 735489"/>
                  <a:gd name="connsiteX3" fmla="*/ 506096 w 673752"/>
                  <a:gd name="connsiteY3" fmla="*/ 519566 h 735489"/>
                  <a:gd name="connsiteX4" fmla="*/ 506096 w 673752"/>
                  <a:gd name="connsiteY4" fmla="*/ 735489 h 735489"/>
                  <a:gd name="connsiteX5" fmla="*/ 170784 w 673752"/>
                  <a:gd name="connsiteY5" fmla="*/ 735489 h 735489"/>
                  <a:gd name="connsiteX6" fmla="*/ 170784 w 673752"/>
                  <a:gd name="connsiteY6" fmla="*/ 519566 h 735489"/>
                  <a:gd name="connsiteX7" fmla="*/ 3128 w 673752"/>
                  <a:gd name="connsiteY7" fmla="*/ 519566 h 735489"/>
                  <a:gd name="connsiteX0" fmla="*/ 3128 w 681059"/>
                  <a:gd name="connsiteY0" fmla="*/ 519566 h 735489"/>
                  <a:gd name="connsiteX1" fmla="*/ 338440 w 681059"/>
                  <a:gd name="connsiteY1" fmla="*/ 0 h 735489"/>
                  <a:gd name="connsiteX2" fmla="*/ 673752 w 681059"/>
                  <a:gd name="connsiteY2" fmla="*/ 519566 h 735489"/>
                  <a:gd name="connsiteX3" fmla="*/ 506096 w 681059"/>
                  <a:gd name="connsiteY3" fmla="*/ 519566 h 735489"/>
                  <a:gd name="connsiteX4" fmla="*/ 506096 w 681059"/>
                  <a:gd name="connsiteY4" fmla="*/ 735489 h 735489"/>
                  <a:gd name="connsiteX5" fmla="*/ 170784 w 681059"/>
                  <a:gd name="connsiteY5" fmla="*/ 735489 h 735489"/>
                  <a:gd name="connsiteX6" fmla="*/ 170784 w 681059"/>
                  <a:gd name="connsiteY6" fmla="*/ 519566 h 735489"/>
                  <a:gd name="connsiteX7" fmla="*/ 3128 w 681059"/>
                  <a:gd name="connsiteY7" fmla="*/ 519566 h 735489"/>
                  <a:gd name="connsiteX0" fmla="*/ 2778 w 704531"/>
                  <a:gd name="connsiteY0" fmla="*/ 473003 h 735602"/>
                  <a:gd name="connsiteX1" fmla="*/ 361824 w 704531"/>
                  <a:gd name="connsiteY1" fmla="*/ 113 h 735602"/>
                  <a:gd name="connsiteX2" fmla="*/ 697136 w 704531"/>
                  <a:gd name="connsiteY2" fmla="*/ 519679 h 735602"/>
                  <a:gd name="connsiteX3" fmla="*/ 529480 w 704531"/>
                  <a:gd name="connsiteY3" fmla="*/ 519679 h 735602"/>
                  <a:gd name="connsiteX4" fmla="*/ 529480 w 704531"/>
                  <a:gd name="connsiteY4" fmla="*/ 735602 h 735602"/>
                  <a:gd name="connsiteX5" fmla="*/ 194168 w 704531"/>
                  <a:gd name="connsiteY5" fmla="*/ 735602 h 735602"/>
                  <a:gd name="connsiteX6" fmla="*/ 194168 w 704531"/>
                  <a:gd name="connsiteY6" fmla="*/ 519679 h 735602"/>
                  <a:gd name="connsiteX7" fmla="*/ 2778 w 704531"/>
                  <a:gd name="connsiteY7" fmla="*/ 473003 h 735602"/>
                  <a:gd name="connsiteX0" fmla="*/ 2204 w 759173"/>
                  <a:gd name="connsiteY0" fmla="*/ 487091 h 735543"/>
                  <a:gd name="connsiteX1" fmla="*/ 416256 w 759173"/>
                  <a:gd name="connsiteY1" fmla="*/ 54 h 735543"/>
                  <a:gd name="connsiteX2" fmla="*/ 751568 w 759173"/>
                  <a:gd name="connsiteY2" fmla="*/ 519620 h 735543"/>
                  <a:gd name="connsiteX3" fmla="*/ 583912 w 759173"/>
                  <a:gd name="connsiteY3" fmla="*/ 519620 h 735543"/>
                  <a:gd name="connsiteX4" fmla="*/ 583912 w 759173"/>
                  <a:gd name="connsiteY4" fmla="*/ 735543 h 735543"/>
                  <a:gd name="connsiteX5" fmla="*/ 248600 w 759173"/>
                  <a:gd name="connsiteY5" fmla="*/ 735543 h 735543"/>
                  <a:gd name="connsiteX6" fmla="*/ 248600 w 759173"/>
                  <a:gd name="connsiteY6" fmla="*/ 519620 h 735543"/>
                  <a:gd name="connsiteX7" fmla="*/ 2204 w 759173"/>
                  <a:gd name="connsiteY7" fmla="*/ 487091 h 735543"/>
                  <a:gd name="connsiteX0" fmla="*/ 2204 w 810726"/>
                  <a:gd name="connsiteY0" fmla="*/ 487184 h 735636"/>
                  <a:gd name="connsiteX1" fmla="*/ 416256 w 810726"/>
                  <a:gd name="connsiteY1" fmla="*/ 147 h 735636"/>
                  <a:gd name="connsiteX2" fmla="*/ 804061 w 810726"/>
                  <a:gd name="connsiteY2" fmla="*/ 541399 h 735636"/>
                  <a:gd name="connsiteX3" fmla="*/ 583912 w 810726"/>
                  <a:gd name="connsiteY3" fmla="*/ 519713 h 735636"/>
                  <a:gd name="connsiteX4" fmla="*/ 583912 w 810726"/>
                  <a:gd name="connsiteY4" fmla="*/ 735636 h 735636"/>
                  <a:gd name="connsiteX5" fmla="*/ 248600 w 810726"/>
                  <a:gd name="connsiteY5" fmla="*/ 735636 h 735636"/>
                  <a:gd name="connsiteX6" fmla="*/ 248600 w 810726"/>
                  <a:gd name="connsiteY6" fmla="*/ 519713 h 735636"/>
                  <a:gd name="connsiteX7" fmla="*/ 2204 w 810726"/>
                  <a:gd name="connsiteY7" fmla="*/ 487184 h 735636"/>
                  <a:gd name="connsiteX0" fmla="*/ 1845 w 810367"/>
                  <a:gd name="connsiteY0" fmla="*/ 487185 h 735637"/>
                  <a:gd name="connsiteX1" fmla="*/ 415897 w 810367"/>
                  <a:gd name="connsiteY1" fmla="*/ 148 h 735637"/>
                  <a:gd name="connsiteX2" fmla="*/ 803702 w 810367"/>
                  <a:gd name="connsiteY2" fmla="*/ 541400 h 735637"/>
                  <a:gd name="connsiteX3" fmla="*/ 583553 w 810367"/>
                  <a:gd name="connsiteY3" fmla="*/ 519714 h 735637"/>
                  <a:gd name="connsiteX4" fmla="*/ 583553 w 810367"/>
                  <a:gd name="connsiteY4" fmla="*/ 735637 h 735637"/>
                  <a:gd name="connsiteX5" fmla="*/ 248241 w 810367"/>
                  <a:gd name="connsiteY5" fmla="*/ 735637 h 735637"/>
                  <a:gd name="connsiteX6" fmla="*/ 260108 w 810367"/>
                  <a:gd name="connsiteY6" fmla="*/ 543052 h 735637"/>
                  <a:gd name="connsiteX7" fmla="*/ 1845 w 810367"/>
                  <a:gd name="connsiteY7" fmla="*/ 487185 h 735637"/>
                  <a:gd name="connsiteX0" fmla="*/ 1845 w 806795"/>
                  <a:gd name="connsiteY0" fmla="*/ 487185 h 735637"/>
                  <a:gd name="connsiteX1" fmla="*/ 415897 w 806795"/>
                  <a:gd name="connsiteY1" fmla="*/ 148 h 735637"/>
                  <a:gd name="connsiteX2" fmla="*/ 803702 w 806795"/>
                  <a:gd name="connsiteY2" fmla="*/ 541400 h 735637"/>
                  <a:gd name="connsiteX3" fmla="*/ 585833 w 806795"/>
                  <a:gd name="connsiteY3" fmla="*/ 551382 h 735637"/>
                  <a:gd name="connsiteX4" fmla="*/ 583553 w 806795"/>
                  <a:gd name="connsiteY4" fmla="*/ 735637 h 735637"/>
                  <a:gd name="connsiteX5" fmla="*/ 248241 w 806795"/>
                  <a:gd name="connsiteY5" fmla="*/ 735637 h 735637"/>
                  <a:gd name="connsiteX6" fmla="*/ 260108 w 806795"/>
                  <a:gd name="connsiteY6" fmla="*/ 543052 h 735637"/>
                  <a:gd name="connsiteX7" fmla="*/ 1845 w 806795"/>
                  <a:gd name="connsiteY7" fmla="*/ 487185 h 735637"/>
                  <a:gd name="connsiteX0" fmla="*/ 1845 w 825693"/>
                  <a:gd name="connsiteY0" fmla="*/ 487110 h 735562"/>
                  <a:gd name="connsiteX1" fmla="*/ 415897 w 825693"/>
                  <a:gd name="connsiteY1" fmla="*/ 73 h 735562"/>
                  <a:gd name="connsiteX2" fmla="*/ 822875 w 825693"/>
                  <a:gd name="connsiteY2" fmla="*/ 524666 h 735562"/>
                  <a:gd name="connsiteX3" fmla="*/ 585833 w 825693"/>
                  <a:gd name="connsiteY3" fmla="*/ 551307 h 735562"/>
                  <a:gd name="connsiteX4" fmla="*/ 583553 w 825693"/>
                  <a:gd name="connsiteY4" fmla="*/ 735562 h 735562"/>
                  <a:gd name="connsiteX5" fmla="*/ 248241 w 825693"/>
                  <a:gd name="connsiteY5" fmla="*/ 735562 h 735562"/>
                  <a:gd name="connsiteX6" fmla="*/ 260108 w 825693"/>
                  <a:gd name="connsiteY6" fmla="*/ 542977 h 735562"/>
                  <a:gd name="connsiteX7" fmla="*/ 1845 w 825693"/>
                  <a:gd name="connsiteY7" fmla="*/ 487110 h 735562"/>
                  <a:gd name="connsiteX0" fmla="*/ 1845 w 825693"/>
                  <a:gd name="connsiteY0" fmla="*/ 487110 h 759117"/>
                  <a:gd name="connsiteX1" fmla="*/ 415897 w 825693"/>
                  <a:gd name="connsiteY1" fmla="*/ 73 h 759117"/>
                  <a:gd name="connsiteX2" fmla="*/ 822875 w 825693"/>
                  <a:gd name="connsiteY2" fmla="*/ 524666 h 759117"/>
                  <a:gd name="connsiteX3" fmla="*/ 585833 w 825693"/>
                  <a:gd name="connsiteY3" fmla="*/ 551307 h 759117"/>
                  <a:gd name="connsiteX4" fmla="*/ 583553 w 825693"/>
                  <a:gd name="connsiteY4" fmla="*/ 735562 h 759117"/>
                  <a:gd name="connsiteX5" fmla="*/ 248241 w 825693"/>
                  <a:gd name="connsiteY5" fmla="*/ 735562 h 759117"/>
                  <a:gd name="connsiteX6" fmla="*/ 260108 w 825693"/>
                  <a:gd name="connsiteY6" fmla="*/ 542977 h 759117"/>
                  <a:gd name="connsiteX7" fmla="*/ 1845 w 825693"/>
                  <a:gd name="connsiteY7" fmla="*/ 487110 h 759117"/>
                  <a:gd name="connsiteX0" fmla="*/ 1845 w 825693"/>
                  <a:gd name="connsiteY0" fmla="*/ 487110 h 766982"/>
                  <a:gd name="connsiteX1" fmla="*/ 415897 w 825693"/>
                  <a:gd name="connsiteY1" fmla="*/ 73 h 766982"/>
                  <a:gd name="connsiteX2" fmla="*/ 822875 w 825693"/>
                  <a:gd name="connsiteY2" fmla="*/ 524666 h 766982"/>
                  <a:gd name="connsiteX3" fmla="*/ 585833 w 825693"/>
                  <a:gd name="connsiteY3" fmla="*/ 551307 h 766982"/>
                  <a:gd name="connsiteX4" fmla="*/ 587090 w 825693"/>
                  <a:gd name="connsiteY4" fmla="*/ 749313 h 766982"/>
                  <a:gd name="connsiteX5" fmla="*/ 248241 w 825693"/>
                  <a:gd name="connsiteY5" fmla="*/ 735562 h 766982"/>
                  <a:gd name="connsiteX6" fmla="*/ 260108 w 825693"/>
                  <a:gd name="connsiteY6" fmla="*/ 542977 h 766982"/>
                  <a:gd name="connsiteX7" fmla="*/ 1845 w 825693"/>
                  <a:gd name="connsiteY7" fmla="*/ 487110 h 766982"/>
                  <a:gd name="connsiteX0" fmla="*/ 2266 w 825590"/>
                  <a:gd name="connsiteY0" fmla="*/ 494810 h 774682"/>
                  <a:gd name="connsiteX1" fmla="*/ 434863 w 825590"/>
                  <a:gd name="connsiteY1" fmla="*/ 71 h 774682"/>
                  <a:gd name="connsiteX2" fmla="*/ 823296 w 825590"/>
                  <a:gd name="connsiteY2" fmla="*/ 532366 h 774682"/>
                  <a:gd name="connsiteX3" fmla="*/ 586254 w 825590"/>
                  <a:gd name="connsiteY3" fmla="*/ 559007 h 774682"/>
                  <a:gd name="connsiteX4" fmla="*/ 587511 w 825590"/>
                  <a:gd name="connsiteY4" fmla="*/ 757013 h 774682"/>
                  <a:gd name="connsiteX5" fmla="*/ 248662 w 825590"/>
                  <a:gd name="connsiteY5" fmla="*/ 743262 h 774682"/>
                  <a:gd name="connsiteX6" fmla="*/ 260529 w 825590"/>
                  <a:gd name="connsiteY6" fmla="*/ 550677 h 774682"/>
                  <a:gd name="connsiteX7" fmla="*/ 2266 w 825590"/>
                  <a:gd name="connsiteY7" fmla="*/ 494810 h 774682"/>
                  <a:gd name="connsiteX0" fmla="*/ 2266 w 825590"/>
                  <a:gd name="connsiteY0" fmla="*/ 494916 h 774788"/>
                  <a:gd name="connsiteX1" fmla="*/ 434863 w 825590"/>
                  <a:gd name="connsiteY1" fmla="*/ 177 h 774788"/>
                  <a:gd name="connsiteX2" fmla="*/ 823296 w 825590"/>
                  <a:gd name="connsiteY2" fmla="*/ 532472 h 774788"/>
                  <a:gd name="connsiteX3" fmla="*/ 586254 w 825590"/>
                  <a:gd name="connsiteY3" fmla="*/ 559113 h 774788"/>
                  <a:gd name="connsiteX4" fmla="*/ 587511 w 825590"/>
                  <a:gd name="connsiteY4" fmla="*/ 757119 h 774788"/>
                  <a:gd name="connsiteX5" fmla="*/ 248662 w 825590"/>
                  <a:gd name="connsiteY5" fmla="*/ 743368 h 774788"/>
                  <a:gd name="connsiteX6" fmla="*/ 260529 w 825590"/>
                  <a:gd name="connsiteY6" fmla="*/ 550783 h 774788"/>
                  <a:gd name="connsiteX7" fmla="*/ 2266 w 825590"/>
                  <a:gd name="connsiteY7" fmla="*/ 494916 h 774788"/>
                  <a:gd name="connsiteX0" fmla="*/ 2266 w 825245"/>
                  <a:gd name="connsiteY0" fmla="*/ 494917 h 774789"/>
                  <a:gd name="connsiteX1" fmla="*/ 434863 w 825245"/>
                  <a:gd name="connsiteY1" fmla="*/ 178 h 774789"/>
                  <a:gd name="connsiteX2" fmla="*/ 823296 w 825245"/>
                  <a:gd name="connsiteY2" fmla="*/ 532473 h 774789"/>
                  <a:gd name="connsiteX3" fmla="*/ 576667 w 825245"/>
                  <a:gd name="connsiteY3" fmla="*/ 567444 h 774789"/>
                  <a:gd name="connsiteX4" fmla="*/ 587511 w 825245"/>
                  <a:gd name="connsiteY4" fmla="*/ 757120 h 774789"/>
                  <a:gd name="connsiteX5" fmla="*/ 248662 w 825245"/>
                  <a:gd name="connsiteY5" fmla="*/ 743369 h 774789"/>
                  <a:gd name="connsiteX6" fmla="*/ 260529 w 825245"/>
                  <a:gd name="connsiteY6" fmla="*/ 550784 h 774789"/>
                  <a:gd name="connsiteX7" fmla="*/ 2266 w 825245"/>
                  <a:gd name="connsiteY7" fmla="*/ 494917 h 774789"/>
                  <a:gd name="connsiteX0" fmla="*/ 2266 w 825245"/>
                  <a:gd name="connsiteY0" fmla="*/ 494917 h 769075"/>
                  <a:gd name="connsiteX1" fmla="*/ 434863 w 825245"/>
                  <a:gd name="connsiteY1" fmla="*/ 178 h 769075"/>
                  <a:gd name="connsiteX2" fmla="*/ 823296 w 825245"/>
                  <a:gd name="connsiteY2" fmla="*/ 532473 h 769075"/>
                  <a:gd name="connsiteX3" fmla="*/ 576667 w 825245"/>
                  <a:gd name="connsiteY3" fmla="*/ 567444 h 769075"/>
                  <a:gd name="connsiteX4" fmla="*/ 579181 w 825245"/>
                  <a:gd name="connsiteY4" fmla="*/ 747533 h 769075"/>
                  <a:gd name="connsiteX5" fmla="*/ 248662 w 825245"/>
                  <a:gd name="connsiteY5" fmla="*/ 743369 h 769075"/>
                  <a:gd name="connsiteX6" fmla="*/ 260529 w 825245"/>
                  <a:gd name="connsiteY6" fmla="*/ 550784 h 769075"/>
                  <a:gd name="connsiteX7" fmla="*/ 2266 w 825245"/>
                  <a:gd name="connsiteY7" fmla="*/ 494917 h 769075"/>
                  <a:gd name="connsiteX0" fmla="*/ 2266 w 825245"/>
                  <a:gd name="connsiteY0" fmla="*/ 494917 h 777907"/>
                  <a:gd name="connsiteX1" fmla="*/ 434863 w 825245"/>
                  <a:gd name="connsiteY1" fmla="*/ 178 h 777907"/>
                  <a:gd name="connsiteX2" fmla="*/ 823296 w 825245"/>
                  <a:gd name="connsiteY2" fmla="*/ 532473 h 777907"/>
                  <a:gd name="connsiteX3" fmla="*/ 576667 w 825245"/>
                  <a:gd name="connsiteY3" fmla="*/ 567444 h 777907"/>
                  <a:gd name="connsiteX4" fmla="*/ 579181 w 825245"/>
                  <a:gd name="connsiteY4" fmla="*/ 747533 h 777907"/>
                  <a:gd name="connsiteX5" fmla="*/ 248662 w 825245"/>
                  <a:gd name="connsiteY5" fmla="*/ 743369 h 777907"/>
                  <a:gd name="connsiteX6" fmla="*/ 260529 w 825245"/>
                  <a:gd name="connsiteY6" fmla="*/ 550784 h 777907"/>
                  <a:gd name="connsiteX7" fmla="*/ 2266 w 825245"/>
                  <a:gd name="connsiteY7" fmla="*/ 494917 h 777907"/>
                  <a:gd name="connsiteX0" fmla="*/ 2266 w 825245"/>
                  <a:gd name="connsiteY0" fmla="*/ 494917 h 782325"/>
                  <a:gd name="connsiteX1" fmla="*/ 434863 w 825245"/>
                  <a:gd name="connsiteY1" fmla="*/ 178 h 782325"/>
                  <a:gd name="connsiteX2" fmla="*/ 823296 w 825245"/>
                  <a:gd name="connsiteY2" fmla="*/ 532473 h 782325"/>
                  <a:gd name="connsiteX3" fmla="*/ 576667 w 825245"/>
                  <a:gd name="connsiteY3" fmla="*/ 567444 h 782325"/>
                  <a:gd name="connsiteX4" fmla="*/ 580949 w 825245"/>
                  <a:gd name="connsiteY4" fmla="*/ 754409 h 782325"/>
                  <a:gd name="connsiteX5" fmla="*/ 248662 w 825245"/>
                  <a:gd name="connsiteY5" fmla="*/ 743369 h 782325"/>
                  <a:gd name="connsiteX6" fmla="*/ 260529 w 825245"/>
                  <a:gd name="connsiteY6" fmla="*/ 550784 h 782325"/>
                  <a:gd name="connsiteX7" fmla="*/ 2266 w 825245"/>
                  <a:gd name="connsiteY7" fmla="*/ 494917 h 78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5245" h="782325">
                    <a:moveTo>
                      <a:pt x="2266" y="494917"/>
                    </a:moveTo>
                    <a:cubicBezTo>
                      <a:pt x="31322" y="403149"/>
                      <a:pt x="278852" y="10579"/>
                      <a:pt x="434863" y="178"/>
                    </a:cubicBezTo>
                    <a:cubicBezTo>
                      <a:pt x="590874" y="-10223"/>
                      <a:pt x="799662" y="437929"/>
                      <a:pt x="823296" y="532473"/>
                    </a:cubicBezTo>
                    <a:cubicBezTo>
                      <a:pt x="846930" y="627017"/>
                      <a:pt x="649290" y="564117"/>
                      <a:pt x="576667" y="567444"/>
                    </a:cubicBezTo>
                    <a:cubicBezTo>
                      <a:pt x="578094" y="629766"/>
                      <a:pt x="579522" y="692087"/>
                      <a:pt x="580949" y="754409"/>
                    </a:cubicBezTo>
                    <a:cubicBezTo>
                      <a:pt x="509676" y="806571"/>
                      <a:pt x="302569" y="775466"/>
                      <a:pt x="248662" y="743369"/>
                    </a:cubicBezTo>
                    <a:lnTo>
                      <a:pt x="260529" y="550784"/>
                    </a:lnTo>
                    <a:cubicBezTo>
                      <a:pt x="232586" y="514797"/>
                      <a:pt x="-26790" y="586685"/>
                      <a:pt x="2266" y="494917"/>
                    </a:cubicBezTo>
                    <a:close/>
                  </a:path>
                </a:pathLst>
              </a:custGeom>
              <a:ln/>
            </p:spPr>
            <p:style>
              <a:lnRef idx="1">
                <a:schemeClr val="accent3"/>
              </a:lnRef>
              <a:fillRef idx="3">
                <a:schemeClr val="accent3"/>
              </a:fillRef>
              <a:effectRef idx="2">
                <a:schemeClr val="accent3"/>
              </a:effectRef>
              <a:fontRef idx="minor">
                <a:schemeClr val="lt1"/>
              </a:fontRef>
            </p:style>
            <p:txBody>
              <a:bodyPr anchor="ctr"/>
              <a:lstStyle/>
              <a:p>
                <a:pPr algn="ctr" defTabSz="688086">
                  <a:defRPr/>
                </a:pPr>
                <a:endParaRPr lang="zh-CN" altLang="en-US" kern="0">
                  <a:solidFill>
                    <a:sysClr val="window" lastClr="FFFFFF"/>
                  </a:solidFill>
                  <a:latin typeface="Arial"/>
                  <a:ea typeface="宋体"/>
                </a:endParaRPr>
              </a:p>
            </p:txBody>
          </p:sp>
          <p:sp>
            <p:nvSpPr>
              <p:cNvPr id="275" name="图片 6"/>
              <p:cNvSpPr/>
              <p:nvPr/>
            </p:nvSpPr>
            <p:spPr>
              <a:xfrm flipH="1">
                <a:off x="5595987" y="1914153"/>
                <a:ext cx="600258" cy="616318"/>
              </a:xfrm>
              <a:custGeom>
                <a:avLst/>
                <a:gdLst>
                  <a:gd name="connsiteX0" fmla="*/ 1820 w 648719"/>
                  <a:gd name="connsiteY0" fmla="*/ 553500 h 638223"/>
                  <a:gd name="connsiteX1" fmla="*/ 0 w 648719"/>
                  <a:gd name="connsiteY1" fmla="*/ 548496 h 638223"/>
                  <a:gd name="connsiteX2" fmla="*/ 1820 w 648719"/>
                  <a:gd name="connsiteY2" fmla="*/ 553500 h 638223"/>
                  <a:gd name="connsiteX3" fmla="*/ 612225 w 648719"/>
                  <a:gd name="connsiteY3" fmla="*/ 69800 h 638223"/>
                  <a:gd name="connsiteX4" fmla="*/ 648719 w 648719"/>
                  <a:gd name="connsiteY4" fmla="*/ 234550 h 638223"/>
                  <a:gd name="connsiteX5" fmla="*/ 245046 w 648719"/>
                  <a:gd name="connsiteY5" fmla="*/ 638223 h 638223"/>
                  <a:gd name="connsiteX6" fmla="*/ 95108 w 648719"/>
                  <a:gd name="connsiteY6" fmla="*/ 606321 h 638223"/>
                  <a:gd name="connsiteX7" fmla="*/ 240050 w 648719"/>
                  <a:gd name="connsiteY7" fmla="*/ 454053 h 638223"/>
                  <a:gd name="connsiteX8" fmla="*/ 377638 w 648719"/>
                  <a:gd name="connsiteY8" fmla="*/ 589328 h 638223"/>
                  <a:gd name="connsiteX9" fmla="*/ 603919 w 648719"/>
                  <a:gd name="connsiteY9" fmla="*/ 345744 h 638223"/>
                  <a:gd name="connsiteX10" fmla="*/ 459981 w 648719"/>
                  <a:gd name="connsiteY10" fmla="*/ 226345 h 638223"/>
                  <a:gd name="connsiteX11" fmla="*/ 612225 w 648719"/>
                  <a:gd name="connsiteY11" fmla="*/ 69800 h 638223"/>
                  <a:gd name="connsiteX12" fmla="*/ 572474 w 648719"/>
                  <a:gd name="connsiteY12" fmla="*/ 0 h 638223"/>
                  <a:gd name="connsiteX13" fmla="*/ 578468 w 648719"/>
                  <a:gd name="connsiteY13" fmla="*/ 9658 h 638223"/>
                  <a:gd name="connsiteX14" fmla="*/ 567429 w 648719"/>
                  <a:gd name="connsiteY14" fmla="*/ 5192 h 638223"/>
                  <a:gd name="connsiteX15" fmla="*/ 572474 w 648719"/>
                  <a:gd name="connsiteY15" fmla="*/ 0 h 638223"/>
                  <a:gd name="connsiteX0" fmla="*/ 517117 w 568806"/>
                  <a:gd name="connsiteY0" fmla="*/ 69800 h 638223"/>
                  <a:gd name="connsiteX1" fmla="*/ 553611 w 568806"/>
                  <a:gd name="connsiteY1" fmla="*/ 234550 h 638223"/>
                  <a:gd name="connsiteX2" fmla="*/ 149938 w 568806"/>
                  <a:gd name="connsiteY2" fmla="*/ 638223 h 638223"/>
                  <a:gd name="connsiteX3" fmla="*/ 0 w 568806"/>
                  <a:gd name="connsiteY3" fmla="*/ 606321 h 638223"/>
                  <a:gd name="connsiteX4" fmla="*/ 144942 w 568806"/>
                  <a:gd name="connsiteY4" fmla="*/ 454053 h 638223"/>
                  <a:gd name="connsiteX5" fmla="*/ 282530 w 568806"/>
                  <a:gd name="connsiteY5" fmla="*/ 589328 h 638223"/>
                  <a:gd name="connsiteX6" fmla="*/ 508811 w 568806"/>
                  <a:gd name="connsiteY6" fmla="*/ 345744 h 638223"/>
                  <a:gd name="connsiteX7" fmla="*/ 364873 w 568806"/>
                  <a:gd name="connsiteY7" fmla="*/ 226345 h 638223"/>
                  <a:gd name="connsiteX8" fmla="*/ 517117 w 568806"/>
                  <a:gd name="connsiteY8" fmla="*/ 69800 h 638223"/>
                  <a:gd name="connsiteX9" fmla="*/ 477366 w 568806"/>
                  <a:gd name="connsiteY9" fmla="*/ 0 h 638223"/>
                  <a:gd name="connsiteX10" fmla="*/ 483360 w 568806"/>
                  <a:gd name="connsiteY10" fmla="*/ 9658 h 638223"/>
                  <a:gd name="connsiteX11" fmla="*/ 472321 w 568806"/>
                  <a:gd name="connsiteY11" fmla="*/ 5192 h 638223"/>
                  <a:gd name="connsiteX12" fmla="*/ 568806 w 568806"/>
                  <a:gd name="connsiteY12" fmla="*/ 91440 h 638223"/>
                  <a:gd name="connsiteX0" fmla="*/ 517117 w 568806"/>
                  <a:gd name="connsiteY0" fmla="*/ 69800 h 638223"/>
                  <a:gd name="connsiteX1" fmla="*/ 553611 w 568806"/>
                  <a:gd name="connsiteY1" fmla="*/ 234550 h 638223"/>
                  <a:gd name="connsiteX2" fmla="*/ 149938 w 568806"/>
                  <a:gd name="connsiteY2" fmla="*/ 638223 h 638223"/>
                  <a:gd name="connsiteX3" fmla="*/ 0 w 568806"/>
                  <a:gd name="connsiteY3" fmla="*/ 606321 h 638223"/>
                  <a:gd name="connsiteX4" fmla="*/ 144942 w 568806"/>
                  <a:gd name="connsiteY4" fmla="*/ 454053 h 638223"/>
                  <a:gd name="connsiteX5" fmla="*/ 282530 w 568806"/>
                  <a:gd name="connsiteY5" fmla="*/ 589328 h 638223"/>
                  <a:gd name="connsiteX6" fmla="*/ 508811 w 568806"/>
                  <a:gd name="connsiteY6" fmla="*/ 345744 h 638223"/>
                  <a:gd name="connsiteX7" fmla="*/ 364873 w 568806"/>
                  <a:gd name="connsiteY7" fmla="*/ 226345 h 638223"/>
                  <a:gd name="connsiteX8" fmla="*/ 517117 w 568806"/>
                  <a:gd name="connsiteY8" fmla="*/ 69800 h 638223"/>
                  <a:gd name="connsiteX9" fmla="*/ 477366 w 568806"/>
                  <a:gd name="connsiteY9" fmla="*/ 0 h 638223"/>
                  <a:gd name="connsiteX10" fmla="*/ 483360 w 568806"/>
                  <a:gd name="connsiteY10" fmla="*/ 9658 h 638223"/>
                  <a:gd name="connsiteX11" fmla="*/ 568806 w 568806"/>
                  <a:gd name="connsiteY11" fmla="*/ 91440 h 638223"/>
                  <a:gd name="connsiteX0" fmla="*/ 517117 w 568806"/>
                  <a:gd name="connsiteY0" fmla="*/ 69800 h 638223"/>
                  <a:gd name="connsiteX1" fmla="*/ 553611 w 568806"/>
                  <a:gd name="connsiteY1" fmla="*/ 234550 h 638223"/>
                  <a:gd name="connsiteX2" fmla="*/ 149938 w 568806"/>
                  <a:gd name="connsiteY2" fmla="*/ 638223 h 638223"/>
                  <a:gd name="connsiteX3" fmla="*/ 0 w 568806"/>
                  <a:gd name="connsiteY3" fmla="*/ 606321 h 638223"/>
                  <a:gd name="connsiteX4" fmla="*/ 144942 w 568806"/>
                  <a:gd name="connsiteY4" fmla="*/ 454053 h 638223"/>
                  <a:gd name="connsiteX5" fmla="*/ 282530 w 568806"/>
                  <a:gd name="connsiteY5" fmla="*/ 589328 h 638223"/>
                  <a:gd name="connsiteX6" fmla="*/ 508811 w 568806"/>
                  <a:gd name="connsiteY6" fmla="*/ 345744 h 638223"/>
                  <a:gd name="connsiteX7" fmla="*/ 364873 w 568806"/>
                  <a:gd name="connsiteY7" fmla="*/ 226345 h 638223"/>
                  <a:gd name="connsiteX8" fmla="*/ 517117 w 568806"/>
                  <a:gd name="connsiteY8" fmla="*/ 69800 h 638223"/>
                  <a:gd name="connsiteX9" fmla="*/ 477366 w 568806"/>
                  <a:gd name="connsiteY9" fmla="*/ 0 h 638223"/>
                  <a:gd name="connsiteX10" fmla="*/ 568806 w 568806"/>
                  <a:gd name="connsiteY10" fmla="*/ 91440 h 638223"/>
                  <a:gd name="connsiteX0" fmla="*/ 517117 w 553611"/>
                  <a:gd name="connsiteY0" fmla="*/ 0 h 568423"/>
                  <a:gd name="connsiteX1" fmla="*/ 553611 w 553611"/>
                  <a:gd name="connsiteY1" fmla="*/ 164750 h 568423"/>
                  <a:gd name="connsiteX2" fmla="*/ 149938 w 553611"/>
                  <a:gd name="connsiteY2" fmla="*/ 568423 h 568423"/>
                  <a:gd name="connsiteX3" fmla="*/ 0 w 553611"/>
                  <a:gd name="connsiteY3" fmla="*/ 536521 h 568423"/>
                  <a:gd name="connsiteX4" fmla="*/ 144942 w 553611"/>
                  <a:gd name="connsiteY4" fmla="*/ 384253 h 568423"/>
                  <a:gd name="connsiteX5" fmla="*/ 282530 w 553611"/>
                  <a:gd name="connsiteY5" fmla="*/ 519528 h 568423"/>
                  <a:gd name="connsiteX6" fmla="*/ 508811 w 553611"/>
                  <a:gd name="connsiteY6" fmla="*/ 275944 h 568423"/>
                  <a:gd name="connsiteX7" fmla="*/ 364873 w 553611"/>
                  <a:gd name="connsiteY7" fmla="*/ 156545 h 568423"/>
                  <a:gd name="connsiteX8" fmla="*/ 517117 w 553611"/>
                  <a:gd name="connsiteY8" fmla="*/ 0 h 568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3611" h="568423">
                    <a:close/>
                    <a:moveTo>
                      <a:pt x="517117" y="0"/>
                    </a:moveTo>
                    <a:cubicBezTo>
                      <a:pt x="540989" y="49864"/>
                      <a:pt x="553611" y="105833"/>
                      <a:pt x="553611" y="164750"/>
                    </a:cubicBezTo>
                    <a:cubicBezTo>
                      <a:pt x="553611" y="387692"/>
                      <a:pt x="372880" y="568423"/>
                      <a:pt x="149938" y="568423"/>
                    </a:cubicBezTo>
                    <a:cubicBezTo>
                      <a:pt x="96532" y="568423"/>
                      <a:pt x="45547" y="558052"/>
                      <a:pt x="0" y="536521"/>
                    </a:cubicBezTo>
                    <a:cubicBezTo>
                      <a:pt x="53188" y="489683"/>
                      <a:pt x="114657" y="382581"/>
                      <a:pt x="144942" y="384253"/>
                    </a:cubicBezTo>
                    <a:lnTo>
                      <a:pt x="282530" y="519528"/>
                    </a:lnTo>
                    <a:cubicBezTo>
                      <a:pt x="342116" y="499889"/>
                      <a:pt x="501437" y="363957"/>
                      <a:pt x="508811" y="275944"/>
                    </a:cubicBezTo>
                    <a:lnTo>
                      <a:pt x="364873" y="156545"/>
                    </a:lnTo>
                    <a:cubicBezTo>
                      <a:pt x="396622" y="116439"/>
                      <a:pt x="493714" y="51119"/>
                      <a:pt x="517117" y="0"/>
                    </a:cubicBezTo>
                    <a:close/>
                  </a:path>
                </a:pathLst>
              </a:custGeom>
              <a:solidFill>
                <a:sysClr val="window" lastClr="FFFFFF"/>
              </a:solidFill>
              <a:ln w="25400" cap="flat" cmpd="sng" algn="ctr">
                <a:noFill/>
                <a:prstDash val="solid"/>
              </a:ln>
              <a:effectLst>
                <a:innerShdw blurRad="63500" dist="50800">
                  <a:prstClr val="black">
                    <a:alpha val="50000"/>
                  </a:prstClr>
                </a:innerShdw>
              </a:effectLst>
            </p:spPr>
            <p:txBody>
              <a:bodyPr anchor="ctr"/>
              <a:lstStyle/>
              <a:p>
                <a:pPr algn="ctr" defTabSz="688086">
                  <a:defRPr/>
                </a:pPr>
                <a:endParaRPr lang="zh-CN" altLang="en-US" kern="0">
                  <a:solidFill>
                    <a:sysClr val="window" lastClr="FFFFFF"/>
                  </a:solidFill>
                  <a:latin typeface="Arial"/>
                  <a:ea typeface="宋体"/>
                </a:endParaRPr>
              </a:p>
            </p:txBody>
          </p:sp>
        </p:grpSp>
        <p:sp>
          <p:nvSpPr>
            <p:cNvPr id="273" name="图片 272"/>
            <p:cNvSpPr txBox="1"/>
            <p:nvPr/>
          </p:nvSpPr>
          <p:spPr>
            <a:xfrm rot="3232695" flipH="1">
              <a:off x="5859698" y="1823955"/>
              <a:ext cx="471489" cy="444311"/>
            </a:xfrm>
            <a:prstGeom prst="rect">
              <a:avLst/>
            </a:prstGeom>
            <a:noFill/>
          </p:spPr>
          <p:txBody>
            <a:bodyPr>
              <a:spAutoFit/>
            </a:bodyPr>
            <a:lstStyle/>
            <a:p>
              <a:pPr algn="ctr" defTabSz="688086">
                <a:defRPr/>
              </a:pPr>
              <a:r>
                <a:rPr lang="en-US" altLang="zh-CN" sz="2400" kern="0" dirty="0">
                  <a:solidFill>
                    <a:sysClr val="window" lastClr="FFFFFF"/>
                  </a:solidFill>
                  <a:effectLst>
                    <a:outerShdw blurRad="38100" dist="38100" dir="2700000" algn="tl">
                      <a:srgbClr val="000000">
                        <a:alpha val="43137"/>
                      </a:srgbClr>
                    </a:outerShdw>
                  </a:effectLst>
                  <a:latin typeface="Acidic" pitchFamily="2" charset="0"/>
                </a:rPr>
                <a:t>B</a:t>
              </a:r>
              <a:endParaRPr lang="zh-CN" altLang="en-US" sz="2400" kern="0" dirty="0">
                <a:solidFill>
                  <a:sysClr val="window" lastClr="FFFFFF"/>
                </a:solidFill>
                <a:effectLst>
                  <a:outerShdw blurRad="38100" dist="38100" dir="2700000" algn="tl">
                    <a:srgbClr val="000000">
                      <a:alpha val="43137"/>
                    </a:srgbClr>
                  </a:outerShdw>
                </a:effectLst>
                <a:latin typeface="Acidic" pitchFamily="2" charset="0"/>
              </a:endParaRPr>
            </a:p>
          </p:txBody>
        </p:sp>
      </p:grpSp>
      <p:grpSp>
        <p:nvGrpSpPr>
          <p:cNvPr id="276" name="图片 275"/>
          <p:cNvGrpSpPr>
            <a:grpSpLocks/>
          </p:cNvGrpSpPr>
          <p:nvPr/>
        </p:nvGrpSpPr>
        <p:grpSpPr bwMode="auto">
          <a:xfrm>
            <a:off x="683568" y="1203989"/>
            <a:ext cx="2825259" cy="1542350"/>
            <a:chOff x="323528" y="1916835"/>
            <a:chExt cx="2825034" cy="1543884"/>
          </a:xfrm>
        </p:grpSpPr>
        <p:grpSp>
          <p:nvGrpSpPr>
            <p:cNvPr id="277" name="图片 75"/>
            <p:cNvGrpSpPr>
              <a:grpSpLocks/>
            </p:cNvGrpSpPr>
            <p:nvPr/>
          </p:nvGrpSpPr>
          <p:grpSpPr bwMode="auto">
            <a:xfrm>
              <a:off x="515192" y="2229092"/>
              <a:ext cx="2462470" cy="125042"/>
              <a:chOff x="2296720" y="1560423"/>
              <a:chExt cx="2011108" cy="102122"/>
            </a:xfrm>
          </p:grpSpPr>
          <p:sp>
            <p:nvSpPr>
              <p:cNvPr id="282" name="等腰三角形 281"/>
              <p:cNvSpPr/>
              <p:nvPr/>
            </p:nvSpPr>
            <p:spPr>
              <a:xfrm>
                <a:off x="2297025" y="1561048"/>
                <a:ext cx="117954" cy="101221"/>
              </a:xfrm>
              <a:prstGeom prst="triangle">
                <a:avLst/>
              </a:prstGeom>
              <a:solidFill>
                <a:schemeClr val="tx1"/>
              </a:solidFill>
              <a:ln w="25400" cap="flat" cmpd="sng" algn="ctr">
                <a:noFill/>
                <a:prstDash val="solid"/>
              </a:ln>
              <a:effectLst/>
            </p:spPr>
            <p:txBody>
              <a:bodyPr anchor="ctr"/>
              <a:lstStyle/>
              <a:p>
                <a:pPr algn="ctr" defTabSz="688086">
                  <a:defRPr/>
                </a:pPr>
                <a:endParaRPr lang="zh-CN" altLang="en-US" kern="0">
                  <a:solidFill>
                    <a:sysClr val="window" lastClr="FFFFFF"/>
                  </a:solidFill>
                  <a:latin typeface="Arial"/>
                  <a:ea typeface="宋体"/>
                </a:endParaRPr>
              </a:p>
            </p:txBody>
          </p:sp>
          <p:cxnSp>
            <p:nvCxnSpPr>
              <p:cNvPr id="283" name="直接连接符 282"/>
              <p:cNvCxnSpPr>
                <a:stCxn id="282" idx="2"/>
              </p:cNvCxnSpPr>
              <p:nvPr/>
            </p:nvCxnSpPr>
            <p:spPr>
              <a:xfrm>
                <a:off x="2297025" y="1662269"/>
                <a:ext cx="2010389" cy="0"/>
              </a:xfrm>
              <a:prstGeom prst="line">
                <a:avLst/>
              </a:prstGeom>
              <a:noFill/>
              <a:ln w="9525" cap="flat" cmpd="sng" algn="ctr">
                <a:solidFill>
                  <a:schemeClr val="tx2"/>
                </a:solidFill>
                <a:prstDash val="solid"/>
                <a:tailEnd type="diamond"/>
              </a:ln>
              <a:effectLst/>
            </p:spPr>
          </p:cxnSp>
        </p:grpSp>
        <p:grpSp>
          <p:nvGrpSpPr>
            <p:cNvPr id="278" name="图片 76"/>
            <p:cNvGrpSpPr>
              <a:grpSpLocks/>
            </p:cNvGrpSpPr>
            <p:nvPr/>
          </p:nvGrpSpPr>
          <p:grpSpPr bwMode="auto">
            <a:xfrm>
              <a:off x="323528" y="1916835"/>
              <a:ext cx="2460001" cy="308083"/>
              <a:chOff x="2140187" y="1305399"/>
              <a:chExt cx="2009091" cy="251612"/>
            </a:xfrm>
          </p:grpSpPr>
          <p:sp>
            <p:nvSpPr>
              <p:cNvPr id="280" name="图片 78"/>
              <p:cNvSpPr txBox="1">
                <a:spLocks noChangeArrowheads="1"/>
              </p:cNvSpPr>
              <p:nvPr/>
            </p:nvSpPr>
            <p:spPr bwMode="auto">
              <a:xfrm>
                <a:off x="2140187" y="1305399"/>
                <a:ext cx="297421" cy="251612"/>
              </a:xfrm>
              <a:prstGeom prst="rect">
                <a:avLst/>
              </a:prstGeom>
              <a:noFill/>
              <a:ln w="9525">
                <a:noFill/>
                <a:miter lim="800000"/>
                <a:headEnd/>
                <a:tailEnd/>
              </a:ln>
            </p:spPr>
            <p:txBody>
              <a:bodyPr wrap="none">
                <a:spAutoFit/>
              </a:bodyPr>
              <a:lstStyle/>
              <a:p>
                <a:pPr defTabSz="688086">
                  <a:defRPr/>
                </a:pPr>
                <a:r>
                  <a:rPr lang="en-US" altLang="zh-CN" b="1" kern="0" dirty="0">
                    <a:solidFill>
                      <a:schemeClr val="accent5"/>
                    </a:solidFill>
                    <a:latin typeface="04b_09"/>
                    <a:ea typeface="微软雅黑" charset="-122"/>
                  </a:rPr>
                  <a:t>01</a:t>
                </a:r>
                <a:endParaRPr lang="zh-CN" altLang="en-US" b="1" kern="0" dirty="0">
                  <a:solidFill>
                    <a:schemeClr val="accent5"/>
                  </a:solidFill>
                  <a:latin typeface="04b_09"/>
                  <a:ea typeface="微软雅黑" charset="-122"/>
                </a:endParaRPr>
              </a:p>
            </p:txBody>
          </p:sp>
          <p:sp>
            <p:nvSpPr>
              <p:cNvPr id="281" name="图片 280"/>
              <p:cNvSpPr txBox="1"/>
              <p:nvPr/>
            </p:nvSpPr>
            <p:spPr>
              <a:xfrm>
                <a:off x="2565337" y="1305399"/>
                <a:ext cx="1583941" cy="251612"/>
              </a:xfrm>
              <a:prstGeom prst="rect">
                <a:avLst/>
              </a:prstGeom>
              <a:noFill/>
            </p:spPr>
            <p:txBody>
              <a:bodyPr>
                <a:spAutoFit/>
              </a:bodyPr>
              <a:lstStyle/>
              <a:p>
                <a:pPr defTabSz="688086">
                  <a:defRPr/>
                </a:pPr>
                <a:r>
                  <a:rPr lang="zh-CN" altLang="en-US" b="1" kern="0" dirty="0">
                    <a:solidFill>
                      <a:schemeClr val="accent5"/>
                    </a:solidFill>
                    <a:latin typeface="微软雅黑" pitchFamily="34" charset="-122"/>
                    <a:ea typeface="微软雅黑" pitchFamily="34" charset="-122"/>
                  </a:rPr>
                  <a:t>点击添加标题</a:t>
                </a:r>
              </a:p>
            </p:txBody>
          </p:sp>
        </p:grpSp>
        <p:sp>
          <p:nvSpPr>
            <p:cNvPr id="279" name="图片 77"/>
            <p:cNvSpPr txBox="1">
              <a:spLocks noChangeArrowheads="1"/>
            </p:cNvSpPr>
            <p:nvPr/>
          </p:nvSpPr>
          <p:spPr bwMode="auto">
            <a:xfrm>
              <a:off x="844278" y="2444046"/>
              <a:ext cx="2304284" cy="1016673"/>
            </a:xfrm>
            <a:prstGeom prst="rect">
              <a:avLst/>
            </a:prstGeom>
            <a:noFill/>
            <a:ln w="9525">
              <a:noFill/>
              <a:miter lim="800000"/>
              <a:headEnd/>
              <a:tailEnd/>
            </a:ln>
          </p:spPr>
          <p:txBody>
            <a:bodyPr>
              <a:spAutoFit/>
            </a:bodyPr>
            <a:lstStyle/>
            <a:p>
              <a:pPr defTabSz="688086">
                <a:defRPr/>
              </a:pPr>
              <a:r>
                <a:rPr lang="zh-CN" altLang="en-US" sz="1000" kern="0" dirty="0">
                  <a:solidFill>
                    <a:srgbClr val="515151"/>
                  </a:solidFill>
                  <a:latin typeface="Calibri" pitchFamily="34" charset="0"/>
                  <a:ea typeface="微软雅黑" charset="-122"/>
                </a:rPr>
                <a:t>点击添加内容点击添加内容点击添加内容点击添加内容点击添加内容点击添加内容点击添加内容点击添加内容点击添加内容点击添加内容点击添加内容点击添加内容点击添加内容点击添加内容点击添加内容点击添加内容</a:t>
              </a:r>
            </a:p>
          </p:txBody>
        </p:sp>
      </p:grpSp>
      <p:grpSp>
        <p:nvGrpSpPr>
          <p:cNvPr id="284" name="图片 283"/>
          <p:cNvGrpSpPr>
            <a:grpSpLocks/>
          </p:cNvGrpSpPr>
          <p:nvPr/>
        </p:nvGrpSpPr>
        <p:grpSpPr bwMode="auto">
          <a:xfrm>
            <a:off x="5669039" y="1208748"/>
            <a:ext cx="2637050" cy="1524782"/>
            <a:chOff x="5858028" y="2217040"/>
            <a:chExt cx="2638808" cy="1526131"/>
          </a:xfrm>
        </p:grpSpPr>
        <p:grpSp>
          <p:nvGrpSpPr>
            <p:cNvPr id="285" name="图片 83"/>
            <p:cNvGrpSpPr>
              <a:grpSpLocks/>
            </p:cNvGrpSpPr>
            <p:nvPr/>
          </p:nvGrpSpPr>
          <p:grpSpPr bwMode="auto">
            <a:xfrm>
              <a:off x="6034366" y="2524534"/>
              <a:ext cx="2462470" cy="125042"/>
              <a:chOff x="6804248" y="1560423"/>
              <a:chExt cx="2011108" cy="102122"/>
            </a:xfrm>
          </p:grpSpPr>
          <p:sp>
            <p:nvSpPr>
              <p:cNvPr id="288" name="等腰三角形 287"/>
              <p:cNvSpPr/>
              <p:nvPr/>
            </p:nvSpPr>
            <p:spPr>
              <a:xfrm flipH="1">
                <a:off x="8696767" y="1561019"/>
                <a:ext cx="118042" cy="101210"/>
              </a:xfrm>
              <a:prstGeom prst="triangle">
                <a:avLst/>
              </a:prstGeom>
              <a:solidFill>
                <a:schemeClr val="tx1"/>
              </a:solidFill>
              <a:ln w="25400" cap="flat" cmpd="sng" algn="ctr">
                <a:noFill/>
                <a:prstDash val="solid"/>
              </a:ln>
              <a:effectLst/>
            </p:spPr>
            <p:txBody>
              <a:bodyPr anchor="ctr"/>
              <a:lstStyle/>
              <a:p>
                <a:pPr algn="ctr" defTabSz="688086">
                  <a:defRPr/>
                </a:pPr>
                <a:endParaRPr lang="zh-CN" altLang="en-US" kern="0">
                  <a:solidFill>
                    <a:sysClr val="window" lastClr="FFFFFF"/>
                  </a:solidFill>
                  <a:latin typeface="Arial"/>
                  <a:ea typeface="宋体"/>
                </a:endParaRPr>
              </a:p>
            </p:txBody>
          </p:sp>
          <p:cxnSp>
            <p:nvCxnSpPr>
              <p:cNvPr id="289" name="直接连接符 288"/>
              <p:cNvCxnSpPr>
                <a:stCxn id="288" idx="2"/>
              </p:cNvCxnSpPr>
              <p:nvPr/>
            </p:nvCxnSpPr>
            <p:spPr>
              <a:xfrm flipH="1">
                <a:off x="6804217" y="1662229"/>
                <a:ext cx="2010592" cy="0"/>
              </a:xfrm>
              <a:prstGeom prst="line">
                <a:avLst/>
              </a:prstGeom>
              <a:noFill/>
              <a:ln w="9525" cap="flat" cmpd="sng" algn="ctr">
                <a:solidFill>
                  <a:schemeClr val="tx2"/>
                </a:solidFill>
                <a:prstDash val="solid"/>
                <a:tailEnd type="diamond"/>
              </a:ln>
              <a:effectLst/>
            </p:spPr>
          </p:cxnSp>
        </p:grpSp>
        <p:sp>
          <p:nvSpPr>
            <p:cNvPr id="286" name="图片 285"/>
            <p:cNvSpPr txBox="1"/>
            <p:nvPr/>
          </p:nvSpPr>
          <p:spPr bwMode="auto">
            <a:xfrm>
              <a:off x="6210624" y="2217040"/>
              <a:ext cx="1939292" cy="308049"/>
            </a:xfrm>
            <a:prstGeom prst="rect">
              <a:avLst/>
            </a:prstGeom>
            <a:noFill/>
          </p:spPr>
          <p:txBody>
            <a:bodyPr>
              <a:spAutoFit/>
            </a:bodyPr>
            <a:lstStyle/>
            <a:p>
              <a:pPr algn="r" defTabSz="688086">
                <a:defRPr/>
              </a:pPr>
              <a:r>
                <a:rPr lang="zh-CN" altLang="en-US" b="1" kern="0" dirty="0">
                  <a:solidFill>
                    <a:schemeClr val="accent5"/>
                  </a:solidFill>
                  <a:latin typeface="微软雅黑" pitchFamily="34" charset="-122"/>
                  <a:ea typeface="微软雅黑" pitchFamily="34" charset="-122"/>
                </a:rPr>
                <a:t>点击添加标题</a:t>
              </a:r>
            </a:p>
          </p:txBody>
        </p:sp>
        <p:sp>
          <p:nvSpPr>
            <p:cNvPr id="287" name="图片 85"/>
            <p:cNvSpPr txBox="1">
              <a:spLocks noChangeArrowheads="1"/>
            </p:cNvSpPr>
            <p:nvPr/>
          </p:nvSpPr>
          <p:spPr bwMode="auto">
            <a:xfrm>
              <a:off x="5858028" y="2726609"/>
              <a:ext cx="2304284" cy="1016562"/>
            </a:xfrm>
            <a:prstGeom prst="rect">
              <a:avLst/>
            </a:prstGeom>
            <a:noFill/>
            <a:ln w="9525">
              <a:noFill/>
              <a:miter lim="800000"/>
              <a:headEnd/>
              <a:tailEnd/>
            </a:ln>
          </p:spPr>
          <p:txBody>
            <a:bodyPr>
              <a:spAutoFit/>
            </a:bodyPr>
            <a:lstStyle/>
            <a:p>
              <a:pPr algn="r" defTabSz="688086">
                <a:defRPr/>
              </a:pPr>
              <a:r>
                <a:rPr lang="zh-CN" altLang="en-US" sz="1000" kern="0" dirty="0">
                  <a:solidFill>
                    <a:srgbClr val="515151"/>
                  </a:solidFill>
                  <a:latin typeface="Calibri" pitchFamily="34" charset="0"/>
                  <a:ea typeface="微软雅黑" charset="-122"/>
                </a:rPr>
                <a:t>点击添加内容点击添加内容点击添加内容点击添加内容点击添加内容点击添加内容点击添加内容点击添加内容点击添加内容点击添加内容点击添加内容点击添加内容点击添加内容点击添加内容点击添加内容点击添加内容</a:t>
              </a:r>
            </a:p>
          </p:txBody>
        </p:sp>
      </p:grpSp>
      <p:grpSp>
        <p:nvGrpSpPr>
          <p:cNvPr id="290" name="图片 289"/>
          <p:cNvGrpSpPr>
            <a:grpSpLocks/>
          </p:cNvGrpSpPr>
          <p:nvPr/>
        </p:nvGrpSpPr>
        <p:grpSpPr bwMode="auto">
          <a:xfrm>
            <a:off x="683568" y="3129461"/>
            <a:ext cx="2812561" cy="1530193"/>
            <a:chOff x="323528" y="3939159"/>
            <a:chExt cx="2813146" cy="1530105"/>
          </a:xfrm>
        </p:grpSpPr>
        <p:grpSp>
          <p:nvGrpSpPr>
            <p:cNvPr id="291" name="图片 96"/>
            <p:cNvGrpSpPr>
              <a:grpSpLocks/>
            </p:cNvGrpSpPr>
            <p:nvPr/>
          </p:nvGrpSpPr>
          <p:grpSpPr bwMode="auto">
            <a:xfrm>
              <a:off x="515192" y="4251436"/>
              <a:ext cx="2462470" cy="125042"/>
              <a:chOff x="2296720" y="2970790"/>
              <a:chExt cx="2011108" cy="102122"/>
            </a:xfrm>
          </p:grpSpPr>
          <p:sp>
            <p:nvSpPr>
              <p:cNvPr id="296" name="等腰三角形 295"/>
              <p:cNvSpPr/>
              <p:nvPr/>
            </p:nvSpPr>
            <p:spPr>
              <a:xfrm>
                <a:off x="2297071" y="2971145"/>
                <a:ext cx="117987" cy="102411"/>
              </a:xfrm>
              <a:prstGeom prst="triangle">
                <a:avLst/>
              </a:prstGeom>
              <a:solidFill>
                <a:schemeClr val="tx1"/>
              </a:solidFill>
              <a:ln w="25400" cap="flat" cmpd="sng" algn="ctr">
                <a:noFill/>
                <a:prstDash val="solid"/>
              </a:ln>
              <a:effectLst/>
            </p:spPr>
            <p:txBody>
              <a:bodyPr anchor="ctr"/>
              <a:lstStyle/>
              <a:p>
                <a:pPr algn="ctr" defTabSz="688086">
                  <a:defRPr/>
                </a:pPr>
                <a:endParaRPr lang="zh-CN" altLang="en-US" kern="0">
                  <a:solidFill>
                    <a:srgbClr val="990099"/>
                  </a:solidFill>
                  <a:latin typeface="Arial"/>
                  <a:ea typeface="宋体"/>
                </a:endParaRPr>
              </a:p>
            </p:txBody>
          </p:sp>
          <p:cxnSp>
            <p:nvCxnSpPr>
              <p:cNvPr id="297" name="直接连接符 296"/>
              <p:cNvCxnSpPr>
                <a:stCxn id="296" idx="2"/>
              </p:cNvCxnSpPr>
              <p:nvPr/>
            </p:nvCxnSpPr>
            <p:spPr>
              <a:xfrm>
                <a:off x="2297071" y="3073556"/>
                <a:ext cx="2010967" cy="0"/>
              </a:xfrm>
              <a:prstGeom prst="line">
                <a:avLst/>
              </a:prstGeom>
              <a:noFill/>
              <a:ln w="9525" cap="flat" cmpd="sng" algn="ctr">
                <a:solidFill>
                  <a:schemeClr val="tx2"/>
                </a:solidFill>
                <a:prstDash val="solid"/>
                <a:tailEnd type="diamond"/>
              </a:ln>
              <a:effectLst/>
            </p:spPr>
          </p:cxnSp>
        </p:grpSp>
        <p:grpSp>
          <p:nvGrpSpPr>
            <p:cNvPr id="292" name="图片 128"/>
            <p:cNvGrpSpPr>
              <a:grpSpLocks/>
            </p:cNvGrpSpPr>
            <p:nvPr/>
          </p:nvGrpSpPr>
          <p:grpSpPr bwMode="auto">
            <a:xfrm>
              <a:off x="323528" y="3939159"/>
              <a:ext cx="2468645" cy="307759"/>
              <a:chOff x="2140187" y="2715766"/>
              <a:chExt cx="2016151" cy="251349"/>
            </a:xfrm>
          </p:grpSpPr>
          <p:sp>
            <p:nvSpPr>
              <p:cNvPr id="294" name="图片 130"/>
              <p:cNvSpPr txBox="1">
                <a:spLocks noChangeArrowheads="1"/>
              </p:cNvSpPr>
              <p:nvPr/>
            </p:nvSpPr>
            <p:spPr bwMode="auto">
              <a:xfrm>
                <a:off x="2140187" y="2715766"/>
                <a:ext cx="297507" cy="251349"/>
              </a:xfrm>
              <a:prstGeom prst="rect">
                <a:avLst/>
              </a:prstGeom>
              <a:noFill/>
              <a:ln w="9525">
                <a:noFill/>
                <a:miter lim="800000"/>
                <a:headEnd/>
                <a:tailEnd/>
              </a:ln>
            </p:spPr>
            <p:txBody>
              <a:bodyPr wrap="none">
                <a:spAutoFit/>
              </a:bodyPr>
              <a:lstStyle/>
              <a:p>
                <a:pPr defTabSz="688086">
                  <a:defRPr/>
                </a:pPr>
                <a:r>
                  <a:rPr lang="en-US" altLang="zh-CN" b="1" kern="0" dirty="0">
                    <a:solidFill>
                      <a:schemeClr val="accent5"/>
                    </a:solidFill>
                    <a:latin typeface="04b_09"/>
                    <a:ea typeface="微软雅黑" charset="-122"/>
                  </a:rPr>
                  <a:t>04</a:t>
                </a:r>
                <a:endParaRPr lang="zh-CN" altLang="en-US" b="1" kern="0" dirty="0">
                  <a:solidFill>
                    <a:schemeClr val="accent5"/>
                  </a:solidFill>
                  <a:latin typeface="04b_09"/>
                  <a:ea typeface="微软雅黑" charset="-122"/>
                </a:endParaRPr>
              </a:p>
            </p:txBody>
          </p:sp>
          <p:sp>
            <p:nvSpPr>
              <p:cNvPr id="295" name="图片 294"/>
              <p:cNvSpPr txBox="1"/>
              <p:nvPr/>
            </p:nvSpPr>
            <p:spPr>
              <a:xfrm>
                <a:off x="2571941" y="2715766"/>
                <a:ext cx="1584397" cy="251349"/>
              </a:xfrm>
              <a:prstGeom prst="rect">
                <a:avLst/>
              </a:prstGeom>
              <a:noFill/>
            </p:spPr>
            <p:txBody>
              <a:bodyPr>
                <a:spAutoFit/>
              </a:bodyPr>
              <a:lstStyle/>
              <a:p>
                <a:pPr defTabSz="688086">
                  <a:defRPr/>
                </a:pPr>
                <a:r>
                  <a:rPr lang="zh-CN" altLang="en-US" b="1" kern="0" dirty="0">
                    <a:solidFill>
                      <a:schemeClr val="accent5"/>
                    </a:solidFill>
                    <a:latin typeface="微软雅黑" pitchFamily="34" charset="-122"/>
                    <a:ea typeface="微软雅黑" pitchFamily="34" charset="-122"/>
                  </a:rPr>
                  <a:t>点击添加标题</a:t>
                </a:r>
              </a:p>
            </p:txBody>
          </p:sp>
        </p:grpSp>
        <p:sp>
          <p:nvSpPr>
            <p:cNvPr id="293" name="图片 129"/>
            <p:cNvSpPr txBox="1">
              <a:spLocks noChangeArrowheads="1"/>
            </p:cNvSpPr>
            <p:nvPr/>
          </p:nvSpPr>
          <p:spPr bwMode="auto">
            <a:xfrm>
              <a:off x="832390" y="4453659"/>
              <a:ext cx="2304284" cy="1015605"/>
            </a:xfrm>
            <a:prstGeom prst="rect">
              <a:avLst/>
            </a:prstGeom>
            <a:noFill/>
            <a:ln w="9525">
              <a:noFill/>
              <a:miter lim="800000"/>
              <a:headEnd/>
              <a:tailEnd/>
            </a:ln>
          </p:spPr>
          <p:txBody>
            <a:bodyPr>
              <a:spAutoFit/>
            </a:bodyPr>
            <a:lstStyle/>
            <a:p>
              <a:pPr defTabSz="688086">
                <a:defRPr/>
              </a:pPr>
              <a:r>
                <a:rPr lang="zh-CN" altLang="en-US" sz="1000" kern="0" dirty="0">
                  <a:solidFill>
                    <a:srgbClr val="515151"/>
                  </a:solidFill>
                  <a:latin typeface="Calibri" pitchFamily="34" charset="0"/>
                  <a:ea typeface="微软雅黑" charset="-122"/>
                </a:rPr>
                <a:t>点击添加内容点击添加内容点击添加内容点击添加内容点击添加内容点击添加内容点击添加内容点击添加内容点击添加内容点击添加内容点击添加内容点击添加内容点击添加内容点击添加内容点击添加内容点击添加内容</a:t>
              </a:r>
            </a:p>
          </p:txBody>
        </p:sp>
      </p:grpSp>
      <p:grpSp>
        <p:nvGrpSpPr>
          <p:cNvPr id="298" name="图片 297"/>
          <p:cNvGrpSpPr>
            <a:grpSpLocks/>
          </p:cNvGrpSpPr>
          <p:nvPr/>
        </p:nvGrpSpPr>
        <p:grpSpPr bwMode="auto">
          <a:xfrm>
            <a:off x="5669039" y="3129457"/>
            <a:ext cx="2637050" cy="1530197"/>
            <a:chOff x="5858028" y="3939155"/>
            <a:chExt cx="2638808" cy="1530109"/>
          </a:xfrm>
        </p:grpSpPr>
        <p:grpSp>
          <p:nvGrpSpPr>
            <p:cNvPr id="299" name="图片 135"/>
            <p:cNvGrpSpPr>
              <a:grpSpLocks/>
            </p:cNvGrpSpPr>
            <p:nvPr/>
          </p:nvGrpSpPr>
          <p:grpSpPr bwMode="auto">
            <a:xfrm>
              <a:off x="6034366" y="4251436"/>
              <a:ext cx="2462470" cy="125042"/>
              <a:chOff x="6804248" y="2970790"/>
              <a:chExt cx="2011108" cy="102122"/>
            </a:xfrm>
          </p:grpSpPr>
          <p:sp>
            <p:nvSpPr>
              <p:cNvPr id="302" name="等腰三角形 301"/>
              <p:cNvSpPr/>
              <p:nvPr/>
            </p:nvSpPr>
            <p:spPr>
              <a:xfrm flipH="1">
                <a:off x="8696767" y="2971145"/>
                <a:ext cx="118042" cy="102411"/>
              </a:xfrm>
              <a:prstGeom prst="triangle">
                <a:avLst/>
              </a:prstGeom>
              <a:solidFill>
                <a:schemeClr val="tx1"/>
              </a:solidFill>
              <a:ln w="25400" cap="flat" cmpd="sng" algn="ctr">
                <a:noFill/>
                <a:prstDash val="solid"/>
              </a:ln>
              <a:effectLst/>
            </p:spPr>
            <p:txBody>
              <a:bodyPr anchor="ctr"/>
              <a:lstStyle/>
              <a:p>
                <a:pPr algn="ctr" defTabSz="688086">
                  <a:defRPr/>
                </a:pPr>
                <a:endParaRPr lang="zh-CN" altLang="en-US" kern="0">
                  <a:solidFill>
                    <a:sysClr val="window" lastClr="FFFFFF"/>
                  </a:solidFill>
                  <a:latin typeface="Arial"/>
                  <a:ea typeface="宋体"/>
                </a:endParaRPr>
              </a:p>
            </p:txBody>
          </p:sp>
          <p:cxnSp>
            <p:nvCxnSpPr>
              <p:cNvPr id="303" name="直接连接符 302"/>
              <p:cNvCxnSpPr>
                <a:stCxn id="302" idx="2"/>
              </p:cNvCxnSpPr>
              <p:nvPr/>
            </p:nvCxnSpPr>
            <p:spPr>
              <a:xfrm flipH="1">
                <a:off x="6804217" y="3073556"/>
                <a:ext cx="2010592" cy="0"/>
              </a:xfrm>
              <a:prstGeom prst="line">
                <a:avLst/>
              </a:prstGeom>
              <a:noFill/>
              <a:ln w="9525" cap="flat" cmpd="sng" algn="ctr">
                <a:solidFill>
                  <a:schemeClr val="tx2"/>
                </a:solidFill>
                <a:prstDash val="solid"/>
                <a:tailEnd type="diamond"/>
              </a:ln>
              <a:effectLst/>
            </p:spPr>
          </p:cxnSp>
        </p:grpSp>
        <p:sp>
          <p:nvSpPr>
            <p:cNvPr id="300" name="图片 299"/>
            <p:cNvSpPr txBox="1"/>
            <p:nvPr/>
          </p:nvSpPr>
          <p:spPr bwMode="auto">
            <a:xfrm>
              <a:off x="6210624" y="3939155"/>
              <a:ext cx="1939292" cy="307759"/>
            </a:xfrm>
            <a:prstGeom prst="rect">
              <a:avLst/>
            </a:prstGeom>
            <a:noFill/>
          </p:spPr>
          <p:txBody>
            <a:bodyPr>
              <a:spAutoFit/>
            </a:bodyPr>
            <a:lstStyle/>
            <a:p>
              <a:pPr algn="r" defTabSz="688086">
                <a:defRPr/>
              </a:pPr>
              <a:r>
                <a:rPr lang="zh-CN" altLang="en-US" b="1" kern="0" dirty="0">
                  <a:solidFill>
                    <a:schemeClr val="accent5"/>
                  </a:solidFill>
                  <a:latin typeface="微软雅黑" pitchFamily="34" charset="-122"/>
                  <a:ea typeface="微软雅黑" pitchFamily="34" charset="-122"/>
                </a:rPr>
                <a:t>点击添加标题</a:t>
              </a:r>
            </a:p>
          </p:txBody>
        </p:sp>
        <p:sp>
          <p:nvSpPr>
            <p:cNvPr id="301" name="图片 137"/>
            <p:cNvSpPr txBox="1">
              <a:spLocks noChangeArrowheads="1"/>
            </p:cNvSpPr>
            <p:nvPr/>
          </p:nvSpPr>
          <p:spPr bwMode="auto">
            <a:xfrm>
              <a:off x="5858028" y="4453659"/>
              <a:ext cx="2304284" cy="1015605"/>
            </a:xfrm>
            <a:prstGeom prst="rect">
              <a:avLst/>
            </a:prstGeom>
            <a:noFill/>
            <a:ln w="9525">
              <a:noFill/>
              <a:miter lim="800000"/>
              <a:headEnd/>
              <a:tailEnd/>
            </a:ln>
          </p:spPr>
          <p:txBody>
            <a:bodyPr>
              <a:spAutoFit/>
            </a:bodyPr>
            <a:lstStyle/>
            <a:p>
              <a:pPr algn="r" defTabSz="688086">
                <a:defRPr/>
              </a:pPr>
              <a:r>
                <a:rPr lang="zh-CN" altLang="en-US" sz="1000" kern="0" dirty="0">
                  <a:solidFill>
                    <a:srgbClr val="515151"/>
                  </a:solidFill>
                  <a:latin typeface="Calibri" pitchFamily="34" charset="0"/>
                  <a:ea typeface="微软雅黑" charset="-122"/>
                </a:rPr>
                <a:t>点击添加内容点击添加内容点击添加内容点击添加内容点击添加内容点击添加内容点击添加内容点击添加内容点击添加内容点击添加内容点击添加内容点击添加内容点击添加内容点击添加内容点击添加内容点击添加内容</a:t>
              </a:r>
            </a:p>
          </p:txBody>
        </p:sp>
      </p:grpSp>
    </p:spTree>
    <p:extLst>
      <p:ext uri="{BB962C8B-B14F-4D97-AF65-F5344CB8AC3E}">
        <p14:creationId xmlns:p14="http://schemas.microsoft.com/office/powerpoint/2010/main" val="20012487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withEffect">
                                  <p:stCondLst>
                                    <p:cond delay="0"/>
                                  </p:stCondLst>
                                  <p:childTnLst>
                                    <p:set>
                                      <p:cBhvr>
                                        <p:cTn id="6" dur="1" fill="hold">
                                          <p:stCondLst>
                                            <p:cond delay="0"/>
                                          </p:stCondLst>
                                        </p:cTn>
                                        <p:tgtEl>
                                          <p:spTgt spid="256"/>
                                        </p:tgtEl>
                                        <p:attrNameLst>
                                          <p:attrName>style.visibility</p:attrName>
                                        </p:attrNameLst>
                                      </p:cBhvr>
                                      <p:to>
                                        <p:strVal val="visible"/>
                                      </p:to>
                                    </p:set>
                                    <p:anim calcmode="lin" valueType="num">
                                      <p:cBhvr additive="base">
                                        <p:cTn id="7" dur="500" fill="hold"/>
                                        <p:tgtEl>
                                          <p:spTgt spid="256"/>
                                        </p:tgtEl>
                                        <p:attrNameLst>
                                          <p:attrName>ppt_x</p:attrName>
                                        </p:attrNameLst>
                                      </p:cBhvr>
                                      <p:tavLst>
                                        <p:tav tm="0">
                                          <p:val>
                                            <p:strVal val="1+#ppt_w/2"/>
                                          </p:val>
                                        </p:tav>
                                        <p:tav tm="100000">
                                          <p:val>
                                            <p:strVal val="#ppt_x"/>
                                          </p:val>
                                        </p:tav>
                                      </p:tavLst>
                                    </p:anim>
                                    <p:anim calcmode="lin" valueType="num">
                                      <p:cBhvr additive="base">
                                        <p:cTn id="8" dur="500" fill="hold"/>
                                        <p:tgtEl>
                                          <p:spTgt spid="256"/>
                                        </p:tgtEl>
                                        <p:attrNameLst>
                                          <p:attrName>ppt_y</p:attrName>
                                        </p:attrNameLst>
                                      </p:cBhvr>
                                      <p:tavLst>
                                        <p:tav tm="0">
                                          <p:val>
                                            <p:strVal val="1+#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271"/>
                                        </p:tgtEl>
                                        <p:attrNameLst>
                                          <p:attrName>style.visibility</p:attrName>
                                        </p:attrNameLst>
                                      </p:cBhvr>
                                      <p:to>
                                        <p:strVal val="visible"/>
                                      </p:to>
                                    </p:set>
                                    <p:anim calcmode="lin" valueType="num">
                                      <p:cBhvr additive="base">
                                        <p:cTn id="11" dur="500" fill="hold"/>
                                        <p:tgtEl>
                                          <p:spTgt spid="271"/>
                                        </p:tgtEl>
                                        <p:attrNameLst>
                                          <p:attrName>ppt_x</p:attrName>
                                        </p:attrNameLst>
                                      </p:cBhvr>
                                      <p:tavLst>
                                        <p:tav tm="0">
                                          <p:val>
                                            <p:strVal val="0-#ppt_w/2"/>
                                          </p:val>
                                        </p:tav>
                                        <p:tav tm="100000">
                                          <p:val>
                                            <p:strVal val="#ppt_x"/>
                                          </p:val>
                                        </p:tav>
                                      </p:tavLst>
                                    </p:anim>
                                    <p:anim calcmode="lin" valueType="num">
                                      <p:cBhvr additive="base">
                                        <p:cTn id="12" dur="500" fill="hold"/>
                                        <p:tgtEl>
                                          <p:spTgt spid="271"/>
                                        </p:tgtEl>
                                        <p:attrNameLst>
                                          <p:attrName>ppt_y</p:attrName>
                                        </p:attrNameLst>
                                      </p:cBhvr>
                                      <p:tavLst>
                                        <p:tav tm="0">
                                          <p:val>
                                            <p:strVal val="1+#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261"/>
                                        </p:tgtEl>
                                        <p:attrNameLst>
                                          <p:attrName>style.visibility</p:attrName>
                                        </p:attrNameLst>
                                      </p:cBhvr>
                                      <p:to>
                                        <p:strVal val="visible"/>
                                      </p:to>
                                    </p:set>
                                    <p:anim calcmode="lin" valueType="num">
                                      <p:cBhvr additive="base">
                                        <p:cTn id="15" dur="500" fill="hold"/>
                                        <p:tgtEl>
                                          <p:spTgt spid="261"/>
                                        </p:tgtEl>
                                        <p:attrNameLst>
                                          <p:attrName>ppt_x</p:attrName>
                                        </p:attrNameLst>
                                      </p:cBhvr>
                                      <p:tavLst>
                                        <p:tav tm="0">
                                          <p:val>
                                            <p:strVal val="1+#ppt_w/2"/>
                                          </p:val>
                                        </p:tav>
                                        <p:tav tm="100000">
                                          <p:val>
                                            <p:strVal val="#ppt_x"/>
                                          </p:val>
                                        </p:tav>
                                      </p:tavLst>
                                    </p:anim>
                                    <p:anim calcmode="lin" valueType="num">
                                      <p:cBhvr additive="base">
                                        <p:cTn id="16" dur="500" fill="hold"/>
                                        <p:tgtEl>
                                          <p:spTgt spid="261"/>
                                        </p:tgtEl>
                                        <p:attrNameLst>
                                          <p:attrName>ppt_y</p:attrName>
                                        </p:attrNameLst>
                                      </p:cBhvr>
                                      <p:tavLst>
                                        <p:tav tm="0">
                                          <p:val>
                                            <p:strVal val="0-#ppt_h/2"/>
                                          </p:val>
                                        </p:tav>
                                        <p:tav tm="100000">
                                          <p:val>
                                            <p:strVal val="#ppt_y"/>
                                          </p:val>
                                        </p:tav>
                                      </p:tavLst>
                                    </p:anim>
                                  </p:childTnLst>
                                </p:cTn>
                              </p:par>
                              <p:par>
                                <p:cTn id="17" presetID="2" presetClass="entr" presetSubtype="9" fill="hold" nodeType="withEffect">
                                  <p:stCondLst>
                                    <p:cond delay="0"/>
                                  </p:stCondLst>
                                  <p:childTnLst>
                                    <p:set>
                                      <p:cBhvr>
                                        <p:cTn id="18" dur="1" fill="hold">
                                          <p:stCondLst>
                                            <p:cond delay="0"/>
                                          </p:stCondLst>
                                        </p:cTn>
                                        <p:tgtEl>
                                          <p:spTgt spid="266"/>
                                        </p:tgtEl>
                                        <p:attrNameLst>
                                          <p:attrName>style.visibility</p:attrName>
                                        </p:attrNameLst>
                                      </p:cBhvr>
                                      <p:to>
                                        <p:strVal val="visible"/>
                                      </p:to>
                                    </p:set>
                                    <p:anim calcmode="lin" valueType="num">
                                      <p:cBhvr additive="base">
                                        <p:cTn id="19" dur="500" fill="hold"/>
                                        <p:tgtEl>
                                          <p:spTgt spid="266"/>
                                        </p:tgtEl>
                                        <p:attrNameLst>
                                          <p:attrName>ppt_x</p:attrName>
                                        </p:attrNameLst>
                                      </p:cBhvr>
                                      <p:tavLst>
                                        <p:tav tm="0">
                                          <p:val>
                                            <p:strVal val="0-#ppt_w/2"/>
                                          </p:val>
                                        </p:tav>
                                        <p:tav tm="100000">
                                          <p:val>
                                            <p:strVal val="#ppt_x"/>
                                          </p:val>
                                        </p:tav>
                                      </p:tavLst>
                                    </p:anim>
                                    <p:anim calcmode="lin" valueType="num">
                                      <p:cBhvr additive="base">
                                        <p:cTn id="20" dur="500" fill="hold"/>
                                        <p:tgtEl>
                                          <p:spTgt spid="266"/>
                                        </p:tgtEl>
                                        <p:attrNameLst>
                                          <p:attrName>ppt_y</p:attrName>
                                        </p:attrNameLst>
                                      </p:cBhvr>
                                      <p:tavLst>
                                        <p:tav tm="0">
                                          <p:val>
                                            <p:strVal val="0-#ppt_h/2"/>
                                          </p:val>
                                        </p:tav>
                                        <p:tav tm="100000">
                                          <p:val>
                                            <p:strVal val="#ppt_y"/>
                                          </p:val>
                                        </p:tav>
                                      </p:tavLst>
                                    </p:anim>
                                  </p:childTnLst>
                                </p:cTn>
                              </p:par>
                              <p:par>
                                <p:cTn id="21" presetID="8" presetClass="emph" presetSubtype="0" fill="hold" nodeType="withEffect">
                                  <p:stCondLst>
                                    <p:cond delay="0"/>
                                  </p:stCondLst>
                                  <p:childTnLst>
                                    <p:animRot by="21600000">
                                      <p:cBhvr>
                                        <p:cTn id="22" dur="500" fill="hold"/>
                                        <p:tgtEl>
                                          <p:spTgt spid="256"/>
                                        </p:tgtEl>
                                        <p:attrNameLst>
                                          <p:attrName>r</p:attrName>
                                        </p:attrNameLst>
                                      </p:cBhvr>
                                    </p:animRot>
                                  </p:childTnLst>
                                </p:cTn>
                              </p:par>
                              <p:par>
                                <p:cTn id="23" presetID="8" presetClass="emph" presetSubtype="0" fill="hold" nodeType="withEffect">
                                  <p:stCondLst>
                                    <p:cond delay="0"/>
                                  </p:stCondLst>
                                  <p:childTnLst>
                                    <p:animRot by="21600000">
                                      <p:cBhvr>
                                        <p:cTn id="24" dur="500" fill="hold"/>
                                        <p:tgtEl>
                                          <p:spTgt spid="271"/>
                                        </p:tgtEl>
                                        <p:attrNameLst>
                                          <p:attrName>r</p:attrName>
                                        </p:attrNameLst>
                                      </p:cBhvr>
                                    </p:animRot>
                                  </p:childTnLst>
                                </p:cTn>
                              </p:par>
                              <p:par>
                                <p:cTn id="25" presetID="8" presetClass="emph" presetSubtype="0" fill="hold" nodeType="withEffect">
                                  <p:stCondLst>
                                    <p:cond delay="0"/>
                                  </p:stCondLst>
                                  <p:childTnLst>
                                    <p:animRot by="21600000">
                                      <p:cBhvr>
                                        <p:cTn id="26" dur="500" fill="hold"/>
                                        <p:tgtEl>
                                          <p:spTgt spid="261"/>
                                        </p:tgtEl>
                                        <p:attrNameLst>
                                          <p:attrName>r</p:attrName>
                                        </p:attrNameLst>
                                      </p:cBhvr>
                                    </p:animRot>
                                  </p:childTnLst>
                                </p:cTn>
                              </p:par>
                              <p:par>
                                <p:cTn id="27" presetID="8" presetClass="emph" presetSubtype="0" fill="hold" nodeType="withEffect">
                                  <p:stCondLst>
                                    <p:cond delay="0"/>
                                  </p:stCondLst>
                                  <p:childTnLst>
                                    <p:animRot by="21600000">
                                      <p:cBhvr>
                                        <p:cTn id="28" dur="500" fill="hold"/>
                                        <p:tgtEl>
                                          <p:spTgt spid="266"/>
                                        </p:tgtEl>
                                        <p:attrNameLst>
                                          <p:attrName>r</p:attrName>
                                        </p:attrNameLst>
                                      </p:cBhvr>
                                    </p:animRot>
                                  </p:childTnLst>
                                </p:cTn>
                              </p:par>
                            </p:childTnLst>
                          </p:cTn>
                        </p:par>
                        <p:par>
                          <p:cTn id="29" fill="hold">
                            <p:stCondLst>
                              <p:cond delay="500"/>
                            </p:stCondLst>
                            <p:childTnLst>
                              <p:par>
                                <p:cTn id="30" presetID="12" presetClass="entr" presetSubtype="2" fill="hold" nodeType="afterEffect">
                                  <p:stCondLst>
                                    <p:cond delay="0"/>
                                  </p:stCondLst>
                                  <p:childTnLst>
                                    <p:set>
                                      <p:cBhvr>
                                        <p:cTn id="31" dur="1" fill="hold">
                                          <p:stCondLst>
                                            <p:cond delay="0"/>
                                          </p:stCondLst>
                                        </p:cTn>
                                        <p:tgtEl>
                                          <p:spTgt spid="276"/>
                                        </p:tgtEl>
                                        <p:attrNameLst>
                                          <p:attrName>style.visibility</p:attrName>
                                        </p:attrNameLst>
                                      </p:cBhvr>
                                      <p:to>
                                        <p:strVal val="visible"/>
                                      </p:to>
                                    </p:set>
                                    <p:anim calcmode="lin" valueType="num">
                                      <p:cBhvr additive="base">
                                        <p:cTn id="32" dur="500"/>
                                        <p:tgtEl>
                                          <p:spTgt spid="276"/>
                                        </p:tgtEl>
                                        <p:attrNameLst>
                                          <p:attrName>ppt_x</p:attrName>
                                        </p:attrNameLst>
                                      </p:cBhvr>
                                      <p:tavLst>
                                        <p:tav tm="0">
                                          <p:val>
                                            <p:strVal val="#ppt_x+#ppt_w*1.125000"/>
                                          </p:val>
                                        </p:tav>
                                        <p:tav tm="100000">
                                          <p:val>
                                            <p:strVal val="#ppt_x"/>
                                          </p:val>
                                        </p:tav>
                                      </p:tavLst>
                                    </p:anim>
                                    <p:animEffect transition="in" filter="wipe(left)">
                                      <p:cBhvr>
                                        <p:cTn id="33" dur="500"/>
                                        <p:tgtEl>
                                          <p:spTgt spid="276"/>
                                        </p:tgtEl>
                                      </p:cBhvr>
                                    </p:animEffect>
                                  </p:childTnLst>
                                </p:cTn>
                              </p:par>
                              <p:par>
                                <p:cTn id="34" presetID="12" presetClass="entr" presetSubtype="8" fill="hold" nodeType="withEffect">
                                  <p:stCondLst>
                                    <p:cond delay="0"/>
                                  </p:stCondLst>
                                  <p:childTnLst>
                                    <p:set>
                                      <p:cBhvr>
                                        <p:cTn id="35" dur="1" fill="hold">
                                          <p:stCondLst>
                                            <p:cond delay="0"/>
                                          </p:stCondLst>
                                        </p:cTn>
                                        <p:tgtEl>
                                          <p:spTgt spid="284"/>
                                        </p:tgtEl>
                                        <p:attrNameLst>
                                          <p:attrName>style.visibility</p:attrName>
                                        </p:attrNameLst>
                                      </p:cBhvr>
                                      <p:to>
                                        <p:strVal val="visible"/>
                                      </p:to>
                                    </p:set>
                                    <p:anim calcmode="lin" valueType="num">
                                      <p:cBhvr additive="base">
                                        <p:cTn id="36" dur="500"/>
                                        <p:tgtEl>
                                          <p:spTgt spid="284"/>
                                        </p:tgtEl>
                                        <p:attrNameLst>
                                          <p:attrName>ppt_x</p:attrName>
                                        </p:attrNameLst>
                                      </p:cBhvr>
                                      <p:tavLst>
                                        <p:tav tm="0">
                                          <p:val>
                                            <p:strVal val="#ppt_x-#ppt_w*1.125000"/>
                                          </p:val>
                                        </p:tav>
                                        <p:tav tm="100000">
                                          <p:val>
                                            <p:strVal val="#ppt_x"/>
                                          </p:val>
                                        </p:tav>
                                      </p:tavLst>
                                    </p:anim>
                                    <p:animEffect transition="in" filter="wipe(right)">
                                      <p:cBhvr>
                                        <p:cTn id="37" dur="500"/>
                                        <p:tgtEl>
                                          <p:spTgt spid="284"/>
                                        </p:tgtEl>
                                      </p:cBhvr>
                                    </p:animEffect>
                                  </p:childTnLst>
                                </p:cTn>
                              </p:par>
                              <p:par>
                                <p:cTn id="38" presetID="12" presetClass="entr" presetSubtype="2" fill="hold" nodeType="withEffect">
                                  <p:stCondLst>
                                    <p:cond delay="0"/>
                                  </p:stCondLst>
                                  <p:childTnLst>
                                    <p:set>
                                      <p:cBhvr>
                                        <p:cTn id="39" dur="1" fill="hold">
                                          <p:stCondLst>
                                            <p:cond delay="0"/>
                                          </p:stCondLst>
                                        </p:cTn>
                                        <p:tgtEl>
                                          <p:spTgt spid="290"/>
                                        </p:tgtEl>
                                        <p:attrNameLst>
                                          <p:attrName>style.visibility</p:attrName>
                                        </p:attrNameLst>
                                      </p:cBhvr>
                                      <p:to>
                                        <p:strVal val="visible"/>
                                      </p:to>
                                    </p:set>
                                    <p:anim calcmode="lin" valueType="num">
                                      <p:cBhvr additive="base">
                                        <p:cTn id="40" dur="500"/>
                                        <p:tgtEl>
                                          <p:spTgt spid="290"/>
                                        </p:tgtEl>
                                        <p:attrNameLst>
                                          <p:attrName>ppt_x</p:attrName>
                                        </p:attrNameLst>
                                      </p:cBhvr>
                                      <p:tavLst>
                                        <p:tav tm="0">
                                          <p:val>
                                            <p:strVal val="#ppt_x+#ppt_w*1.125000"/>
                                          </p:val>
                                        </p:tav>
                                        <p:tav tm="100000">
                                          <p:val>
                                            <p:strVal val="#ppt_x"/>
                                          </p:val>
                                        </p:tav>
                                      </p:tavLst>
                                    </p:anim>
                                    <p:animEffect transition="in" filter="wipe(left)">
                                      <p:cBhvr>
                                        <p:cTn id="41" dur="500"/>
                                        <p:tgtEl>
                                          <p:spTgt spid="290"/>
                                        </p:tgtEl>
                                      </p:cBhvr>
                                    </p:animEffect>
                                  </p:childTnLst>
                                </p:cTn>
                              </p:par>
                              <p:par>
                                <p:cTn id="42" presetID="12" presetClass="entr" presetSubtype="8" fill="hold" nodeType="withEffect">
                                  <p:stCondLst>
                                    <p:cond delay="0"/>
                                  </p:stCondLst>
                                  <p:childTnLst>
                                    <p:set>
                                      <p:cBhvr>
                                        <p:cTn id="43" dur="1" fill="hold">
                                          <p:stCondLst>
                                            <p:cond delay="0"/>
                                          </p:stCondLst>
                                        </p:cTn>
                                        <p:tgtEl>
                                          <p:spTgt spid="298"/>
                                        </p:tgtEl>
                                        <p:attrNameLst>
                                          <p:attrName>style.visibility</p:attrName>
                                        </p:attrNameLst>
                                      </p:cBhvr>
                                      <p:to>
                                        <p:strVal val="visible"/>
                                      </p:to>
                                    </p:set>
                                    <p:anim calcmode="lin" valueType="num">
                                      <p:cBhvr additive="base">
                                        <p:cTn id="44" dur="500"/>
                                        <p:tgtEl>
                                          <p:spTgt spid="298"/>
                                        </p:tgtEl>
                                        <p:attrNameLst>
                                          <p:attrName>ppt_x</p:attrName>
                                        </p:attrNameLst>
                                      </p:cBhvr>
                                      <p:tavLst>
                                        <p:tav tm="0">
                                          <p:val>
                                            <p:strVal val="#ppt_x-#ppt_w*1.125000"/>
                                          </p:val>
                                        </p:tav>
                                        <p:tav tm="100000">
                                          <p:val>
                                            <p:strVal val="#ppt_x"/>
                                          </p:val>
                                        </p:tav>
                                      </p:tavLst>
                                    </p:anim>
                                    <p:animEffect transition="in" filter="wipe(right)">
                                      <p:cBhvr>
                                        <p:cTn id="45" dur="500"/>
                                        <p:tgtEl>
                                          <p:spTgt spid="2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图片 1"/>
          <p:cNvSpPr txBox="1"/>
          <p:nvPr/>
        </p:nvSpPr>
        <p:spPr>
          <a:xfrm>
            <a:off x="1115616" y="275346"/>
            <a:ext cx="4698722" cy="430887"/>
          </a:xfrm>
          <a:prstGeom prst="rect">
            <a:avLst/>
          </a:prstGeom>
          <a:noFill/>
        </p:spPr>
        <p:txBody>
          <a:bodyPr wrap="none" rtlCol="0">
            <a:spAutoFit/>
          </a:bodyPr>
          <a:lstStyle/>
          <a:p>
            <a:r>
              <a:rPr lang="zh-CN" altLang="en-US" sz="2200" dirty="0" smtClean="0"/>
              <a:t>在此录入本页幻灯片标题或关键文本</a:t>
            </a:r>
            <a:endParaRPr lang="zh-CN" altLang="en-US" sz="2200" dirty="0"/>
          </a:p>
        </p:txBody>
      </p:sp>
      <p:sp>
        <p:nvSpPr>
          <p:cNvPr id="3" name="Oval 14"/>
          <p:cNvSpPr>
            <a:spLocks/>
          </p:cNvSpPr>
          <p:nvPr/>
        </p:nvSpPr>
        <p:spPr bwMode="auto">
          <a:xfrm>
            <a:off x="7102730" y="1041563"/>
            <a:ext cx="242888" cy="242888"/>
          </a:xfrm>
          <a:prstGeom prst="ellipse">
            <a:avLst/>
          </a:prstGeom>
          <a:solidFill>
            <a:srgbClr val="E6E6E6">
              <a:alpha val="84999"/>
            </a:srgbClr>
          </a:solidFill>
          <a:ln>
            <a:noFill/>
          </a:ln>
          <a:extLst>
            <a:ext uri="{91240B29-F687-4F45-9708-019B960494DF}">
              <a14:hiddenLine xmlns:a14="http://schemas.microsoft.com/office/drawing/2010/main" w="25400" cap="flat">
                <a:solidFill>
                  <a:schemeClr val="tx1">
                    <a:alpha val="84999"/>
                  </a:schemeClr>
                </a:solidFill>
                <a:miter lim="800000"/>
                <a:headEnd type="none" w="med" len="med"/>
                <a:tailEnd type="none" w="med" len="med"/>
              </a14:hiddenLine>
            </a:ext>
          </a:extLst>
        </p:spPr>
        <p:txBody>
          <a:bodyPr lIns="0" tIns="0" rIns="0" bIns="0"/>
          <a:lstStyle/>
          <a:p>
            <a:endParaRPr lang="en-US">
              <a:latin typeface="+mn-ea"/>
              <a:ea typeface="+mn-ea"/>
            </a:endParaRPr>
          </a:p>
        </p:txBody>
      </p:sp>
      <p:sp>
        <p:nvSpPr>
          <p:cNvPr id="4" name="Oval 15"/>
          <p:cNvSpPr>
            <a:spLocks/>
          </p:cNvSpPr>
          <p:nvPr/>
        </p:nvSpPr>
        <p:spPr bwMode="auto">
          <a:xfrm>
            <a:off x="7002718" y="1727134"/>
            <a:ext cx="442913" cy="442913"/>
          </a:xfrm>
          <a:prstGeom prst="ellipse">
            <a:avLst/>
          </a:prstGeom>
          <a:noFill/>
          <a:ln w="63500" cap="flat">
            <a:solidFill>
              <a:srgbClr val="E6E6E6">
                <a:alpha val="84999"/>
              </a:srgbClr>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latin typeface="+mn-ea"/>
              <a:ea typeface="+mn-ea"/>
            </a:endParaRPr>
          </a:p>
        </p:txBody>
      </p:sp>
      <p:sp>
        <p:nvSpPr>
          <p:cNvPr id="5" name="Oval 16"/>
          <p:cNvSpPr>
            <a:spLocks/>
          </p:cNvSpPr>
          <p:nvPr/>
        </p:nvSpPr>
        <p:spPr bwMode="auto">
          <a:xfrm>
            <a:off x="8048086" y="2110515"/>
            <a:ext cx="138113" cy="138113"/>
          </a:xfrm>
          <a:prstGeom prst="ellipse">
            <a:avLst/>
          </a:prstGeom>
          <a:solidFill>
            <a:schemeClr val="accent2"/>
          </a:solidFill>
          <a:ln>
            <a:noFill/>
          </a:ln>
          <a:extLst/>
        </p:spPr>
        <p:txBody>
          <a:bodyPr lIns="0" tIns="0" rIns="0" bIns="0"/>
          <a:lstStyle/>
          <a:p>
            <a:endParaRPr lang="en-US">
              <a:latin typeface="+mn-ea"/>
              <a:ea typeface="+mn-ea"/>
            </a:endParaRPr>
          </a:p>
        </p:txBody>
      </p:sp>
      <p:grpSp>
        <p:nvGrpSpPr>
          <p:cNvPr id="15" name="Group 3"/>
          <p:cNvGrpSpPr/>
          <p:nvPr/>
        </p:nvGrpSpPr>
        <p:grpSpPr>
          <a:xfrm>
            <a:off x="2893925" y="1429906"/>
            <a:ext cx="2453901" cy="1981118"/>
            <a:chOff x="5019675" y="650876"/>
            <a:chExt cx="2900363" cy="2341562"/>
          </a:xfrm>
        </p:grpSpPr>
        <p:grpSp>
          <p:nvGrpSpPr>
            <p:cNvPr id="16" name="Group 145"/>
            <p:cNvGrpSpPr/>
            <p:nvPr/>
          </p:nvGrpSpPr>
          <p:grpSpPr>
            <a:xfrm>
              <a:off x="5019675" y="650876"/>
              <a:ext cx="2900363" cy="2341562"/>
              <a:chOff x="5019675" y="650876"/>
              <a:chExt cx="2900363" cy="2341562"/>
            </a:xfrm>
          </p:grpSpPr>
          <p:sp>
            <p:nvSpPr>
              <p:cNvPr id="24" name="图片 6"/>
              <p:cNvSpPr>
                <a:spLocks/>
              </p:cNvSpPr>
              <p:nvPr/>
            </p:nvSpPr>
            <p:spPr bwMode="auto">
              <a:xfrm>
                <a:off x="5019675" y="650876"/>
                <a:ext cx="2900363" cy="1758950"/>
              </a:xfrm>
              <a:custGeom>
                <a:avLst/>
                <a:gdLst>
                  <a:gd name="T0" fmla="*/ 2358 w 2358"/>
                  <a:gd name="T1" fmla="*/ 63 h 1430"/>
                  <a:gd name="T2" fmla="*/ 2295 w 2358"/>
                  <a:gd name="T3" fmla="*/ 0 h 1430"/>
                  <a:gd name="T4" fmla="*/ 63 w 2358"/>
                  <a:gd name="T5" fmla="*/ 0 h 1430"/>
                  <a:gd name="T6" fmla="*/ 0 w 2358"/>
                  <a:gd name="T7" fmla="*/ 63 h 1430"/>
                  <a:gd name="T8" fmla="*/ 0 w 2358"/>
                  <a:gd name="T9" fmla="*/ 1430 h 1430"/>
                  <a:gd name="T10" fmla="*/ 2358 w 2358"/>
                  <a:gd name="T11" fmla="*/ 1430 h 1430"/>
                  <a:gd name="T12" fmla="*/ 2358 w 2358"/>
                  <a:gd name="T13" fmla="*/ 63 h 1430"/>
                </a:gdLst>
                <a:ahLst/>
                <a:cxnLst>
                  <a:cxn ang="0">
                    <a:pos x="T0" y="T1"/>
                  </a:cxn>
                  <a:cxn ang="0">
                    <a:pos x="T2" y="T3"/>
                  </a:cxn>
                  <a:cxn ang="0">
                    <a:pos x="T4" y="T5"/>
                  </a:cxn>
                  <a:cxn ang="0">
                    <a:pos x="T6" y="T7"/>
                  </a:cxn>
                  <a:cxn ang="0">
                    <a:pos x="T8" y="T9"/>
                  </a:cxn>
                  <a:cxn ang="0">
                    <a:pos x="T10" y="T11"/>
                  </a:cxn>
                  <a:cxn ang="0">
                    <a:pos x="T12" y="T13"/>
                  </a:cxn>
                </a:cxnLst>
                <a:rect l="0" t="0" r="r" b="b"/>
                <a:pathLst>
                  <a:path w="2358" h="1430">
                    <a:moveTo>
                      <a:pt x="2358" y="63"/>
                    </a:moveTo>
                    <a:cubicBezTo>
                      <a:pt x="2358" y="28"/>
                      <a:pt x="2330" y="0"/>
                      <a:pt x="2295" y="0"/>
                    </a:cubicBezTo>
                    <a:cubicBezTo>
                      <a:pt x="63" y="0"/>
                      <a:pt x="63" y="0"/>
                      <a:pt x="63" y="0"/>
                    </a:cubicBezTo>
                    <a:cubicBezTo>
                      <a:pt x="28" y="0"/>
                      <a:pt x="0" y="28"/>
                      <a:pt x="0" y="63"/>
                    </a:cubicBezTo>
                    <a:cubicBezTo>
                      <a:pt x="0" y="1430"/>
                      <a:pt x="0" y="1430"/>
                      <a:pt x="0" y="1430"/>
                    </a:cubicBezTo>
                    <a:cubicBezTo>
                      <a:pt x="2358" y="1430"/>
                      <a:pt x="2358" y="1430"/>
                      <a:pt x="2358" y="1430"/>
                    </a:cubicBezTo>
                    <a:lnTo>
                      <a:pt x="2358" y="63"/>
                    </a:lnTo>
                    <a:close/>
                  </a:path>
                </a:pathLst>
              </a:custGeom>
              <a:solidFill>
                <a:srgbClr val="18181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a typeface="+mn-ea"/>
                </a:endParaRPr>
              </a:p>
            </p:txBody>
          </p:sp>
          <p:sp>
            <p:nvSpPr>
              <p:cNvPr id="25" name="图片 7"/>
              <p:cNvSpPr>
                <a:spLocks/>
              </p:cNvSpPr>
              <p:nvPr/>
            </p:nvSpPr>
            <p:spPr bwMode="auto">
              <a:xfrm>
                <a:off x="5019675" y="2409826"/>
                <a:ext cx="2900363" cy="268288"/>
              </a:xfrm>
              <a:custGeom>
                <a:avLst/>
                <a:gdLst>
                  <a:gd name="T0" fmla="*/ 0 w 2358"/>
                  <a:gd name="T1" fmla="*/ 0 h 219"/>
                  <a:gd name="T2" fmla="*/ 0 w 2358"/>
                  <a:gd name="T3" fmla="*/ 156 h 219"/>
                  <a:gd name="T4" fmla="*/ 63 w 2358"/>
                  <a:gd name="T5" fmla="*/ 219 h 219"/>
                  <a:gd name="T6" fmla="*/ 2295 w 2358"/>
                  <a:gd name="T7" fmla="*/ 219 h 219"/>
                  <a:gd name="T8" fmla="*/ 2358 w 2358"/>
                  <a:gd name="T9" fmla="*/ 156 h 219"/>
                  <a:gd name="T10" fmla="*/ 2358 w 2358"/>
                  <a:gd name="T11" fmla="*/ 0 h 219"/>
                  <a:gd name="T12" fmla="*/ 0 w 2358"/>
                  <a:gd name="T13" fmla="*/ 0 h 219"/>
                </a:gdLst>
                <a:ahLst/>
                <a:cxnLst>
                  <a:cxn ang="0">
                    <a:pos x="T0" y="T1"/>
                  </a:cxn>
                  <a:cxn ang="0">
                    <a:pos x="T2" y="T3"/>
                  </a:cxn>
                  <a:cxn ang="0">
                    <a:pos x="T4" y="T5"/>
                  </a:cxn>
                  <a:cxn ang="0">
                    <a:pos x="T6" y="T7"/>
                  </a:cxn>
                  <a:cxn ang="0">
                    <a:pos x="T8" y="T9"/>
                  </a:cxn>
                  <a:cxn ang="0">
                    <a:pos x="T10" y="T11"/>
                  </a:cxn>
                  <a:cxn ang="0">
                    <a:pos x="T12" y="T13"/>
                  </a:cxn>
                </a:cxnLst>
                <a:rect l="0" t="0" r="r" b="b"/>
                <a:pathLst>
                  <a:path w="2358" h="219">
                    <a:moveTo>
                      <a:pt x="0" y="0"/>
                    </a:moveTo>
                    <a:cubicBezTo>
                      <a:pt x="0" y="156"/>
                      <a:pt x="0" y="156"/>
                      <a:pt x="0" y="156"/>
                    </a:cubicBezTo>
                    <a:cubicBezTo>
                      <a:pt x="0" y="191"/>
                      <a:pt x="28" y="219"/>
                      <a:pt x="63" y="219"/>
                    </a:cubicBezTo>
                    <a:cubicBezTo>
                      <a:pt x="2295" y="219"/>
                      <a:pt x="2295" y="219"/>
                      <a:pt x="2295" y="219"/>
                    </a:cubicBezTo>
                    <a:cubicBezTo>
                      <a:pt x="2330" y="219"/>
                      <a:pt x="2358" y="191"/>
                      <a:pt x="2358" y="156"/>
                    </a:cubicBezTo>
                    <a:cubicBezTo>
                      <a:pt x="2358" y="0"/>
                      <a:pt x="2358" y="0"/>
                      <a:pt x="2358" y="0"/>
                    </a:cubicBezTo>
                    <a:lnTo>
                      <a:pt x="0" y="0"/>
                    </a:lnTo>
                    <a:close/>
                  </a:path>
                </a:pathLst>
              </a:custGeom>
              <a:solidFill>
                <a:srgbClr val="D2D3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a typeface="+mn-ea"/>
                </a:endParaRPr>
              </a:p>
            </p:txBody>
          </p:sp>
          <p:sp>
            <p:nvSpPr>
              <p:cNvPr id="26" name="Rectangle 8"/>
              <p:cNvSpPr>
                <a:spLocks noChangeArrowheads="1"/>
              </p:cNvSpPr>
              <p:nvPr/>
            </p:nvSpPr>
            <p:spPr bwMode="auto">
              <a:xfrm>
                <a:off x="5145088" y="788988"/>
                <a:ext cx="2649538" cy="1503363"/>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ln>
            </p:spPr>
            <p:txBody>
              <a:bodyPr vert="horz" wrap="square" lIns="91440" tIns="45720" rIns="91440" bIns="45720" numCol="1" anchor="t" anchorCtr="0" compatLnSpc="1">
                <a:prstTxWarp prst="textNoShape">
                  <a:avLst/>
                </a:prstTxWarp>
              </a:bodyPr>
              <a:lstStyle/>
              <a:p>
                <a:endParaRPr lang="en-US">
                  <a:latin typeface="+mn-ea"/>
                  <a:ea typeface="+mn-ea"/>
                </a:endParaRPr>
              </a:p>
            </p:txBody>
          </p:sp>
          <p:sp>
            <p:nvSpPr>
              <p:cNvPr id="27" name="图片 9"/>
              <p:cNvSpPr>
                <a:spLocks/>
              </p:cNvSpPr>
              <p:nvPr/>
            </p:nvSpPr>
            <p:spPr bwMode="auto">
              <a:xfrm>
                <a:off x="5970588" y="2982913"/>
                <a:ext cx="998538" cy="9525"/>
              </a:xfrm>
              <a:custGeom>
                <a:avLst/>
                <a:gdLst>
                  <a:gd name="T0" fmla="*/ 20 w 812"/>
                  <a:gd name="T1" fmla="*/ 8 h 8"/>
                  <a:gd name="T2" fmla="*/ 169 w 812"/>
                  <a:gd name="T3" fmla="*/ 8 h 8"/>
                  <a:gd name="T4" fmla="*/ 643 w 812"/>
                  <a:gd name="T5" fmla="*/ 8 h 8"/>
                  <a:gd name="T6" fmla="*/ 792 w 812"/>
                  <a:gd name="T7" fmla="*/ 8 h 8"/>
                  <a:gd name="T8" fmla="*/ 807 w 812"/>
                  <a:gd name="T9" fmla="*/ 0 h 8"/>
                  <a:gd name="T10" fmla="*/ 5 w 812"/>
                  <a:gd name="T11" fmla="*/ 0 h 8"/>
                  <a:gd name="T12" fmla="*/ 20 w 812"/>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812" h="8">
                    <a:moveTo>
                      <a:pt x="20" y="8"/>
                    </a:moveTo>
                    <a:cubicBezTo>
                      <a:pt x="61" y="8"/>
                      <a:pt x="169" y="8"/>
                      <a:pt x="169" y="8"/>
                    </a:cubicBezTo>
                    <a:cubicBezTo>
                      <a:pt x="643" y="8"/>
                      <a:pt x="643" y="8"/>
                      <a:pt x="643" y="8"/>
                    </a:cubicBezTo>
                    <a:cubicBezTo>
                      <a:pt x="643" y="8"/>
                      <a:pt x="751" y="8"/>
                      <a:pt x="792" y="8"/>
                    </a:cubicBezTo>
                    <a:cubicBezTo>
                      <a:pt x="809" y="8"/>
                      <a:pt x="812" y="4"/>
                      <a:pt x="807" y="0"/>
                    </a:cubicBezTo>
                    <a:cubicBezTo>
                      <a:pt x="5" y="0"/>
                      <a:pt x="5" y="0"/>
                      <a:pt x="5" y="0"/>
                    </a:cubicBezTo>
                    <a:cubicBezTo>
                      <a:pt x="0" y="4"/>
                      <a:pt x="3" y="8"/>
                      <a:pt x="20" y="8"/>
                    </a:cubicBezTo>
                    <a:close/>
                  </a:path>
                </a:pathLst>
              </a:custGeom>
              <a:solidFill>
                <a:srgbClr val="18181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a typeface="+mn-ea"/>
                </a:endParaRPr>
              </a:p>
            </p:txBody>
          </p:sp>
          <p:sp>
            <p:nvSpPr>
              <p:cNvPr id="28" name="图片 10"/>
              <p:cNvSpPr>
                <a:spLocks/>
              </p:cNvSpPr>
              <p:nvPr/>
            </p:nvSpPr>
            <p:spPr bwMode="auto">
              <a:xfrm>
                <a:off x="5976938" y="2971801"/>
                <a:ext cx="985838" cy="11113"/>
              </a:xfrm>
              <a:custGeom>
                <a:avLst/>
                <a:gdLst>
                  <a:gd name="T0" fmla="*/ 24 w 802"/>
                  <a:gd name="T1" fmla="*/ 0 h 9"/>
                  <a:gd name="T2" fmla="*/ 0 w 802"/>
                  <a:gd name="T3" fmla="*/ 9 h 9"/>
                  <a:gd name="T4" fmla="*/ 802 w 802"/>
                  <a:gd name="T5" fmla="*/ 9 h 9"/>
                  <a:gd name="T6" fmla="*/ 778 w 802"/>
                  <a:gd name="T7" fmla="*/ 0 h 9"/>
                  <a:gd name="T8" fmla="*/ 24 w 802"/>
                  <a:gd name="T9" fmla="*/ 0 h 9"/>
                </a:gdLst>
                <a:ahLst/>
                <a:cxnLst>
                  <a:cxn ang="0">
                    <a:pos x="T0" y="T1"/>
                  </a:cxn>
                  <a:cxn ang="0">
                    <a:pos x="T2" y="T3"/>
                  </a:cxn>
                  <a:cxn ang="0">
                    <a:pos x="T4" y="T5"/>
                  </a:cxn>
                  <a:cxn ang="0">
                    <a:pos x="T6" y="T7"/>
                  </a:cxn>
                  <a:cxn ang="0">
                    <a:pos x="T8" y="T9"/>
                  </a:cxn>
                </a:cxnLst>
                <a:rect l="0" t="0" r="r" b="b"/>
                <a:pathLst>
                  <a:path w="802" h="9">
                    <a:moveTo>
                      <a:pt x="24" y="0"/>
                    </a:moveTo>
                    <a:cubicBezTo>
                      <a:pt x="13" y="3"/>
                      <a:pt x="4" y="6"/>
                      <a:pt x="0" y="9"/>
                    </a:cubicBezTo>
                    <a:cubicBezTo>
                      <a:pt x="802" y="9"/>
                      <a:pt x="802" y="9"/>
                      <a:pt x="802" y="9"/>
                    </a:cubicBezTo>
                    <a:cubicBezTo>
                      <a:pt x="798" y="6"/>
                      <a:pt x="789" y="3"/>
                      <a:pt x="778" y="0"/>
                    </a:cubicBezTo>
                    <a:lnTo>
                      <a:pt x="24" y="0"/>
                    </a:lnTo>
                    <a:close/>
                  </a:path>
                </a:pathLst>
              </a:custGeom>
              <a:solidFill>
                <a:srgbClr val="E0E1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a typeface="+mn-ea"/>
                </a:endParaRPr>
              </a:p>
            </p:txBody>
          </p:sp>
          <p:sp>
            <p:nvSpPr>
              <p:cNvPr id="29" name="图片 11"/>
              <p:cNvSpPr>
                <a:spLocks/>
              </p:cNvSpPr>
              <p:nvPr/>
            </p:nvSpPr>
            <p:spPr bwMode="auto">
              <a:xfrm>
                <a:off x="6502400" y="2679701"/>
                <a:ext cx="431800" cy="292100"/>
              </a:xfrm>
              <a:custGeom>
                <a:avLst/>
                <a:gdLst>
                  <a:gd name="T0" fmla="*/ 320 w 350"/>
                  <a:gd name="T1" fmla="*/ 233 h 237"/>
                  <a:gd name="T2" fmla="*/ 252 w 350"/>
                  <a:gd name="T3" fmla="*/ 167 h 237"/>
                  <a:gd name="T4" fmla="*/ 242 w 350"/>
                  <a:gd name="T5" fmla="*/ 0 h 237"/>
                  <a:gd name="T6" fmla="*/ 0 w 350"/>
                  <a:gd name="T7" fmla="*/ 237 h 237"/>
                  <a:gd name="T8" fmla="*/ 350 w 350"/>
                  <a:gd name="T9" fmla="*/ 237 h 237"/>
                  <a:gd name="T10" fmla="*/ 320 w 350"/>
                  <a:gd name="T11" fmla="*/ 233 h 237"/>
                </a:gdLst>
                <a:ahLst/>
                <a:cxnLst>
                  <a:cxn ang="0">
                    <a:pos x="T0" y="T1"/>
                  </a:cxn>
                  <a:cxn ang="0">
                    <a:pos x="T2" y="T3"/>
                  </a:cxn>
                  <a:cxn ang="0">
                    <a:pos x="T4" y="T5"/>
                  </a:cxn>
                  <a:cxn ang="0">
                    <a:pos x="T6" y="T7"/>
                  </a:cxn>
                  <a:cxn ang="0">
                    <a:pos x="T8" y="T9"/>
                  </a:cxn>
                  <a:cxn ang="0">
                    <a:pos x="T10" y="T11"/>
                  </a:cxn>
                </a:cxnLst>
                <a:rect l="0" t="0" r="r" b="b"/>
                <a:pathLst>
                  <a:path w="350" h="237">
                    <a:moveTo>
                      <a:pt x="320" y="233"/>
                    </a:moveTo>
                    <a:cubicBezTo>
                      <a:pt x="269" y="231"/>
                      <a:pt x="259" y="222"/>
                      <a:pt x="252" y="167"/>
                    </a:cubicBezTo>
                    <a:cubicBezTo>
                      <a:pt x="247" y="123"/>
                      <a:pt x="243" y="10"/>
                      <a:pt x="242" y="0"/>
                    </a:cubicBezTo>
                    <a:cubicBezTo>
                      <a:pt x="0" y="237"/>
                      <a:pt x="0" y="237"/>
                      <a:pt x="0" y="237"/>
                    </a:cubicBezTo>
                    <a:cubicBezTo>
                      <a:pt x="350" y="237"/>
                      <a:pt x="350" y="237"/>
                      <a:pt x="350" y="237"/>
                    </a:cubicBezTo>
                    <a:cubicBezTo>
                      <a:pt x="341" y="235"/>
                      <a:pt x="331" y="234"/>
                      <a:pt x="320" y="233"/>
                    </a:cubicBezTo>
                    <a:close/>
                  </a:path>
                </a:pathLst>
              </a:custGeom>
              <a:solidFill>
                <a:srgbClr val="D2D3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a typeface="+mn-ea"/>
                </a:endParaRPr>
              </a:p>
            </p:txBody>
          </p:sp>
          <p:sp>
            <p:nvSpPr>
              <p:cNvPr id="30" name="图片 12"/>
              <p:cNvSpPr>
                <a:spLocks/>
              </p:cNvSpPr>
              <p:nvPr/>
            </p:nvSpPr>
            <p:spPr bwMode="auto">
              <a:xfrm>
                <a:off x="6005513" y="2678113"/>
                <a:ext cx="795338" cy="293688"/>
              </a:xfrm>
              <a:custGeom>
                <a:avLst/>
                <a:gdLst>
                  <a:gd name="T0" fmla="*/ 646 w 646"/>
                  <a:gd name="T1" fmla="*/ 0 h 238"/>
                  <a:gd name="T2" fmla="*/ 108 w 646"/>
                  <a:gd name="T3" fmla="*/ 0 h 238"/>
                  <a:gd name="T4" fmla="*/ 98 w 646"/>
                  <a:gd name="T5" fmla="*/ 168 h 238"/>
                  <a:gd name="T6" fmla="*/ 30 w 646"/>
                  <a:gd name="T7" fmla="*/ 234 h 238"/>
                  <a:gd name="T8" fmla="*/ 0 w 646"/>
                  <a:gd name="T9" fmla="*/ 238 h 238"/>
                  <a:gd name="T10" fmla="*/ 404 w 646"/>
                  <a:gd name="T11" fmla="*/ 238 h 238"/>
                  <a:gd name="T12" fmla="*/ 646 w 646"/>
                  <a:gd name="T13" fmla="*/ 1 h 238"/>
                  <a:gd name="T14" fmla="*/ 646 w 646"/>
                  <a:gd name="T15" fmla="*/ 0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46" h="238">
                    <a:moveTo>
                      <a:pt x="646" y="0"/>
                    </a:moveTo>
                    <a:cubicBezTo>
                      <a:pt x="108" y="0"/>
                      <a:pt x="108" y="0"/>
                      <a:pt x="108" y="0"/>
                    </a:cubicBezTo>
                    <a:cubicBezTo>
                      <a:pt x="108" y="0"/>
                      <a:pt x="104" y="122"/>
                      <a:pt x="98" y="168"/>
                    </a:cubicBezTo>
                    <a:cubicBezTo>
                      <a:pt x="91" y="223"/>
                      <a:pt x="81" y="232"/>
                      <a:pt x="30" y="234"/>
                    </a:cubicBezTo>
                    <a:cubicBezTo>
                      <a:pt x="19" y="235"/>
                      <a:pt x="9" y="236"/>
                      <a:pt x="0" y="238"/>
                    </a:cubicBezTo>
                    <a:cubicBezTo>
                      <a:pt x="404" y="238"/>
                      <a:pt x="404" y="238"/>
                      <a:pt x="404" y="238"/>
                    </a:cubicBezTo>
                    <a:cubicBezTo>
                      <a:pt x="646" y="1"/>
                      <a:pt x="646" y="1"/>
                      <a:pt x="646" y="1"/>
                    </a:cubicBezTo>
                    <a:cubicBezTo>
                      <a:pt x="646" y="0"/>
                      <a:pt x="646" y="0"/>
                      <a:pt x="646" y="0"/>
                    </a:cubicBezTo>
                    <a:close/>
                  </a:path>
                </a:pathLst>
              </a:custGeom>
              <a:solidFill>
                <a:srgbClr val="A8A9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a typeface="+mn-ea"/>
                </a:endParaRPr>
              </a:p>
            </p:txBody>
          </p:sp>
          <p:sp>
            <p:nvSpPr>
              <p:cNvPr id="31" name="Oval 13"/>
              <p:cNvSpPr>
                <a:spLocks noChangeArrowheads="1"/>
              </p:cNvSpPr>
              <p:nvPr/>
            </p:nvSpPr>
            <p:spPr bwMode="auto">
              <a:xfrm>
                <a:off x="6451600" y="701676"/>
                <a:ext cx="36513" cy="38100"/>
              </a:xfrm>
              <a:prstGeom prst="ellipse">
                <a:avLst/>
              </a:prstGeom>
              <a:solidFill>
                <a:srgbClr val="D2D3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a typeface="+mn-ea"/>
                </a:endParaRPr>
              </a:p>
            </p:txBody>
          </p:sp>
          <p:sp>
            <p:nvSpPr>
              <p:cNvPr id="32" name="Oval 14"/>
              <p:cNvSpPr>
                <a:spLocks noChangeArrowheads="1"/>
              </p:cNvSpPr>
              <p:nvPr/>
            </p:nvSpPr>
            <p:spPr bwMode="auto">
              <a:xfrm>
                <a:off x="6459538" y="711201"/>
                <a:ext cx="20638" cy="19050"/>
              </a:xfrm>
              <a:prstGeom prst="ellipse">
                <a:avLst/>
              </a:prstGeom>
              <a:solidFill>
                <a:srgbClr val="54BF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a typeface="+mn-ea"/>
                </a:endParaRPr>
              </a:p>
            </p:txBody>
          </p:sp>
        </p:grpSp>
        <p:sp>
          <p:nvSpPr>
            <p:cNvPr id="17" name="图片 18"/>
            <p:cNvSpPr>
              <a:spLocks noEditPoints="1"/>
            </p:cNvSpPr>
            <p:nvPr/>
          </p:nvSpPr>
          <p:spPr bwMode="auto">
            <a:xfrm>
              <a:off x="6300770" y="1189130"/>
              <a:ext cx="177540" cy="177053"/>
            </a:xfrm>
            <a:custGeom>
              <a:avLst/>
              <a:gdLst>
                <a:gd name="T0" fmla="*/ 1090 w 2222"/>
                <a:gd name="T1" fmla="*/ 1677 h 2222"/>
                <a:gd name="T2" fmla="*/ 758 w 2222"/>
                <a:gd name="T3" fmla="*/ 2127 h 2222"/>
                <a:gd name="T4" fmla="*/ 719 w 2222"/>
                <a:gd name="T5" fmla="*/ 2148 h 2222"/>
                <a:gd name="T6" fmla="*/ 688 w 2222"/>
                <a:gd name="T7" fmla="*/ 2123 h 2222"/>
                <a:gd name="T8" fmla="*/ 686 w 2222"/>
                <a:gd name="T9" fmla="*/ 2087 h 2222"/>
                <a:gd name="T10" fmla="*/ 143 w 2222"/>
                <a:gd name="T11" fmla="*/ 1306 h 2222"/>
                <a:gd name="T12" fmla="*/ 47 w 2222"/>
                <a:gd name="T13" fmla="*/ 1194 h 2222"/>
                <a:gd name="T14" fmla="*/ 0 w 2222"/>
                <a:gd name="T15" fmla="*/ 1266 h 2222"/>
                <a:gd name="T16" fmla="*/ 62 w 2222"/>
                <a:gd name="T17" fmla="*/ 1357 h 2222"/>
                <a:gd name="T18" fmla="*/ 624 w 2222"/>
                <a:gd name="T19" fmla="*/ 2124 h 2222"/>
                <a:gd name="T20" fmla="*/ 722 w 2222"/>
                <a:gd name="T21" fmla="*/ 2222 h 2222"/>
                <a:gd name="T22" fmla="*/ 794 w 2222"/>
                <a:gd name="T23" fmla="*/ 2189 h 2222"/>
                <a:gd name="T24" fmla="*/ 1104 w 2222"/>
                <a:gd name="T25" fmla="*/ 1771 h 2222"/>
                <a:gd name="T26" fmla="*/ 1776 w 2222"/>
                <a:gd name="T27" fmla="*/ 2059 h 2222"/>
                <a:gd name="T28" fmla="*/ 1860 w 2222"/>
                <a:gd name="T29" fmla="*/ 2054 h 2222"/>
                <a:gd name="T30" fmla="*/ 1912 w 2222"/>
                <a:gd name="T31" fmla="*/ 1967 h 2222"/>
                <a:gd name="T32" fmla="*/ 1717 w 2222"/>
                <a:gd name="T33" fmla="*/ 1951 h 2222"/>
                <a:gd name="T34" fmla="*/ 2180 w 2222"/>
                <a:gd name="T35" fmla="*/ 17 h 2222"/>
                <a:gd name="T36" fmla="*/ 2075 w 2222"/>
                <a:gd name="T37" fmla="*/ 14 h 2222"/>
                <a:gd name="T38" fmla="*/ 115 w 2222"/>
                <a:gd name="T39" fmla="*/ 1149 h 2222"/>
                <a:gd name="T40" fmla="*/ 107 w 2222"/>
                <a:gd name="T41" fmla="*/ 1224 h 2222"/>
                <a:gd name="T42" fmla="*/ 506 w 2222"/>
                <a:gd name="T43" fmla="*/ 1405 h 2222"/>
                <a:gd name="T44" fmla="*/ 744 w 2222"/>
                <a:gd name="T45" fmla="*/ 1498 h 2222"/>
                <a:gd name="T46" fmla="*/ 758 w 2222"/>
                <a:gd name="T47" fmla="*/ 2049 h 2222"/>
                <a:gd name="T48" fmla="*/ 1074 w 2222"/>
                <a:gd name="T49" fmla="*/ 1618 h 2222"/>
                <a:gd name="T50" fmla="*/ 1738 w 2222"/>
                <a:gd name="T51" fmla="*/ 1908 h 2222"/>
                <a:gd name="T52" fmla="*/ 1746 w 2222"/>
                <a:gd name="T53" fmla="*/ 1912 h 2222"/>
                <a:gd name="T54" fmla="*/ 1842 w 2222"/>
                <a:gd name="T55" fmla="*/ 1936 h 2222"/>
                <a:gd name="T56" fmla="*/ 1925 w 2222"/>
                <a:gd name="T57" fmla="*/ 1888 h 2222"/>
                <a:gd name="T58" fmla="*/ 2201 w 2222"/>
                <a:gd name="T59" fmla="*/ 111 h 2222"/>
                <a:gd name="T60" fmla="*/ 2222 w 2222"/>
                <a:gd name="T61" fmla="*/ 98 h 2222"/>
                <a:gd name="T62" fmla="*/ 1723 w 2222"/>
                <a:gd name="T63" fmla="*/ 1664 h 2222"/>
                <a:gd name="T64" fmla="*/ 1256 w 2222"/>
                <a:gd name="T65" fmla="*/ 1552 h 2222"/>
                <a:gd name="T66" fmla="*/ 1737 w 2222"/>
                <a:gd name="T67" fmla="*/ 602 h 2222"/>
                <a:gd name="T68" fmla="*/ 833 w 2222"/>
                <a:gd name="T69" fmla="*/ 1307 h 2222"/>
                <a:gd name="T70" fmla="*/ 486 w 2222"/>
                <a:gd name="T71" fmla="*/ 1237 h 2222"/>
                <a:gd name="T72" fmla="*/ 1882 w 2222"/>
                <a:gd name="T73" fmla="*/ 364 h 2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22" h="2222">
                  <a:moveTo>
                    <a:pt x="1717" y="1951"/>
                  </a:moveTo>
                  <a:cubicBezTo>
                    <a:pt x="1090" y="1677"/>
                    <a:pt x="1090" y="1677"/>
                    <a:pt x="1090" y="1677"/>
                  </a:cubicBezTo>
                  <a:cubicBezTo>
                    <a:pt x="797" y="2076"/>
                    <a:pt x="797" y="2076"/>
                    <a:pt x="797" y="2076"/>
                  </a:cubicBezTo>
                  <a:cubicBezTo>
                    <a:pt x="781" y="2100"/>
                    <a:pt x="769" y="2116"/>
                    <a:pt x="758" y="2127"/>
                  </a:cubicBezTo>
                  <a:cubicBezTo>
                    <a:pt x="746" y="2138"/>
                    <a:pt x="737" y="2147"/>
                    <a:pt x="720" y="2148"/>
                  </a:cubicBezTo>
                  <a:cubicBezTo>
                    <a:pt x="720" y="2148"/>
                    <a:pt x="719" y="2148"/>
                    <a:pt x="719" y="2148"/>
                  </a:cubicBezTo>
                  <a:cubicBezTo>
                    <a:pt x="711" y="2148"/>
                    <a:pt x="702" y="2144"/>
                    <a:pt x="697" y="2138"/>
                  </a:cubicBezTo>
                  <a:cubicBezTo>
                    <a:pt x="692" y="2133"/>
                    <a:pt x="690" y="2128"/>
                    <a:pt x="688" y="2123"/>
                  </a:cubicBezTo>
                  <a:cubicBezTo>
                    <a:pt x="685" y="2114"/>
                    <a:pt x="685" y="2106"/>
                    <a:pt x="685" y="2100"/>
                  </a:cubicBezTo>
                  <a:cubicBezTo>
                    <a:pt x="685" y="2094"/>
                    <a:pt x="685" y="2089"/>
                    <a:pt x="686" y="2087"/>
                  </a:cubicBezTo>
                  <a:cubicBezTo>
                    <a:pt x="696" y="1531"/>
                    <a:pt x="696" y="1531"/>
                    <a:pt x="696" y="1531"/>
                  </a:cubicBezTo>
                  <a:cubicBezTo>
                    <a:pt x="620" y="1502"/>
                    <a:pt x="288" y="1373"/>
                    <a:pt x="143" y="1306"/>
                  </a:cubicBezTo>
                  <a:cubicBezTo>
                    <a:pt x="109" y="1291"/>
                    <a:pt x="86" y="1274"/>
                    <a:pt x="70" y="1255"/>
                  </a:cubicBezTo>
                  <a:cubicBezTo>
                    <a:pt x="55" y="1236"/>
                    <a:pt x="47" y="1214"/>
                    <a:pt x="47" y="1194"/>
                  </a:cubicBezTo>
                  <a:cubicBezTo>
                    <a:pt x="48" y="1190"/>
                    <a:pt x="48" y="1187"/>
                    <a:pt x="48" y="1183"/>
                  </a:cubicBezTo>
                  <a:cubicBezTo>
                    <a:pt x="19" y="1200"/>
                    <a:pt x="0" y="1231"/>
                    <a:pt x="0" y="1266"/>
                  </a:cubicBezTo>
                  <a:cubicBezTo>
                    <a:pt x="0" y="1268"/>
                    <a:pt x="0" y="1271"/>
                    <a:pt x="0" y="1273"/>
                  </a:cubicBezTo>
                  <a:cubicBezTo>
                    <a:pt x="3" y="1311"/>
                    <a:pt x="26" y="1343"/>
                    <a:pt x="62" y="1357"/>
                  </a:cubicBezTo>
                  <a:cubicBezTo>
                    <a:pt x="624" y="1587"/>
                    <a:pt x="624" y="1587"/>
                    <a:pt x="624" y="1587"/>
                  </a:cubicBezTo>
                  <a:cubicBezTo>
                    <a:pt x="624" y="2124"/>
                    <a:pt x="624" y="2124"/>
                    <a:pt x="624" y="2124"/>
                  </a:cubicBezTo>
                  <a:cubicBezTo>
                    <a:pt x="624" y="2164"/>
                    <a:pt x="648" y="2200"/>
                    <a:pt x="686" y="2215"/>
                  </a:cubicBezTo>
                  <a:cubicBezTo>
                    <a:pt x="698" y="2220"/>
                    <a:pt x="710" y="2222"/>
                    <a:pt x="722" y="2222"/>
                  </a:cubicBezTo>
                  <a:cubicBezTo>
                    <a:pt x="722" y="2222"/>
                    <a:pt x="722" y="2222"/>
                    <a:pt x="722" y="2222"/>
                  </a:cubicBezTo>
                  <a:cubicBezTo>
                    <a:pt x="749" y="2222"/>
                    <a:pt x="775" y="2211"/>
                    <a:pt x="794" y="2189"/>
                  </a:cubicBezTo>
                  <a:cubicBezTo>
                    <a:pt x="795" y="2188"/>
                    <a:pt x="795" y="2188"/>
                    <a:pt x="795" y="2188"/>
                  </a:cubicBezTo>
                  <a:cubicBezTo>
                    <a:pt x="1104" y="1771"/>
                    <a:pt x="1104" y="1771"/>
                    <a:pt x="1104" y="1771"/>
                  </a:cubicBezTo>
                  <a:cubicBezTo>
                    <a:pt x="1776" y="2058"/>
                    <a:pt x="1776" y="2058"/>
                    <a:pt x="1776" y="2058"/>
                  </a:cubicBezTo>
                  <a:cubicBezTo>
                    <a:pt x="1776" y="2059"/>
                    <a:pt x="1776" y="2059"/>
                    <a:pt x="1776" y="2059"/>
                  </a:cubicBezTo>
                  <a:cubicBezTo>
                    <a:pt x="1787" y="2063"/>
                    <a:pt x="1799" y="2066"/>
                    <a:pt x="1812" y="2066"/>
                  </a:cubicBezTo>
                  <a:cubicBezTo>
                    <a:pt x="1830" y="2066"/>
                    <a:pt x="1846" y="2061"/>
                    <a:pt x="1860" y="2054"/>
                  </a:cubicBezTo>
                  <a:cubicBezTo>
                    <a:pt x="1885" y="2039"/>
                    <a:pt x="1904" y="2014"/>
                    <a:pt x="1909" y="1984"/>
                  </a:cubicBezTo>
                  <a:cubicBezTo>
                    <a:pt x="1912" y="1967"/>
                    <a:pt x="1912" y="1967"/>
                    <a:pt x="1912" y="1967"/>
                  </a:cubicBezTo>
                  <a:cubicBezTo>
                    <a:pt x="1889" y="1979"/>
                    <a:pt x="1865" y="1983"/>
                    <a:pt x="1842" y="1983"/>
                  </a:cubicBezTo>
                  <a:cubicBezTo>
                    <a:pt x="1781" y="1983"/>
                    <a:pt x="1727" y="1956"/>
                    <a:pt x="1717" y="1951"/>
                  </a:cubicBezTo>
                  <a:close/>
                  <a:moveTo>
                    <a:pt x="2222" y="98"/>
                  </a:moveTo>
                  <a:cubicBezTo>
                    <a:pt x="2222" y="66"/>
                    <a:pt x="2206" y="36"/>
                    <a:pt x="2180" y="17"/>
                  </a:cubicBezTo>
                  <a:cubicBezTo>
                    <a:pt x="2163" y="6"/>
                    <a:pt x="2144" y="0"/>
                    <a:pt x="2125" y="0"/>
                  </a:cubicBezTo>
                  <a:cubicBezTo>
                    <a:pt x="2108" y="0"/>
                    <a:pt x="2090" y="4"/>
                    <a:pt x="2075" y="14"/>
                  </a:cubicBezTo>
                  <a:cubicBezTo>
                    <a:pt x="123" y="1140"/>
                    <a:pt x="123" y="1140"/>
                    <a:pt x="123" y="1140"/>
                  </a:cubicBezTo>
                  <a:cubicBezTo>
                    <a:pt x="120" y="1143"/>
                    <a:pt x="117" y="1146"/>
                    <a:pt x="115" y="1149"/>
                  </a:cubicBezTo>
                  <a:cubicBezTo>
                    <a:pt x="104" y="1162"/>
                    <a:pt x="95" y="1179"/>
                    <a:pt x="95" y="1194"/>
                  </a:cubicBezTo>
                  <a:cubicBezTo>
                    <a:pt x="95" y="1203"/>
                    <a:pt x="98" y="1213"/>
                    <a:pt x="107" y="1224"/>
                  </a:cubicBezTo>
                  <a:cubicBezTo>
                    <a:pt x="117" y="1236"/>
                    <a:pt x="134" y="1249"/>
                    <a:pt x="163" y="1263"/>
                  </a:cubicBezTo>
                  <a:cubicBezTo>
                    <a:pt x="243" y="1300"/>
                    <a:pt x="385" y="1357"/>
                    <a:pt x="506" y="1405"/>
                  </a:cubicBezTo>
                  <a:cubicBezTo>
                    <a:pt x="627" y="1454"/>
                    <a:pt x="728" y="1492"/>
                    <a:pt x="729" y="1492"/>
                  </a:cubicBezTo>
                  <a:cubicBezTo>
                    <a:pt x="744" y="1498"/>
                    <a:pt x="744" y="1498"/>
                    <a:pt x="744" y="1498"/>
                  </a:cubicBezTo>
                  <a:cubicBezTo>
                    <a:pt x="733" y="2083"/>
                    <a:pt x="733" y="2083"/>
                    <a:pt x="733" y="2083"/>
                  </a:cubicBezTo>
                  <a:cubicBezTo>
                    <a:pt x="740" y="2075"/>
                    <a:pt x="748" y="2063"/>
                    <a:pt x="758" y="2049"/>
                  </a:cubicBezTo>
                  <a:cubicBezTo>
                    <a:pt x="758" y="2048"/>
                    <a:pt x="758" y="2048"/>
                    <a:pt x="758" y="2048"/>
                  </a:cubicBezTo>
                  <a:cubicBezTo>
                    <a:pt x="1074" y="1618"/>
                    <a:pt x="1074" y="1618"/>
                    <a:pt x="1074" y="1618"/>
                  </a:cubicBezTo>
                  <a:cubicBezTo>
                    <a:pt x="1737" y="1908"/>
                    <a:pt x="1737" y="1908"/>
                    <a:pt x="1737" y="1908"/>
                  </a:cubicBezTo>
                  <a:cubicBezTo>
                    <a:pt x="1738" y="1908"/>
                    <a:pt x="1738" y="1908"/>
                    <a:pt x="1738" y="1908"/>
                  </a:cubicBezTo>
                  <a:cubicBezTo>
                    <a:pt x="1738" y="1908"/>
                    <a:pt x="1738" y="1908"/>
                    <a:pt x="1740" y="1909"/>
                  </a:cubicBezTo>
                  <a:cubicBezTo>
                    <a:pt x="1741" y="1910"/>
                    <a:pt x="1743" y="1911"/>
                    <a:pt x="1746" y="1912"/>
                  </a:cubicBezTo>
                  <a:cubicBezTo>
                    <a:pt x="1752" y="1915"/>
                    <a:pt x="1760" y="1918"/>
                    <a:pt x="1770" y="1922"/>
                  </a:cubicBezTo>
                  <a:cubicBezTo>
                    <a:pt x="1790" y="1929"/>
                    <a:pt x="1817" y="1936"/>
                    <a:pt x="1842" y="1936"/>
                  </a:cubicBezTo>
                  <a:cubicBezTo>
                    <a:pt x="1864" y="1936"/>
                    <a:pt x="1884" y="1931"/>
                    <a:pt x="1900" y="1918"/>
                  </a:cubicBezTo>
                  <a:cubicBezTo>
                    <a:pt x="1909" y="1911"/>
                    <a:pt x="1918" y="1902"/>
                    <a:pt x="1925" y="1888"/>
                  </a:cubicBezTo>
                  <a:cubicBezTo>
                    <a:pt x="2221" y="114"/>
                    <a:pt x="2221" y="114"/>
                    <a:pt x="2221" y="114"/>
                  </a:cubicBezTo>
                  <a:cubicBezTo>
                    <a:pt x="2201" y="111"/>
                    <a:pt x="2201" y="111"/>
                    <a:pt x="2201" y="111"/>
                  </a:cubicBezTo>
                  <a:cubicBezTo>
                    <a:pt x="2221" y="114"/>
                    <a:pt x="2221" y="114"/>
                    <a:pt x="2221" y="114"/>
                  </a:cubicBezTo>
                  <a:cubicBezTo>
                    <a:pt x="2221" y="109"/>
                    <a:pt x="2222" y="103"/>
                    <a:pt x="2222" y="98"/>
                  </a:cubicBezTo>
                  <a:close/>
                  <a:moveTo>
                    <a:pt x="1935" y="400"/>
                  </a:moveTo>
                  <a:cubicBezTo>
                    <a:pt x="1723" y="1664"/>
                    <a:pt x="1723" y="1664"/>
                    <a:pt x="1723" y="1664"/>
                  </a:cubicBezTo>
                  <a:cubicBezTo>
                    <a:pt x="1717" y="1705"/>
                    <a:pt x="1680" y="1726"/>
                    <a:pt x="1641" y="1710"/>
                  </a:cubicBezTo>
                  <a:cubicBezTo>
                    <a:pt x="1256" y="1552"/>
                    <a:pt x="1256" y="1552"/>
                    <a:pt x="1256" y="1552"/>
                  </a:cubicBezTo>
                  <a:cubicBezTo>
                    <a:pt x="1217" y="1537"/>
                    <a:pt x="1204" y="1495"/>
                    <a:pt x="1225" y="1460"/>
                  </a:cubicBezTo>
                  <a:cubicBezTo>
                    <a:pt x="1737" y="602"/>
                    <a:pt x="1737" y="602"/>
                    <a:pt x="1737" y="602"/>
                  </a:cubicBezTo>
                  <a:cubicBezTo>
                    <a:pt x="1759" y="567"/>
                    <a:pt x="1750" y="560"/>
                    <a:pt x="1719" y="586"/>
                  </a:cubicBezTo>
                  <a:cubicBezTo>
                    <a:pt x="833" y="1307"/>
                    <a:pt x="833" y="1307"/>
                    <a:pt x="833" y="1307"/>
                  </a:cubicBezTo>
                  <a:cubicBezTo>
                    <a:pt x="801" y="1333"/>
                    <a:pt x="743" y="1342"/>
                    <a:pt x="705" y="1327"/>
                  </a:cubicBezTo>
                  <a:cubicBezTo>
                    <a:pt x="486" y="1237"/>
                    <a:pt x="486" y="1237"/>
                    <a:pt x="486" y="1237"/>
                  </a:cubicBezTo>
                  <a:cubicBezTo>
                    <a:pt x="447" y="1222"/>
                    <a:pt x="445" y="1192"/>
                    <a:pt x="481" y="1171"/>
                  </a:cubicBezTo>
                  <a:cubicBezTo>
                    <a:pt x="1882" y="364"/>
                    <a:pt x="1882" y="364"/>
                    <a:pt x="1882" y="364"/>
                  </a:cubicBezTo>
                  <a:cubicBezTo>
                    <a:pt x="1918" y="343"/>
                    <a:pt x="1941" y="359"/>
                    <a:pt x="1935" y="40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340">
                <a:latin typeface="+mn-ea"/>
                <a:ea typeface="+mn-ea"/>
              </a:endParaRPr>
            </a:p>
          </p:txBody>
        </p:sp>
        <p:grpSp>
          <p:nvGrpSpPr>
            <p:cNvPr id="19" name="Group 210"/>
            <p:cNvGrpSpPr/>
            <p:nvPr/>
          </p:nvGrpSpPr>
          <p:grpSpPr>
            <a:xfrm>
              <a:off x="7127767" y="974654"/>
              <a:ext cx="560726" cy="467640"/>
              <a:chOff x="6844893" y="828052"/>
              <a:chExt cx="892146" cy="744041"/>
            </a:xfrm>
          </p:grpSpPr>
          <p:sp>
            <p:nvSpPr>
              <p:cNvPr id="20" name="Oval 211"/>
              <p:cNvSpPr/>
              <p:nvPr/>
            </p:nvSpPr>
            <p:spPr bwMode="auto">
              <a:xfrm>
                <a:off x="6844893" y="828052"/>
                <a:ext cx="368834" cy="368834"/>
              </a:xfrm>
              <a:prstGeom prst="ellipse">
                <a:avLst/>
              </a:prstGeom>
              <a:solidFill>
                <a:schemeClr val="accent3"/>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mn-ea"/>
                  <a:ea typeface="+mn-ea"/>
                  <a:cs typeface="ヒラギノ角ゴ ProN W3" charset="0"/>
                  <a:sym typeface="Gill Sans" charset="0"/>
                </a:endParaRPr>
              </a:p>
            </p:txBody>
          </p:sp>
          <p:sp>
            <p:nvSpPr>
              <p:cNvPr id="21" name="Oval 212"/>
              <p:cNvSpPr/>
              <p:nvPr/>
            </p:nvSpPr>
            <p:spPr bwMode="auto">
              <a:xfrm>
                <a:off x="7275315" y="916864"/>
                <a:ext cx="446289" cy="446289"/>
              </a:xfrm>
              <a:prstGeom prst="ellipse">
                <a:avLst/>
              </a:prstGeom>
              <a:noFill/>
              <a:ln w="25400" cap="flat" cmpd="sng" algn="ctr">
                <a:solidFill>
                  <a:schemeClr val="accent3"/>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mn-ea"/>
                  <a:ea typeface="+mn-ea"/>
                  <a:cs typeface="ヒラギノ角ゴ ProN W3" charset="0"/>
                  <a:sym typeface="Gill Sans" charset="0"/>
                </a:endParaRPr>
              </a:p>
            </p:txBody>
          </p:sp>
          <p:sp>
            <p:nvSpPr>
              <p:cNvPr id="22" name="Oval 213"/>
              <p:cNvSpPr/>
              <p:nvPr/>
            </p:nvSpPr>
            <p:spPr bwMode="auto">
              <a:xfrm>
                <a:off x="7499997" y="1295692"/>
                <a:ext cx="237042" cy="237042"/>
              </a:xfrm>
              <a:prstGeom prst="ellipse">
                <a:avLst/>
              </a:prstGeom>
              <a:solidFill>
                <a:schemeClr val="bg2"/>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mn-ea"/>
                  <a:ea typeface="+mn-ea"/>
                  <a:cs typeface="ヒラギノ角ゴ ProN W3" charset="0"/>
                  <a:sym typeface="Gill Sans" charset="0"/>
                </a:endParaRPr>
              </a:p>
            </p:txBody>
          </p:sp>
          <p:sp>
            <p:nvSpPr>
              <p:cNvPr id="23" name="Oval 214"/>
              <p:cNvSpPr/>
              <p:nvPr/>
            </p:nvSpPr>
            <p:spPr bwMode="auto">
              <a:xfrm>
                <a:off x="7034767" y="1453572"/>
                <a:ext cx="118521" cy="118521"/>
              </a:xfrm>
              <a:prstGeom prst="ellipse">
                <a:avLst/>
              </a:prstGeom>
              <a:solidFill>
                <a:schemeClr val="bg1">
                  <a:lumMod val="85000"/>
                </a:schemeClr>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mn-ea"/>
                  <a:ea typeface="+mn-ea"/>
                  <a:cs typeface="ヒラギノ角ゴ ProN W3" charset="0"/>
                  <a:sym typeface="Gill Sans" charset="0"/>
                </a:endParaRPr>
              </a:p>
            </p:txBody>
          </p:sp>
        </p:grpSp>
      </p:grpSp>
      <p:grpSp>
        <p:nvGrpSpPr>
          <p:cNvPr id="33" name="Group 215"/>
          <p:cNvGrpSpPr/>
          <p:nvPr/>
        </p:nvGrpSpPr>
        <p:grpSpPr>
          <a:xfrm>
            <a:off x="4900897" y="2202299"/>
            <a:ext cx="1654466" cy="1335707"/>
            <a:chOff x="5019675" y="650876"/>
            <a:chExt cx="2900363" cy="2341562"/>
          </a:xfrm>
        </p:grpSpPr>
        <p:grpSp>
          <p:nvGrpSpPr>
            <p:cNvPr id="34" name="Group 216"/>
            <p:cNvGrpSpPr/>
            <p:nvPr/>
          </p:nvGrpSpPr>
          <p:grpSpPr>
            <a:xfrm>
              <a:off x="5019675" y="650876"/>
              <a:ext cx="2900363" cy="2341562"/>
              <a:chOff x="5019675" y="650876"/>
              <a:chExt cx="2900363" cy="2341562"/>
            </a:xfrm>
          </p:grpSpPr>
          <p:sp>
            <p:nvSpPr>
              <p:cNvPr id="41" name="图片 6"/>
              <p:cNvSpPr>
                <a:spLocks/>
              </p:cNvSpPr>
              <p:nvPr/>
            </p:nvSpPr>
            <p:spPr bwMode="auto">
              <a:xfrm>
                <a:off x="5019675" y="650876"/>
                <a:ext cx="2900363" cy="1758950"/>
              </a:xfrm>
              <a:custGeom>
                <a:avLst/>
                <a:gdLst>
                  <a:gd name="T0" fmla="*/ 2358 w 2358"/>
                  <a:gd name="T1" fmla="*/ 63 h 1430"/>
                  <a:gd name="T2" fmla="*/ 2295 w 2358"/>
                  <a:gd name="T3" fmla="*/ 0 h 1430"/>
                  <a:gd name="T4" fmla="*/ 63 w 2358"/>
                  <a:gd name="T5" fmla="*/ 0 h 1430"/>
                  <a:gd name="T6" fmla="*/ 0 w 2358"/>
                  <a:gd name="T7" fmla="*/ 63 h 1430"/>
                  <a:gd name="T8" fmla="*/ 0 w 2358"/>
                  <a:gd name="T9" fmla="*/ 1430 h 1430"/>
                  <a:gd name="T10" fmla="*/ 2358 w 2358"/>
                  <a:gd name="T11" fmla="*/ 1430 h 1430"/>
                  <a:gd name="T12" fmla="*/ 2358 w 2358"/>
                  <a:gd name="T13" fmla="*/ 63 h 1430"/>
                </a:gdLst>
                <a:ahLst/>
                <a:cxnLst>
                  <a:cxn ang="0">
                    <a:pos x="T0" y="T1"/>
                  </a:cxn>
                  <a:cxn ang="0">
                    <a:pos x="T2" y="T3"/>
                  </a:cxn>
                  <a:cxn ang="0">
                    <a:pos x="T4" y="T5"/>
                  </a:cxn>
                  <a:cxn ang="0">
                    <a:pos x="T6" y="T7"/>
                  </a:cxn>
                  <a:cxn ang="0">
                    <a:pos x="T8" y="T9"/>
                  </a:cxn>
                  <a:cxn ang="0">
                    <a:pos x="T10" y="T11"/>
                  </a:cxn>
                  <a:cxn ang="0">
                    <a:pos x="T12" y="T13"/>
                  </a:cxn>
                </a:cxnLst>
                <a:rect l="0" t="0" r="r" b="b"/>
                <a:pathLst>
                  <a:path w="2358" h="1430">
                    <a:moveTo>
                      <a:pt x="2358" y="63"/>
                    </a:moveTo>
                    <a:cubicBezTo>
                      <a:pt x="2358" y="28"/>
                      <a:pt x="2330" y="0"/>
                      <a:pt x="2295" y="0"/>
                    </a:cubicBezTo>
                    <a:cubicBezTo>
                      <a:pt x="63" y="0"/>
                      <a:pt x="63" y="0"/>
                      <a:pt x="63" y="0"/>
                    </a:cubicBezTo>
                    <a:cubicBezTo>
                      <a:pt x="28" y="0"/>
                      <a:pt x="0" y="28"/>
                      <a:pt x="0" y="63"/>
                    </a:cubicBezTo>
                    <a:cubicBezTo>
                      <a:pt x="0" y="1430"/>
                      <a:pt x="0" y="1430"/>
                      <a:pt x="0" y="1430"/>
                    </a:cubicBezTo>
                    <a:cubicBezTo>
                      <a:pt x="2358" y="1430"/>
                      <a:pt x="2358" y="1430"/>
                      <a:pt x="2358" y="1430"/>
                    </a:cubicBezTo>
                    <a:lnTo>
                      <a:pt x="2358" y="63"/>
                    </a:lnTo>
                    <a:close/>
                  </a:path>
                </a:pathLst>
              </a:custGeom>
              <a:solidFill>
                <a:srgbClr val="18181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latin typeface="+mn-ea"/>
                  <a:ea typeface="+mn-ea"/>
                </a:endParaRPr>
              </a:p>
            </p:txBody>
          </p:sp>
          <p:sp>
            <p:nvSpPr>
              <p:cNvPr id="42" name="图片 7"/>
              <p:cNvSpPr>
                <a:spLocks/>
              </p:cNvSpPr>
              <p:nvPr/>
            </p:nvSpPr>
            <p:spPr bwMode="auto">
              <a:xfrm>
                <a:off x="5019675" y="2409826"/>
                <a:ext cx="2900363" cy="268288"/>
              </a:xfrm>
              <a:custGeom>
                <a:avLst/>
                <a:gdLst>
                  <a:gd name="T0" fmla="*/ 0 w 2358"/>
                  <a:gd name="T1" fmla="*/ 0 h 219"/>
                  <a:gd name="T2" fmla="*/ 0 w 2358"/>
                  <a:gd name="T3" fmla="*/ 156 h 219"/>
                  <a:gd name="T4" fmla="*/ 63 w 2358"/>
                  <a:gd name="T5" fmla="*/ 219 h 219"/>
                  <a:gd name="T6" fmla="*/ 2295 w 2358"/>
                  <a:gd name="T7" fmla="*/ 219 h 219"/>
                  <a:gd name="T8" fmla="*/ 2358 w 2358"/>
                  <a:gd name="T9" fmla="*/ 156 h 219"/>
                  <a:gd name="T10" fmla="*/ 2358 w 2358"/>
                  <a:gd name="T11" fmla="*/ 0 h 219"/>
                  <a:gd name="T12" fmla="*/ 0 w 2358"/>
                  <a:gd name="T13" fmla="*/ 0 h 219"/>
                </a:gdLst>
                <a:ahLst/>
                <a:cxnLst>
                  <a:cxn ang="0">
                    <a:pos x="T0" y="T1"/>
                  </a:cxn>
                  <a:cxn ang="0">
                    <a:pos x="T2" y="T3"/>
                  </a:cxn>
                  <a:cxn ang="0">
                    <a:pos x="T4" y="T5"/>
                  </a:cxn>
                  <a:cxn ang="0">
                    <a:pos x="T6" y="T7"/>
                  </a:cxn>
                  <a:cxn ang="0">
                    <a:pos x="T8" y="T9"/>
                  </a:cxn>
                  <a:cxn ang="0">
                    <a:pos x="T10" y="T11"/>
                  </a:cxn>
                  <a:cxn ang="0">
                    <a:pos x="T12" y="T13"/>
                  </a:cxn>
                </a:cxnLst>
                <a:rect l="0" t="0" r="r" b="b"/>
                <a:pathLst>
                  <a:path w="2358" h="219">
                    <a:moveTo>
                      <a:pt x="0" y="0"/>
                    </a:moveTo>
                    <a:cubicBezTo>
                      <a:pt x="0" y="156"/>
                      <a:pt x="0" y="156"/>
                      <a:pt x="0" y="156"/>
                    </a:cubicBezTo>
                    <a:cubicBezTo>
                      <a:pt x="0" y="191"/>
                      <a:pt x="28" y="219"/>
                      <a:pt x="63" y="219"/>
                    </a:cubicBezTo>
                    <a:cubicBezTo>
                      <a:pt x="2295" y="219"/>
                      <a:pt x="2295" y="219"/>
                      <a:pt x="2295" y="219"/>
                    </a:cubicBezTo>
                    <a:cubicBezTo>
                      <a:pt x="2330" y="219"/>
                      <a:pt x="2358" y="191"/>
                      <a:pt x="2358" y="156"/>
                    </a:cubicBezTo>
                    <a:cubicBezTo>
                      <a:pt x="2358" y="0"/>
                      <a:pt x="2358" y="0"/>
                      <a:pt x="2358" y="0"/>
                    </a:cubicBezTo>
                    <a:lnTo>
                      <a:pt x="0" y="0"/>
                    </a:lnTo>
                    <a:close/>
                  </a:path>
                </a:pathLst>
              </a:custGeom>
              <a:solidFill>
                <a:srgbClr val="D2D3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latin typeface="+mn-ea"/>
                  <a:ea typeface="+mn-ea"/>
                </a:endParaRPr>
              </a:p>
            </p:txBody>
          </p:sp>
          <p:sp>
            <p:nvSpPr>
              <p:cNvPr id="43" name="Rectangle 8"/>
              <p:cNvSpPr>
                <a:spLocks noChangeArrowheads="1"/>
              </p:cNvSpPr>
              <p:nvPr/>
            </p:nvSpPr>
            <p:spPr bwMode="auto">
              <a:xfrm>
                <a:off x="5145088" y="788988"/>
                <a:ext cx="2649538" cy="1503363"/>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txBody>
              <a:bodyPr vert="horz" wrap="square" lIns="91440" tIns="45720" rIns="91440" bIns="45720" numCol="1" anchor="t" anchorCtr="0" compatLnSpc="1">
                <a:prstTxWarp prst="textNoShape">
                  <a:avLst/>
                </a:prstTxWarp>
              </a:bodyPr>
              <a:lstStyle/>
              <a:p>
                <a:endParaRPr lang="en-US" sz="1800">
                  <a:latin typeface="+mn-ea"/>
                  <a:ea typeface="+mn-ea"/>
                </a:endParaRPr>
              </a:p>
            </p:txBody>
          </p:sp>
          <p:sp>
            <p:nvSpPr>
              <p:cNvPr id="44" name="图片 9"/>
              <p:cNvSpPr>
                <a:spLocks/>
              </p:cNvSpPr>
              <p:nvPr/>
            </p:nvSpPr>
            <p:spPr bwMode="auto">
              <a:xfrm>
                <a:off x="5970588" y="2982913"/>
                <a:ext cx="998538" cy="9525"/>
              </a:xfrm>
              <a:custGeom>
                <a:avLst/>
                <a:gdLst>
                  <a:gd name="T0" fmla="*/ 20 w 812"/>
                  <a:gd name="T1" fmla="*/ 8 h 8"/>
                  <a:gd name="T2" fmla="*/ 169 w 812"/>
                  <a:gd name="T3" fmla="*/ 8 h 8"/>
                  <a:gd name="T4" fmla="*/ 643 w 812"/>
                  <a:gd name="T5" fmla="*/ 8 h 8"/>
                  <a:gd name="T6" fmla="*/ 792 w 812"/>
                  <a:gd name="T7" fmla="*/ 8 h 8"/>
                  <a:gd name="T8" fmla="*/ 807 w 812"/>
                  <a:gd name="T9" fmla="*/ 0 h 8"/>
                  <a:gd name="T10" fmla="*/ 5 w 812"/>
                  <a:gd name="T11" fmla="*/ 0 h 8"/>
                  <a:gd name="T12" fmla="*/ 20 w 812"/>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812" h="8">
                    <a:moveTo>
                      <a:pt x="20" y="8"/>
                    </a:moveTo>
                    <a:cubicBezTo>
                      <a:pt x="61" y="8"/>
                      <a:pt x="169" y="8"/>
                      <a:pt x="169" y="8"/>
                    </a:cubicBezTo>
                    <a:cubicBezTo>
                      <a:pt x="643" y="8"/>
                      <a:pt x="643" y="8"/>
                      <a:pt x="643" y="8"/>
                    </a:cubicBezTo>
                    <a:cubicBezTo>
                      <a:pt x="643" y="8"/>
                      <a:pt x="751" y="8"/>
                      <a:pt x="792" y="8"/>
                    </a:cubicBezTo>
                    <a:cubicBezTo>
                      <a:pt x="809" y="8"/>
                      <a:pt x="812" y="4"/>
                      <a:pt x="807" y="0"/>
                    </a:cubicBezTo>
                    <a:cubicBezTo>
                      <a:pt x="5" y="0"/>
                      <a:pt x="5" y="0"/>
                      <a:pt x="5" y="0"/>
                    </a:cubicBezTo>
                    <a:cubicBezTo>
                      <a:pt x="0" y="4"/>
                      <a:pt x="3" y="8"/>
                      <a:pt x="20" y="8"/>
                    </a:cubicBezTo>
                    <a:close/>
                  </a:path>
                </a:pathLst>
              </a:custGeom>
              <a:solidFill>
                <a:srgbClr val="18181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latin typeface="+mn-ea"/>
                  <a:ea typeface="+mn-ea"/>
                </a:endParaRPr>
              </a:p>
            </p:txBody>
          </p:sp>
          <p:sp>
            <p:nvSpPr>
              <p:cNvPr id="45" name="图片 10"/>
              <p:cNvSpPr>
                <a:spLocks/>
              </p:cNvSpPr>
              <p:nvPr/>
            </p:nvSpPr>
            <p:spPr bwMode="auto">
              <a:xfrm>
                <a:off x="5976938" y="2971801"/>
                <a:ext cx="985838" cy="11113"/>
              </a:xfrm>
              <a:custGeom>
                <a:avLst/>
                <a:gdLst>
                  <a:gd name="T0" fmla="*/ 24 w 802"/>
                  <a:gd name="T1" fmla="*/ 0 h 9"/>
                  <a:gd name="T2" fmla="*/ 0 w 802"/>
                  <a:gd name="T3" fmla="*/ 9 h 9"/>
                  <a:gd name="T4" fmla="*/ 802 w 802"/>
                  <a:gd name="T5" fmla="*/ 9 h 9"/>
                  <a:gd name="T6" fmla="*/ 778 w 802"/>
                  <a:gd name="T7" fmla="*/ 0 h 9"/>
                  <a:gd name="T8" fmla="*/ 24 w 802"/>
                  <a:gd name="T9" fmla="*/ 0 h 9"/>
                </a:gdLst>
                <a:ahLst/>
                <a:cxnLst>
                  <a:cxn ang="0">
                    <a:pos x="T0" y="T1"/>
                  </a:cxn>
                  <a:cxn ang="0">
                    <a:pos x="T2" y="T3"/>
                  </a:cxn>
                  <a:cxn ang="0">
                    <a:pos x="T4" y="T5"/>
                  </a:cxn>
                  <a:cxn ang="0">
                    <a:pos x="T6" y="T7"/>
                  </a:cxn>
                  <a:cxn ang="0">
                    <a:pos x="T8" y="T9"/>
                  </a:cxn>
                </a:cxnLst>
                <a:rect l="0" t="0" r="r" b="b"/>
                <a:pathLst>
                  <a:path w="802" h="9">
                    <a:moveTo>
                      <a:pt x="24" y="0"/>
                    </a:moveTo>
                    <a:cubicBezTo>
                      <a:pt x="13" y="3"/>
                      <a:pt x="4" y="6"/>
                      <a:pt x="0" y="9"/>
                    </a:cubicBezTo>
                    <a:cubicBezTo>
                      <a:pt x="802" y="9"/>
                      <a:pt x="802" y="9"/>
                      <a:pt x="802" y="9"/>
                    </a:cubicBezTo>
                    <a:cubicBezTo>
                      <a:pt x="798" y="6"/>
                      <a:pt x="789" y="3"/>
                      <a:pt x="778" y="0"/>
                    </a:cubicBezTo>
                    <a:lnTo>
                      <a:pt x="24" y="0"/>
                    </a:lnTo>
                    <a:close/>
                  </a:path>
                </a:pathLst>
              </a:custGeom>
              <a:solidFill>
                <a:srgbClr val="E0E1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latin typeface="+mn-ea"/>
                  <a:ea typeface="+mn-ea"/>
                </a:endParaRPr>
              </a:p>
            </p:txBody>
          </p:sp>
          <p:sp>
            <p:nvSpPr>
              <p:cNvPr id="46" name="图片 11"/>
              <p:cNvSpPr>
                <a:spLocks/>
              </p:cNvSpPr>
              <p:nvPr/>
            </p:nvSpPr>
            <p:spPr bwMode="auto">
              <a:xfrm>
                <a:off x="6502400" y="2679701"/>
                <a:ext cx="431800" cy="292100"/>
              </a:xfrm>
              <a:custGeom>
                <a:avLst/>
                <a:gdLst>
                  <a:gd name="T0" fmla="*/ 320 w 350"/>
                  <a:gd name="T1" fmla="*/ 233 h 237"/>
                  <a:gd name="T2" fmla="*/ 252 w 350"/>
                  <a:gd name="T3" fmla="*/ 167 h 237"/>
                  <a:gd name="T4" fmla="*/ 242 w 350"/>
                  <a:gd name="T5" fmla="*/ 0 h 237"/>
                  <a:gd name="T6" fmla="*/ 0 w 350"/>
                  <a:gd name="T7" fmla="*/ 237 h 237"/>
                  <a:gd name="T8" fmla="*/ 350 w 350"/>
                  <a:gd name="T9" fmla="*/ 237 h 237"/>
                  <a:gd name="T10" fmla="*/ 320 w 350"/>
                  <a:gd name="T11" fmla="*/ 233 h 237"/>
                </a:gdLst>
                <a:ahLst/>
                <a:cxnLst>
                  <a:cxn ang="0">
                    <a:pos x="T0" y="T1"/>
                  </a:cxn>
                  <a:cxn ang="0">
                    <a:pos x="T2" y="T3"/>
                  </a:cxn>
                  <a:cxn ang="0">
                    <a:pos x="T4" y="T5"/>
                  </a:cxn>
                  <a:cxn ang="0">
                    <a:pos x="T6" y="T7"/>
                  </a:cxn>
                  <a:cxn ang="0">
                    <a:pos x="T8" y="T9"/>
                  </a:cxn>
                  <a:cxn ang="0">
                    <a:pos x="T10" y="T11"/>
                  </a:cxn>
                </a:cxnLst>
                <a:rect l="0" t="0" r="r" b="b"/>
                <a:pathLst>
                  <a:path w="350" h="237">
                    <a:moveTo>
                      <a:pt x="320" y="233"/>
                    </a:moveTo>
                    <a:cubicBezTo>
                      <a:pt x="269" y="231"/>
                      <a:pt x="259" y="222"/>
                      <a:pt x="252" y="167"/>
                    </a:cubicBezTo>
                    <a:cubicBezTo>
                      <a:pt x="247" y="123"/>
                      <a:pt x="243" y="10"/>
                      <a:pt x="242" y="0"/>
                    </a:cubicBezTo>
                    <a:cubicBezTo>
                      <a:pt x="0" y="237"/>
                      <a:pt x="0" y="237"/>
                      <a:pt x="0" y="237"/>
                    </a:cubicBezTo>
                    <a:cubicBezTo>
                      <a:pt x="350" y="237"/>
                      <a:pt x="350" y="237"/>
                      <a:pt x="350" y="237"/>
                    </a:cubicBezTo>
                    <a:cubicBezTo>
                      <a:pt x="341" y="235"/>
                      <a:pt x="331" y="234"/>
                      <a:pt x="320" y="233"/>
                    </a:cubicBezTo>
                    <a:close/>
                  </a:path>
                </a:pathLst>
              </a:custGeom>
              <a:solidFill>
                <a:srgbClr val="D2D3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latin typeface="+mn-ea"/>
                  <a:ea typeface="+mn-ea"/>
                </a:endParaRPr>
              </a:p>
            </p:txBody>
          </p:sp>
          <p:sp>
            <p:nvSpPr>
              <p:cNvPr id="47" name="图片 12"/>
              <p:cNvSpPr>
                <a:spLocks/>
              </p:cNvSpPr>
              <p:nvPr/>
            </p:nvSpPr>
            <p:spPr bwMode="auto">
              <a:xfrm>
                <a:off x="6005513" y="2678113"/>
                <a:ext cx="795338" cy="293688"/>
              </a:xfrm>
              <a:custGeom>
                <a:avLst/>
                <a:gdLst>
                  <a:gd name="T0" fmla="*/ 646 w 646"/>
                  <a:gd name="T1" fmla="*/ 0 h 238"/>
                  <a:gd name="T2" fmla="*/ 108 w 646"/>
                  <a:gd name="T3" fmla="*/ 0 h 238"/>
                  <a:gd name="T4" fmla="*/ 98 w 646"/>
                  <a:gd name="T5" fmla="*/ 168 h 238"/>
                  <a:gd name="T6" fmla="*/ 30 w 646"/>
                  <a:gd name="T7" fmla="*/ 234 h 238"/>
                  <a:gd name="T8" fmla="*/ 0 w 646"/>
                  <a:gd name="T9" fmla="*/ 238 h 238"/>
                  <a:gd name="T10" fmla="*/ 404 w 646"/>
                  <a:gd name="T11" fmla="*/ 238 h 238"/>
                  <a:gd name="T12" fmla="*/ 646 w 646"/>
                  <a:gd name="T13" fmla="*/ 1 h 238"/>
                  <a:gd name="T14" fmla="*/ 646 w 646"/>
                  <a:gd name="T15" fmla="*/ 0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46" h="238">
                    <a:moveTo>
                      <a:pt x="646" y="0"/>
                    </a:moveTo>
                    <a:cubicBezTo>
                      <a:pt x="108" y="0"/>
                      <a:pt x="108" y="0"/>
                      <a:pt x="108" y="0"/>
                    </a:cubicBezTo>
                    <a:cubicBezTo>
                      <a:pt x="108" y="0"/>
                      <a:pt x="104" y="122"/>
                      <a:pt x="98" y="168"/>
                    </a:cubicBezTo>
                    <a:cubicBezTo>
                      <a:pt x="91" y="223"/>
                      <a:pt x="81" y="232"/>
                      <a:pt x="30" y="234"/>
                    </a:cubicBezTo>
                    <a:cubicBezTo>
                      <a:pt x="19" y="235"/>
                      <a:pt x="9" y="236"/>
                      <a:pt x="0" y="238"/>
                    </a:cubicBezTo>
                    <a:cubicBezTo>
                      <a:pt x="404" y="238"/>
                      <a:pt x="404" y="238"/>
                      <a:pt x="404" y="238"/>
                    </a:cubicBezTo>
                    <a:cubicBezTo>
                      <a:pt x="646" y="1"/>
                      <a:pt x="646" y="1"/>
                      <a:pt x="646" y="1"/>
                    </a:cubicBezTo>
                    <a:cubicBezTo>
                      <a:pt x="646" y="0"/>
                      <a:pt x="646" y="0"/>
                      <a:pt x="646" y="0"/>
                    </a:cubicBezTo>
                    <a:close/>
                  </a:path>
                </a:pathLst>
              </a:custGeom>
              <a:solidFill>
                <a:srgbClr val="A8A9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latin typeface="+mn-ea"/>
                  <a:ea typeface="+mn-ea"/>
                </a:endParaRPr>
              </a:p>
            </p:txBody>
          </p:sp>
          <p:sp>
            <p:nvSpPr>
              <p:cNvPr id="48" name="Oval 13"/>
              <p:cNvSpPr>
                <a:spLocks noChangeArrowheads="1"/>
              </p:cNvSpPr>
              <p:nvPr/>
            </p:nvSpPr>
            <p:spPr bwMode="auto">
              <a:xfrm>
                <a:off x="6451600" y="701676"/>
                <a:ext cx="36513" cy="38100"/>
              </a:xfrm>
              <a:prstGeom prst="ellipse">
                <a:avLst/>
              </a:prstGeom>
              <a:solidFill>
                <a:srgbClr val="D2D3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latin typeface="+mn-ea"/>
                  <a:ea typeface="+mn-ea"/>
                </a:endParaRPr>
              </a:p>
            </p:txBody>
          </p:sp>
          <p:sp>
            <p:nvSpPr>
              <p:cNvPr id="49" name="Oval 14"/>
              <p:cNvSpPr>
                <a:spLocks noChangeArrowheads="1"/>
              </p:cNvSpPr>
              <p:nvPr/>
            </p:nvSpPr>
            <p:spPr bwMode="auto">
              <a:xfrm>
                <a:off x="6459538" y="711201"/>
                <a:ext cx="20638" cy="19050"/>
              </a:xfrm>
              <a:prstGeom prst="ellipse">
                <a:avLst/>
              </a:prstGeom>
              <a:solidFill>
                <a:srgbClr val="54BF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latin typeface="+mn-ea"/>
                  <a:ea typeface="+mn-ea"/>
                </a:endParaRPr>
              </a:p>
            </p:txBody>
          </p:sp>
        </p:grpSp>
        <p:grpSp>
          <p:nvGrpSpPr>
            <p:cNvPr id="36" name="Group 219"/>
            <p:cNvGrpSpPr/>
            <p:nvPr/>
          </p:nvGrpSpPr>
          <p:grpSpPr>
            <a:xfrm>
              <a:off x="7127767" y="974654"/>
              <a:ext cx="560726" cy="467640"/>
              <a:chOff x="6844893" y="828052"/>
              <a:chExt cx="892146" cy="744041"/>
            </a:xfrm>
          </p:grpSpPr>
          <p:sp>
            <p:nvSpPr>
              <p:cNvPr id="37" name="Oval 220"/>
              <p:cNvSpPr/>
              <p:nvPr/>
            </p:nvSpPr>
            <p:spPr bwMode="auto">
              <a:xfrm>
                <a:off x="6844893" y="828052"/>
                <a:ext cx="368834" cy="368834"/>
              </a:xfrm>
              <a:prstGeom prst="ellipse">
                <a:avLst/>
              </a:prstGeom>
              <a:solidFill>
                <a:schemeClr val="accent3"/>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4800" b="0" i="0" u="none" strike="noStrike" cap="none" normalizeH="0" baseline="0">
                  <a:ln>
                    <a:noFill/>
                  </a:ln>
                  <a:solidFill>
                    <a:srgbClr val="000000"/>
                  </a:solidFill>
                  <a:effectLst/>
                  <a:latin typeface="+mn-ea"/>
                  <a:ea typeface="+mn-ea"/>
                  <a:cs typeface="ヒラギノ角ゴ ProN W3" charset="0"/>
                  <a:sym typeface="Gill Sans" charset="0"/>
                </a:endParaRPr>
              </a:p>
            </p:txBody>
          </p:sp>
          <p:sp>
            <p:nvSpPr>
              <p:cNvPr id="38" name="Oval 221"/>
              <p:cNvSpPr/>
              <p:nvPr/>
            </p:nvSpPr>
            <p:spPr bwMode="auto">
              <a:xfrm>
                <a:off x="7275315" y="916864"/>
                <a:ext cx="446289" cy="446289"/>
              </a:xfrm>
              <a:prstGeom prst="ellipse">
                <a:avLst/>
              </a:prstGeom>
              <a:noFill/>
              <a:ln w="25400" cap="flat" cmpd="sng" algn="ctr">
                <a:solidFill>
                  <a:schemeClr val="accent3"/>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4800" b="0" i="0" u="none" strike="noStrike" cap="none" normalizeH="0" baseline="0">
                  <a:ln>
                    <a:noFill/>
                  </a:ln>
                  <a:solidFill>
                    <a:srgbClr val="000000"/>
                  </a:solidFill>
                  <a:effectLst/>
                  <a:latin typeface="+mn-ea"/>
                  <a:ea typeface="+mn-ea"/>
                  <a:cs typeface="ヒラギノ角ゴ ProN W3" charset="0"/>
                  <a:sym typeface="Gill Sans" charset="0"/>
                </a:endParaRPr>
              </a:p>
            </p:txBody>
          </p:sp>
          <p:sp>
            <p:nvSpPr>
              <p:cNvPr id="39" name="Oval 222"/>
              <p:cNvSpPr/>
              <p:nvPr/>
            </p:nvSpPr>
            <p:spPr bwMode="auto">
              <a:xfrm>
                <a:off x="7499997" y="1295692"/>
                <a:ext cx="237042" cy="237042"/>
              </a:xfrm>
              <a:prstGeom prst="ellipse">
                <a:avLst/>
              </a:prstGeom>
              <a:solidFill>
                <a:schemeClr val="bg2"/>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4800" b="0" i="0" u="none" strike="noStrike" cap="none" normalizeH="0" baseline="0">
                  <a:ln>
                    <a:noFill/>
                  </a:ln>
                  <a:solidFill>
                    <a:srgbClr val="000000"/>
                  </a:solidFill>
                  <a:effectLst/>
                  <a:latin typeface="+mn-ea"/>
                  <a:ea typeface="+mn-ea"/>
                  <a:cs typeface="ヒラギノ角ゴ ProN W3" charset="0"/>
                  <a:sym typeface="Gill Sans" charset="0"/>
                </a:endParaRPr>
              </a:p>
            </p:txBody>
          </p:sp>
          <p:sp>
            <p:nvSpPr>
              <p:cNvPr id="40" name="Oval 223"/>
              <p:cNvSpPr/>
              <p:nvPr/>
            </p:nvSpPr>
            <p:spPr bwMode="auto">
              <a:xfrm>
                <a:off x="7034767" y="1453572"/>
                <a:ext cx="118521" cy="118521"/>
              </a:xfrm>
              <a:prstGeom prst="ellipse">
                <a:avLst/>
              </a:prstGeom>
              <a:solidFill>
                <a:schemeClr val="bg1">
                  <a:lumMod val="85000"/>
                </a:schemeClr>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4800" b="0" i="0" u="none" strike="noStrike" cap="none" normalizeH="0" baseline="0">
                  <a:ln>
                    <a:noFill/>
                  </a:ln>
                  <a:solidFill>
                    <a:srgbClr val="000000"/>
                  </a:solidFill>
                  <a:effectLst/>
                  <a:latin typeface="+mn-ea"/>
                  <a:ea typeface="+mn-ea"/>
                  <a:cs typeface="ヒラギノ角ゴ ProN W3" charset="0"/>
                  <a:sym typeface="Gill Sans" charset="0"/>
                </a:endParaRPr>
              </a:p>
            </p:txBody>
          </p:sp>
        </p:grpSp>
      </p:grpSp>
      <p:grpSp>
        <p:nvGrpSpPr>
          <p:cNvPr id="50" name="Group 17"/>
          <p:cNvGrpSpPr>
            <a:grpSpLocks/>
          </p:cNvGrpSpPr>
          <p:nvPr/>
        </p:nvGrpSpPr>
        <p:grpSpPr bwMode="auto">
          <a:xfrm>
            <a:off x="1554740" y="2370840"/>
            <a:ext cx="1942505" cy="1942505"/>
            <a:chOff x="0" y="0"/>
            <a:chExt cx="3263" cy="3263"/>
          </a:xfrm>
        </p:grpSpPr>
        <p:grpSp>
          <p:nvGrpSpPr>
            <p:cNvPr id="51" name="Group 18"/>
            <p:cNvGrpSpPr>
              <a:grpSpLocks/>
            </p:cNvGrpSpPr>
            <p:nvPr/>
          </p:nvGrpSpPr>
          <p:grpSpPr bwMode="auto">
            <a:xfrm>
              <a:off x="0" y="0"/>
              <a:ext cx="3263" cy="3263"/>
              <a:chOff x="0" y="0"/>
              <a:chExt cx="3263" cy="3263"/>
            </a:xfrm>
          </p:grpSpPr>
          <p:sp>
            <p:nvSpPr>
              <p:cNvPr id="54" name="Oval 20"/>
              <p:cNvSpPr>
                <a:spLocks/>
              </p:cNvSpPr>
              <p:nvPr/>
            </p:nvSpPr>
            <p:spPr bwMode="auto">
              <a:xfrm>
                <a:off x="0" y="0"/>
                <a:ext cx="3263" cy="3263"/>
              </a:xfrm>
              <a:prstGeom prst="ellipse">
                <a:avLst/>
              </a:prstGeom>
              <a:solidFill>
                <a:srgbClr val="FFFFFF"/>
              </a:solidFill>
              <a:ln w="28575" cap="rnd">
                <a:solidFill>
                  <a:schemeClr val="accent3">
                    <a:alpha val="84999"/>
                  </a:schemeClr>
                </a:solidFill>
                <a:prstDash val="sysDot"/>
                <a:miter lim="800000"/>
                <a:headEnd type="none" w="med" len="med"/>
                <a:tailEnd type="none" w="med" len="med"/>
              </a:ln>
              <a:extLst/>
            </p:spPr>
            <p:txBody>
              <a:bodyPr lIns="0" tIns="0" rIns="0" bIns="0"/>
              <a:lstStyle/>
              <a:p>
                <a:endParaRPr lang="en-US">
                  <a:latin typeface="+mn-ea"/>
                  <a:ea typeface="+mn-ea"/>
                </a:endParaRPr>
              </a:p>
            </p:txBody>
          </p:sp>
          <p:sp>
            <p:nvSpPr>
              <p:cNvPr id="55" name="Oval 19"/>
              <p:cNvSpPr>
                <a:spLocks/>
              </p:cNvSpPr>
              <p:nvPr/>
            </p:nvSpPr>
            <p:spPr bwMode="auto">
              <a:xfrm>
                <a:off x="195" y="193"/>
                <a:ext cx="2882" cy="2881"/>
              </a:xfrm>
              <a:prstGeom prst="ellipse">
                <a:avLst/>
              </a:prstGeom>
              <a:solidFill>
                <a:schemeClr val="accent3"/>
              </a:solidFill>
              <a:ln>
                <a:noFill/>
              </a:ln>
              <a:extLst>
                <a:ext uri="{91240B29-F687-4F45-9708-019B960494DF}">
                  <a14:hiddenLine xmlns:a14="http://schemas.microsoft.com/office/drawing/2010/main" w="25400" cap="flat">
                    <a:solidFill>
                      <a:schemeClr val="tx1">
                        <a:alpha val="84999"/>
                      </a:schemeClr>
                    </a:solidFill>
                    <a:miter lim="800000"/>
                    <a:headEnd type="none" w="med" len="med"/>
                    <a:tailEnd type="none" w="med" len="med"/>
                  </a14:hiddenLine>
                </a:ext>
              </a:extLst>
            </p:spPr>
            <p:txBody>
              <a:bodyPr lIns="0" tIns="0" rIns="0" bIns="0"/>
              <a:lstStyle/>
              <a:p>
                <a:endParaRPr lang="en-US">
                  <a:latin typeface="+mn-ea"/>
                  <a:ea typeface="+mn-ea"/>
                </a:endParaRPr>
              </a:p>
            </p:txBody>
          </p:sp>
        </p:grpSp>
        <p:sp>
          <p:nvSpPr>
            <p:cNvPr id="52" name="Rectangle 21"/>
            <p:cNvSpPr>
              <a:spLocks/>
            </p:cNvSpPr>
            <p:nvPr/>
          </p:nvSpPr>
          <p:spPr bwMode="auto">
            <a:xfrm>
              <a:off x="732" y="500"/>
              <a:ext cx="1808" cy="1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ct val="70000"/>
                </a:lnSpc>
              </a:pPr>
              <a:r>
                <a:rPr lang="en-US" sz="5600" dirty="0">
                  <a:solidFill>
                    <a:srgbClr val="FFFFFF"/>
                  </a:solidFill>
                  <a:latin typeface="Agency FB" panose="020B0503020202020204" pitchFamily="34" charset="0"/>
                  <a:ea typeface="+mn-ea"/>
                  <a:cs typeface="Bebas Neue" charset="0"/>
                  <a:sym typeface="Bebas Neue" charset="0"/>
                </a:rPr>
                <a:t>13%</a:t>
              </a:r>
            </a:p>
          </p:txBody>
        </p:sp>
        <p:sp>
          <p:nvSpPr>
            <p:cNvPr id="53" name="Rectangle 22"/>
            <p:cNvSpPr>
              <a:spLocks/>
            </p:cNvSpPr>
            <p:nvPr/>
          </p:nvSpPr>
          <p:spPr bwMode="auto">
            <a:xfrm>
              <a:off x="564" y="1661"/>
              <a:ext cx="2096" cy="1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a:lnSpc>
                  <a:spcPct val="125000"/>
                </a:lnSpc>
              </a:pPr>
              <a:r>
                <a:rPr lang="zh-CN" altLang="en-US" dirty="0" smtClean="0">
                  <a:solidFill>
                    <a:schemeClr val="bg1"/>
                  </a:solidFill>
                  <a:latin typeface="+mn-ea"/>
                  <a:cs typeface="Lato Light" charset="0"/>
                  <a:sym typeface="Lato Light" charset="0"/>
                </a:rPr>
                <a:t>添加关键</a:t>
              </a:r>
              <a:endParaRPr lang="en-US" altLang="zh-CN" dirty="0" smtClean="0">
                <a:solidFill>
                  <a:schemeClr val="bg1"/>
                </a:solidFill>
                <a:latin typeface="+mn-ea"/>
                <a:cs typeface="Lato Light" charset="0"/>
                <a:sym typeface="Lato Light" charset="0"/>
              </a:endParaRPr>
            </a:p>
            <a:p>
              <a:pPr algn="ctr">
                <a:lnSpc>
                  <a:spcPct val="125000"/>
                </a:lnSpc>
              </a:pPr>
              <a:r>
                <a:rPr lang="zh-CN" altLang="en-US" dirty="0" smtClean="0">
                  <a:solidFill>
                    <a:schemeClr val="bg1"/>
                  </a:solidFill>
                  <a:latin typeface="+mn-ea"/>
                  <a:cs typeface="Lato Light" charset="0"/>
                  <a:sym typeface="Lato Light" charset="0"/>
                </a:rPr>
                <a:t>说明文本</a:t>
              </a:r>
              <a:endParaRPr lang="en-US" dirty="0">
                <a:solidFill>
                  <a:schemeClr val="bg1"/>
                </a:solidFill>
                <a:latin typeface="+mn-ea"/>
                <a:cs typeface="Lato Light" charset="0"/>
                <a:sym typeface="Lato Light" charset="0"/>
              </a:endParaRPr>
            </a:p>
          </p:txBody>
        </p:sp>
      </p:grpSp>
      <p:sp>
        <p:nvSpPr>
          <p:cNvPr id="67" name="Oval 15"/>
          <p:cNvSpPr>
            <a:spLocks/>
          </p:cNvSpPr>
          <p:nvPr/>
        </p:nvSpPr>
        <p:spPr bwMode="auto">
          <a:xfrm>
            <a:off x="6122300" y="1373678"/>
            <a:ext cx="270513" cy="270513"/>
          </a:xfrm>
          <a:prstGeom prst="ellipse">
            <a:avLst/>
          </a:prstGeom>
          <a:noFill/>
          <a:ln w="28575" cap="flat">
            <a:solidFill>
              <a:schemeClr val="accent3">
                <a:alpha val="84999"/>
              </a:schemeClr>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latin typeface="+mn-ea"/>
              <a:ea typeface="+mn-ea"/>
            </a:endParaRPr>
          </a:p>
        </p:txBody>
      </p:sp>
      <p:sp>
        <p:nvSpPr>
          <p:cNvPr id="68" name="Oval 14"/>
          <p:cNvSpPr>
            <a:spLocks/>
          </p:cNvSpPr>
          <p:nvPr/>
        </p:nvSpPr>
        <p:spPr bwMode="auto">
          <a:xfrm>
            <a:off x="8230662" y="815115"/>
            <a:ext cx="242888" cy="242888"/>
          </a:xfrm>
          <a:prstGeom prst="ellipse">
            <a:avLst/>
          </a:prstGeom>
          <a:solidFill>
            <a:schemeClr val="accent6">
              <a:alpha val="84999"/>
            </a:schemeClr>
          </a:solidFill>
          <a:ln>
            <a:noFill/>
          </a:ln>
          <a:extLst/>
        </p:spPr>
        <p:txBody>
          <a:bodyPr lIns="0" tIns="0" rIns="0" bIns="0"/>
          <a:lstStyle/>
          <a:p>
            <a:endParaRPr lang="en-US">
              <a:latin typeface="+mn-ea"/>
              <a:ea typeface="+mn-ea"/>
            </a:endParaRPr>
          </a:p>
        </p:txBody>
      </p:sp>
      <p:sp>
        <p:nvSpPr>
          <p:cNvPr id="70" name="图片 85"/>
          <p:cNvSpPr>
            <a:spLocks noChangeArrowheads="1"/>
          </p:cNvSpPr>
          <p:nvPr/>
        </p:nvSpPr>
        <p:spPr bwMode="auto">
          <a:xfrm>
            <a:off x="583605" y="1314669"/>
            <a:ext cx="1942269"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gn="ctr">
              <a:lnSpc>
                <a:spcPct val="125000"/>
              </a:lnSpc>
            </a:pPr>
            <a:r>
              <a:rPr lang="en-US" altLang="zh-CN" sz="1200" dirty="0" smtClean="0">
                <a:solidFill>
                  <a:prstClr val="black"/>
                </a:solidFill>
                <a:latin typeface="微软雅黑"/>
              </a:rPr>
              <a:t>TH</a:t>
            </a:r>
            <a:r>
              <a:rPr lang="zh-CN" altLang="en-US" sz="1200" dirty="0" smtClean="0">
                <a:solidFill>
                  <a:prstClr val="black"/>
                </a:solidFill>
                <a:latin typeface="微软雅黑"/>
              </a:rPr>
              <a:t>设计师</a:t>
            </a:r>
            <a:r>
              <a:rPr lang="zh-CN" altLang="en-US" sz="1200" dirty="0">
                <a:solidFill>
                  <a:prstClr val="black"/>
                </a:solidFill>
                <a:latin typeface="微软雅黑"/>
              </a:rPr>
              <a:t>致力于教学课件、教学设计、</a:t>
            </a:r>
            <a:r>
              <a:rPr lang="en-US" altLang="zh-CN" sz="1200" dirty="0">
                <a:solidFill>
                  <a:prstClr val="black"/>
                </a:solidFill>
                <a:latin typeface="微软雅黑"/>
              </a:rPr>
              <a:t>PPT</a:t>
            </a:r>
            <a:r>
              <a:rPr lang="zh-CN" altLang="en-US" sz="1200" dirty="0">
                <a:solidFill>
                  <a:prstClr val="black"/>
                </a:solidFill>
                <a:latin typeface="微软雅黑"/>
              </a:rPr>
              <a:t>及相册</a:t>
            </a:r>
            <a:r>
              <a:rPr lang="en-US" altLang="zh-CN" sz="1200" dirty="0">
                <a:solidFill>
                  <a:prstClr val="black"/>
                </a:solidFill>
                <a:latin typeface="微软雅黑"/>
              </a:rPr>
              <a:t>PPT</a:t>
            </a:r>
            <a:r>
              <a:rPr lang="zh-CN" altLang="en-US" sz="1200" dirty="0">
                <a:solidFill>
                  <a:prstClr val="black"/>
                </a:solidFill>
                <a:latin typeface="微软雅黑"/>
              </a:rPr>
              <a:t>的原创设计与美化。</a:t>
            </a:r>
            <a:endParaRPr lang="en-US" altLang="zh-CN" sz="1200" dirty="0">
              <a:solidFill>
                <a:prstClr val="black"/>
              </a:solidFill>
              <a:latin typeface="微软雅黑"/>
              <a:cs typeface="Lato Light" charset="0"/>
              <a:sym typeface="Lato Light" charset="0"/>
            </a:endParaRPr>
          </a:p>
        </p:txBody>
      </p:sp>
      <p:grpSp>
        <p:nvGrpSpPr>
          <p:cNvPr id="9" name="Group 26"/>
          <p:cNvGrpSpPr>
            <a:grpSpLocks/>
          </p:cNvGrpSpPr>
          <p:nvPr/>
        </p:nvGrpSpPr>
        <p:grpSpPr bwMode="auto">
          <a:xfrm>
            <a:off x="3331224" y="3576695"/>
            <a:ext cx="1456134" cy="1456730"/>
            <a:chOff x="0" y="0"/>
            <a:chExt cx="2445" cy="2447"/>
          </a:xfrm>
        </p:grpSpPr>
        <p:grpSp>
          <p:nvGrpSpPr>
            <p:cNvPr id="10" name="Group 27"/>
            <p:cNvGrpSpPr>
              <a:grpSpLocks/>
            </p:cNvGrpSpPr>
            <p:nvPr/>
          </p:nvGrpSpPr>
          <p:grpSpPr bwMode="auto">
            <a:xfrm>
              <a:off x="0" y="0"/>
              <a:ext cx="2445" cy="2447"/>
              <a:chOff x="0" y="0"/>
              <a:chExt cx="2445" cy="2447"/>
            </a:xfrm>
          </p:grpSpPr>
          <p:sp>
            <p:nvSpPr>
              <p:cNvPr id="13" name="Oval 28"/>
              <p:cNvSpPr>
                <a:spLocks/>
              </p:cNvSpPr>
              <p:nvPr/>
            </p:nvSpPr>
            <p:spPr bwMode="auto">
              <a:xfrm>
                <a:off x="0" y="0"/>
                <a:ext cx="2445" cy="2447"/>
              </a:xfrm>
              <a:prstGeom prst="ellipse">
                <a:avLst/>
              </a:prstGeom>
              <a:noFill/>
              <a:ln w="28575" cap="rnd">
                <a:solidFill>
                  <a:schemeClr val="accent1">
                    <a:alpha val="84999"/>
                  </a:schemeClr>
                </a:solidFill>
                <a:prstDash val="sysDot"/>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latin typeface="+mn-ea"/>
                  <a:ea typeface="+mn-ea"/>
                </a:endParaRPr>
              </a:p>
            </p:txBody>
          </p:sp>
          <p:sp>
            <p:nvSpPr>
              <p:cNvPr id="14" name="Oval 29"/>
              <p:cNvSpPr>
                <a:spLocks/>
              </p:cNvSpPr>
              <p:nvPr/>
            </p:nvSpPr>
            <p:spPr bwMode="auto">
              <a:xfrm>
                <a:off x="124" y="120"/>
                <a:ext cx="2177" cy="2179"/>
              </a:xfrm>
              <a:prstGeom prst="ellipse">
                <a:avLst/>
              </a:prstGeom>
              <a:solidFill>
                <a:schemeClr val="accent1">
                  <a:alpha val="84999"/>
                </a:schemeClr>
              </a:solidFill>
              <a:ln>
                <a:noFill/>
              </a:ln>
              <a:extLst>
                <a:ext uri="{91240B29-F687-4F45-9708-019B960494DF}">
                  <a14:hiddenLine xmlns:a14="http://schemas.microsoft.com/office/drawing/2010/main" w="25400" cap="flat">
                    <a:solidFill>
                      <a:schemeClr val="tx1">
                        <a:alpha val="84999"/>
                      </a:schemeClr>
                    </a:solidFill>
                    <a:miter lim="800000"/>
                    <a:headEnd type="none" w="med" len="med"/>
                    <a:tailEnd type="none" w="med" len="med"/>
                  </a14:hiddenLine>
                </a:ext>
              </a:extLst>
            </p:spPr>
            <p:txBody>
              <a:bodyPr lIns="0" tIns="0" rIns="0" bIns="0"/>
              <a:lstStyle/>
              <a:p>
                <a:endParaRPr lang="en-US">
                  <a:latin typeface="+mn-ea"/>
                  <a:ea typeface="+mn-ea"/>
                </a:endParaRPr>
              </a:p>
            </p:txBody>
          </p:sp>
        </p:grpSp>
        <p:sp>
          <p:nvSpPr>
            <p:cNvPr id="11" name="Rectangle 30"/>
            <p:cNvSpPr>
              <a:spLocks/>
            </p:cNvSpPr>
            <p:nvPr/>
          </p:nvSpPr>
          <p:spPr bwMode="auto">
            <a:xfrm>
              <a:off x="270" y="995"/>
              <a:ext cx="1896" cy="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a:lnSpc>
                  <a:spcPct val="125000"/>
                </a:lnSpc>
              </a:pPr>
              <a:r>
                <a:rPr lang="zh-CN" altLang="en-US" sz="2400" dirty="0" smtClean="0">
                  <a:solidFill>
                    <a:schemeClr val="bg1"/>
                  </a:solidFill>
                  <a:latin typeface="+mn-ea"/>
                  <a:ea typeface="+mn-ea"/>
                  <a:cs typeface="Lato Light" charset="0"/>
                  <a:sym typeface="Lato Light" charset="0"/>
                </a:rPr>
                <a:t>关键字</a:t>
              </a:r>
              <a:endParaRPr lang="en-US" altLang="zh-CN" sz="2400" dirty="0">
                <a:solidFill>
                  <a:schemeClr val="bg1"/>
                </a:solidFill>
                <a:latin typeface="+mn-ea"/>
                <a:ea typeface="+mn-ea"/>
                <a:cs typeface="Lato Light" charset="0"/>
                <a:sym typeface="Lato Light" charset="0"/>
              </a:endParaRPr>
            </a:p>
          </p:txBody>
        </p:sp>
        <p:sp>
          <p:nvSpPr>
            <p:cNvPr id="12" name="Rectangle 31"/>
            <p:cNvSpPr>
              <a:spLocks/>
            </p:cNvSpPr>
            <p:nvPr/>
          </p:nvSpPr>
          <p:spPr bwMode="auto">
            <a:xfrm>
              <a:off x="838" y="295"/>
              <a:ext cx="784" cy="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ct val="80000"/>
                </a:lnSpc>
              </a:pPr>
              <a:r>
                <a:rPr lang="en-US" sz="2800" dirty="0">
                  <a:solidFill>
                    <a:srgbClr val="FFFFFF"/>
                  </a:solidFill>
                  <a:latin typeface="+mn-ea"/>
                  <a:ea typeface="+mn-ea"/>
                  <a:cs typeface="Bebas Neue" charset="0"/>
                  <a:sym typeface="Bebas Neue" charset="0"/>
                </a:rPr>
                <a:t>1</a:t>
              </a:r>
            </a:p>
          </p:txBody>
        </p:sp>
      </p:grpSp>
      <p:grpSp>
        <p:nvGrpSpPr>
          <p:cNvPr id="62" name="Group 1"/>
          <p:cNvGrpSpPr/>
          <p:nvPr/>
        </p:nvGrpSpPr>
        <p:grpSpPr>
          <a:xfrm>
            <a:off x="5296166" y="3744244"/>
            <a:ext cx="1247775" cy="1247775"/>
            <a:chOff x="5434817" y="3226785"/>
            <a:chExt cx="1247775" cy="1247775"/>
          </a:xfrm>
        </p:grpSpPr>
        <p:sp>
          <p:nvSpPr>
            <p:cNvPr id="63" name="Oval 33"/>
            <p:cNvSpPr>
              <a:spLocks/>
            </p:cNvSpPr>
            <p:nvPr/>
          </p:nvSpPr>
          <p:spPr bwMode="auto">
            <a:xfrm>
              <a:off x="5491534" y="3283502"/>
              <a:ext cx="1134341" cy="1134341"/>
            </a:xfrm>
            <a:prstGeom prst="ellipse">
              <a:avLst/>
            </a:prstGeom>
            <a:solidFill>
              <a:schemeClr val="accent2"/>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a:latin typeface="+mn-ea"/>
                <a:ea typeface="+mn-ea"/>
              </a:endParaRPr>
            </a:p>
          </p:txBody>
        </p:sp>
        <p:sp>
          <p:nvSpPr>
            <p:cNvPr id="64" name="Rectangle 34"/>
            <p:cNvSpPr>
              <a:spLocks/>
            </p:cNvSpPr>
            <p:nvPr/>
          </p:nvSpPr>
          <p:spPr bwMode="auto">
            <a:xfrm>
              <a:off x="5559833" y="3764948"/>
              <a:ext cx="1028700"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a:lnSpc>
                  <a:spcPct val="125000"/>
                </a:lnSpc>
              </a:pPr>
              <a:r>
                <a:rPr lang="zh-CN" altLang="en-US" sz="2200" dirty="0" smtClean="0">
                  <a:solidFill>
                    <a:schemeClr val="bg1"/>
                  </a:solidFill>
                  <a:latin typeface="+mn-ea"/>
                  <a:ea typeface="+mn-ea"/>
                  <a:cs typeface="Lato Light" charset="0"/>
                  <a:sym typeface="Lato Light" charset="0"/>
                </a:rPr>
                <a:t>关键字</a:t>
              </a:r>
              <a:endParaRPr lang="en-US" altLang="zh-CN" sz="2200" dirty="0">
                <a:solidFill>
                  <a:schemeClr val="bg1"/>
                </a:solidFill>
                <a:latin typeface="+mn-ea"/>
                <a:ea typeface="+mn-ea"/>
                <a:cs typeface="Lato Light" charset="0"/>
                <a:sym typeface="Lato Light" charset="0"/>
              </a:endParaRPr>
            </a:p>
          </p:txBody>
        </p:sp>
        <p:sp>
          <p:nvSpPr>
            <p:cNvPr id="65" name="Rectangle 35"/>
            <p:cNvSpPr>
              <a:spLocks/>
            </p:cNvSpPr>
            <p:nvPr/>
          </p:nvSpPr>
          <p:spPr bwMode="auto">
            <a:xfrm>
              <a:off x="5840820" y="3357754"/>
              <a:ext cx="466725" cy="471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ct val="80000"/>
                </a:lnSpc>
              </a:pPr>
              <a:r>
                <a:rPr lang="en-US" sz="2800" dirty="0">
                  <a:solidFill>
                    <a:schemeClr val="bg1"/>
                  </a:solidFill>
                  <a:latin typeface="+mn-ea"/>
                  <a:ea typeface="+mn-ea"/>
                  <a:cs typeface="Bebas Neue" charset="0"/>
                  <a:sym typeface="Bebas Neue" charset="0"/>
                </a:rPr>
                <a:t>2</a:t>
              </a:r>
            </a:p>
          </p:txBody>
        </p:sp>
        <p:sp>
          <p:nvSpPr>
            <p:cNvPr id="66" name="Oval 33"/>
            <p:cNvSpPr>
              <a:spLocks/>
            </p:cNvSpPr>
            <p:nvPr/>
          </p:nvSpPr>
          <p:spPr bwMode="auto">
            <a:xfrm>
              <a:off x="5434817" y="3226785"/>
              <a:ext cx="1247775" cy="1247775"/>
            </a:xfrm>
            <a:prstGeom prst="ellipse">
              <a:avLst/>
            </a:prstGeom>
            <a:noFill/>
            <a:ln w="19050" cap="flat">
              <a:solidFill>
                <a:schemeClr val="accent2"/>
              </a:solidFill>
              <a:prstDash val="sysDot"/>
              <a:miter lim="800000"/>
              <a:headEnd type="none" w="med" len="med"/>
              <a:tailEnd type="none" w="med" len="med"/>
            </a:ln>
            <a:extLst/>
          </p:spPr>
          <p:txBody>
            <a:bodyPr lIns="0" tIns="0" rIns="0" bIns="0"/>
            <a:lstStyle/>
            <a:p>
              <a:endParaRPr lang="en-US">
                <a:latin typeface="+mn-ea"/>
                <a:ea typeface="+mn-ea"/>
              </a:endParaRPr>
            </a:p>
          </p:txBody>
        </p:sp>
      </p:grpSp>
      <p:grpSp>
        <p:nvGrpSpPr>
          <p:cNvPr id="56" name="Group 36"/>
          <p:cNvGrpSpPr>
            <a:grpSpLocks/>
          </p:cNvGrpSpPr>
          <p:nvPr/>
        </p:nvGrpSpPr>
        <p:grpSpPr bwMode="auto">
          <a:xfrm>
            <a:off x="6306798" y="2547374"/>
            <a:ext cx="1456134" cy="1457325"/>
            <a:chOff x="0" y="0"/>
            <a:chExt cx="2445" cy="2447"/>
          </a:xfrm>
        </p:grpSpPr>
        <p:grpSp>
          <p:nvGrpSpPr>
            <p:cNvPr id="57" name="Group 37"/>
            <p:cNvGrpSpPr>
              <a:grpSpLocks/>
            </p:cNvGrpSpPr>
            <p:nvPr/>
          </p:nvGrpSpPr>
          <p:grpSpPr bwMode="auto">
            <a:xfrm>
              <a:off x="0" y="0"/>
              <a:ext cx="2445" cy="2447"/>
              <a:chOff x="0" y="0"/>
              <a:chExt cx="2445" cy="2447"/>
            </a:xfrm>
          </p:grpSpPr>
          <p:sp>
            <p:nvSpPr>
              <p:cNvPr id="60" name="Oval 38"/>
              <p:cNvSpPr>
                <a:spLocks/>
              </p:cNvSpPr>
              <p:nvPr/>
            </p:nvSpPr>
            <p:spPr bwMode="auto">
              <a:xfrm>
                <a:off x="0" y="0"/>
                <a:ext cx="2445" cy="2447"/>
              </a:xfrm>
              <a:prstGeom prst="ellipse">
                <a:avLst/>
              </a:prstGeom>
              <a:solidFill>
                <a:srgbClr val="FFFFFF"/>
              </a:solidFill>
              <a:ln w="19050" cap="rnd">
                <a:solidFill>
                  <a:schemeClr val="accent4">
                    <a:alpha val="84999"/>
                  </a:schemeClr>
                </a:solidFill>
                <a:prstDash val="sysDot"/>
                <a:miter lim="800000"/>
                <a:headEnd type="none" w="med" len="med"/>
                <a:tailEnd type="none" w="med" len="med"/>
              </a:ln>
              <a:extLst/>
            </p:spPr>
            <p:txBody>
              <a:bodyPr lIns="0" tIns="0" rIns="0" bIns="0"/>
              <a:lstStyle/>
              <a:p>
                <a:endParaRPr lang="en-US">
                  <a:latin typeface="+mn-ea"/>
                  <a:ea typeface="+mn-ea"/>
                </a:endParaRPr>
              </a:p>
            </p:txBody>
          </p:sp>
          <p:sp>
            <p:nvSpPr>
              <p:cNvPr id="61" name="Oval 39"/>
              <p:cNvSpPr>
                <a:spLocks/>
              </p:cNvSpPr>
              <p:nvPr/>
            </p:nvSpPr>
            <p:spPr bwMode="auto">
              <a:xfrm>
                <a:off x="136" y="120"/>
                <a:ext cx="2177" cy="2179"/>
              </a:xfrm>
              <a:prstGeom prst="ellipse">
                <a:avLst/>
              </a:prstGeom>
              <a:solidFill>
                <a:schemeClr val="accent4">
                  <a:alpha val="84999"/>
                </a:schemeClr>
              </a:solidFill>
              <a:ln>
                <a:noFill/>
              </a:ln>
              <a:extLst>
                <a:ext uri="{91240B29-F687-4F45-9708-019B960494DF}">
                  <a14:hiddenLine xmlns:a14="http://schemas.microsoft.com/office/drawing/2010/main" w="25400" cap="flat">
                    <a:solidFill>
                      <a:schemeClr val="tx1">
                        <a:alpha val="84999"/>
                      </a:schemeClr>
                    </a:solidFill>
                    <a:miter lim="800000"/>
                    <a:headEnd type="none" w="med" len="med"/>
                    <a:tailEnd type="none" w="med" len="med"/>
                  </a14:hiddenLine>
                </a:ext>
              </a:extLst>
            </p:spPr>
            <p:txBody>
              <a:bodyPr lIns="0" tIns="0" rIns="0" bIns="0"/>
              <a:lstStyle/>
              <a:p>
                <a:endParaRPr lang="en-US">
                  <a:latin typeface="+mn-ea"/>
                  <a:ea typeface="+mn-ea"/>
                </a:endParaRPr>
              </a:p>
            </p:txBody>
          </p:sp>
        </p:grpSp>
        <p:sp>
          <p:nvSpPr>
            <p:cNvPr id="58" name="Rectangle 40"/>
            <p:cNvSpPr>
              <a:spLocks/>
            </p:cNvSpPr>
            <p:nvPr/>
          </p:nvSpPr>
          <p:spPr bwMode="auto">
            <a:xfrm>
              <a:off x="180" y="992"/>
              <a:ext cx="2086" cy="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a:lnSpc>
                  <a:spcPct val="125000"/>
                </a:lnSpc>
              </a:pPr>
              <a:r>
                <a:rPr lang="zh-CN" altLang="en-US" sz="2400" dirty="0" smtClean="0">
                  <a:solidFill>
                    <a:schemeClr val="bg1"/>
                  </a:solidFill>
                  <a:latin typeface="+mn-ea"/>
                  <a:ea typeface="+mn-ea"/>
                  <a:cs typeface="Lato Light" charset="0"/>
                  <a:sym typeface="Lato Light" charset="0"/>
                </a:rPr>
                <a:t>关键字</a:t>
              </a:r>
              <a:endParaRPr lang="en-US" altLang="zh-CN" sz="2400" dirty="0">
                <a:solidFill>
                  <a:schemeClr val="bg1"/>
                </a:solidFill>
                <a:latin typeface="+mn-ea"/>
                <a:ea typeface="+mn-ea"/>
                <a:cs typeface="Lato Light" charset="0"/>
                <a:sym typeface="Lato Light" charset="0"/>
              </a:endParaRPr>
            </a:p>
          </p:txBody>
        </p:sp>
        <p:sp>
          <p:nvSpPr>
            <p:cNvPr id="59" name="Rectangle 41"/>
            <p:cNvSpPr>
              <a:spLocks/>
            </p:cNvSpPr>
            <p:nvPr/>
          </p:nvSpPr>
          <p:spPr bwMode="auto">
            <a:xfrm>
              <a:off x="827" y="333"/>
              <a:ext cx="784" cy="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ct val="80000"/>
                </a:lnSpc>
              </a:pPr>
              <a:r>
                <a:rPr lang="en-US" sz="2800" dirty="0">
                  <a:solidFill>
                    <a:srgbClr val="FFFFFF"/>
                  </a:solidFill>
                  <a:latin typeface="+mn-ea"/>
                  <a:ea typeface="+mn-ea"/>
                  <a:cs typeface="Bebas Neue" charset="0"/>
                  <a:sym typeface="Bebas Neue" charset="0"/>
                </a:rPr>
                <a:t>3</a:t>
              </a:r>
            </a:p>
          </p:txBody>
        </p:sp>
      </p:grpSp>
    </p:spTree>
    <p:extLst>
      <p:ext uri="{BB962C8B-B14F-4D97-AF65-F5344CB8AC3E}">
        <p14:creationId xmlns:p14="http://schemas.microsoft.com/office/powerpoint/2010/main" val="32205481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wipe(left)">
                                      <p:cBhvr>
                                        <p:cTn id="7" dur="500"/>
                                        <p:tgtEl>
                                          <p:spTgt spid="70"/>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anim calcmode="lin" valueType="num">
                                      <p:cBhvr>
                                        <p:cTn id="12" dur="500" fill="hold"/>
                                        <p:tgtEl>
                                          <p:spTgt spid="15"/>
                                        </p:tgtEl>
                                        <p:attrNameLst>
                                          <p:attrName>ppt_x</p:attrName>
                                        </p:attrNameLst>
                                      </p:cBhvr>
                                      <p:tavLst>
                                        <p:tav tm="0">
                                          <p:val>
                                            <p:strVal val="#ppt_x"/>
                                          </p:val>
                                        </p:tav>
                                        <p:tav tm="100000">
                                          <p:val>
                                            <p:strVal val="#ppt_x"/>
                                          </p:val>
                                        </p:tav>
                                      </p:tavLst>
                                    </p:anim>
                                    <p:anim calcmode="lin" valueType="num">
                                      <p:cBhvr>
                                        <p:cTn id="13" dur="500" fill="hold"/>
                                        <p:tgtEl>
                                          <p:spTgt spid="15"/>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7" presetClass="entr" presetSubtype="0" fill="hold" nodeType="after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fade">
                                      <p:cBhvr>
                                        <p:cTn id="17" dur="500"/>
                                        <p:tgtEl>
                                          <p:spTgt spid="33"/>
                                        </p:tgtEl>
                                      </p:cBhvr>
                                    </p:animEffect>
                                    <p:anim calcmode="lin" valueType="num">
                                      <p:cBhvr>
                                        <p:cTn id="18" dur="500" fill="hold"/>
                                        <p:tgtEl>
                                          <p:spTgt spid="33"/>
                                        </p:tgtEl>
                                        <p:attrNameLst>
                                          <p:attrName>ppt_x</p:attrName>
                                        </p:attrNameLst>
                                      </p:cBhvr>
                                      <p:tavLst>
                                        <p:tav tm="0">
                                          <p:val>
                                            <p:strVal val="#ppt_x"/>
                                          </p:val>
                                        </p:tav>
                                        <p:tav tm="100000">
                                          <p:val>
                                            <p:strVal val="#ppt_x"/>
                                          </p:val>
                                        </p:tav>
                                      </p:tavLst>
                                    </p:anim>
                                    <p:anim calcmode="lin" valueType="num">
                                      <p:cBhvr>
                                        <p:cTn id="19" dur="500" fill="hold"/>
                                        <p:tgtEl>
                                          <p:spTgt spid="33"/>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500"/>
                                        <p:tgtEl>
                                          <p:spTgt spid="4"/>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500"/>
                                        <p:tgtEl>
                                          <p:spTgt spid="5"/>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67"/>
                                        </p:tgtEl>
                                        <p:attrNameLst>
                                          <p:attrName>style.visibility</p:attrName>
                                        </p:attrNameLst>
                                      </p:cBhvr>
                                      <p:to>
                                        <p:strVal val="visible"/>
                                      </p:to>
                                    </p:set>
                                    <p:animEffect transition="in" filter="fade">
                                      <p:cBhvr>
                                        <p:cTn id="32" dur="500"/>
                                        <p:tgtEl>
                                          <p:spTgt spid="67"/>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68"/>
                                        </p:tgtEl>
                                        <p:attrNameLst>
                                          <p:attrName>style.visibility</p:attrName>
                                        </p:attrNameLst>
                                      </p:cBhvr>
                                      <p:to>
                                        <p:strVal val="visible"/>
                                      </p:to>
                                    </p:set>
                                    <p:animEffect transition="in" filter="fade">
                                      <p:cBhvr>
                                        <p:cTn id="35" dur="500"/>
                                        <p:tgtEl>
                                          <p:spTgt spid="68"/>
                                        </p:tgtEl>
                                      </p:cBhvr>
                                    </p:animEffect>
                                  </p:childTnLst>
                                </p:cTn>
                              </p:par>
                            </p:childTnLst>
                          </p:cTn>
                        </p:par>
                        <p:par>
                          <p:cTn id="36" fill="hold">
                            <p:stCondLst>
                              <p:cond delay="2000"/>
                            </p:stCondLst>
                            <p:childTnLst>
                              <p:par>
                                <p:cTn id="37" presetID="23" presetClass="entr" presetSubtype="36" fill="hold" nodeType="afterEffect">
                                  <p:stCondLst>
                                    <p:cond delay="0"/>
                                  </p:stCondLst>
                                  <p:childTnLst>
                                    <p:set>
                                      <p:cBhvr>
                                        <p:cTn id="38" dur="1" fill="hold">
                                          <p:stCondLst>
                                            <p:cond delay="0"/>
                                          </p:stCondLst>
                                        </p:cTn>
                                        <p:tgtEl>
                                          <p:spTgt spid="50"/>
                                        </p:tgtEl>
                                        <p:attrNameLst>
                                          <p:attrName>style.visibility</p:attrName>
                                        </p:attrNameLst>
                                      </p:cBhvr>
                                      <p:to>
                                        <p:strVal val="visible"/>
                                      </p:to>
                                    </p:set>
                                    <p:anim calcmode="lin" valueType="num">
                                      <p:cBhvr>
                                        <p:cTn id="39" dur="400" fill="hold"/>
                                        <p:tgtEl>
                                          <p:spTgt spid="50"/>
                                        </p:tgtEl>
                                        <p:attrNameLst>
                                          <p:attrName>ppt_w</p:attrName>
                                        </p:attrNameLst>
                                      </p:cBhvr>
                                      <p:tavLst>
                                        <p:tav tm="0">
                                          <p:val>
                                            <p:strVal val="(6*min(max(#ppt_w*#ppt_h,.3),1)-7.4)/-.7*#ppt_w"/>
                                          </p:val>
                                        </p:tav>
                                        <p:tav tm="100000">
                                          <p:val>
                                            <p:strVal val="#ppt_w"/>
                                          </p:val>
                                        </p:tav>
                                      </p:tavLst>
                                    </p:anim>
                                    <p:anim calcmode="lin" valueType="num">
                                      <p:cBhvr>
                                        <p:cTn id="40" dur="400" fill="hold"/>
                                        <p:tgtEl>
                                          <p:spTgt spid="50"/>
                                        </p:tgtEl>
                                        <p:attrNameLst>
                                          <p:attrName>ppt_h</p:attrName>
                                        </p:attrNameLst>
                                      </p:cBhvr>
                                      <p:tavLst>
                                        <p:tav tm="0">
                                          <p:val>
                                            <p:strVal val="(6*min(max(#ppt_w*#ppt_h,.3),1)-7.4)/-.7*#ppt_h"/>
                                          </p:val>
                                        </p:tav>
                                        <p:tav tm="100000">
                                          <p:val>
                                            <p:strVal val="#ppt_h"/>
                                          </p:val>
                                        </p:tav>
                                      </p:tavLst>
                                    </p:anim>
                                    <p:anim calcmode="lin" valueType="num">
                                      <p:cBhvr>
                                        <p:cTn id="41" dur="400" fill="hold"/>
                                        <p:tgtEl>
                                          <p:spTgt spid="50"/>
                                        </p:tgtEl>
                                        <p:attrNameLst>
                                          <p:attrName>ppt_x</p:attrName>
                                        </p:attrNameLst>
                                      </p:cBhvr>
                                      <p:tavLst>
                                        <p:tav tm="0">
                                          <p:val>
                                            <p:fltVal val="0.5"/>
                                          </p:val>
                                        </p:tav>
                                        <p:tav tm="100000">
                                          <p:val>
                                            <p:strVal val="#ppt_x"/>
                                          </p:val>
                                        </p:tav>
                                      </p:tavLst>
                                    </p:anim>
                                    <p:anim calcmode="lin" valueType="num">
                                      <p:cBhvr>
                                        <p:cTn id="42" dur="400" fill="hold"/>
                                        <p:tgtEl>
                                          <p:spTgt spid="50"/>
                                        </p:tgtEl>
                                        <p:attrNameLst>
                                          <p:attrName>ppt_y</p:attrName>
                                        </p:attrNameLst>
                                      </p:cBhvr>
                                      <p:tavLst>
                                        <p:tav tm="0">
                                          <p:val>
                                            <p:strVal val="1+(6*min(max(#ppt_w*#ppt_h,.3),1)-7.4)/-.7*#ppt_h/2"/>
                                          </p:val>
                                        </p:tav>
                                        <p:tav tm="100000">
                                          <p:val>
                                            <p:strVal val="#ppt_y"/>
                                          </p:val>
                                        </p:tav>
                                      </p:tavLst>
                                    </p:anim>
                                  </p:childTnLst>
                                </p:cTn>
                              </p:par>
                            </p:childTnLst>
                          </p:cTn>
                        </p:par>
                        <p:par>
                          <p:cTn id="43" fill="hold">
                            <p:stCondLst>
                              <p:cond delay="2400"/>
                            </p:stCondLst>
                            <p:childTnLst>
                              <p:par>
                                <p:cTn id="44" presetID="23" presetClass="entr" presetSubtype="36" fill="hold" nodeType="afterEffect">
                                  <p:stCondLst>
                                    <p:cond delay="0"/>
                                  </p:stCondLst>
                                  <p:childTnLst>
                                    <p:set>
                                      <p:cBhvr>
                                        <p:cTn id="45" dur="1" fill="hold">
                                          <p:stCondLst>
                                            <p:cond delay="0"/>
                                          </p:stCondLst>
                                        </p:cTn>
                                        <p:tgtEl>
                                          <p:spTgt spid="9"/>
                                        </p:tgtEl>
                                        <p:attrNameLst>
                                          <p:attrName>style.visibility</p:attrName>
                                        </p:attrNameLst>
                                      </p:cBhvr>
                                      <p:to>
                                        <p:strVal val="visible"/>
                                      </p:to>
                                    </p:set>
                                    <p:anim calcmode="lin" valueType="num">
                                      <p:cBhvr>
                                        <p:cTn id="46" dur="400" fill="hold"/>
                                        <p:tgtEl>
                                          <p:spTgt spid="9"/>
                                        </p:tgtEl>
                                        <p:attrNameLst>
                                          <p:attrName>ppt_w</p:attrName>
                                        </p:attrNameLst>
                                      </p:cBhvr>
                                      <p:tavLst>
                                        <p:tav tm="0">
                                          <p:val>
                                            <p:strVal val="(6*min(max(#ppt_w*#ppt_h,.3),1)-7.4)/-.7*#ppt_w"/>
                                          </p:val>
                                        </p:tav>
                                        <p:tav tm="100000">
                                          <p:val>
                                            <p:strVal val="#ppt_w"/>
                                          </p:val>
                                        </p:tav>
                                      </p:tavLst>
                                    </p:anim>
                                    <p:anim calcmode="lin" valueType="num">
                                      <p:cBhvr>
                                        <p:cTn id="47" dur="400" fill="hold"/>
                                        <p:tgtEl>
                                          <p:spTgt spid="9"/>
                                        </p:tgtEl>
                                        <p:attrNameLst>
                                          <p:attrName>ppt_h</p:attrName>
                                        </p:attrNameLst>
                                      </p:cBhvr>
                                      <p:tavLst>
                                        <p:tav tm="0">
                                          <p:val>
                                            <p:strVal val="(6*min(max(#ppt_w*#ppt_h,.3),1)-7.4)/-.7*#ppt_h"/>
                                          </p:val>
                                        </p:tav>
                                        <p:tav tm="100000">
                                          <p:val>
                                            <p:strVal val="#ppt_h"/>
                                          </p:val>
                                        </p:tav>
                                      </p:tavLst>
                                    </p:anim>
                                    <p:anim calcmode="lin" valueType="num">
                                      <p:cBhvr>
                                        <p:cTn id="48" dur="400" fill="hold"/>
                                        <p:tgtEl>
                                          <p:spTgt spid="9"/>
                                        </p:tgtEl>
                                        <p:attrNameLst>
                                          <p:attrName>ppt_x</p:attrName>
                                        </p:attrNameLst>
                                      </p:cBhvr>
                                      <p:tavLst>
                                        <p:tav tm="0">
                                          <p:val>
                                            <p:fltVal val="0.5"/>
                                          </p:val>
                                        </p:tav>
                                        <p:tav tm="100000">
                                          <p:val>
                                            <p:strVal val="#ppt_x"/>
                                          </p:val>
                                        </p:tav>
                                      </p:tavLst>
                                    </p:anim>
                                    <p:anim calcmode="lin" valueType="num">
                                      <p:cBhvr>
                                        <p:cTn id="49" dur="400" fill="hold"/>
                                        <p:tgtEl>
                                          <p:spTgt spid="9"/>
                                        </p:tgtEl>
                                        <p:attrNameLst>
                                          <p:attrName>ppt_y</p:attrName>
                                        </p:attrNameLst>
                                      </p:cBhvr>
                                      <p:tavLst>
                                        <p:tav tm="0">
                                          <p:val>
                                            <p:strVal val="1+(6*min(max(#ppt_w*#ppt_h,.3),1)-7.4)/-.7*#ppt_h/2"/>
                                          </p:val>
                                        </p:tav>
                                        <p:tav tm="100000">
                                          <p:val>
                                            <p:strVal val="#ppt_y"/>
                                          </p:val>
                                        </p:tav>
                                      </p:tavLst>
                                    </p:anim>
                                  </p:childTnLst>
                                </p:cTn>
                              </p:par>
                            </p:childTnLst>
                          </p:cTn>
                        </p:par>
                        <p:par>
                          <p:cTn id="50" fill="hold">
                            <p:stCondLst>
                              <p:cond delay="2800"/>
                            </p:stCondLst>
                            <p:childTnLst>
                              <p:par>
                                <p:cTn id="51" presetID="23" presetClass="entr" presetSubtype="36" fill="hold" nodeType="afterEffect">
                                  <p:stCondLst>
                                    <p:cond delay="0"/>
                                  </p:stCondLst>
                                  <p:childTnLst>
                                    <p:set>
                                      <p:cBhvr>
                                        <p:cTn id="52" dur="1" fill="hold">
                                          <p:stCondLst>
                                            <p:cond delay="0"/>
                                          </p:stCondLst>
                                        </p:cTn>
                                        <p:tgtEl>
                                          <p:spTgt spid="62"/>
                                        </p:tgtEl>
                                        <p:attrNameLst>
                                          <p:attrName>style.visibility</p:attrName>
                                        </p:attrNameLst>
                                      </p:cBhvr>
                                      <p:to>
                                        <p:strVal val="visible"/>
                                      </p:to>
                                    </p:set>
                                    <p:anim calcmode="lin" valueType="num">
                                      <p:cBhvr>
                                        <p:cTn id="53" dur="400" fill="hold"/>
                                        <p:tgtEl>
                                          <p:spTgt spid="62"/>
                                        </p:tgtEl>
                                        <p:attrNameLst>
                                          <p:attrName>ppt_w</p:attrName>
                                        </p:attrNameLst>
                                      </p:cBhvr>
                                      <p:tavLst>
                                        <p:tav tm="0">
                                          <p:val>
                                            <p:strVal val="(6*min(max(#ppt_w*#ppt_h,.3),1)-7.4)/-.7*#ppt_w"/>
                                          </p:val>
                                        </p:tav>
                                        <p:tav tm="100000">
                                          <p:val>
                                            <p:strVal val="#ppt_w"/>
                                          </p:val>
                                        </p:tav>
                                      </p:tavLst>
                                    </p:anim>
                                    <p:anim calcmode="lin" valueType="num">
                                      <p:cBhvr>
                                        <p:cTn id="54" dur="400" fill="hold"/>
                                        <p:tgtEl>
                                          <p:spTgt spid="62"/>
                                        </p:tgtEl>
                                        <p:attrNameLst>
                                          <p:attrName>ppt_h</p:attrName>
                                        </p:attrNameLst>
                                      </p:cBhvr>
                                      <p:tavLst>
                                        <p:tav tm="0">
                                          <p:val>
                                            <p:strVal val="(6*min(max(#ppt_w*#ppt_h,.3),1)-7.4)/-.7*#ppt_h"/>
                                          </p:val>
                                        </p:tav>
                                        <p:tav tm="100000">
                                          <p:val>
                                            <p:strVal val="#ppt_h"/>
                                          </p:val>
                                        </p:tav>
                                      </p:tavLst>
                                    </p:anim>
                                    <p:anim calcmode="lin" valueType="num">
                                      <p:cBhvr>
                                        <p:cTn id="55" dur="400" fill="hold"/>
                                        <p:tgtEl>
                                          <p:spTgt spid="62"/>
                                        </p:tgtEl>
                                        <p:attrNameLst>
                                          <p:attrName>ppt_x</p:attrName>
                                        </p:attrNameLst>
                                      </p:cBhvr>
                                      <p:tavLst>
                                        <p:tav tm="0">
                                          <p:val>
                                            <p:fltVal val="0.5"/>
                                          </p:val>
                                        </p:tav>
                                        <p:tav tm="100000">
                                          <p:val>
                                            <p:strVal val="#ppt_x"/>
                                          </p:val>
                                        </p:tav>
                                      </p:tavLst>
                                    </p:anim>
                                    <p:anim calcmode="lin" valueType="num">
                                      <p:cBhvr>
                                        <p:cTn id="56" dur="400" fill="hold"/>
                                        <p:tgtEl>
                                          <p:spTgt spid="62"/>
                                        </p:tgtEl>
                                        <p:attrNameLst>
                                          <p:attrName>ppt_y</p:attrName>
                                        </p:attrNameLst>
                                      </p:cBhvr>
                                      <p:tavLst>
                                        <p:tav tm="0">
                                          <p:val>
                                            <p:strVal val="1+(6*min(max(#ppt_w*#ppt_h,.3),1)-7.4)/-.7*#ppt_h/2"/>
                                          </p:val>
                                        </p:tav>
                                        <p:tav tm="100000">
                                          <p:val>
                                            <p:strVal val="#ppt_y"/>
                                          </p:val>
                                        </p:tav>
                                      </p:tavLst>
                                    </p:anim>
                                  </p:childTnLst>
                                </p:cTn>
                              </p:par>
                            </p:childTnLst>
                          </p:cTn>
                        </p:par>
                        <p:par>
                          <p:cTn id="57" fill="hold">
                            <p:stCondLst>
                              <p:cond delay="3200"/>
                            </p:stCondLst>
                            <p:childTnLst>
                              <p:par>
                                <p:cTn id="58" presetID="23" presetClass="entr" presetSubtype="36" fill="hold" nodeType="afterEffect">
                                  <p:stCondLst>
                                    <p:cond delay="0"/>
                                  </p:stCondLst>
                                  <p:childTnLst>
                                    <p:set>
                                      <p:cBhvr>
                                        <p:cTn id="59" dur="1" fill="hold">
                                          <p:stCondLst>
                                            <p:cond delay="0"/>
                                          </p:stCondLst>
                                        </p:cTn>
                                        <p:tgtEl>
                                          <p:spTgt spid="56"/>
                                        </p:tgtEl>
                                        <p:attrNameLst>
                                          <p:attrName>style.visibility</p:attrName>
                                        </p:attrNameLst>
                                      </p:cBhvr>
                                      <p:to>
                                        <p:strVal val="visible"/>
                                      </p:to>
                                    </p:set>
                                    <p:anim calcmode="lin" valueType="num">
                                      <p:cBhvr>
                                        <p:cTn id="60" dur="400" fill="hold"/>
                                        <p:tgtEl>
                                          <p:spTgt spid="56"/>
                                        </p:tgtEl>
                                        <p:attrNameLst>
                                          <p:attrName>ppt_w</p:attrName>
                                        </p:attrNameLst>
                                      </p:cBhvr>
                                      <p:tavLst>
                                        <p:tav tm="0">
                                          <p:val>
                                            <p:strVal val="(6*min(max(#ppt_w*#ppt_h,.3),1)-7.4)/-.7*#ppt_w"/>
                                          </p:val>
                                        </p:tav>
                                        <p:tav tm="100000">
                                          <p:val>
                                            <p:strVal val="#ppt_w"/>
                                          </p:val>
                                        </p:tav>
                                      </p:tavLst>
                                    </p:anim>
                                    <p:anim calcmode="lin" valueType="num">
                                      <p:cBhvr>
                                        <p:cTn id="61" dur="400" fill="hold"/>
                                        <p:tgtEl>
                                          <p:spTgt spid="56"/>
                                        </p:tgtEl>
                                        <p:attrNameLst>
                                          <p:attrName>ppt_h</p:attrName>
                                        </p:attrNameLst>
                                      </p:cBhvr>
                                      <p:tavLst>
                                        <p:tav tm="0">
                                          <p:val>
                                            <p:strVal val="(6*min(max(#ppt_w*#ppt_h,.3),1)-7.4)/-.7*#ppt_h"/>
                                          </p:val>
                                        </p:tav>
                                        <p:tav tm="100000">
                                          <p:val>
                                            <p:strVal val="#ppt_h"/>
                                          </p:val>
                                        </p:tav>
                                      </p:tavLst>
                                    </p:anim>
                                    <p:anim calcmode="lin" valueType="num">
                                      <p:cBhvr>
                                        <p:cTn id="62" dur="400" fill="hold"/>
                                        <p:tgtEl>
                                          <p:spTgt spid="56"/>
                                        </p:tgtEl>
                                        <p:attrNameLst>
                                          <p:attrName>ppt_x</p:attrName>
                                        </p:attrNameLst>
                                      </p:cBhvr>
                                      <p:tavLst>
                                        <p:tav tm="0">
                                          <p:val>
                                            <p:fltVal val="0.5"/>
                                          </p:val>
                                        </p:tav>
                                        <p:tav tm="100000">
                                          <p:val>
                                            <p:strVal val="#ppt_x"/>
                                          </p:val>
                                        </p:tav>
                                      </p:tavLst>
                                    </p:anim>
                                    <p:anim calcmode="lin" valueType="num">
                                      <p:cBhvr>
                                        <p:cTn id="63" dur="400" fill="hold"/>
                                        <p:tgtEl>
                                          <p:spTgt spid="56"/>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7" grpId="0" animBg="1"/>
      <p:bldP spid="68" grpId="0" animBg="1"/>
      <p:bldP spid="7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图片 1"/>
          <p:cNvSpPr txBox="1"/>
          <p:nvPr/>
        </p:nvSpPr>
        <p:spPr>
          <a:xfrm>
            <a:off x="1115616" y="275346"/>
            <a:ext cx="4698722" cy="430887"/>
          </a:xfrm>
          <a:prstGeom prst="rect">
            <a:avLst/>
          </a:prstGeom>
          <a:noFill/>
        </p:spPr>
        <p:txBody>
          <a:bodyPr wrap="none" rtlCol="0">
            <a:spAutoFit/>
          </a:bodyPr>
          <a:lstStyle/>
          <a:p>
            <a:r>
              <a:rPr lang="zh-CN" altLang="en-US" sz="2200" dirty="0" smtClean="0"/>
              <a:t>在此录入本页幻灯片标题或关键文本</a:t>
            </a:r>
            <a:endParaRPr lang="zh-CN" altLang="en-US" sz="2200" dirty="0"/>
          </a:p>
        </p:txBody>
      </p:sp>
      <p:sp>
        <p:nvSpPr>
          <p:cNvPr id="3" name="图片 1"/>
          <p:cNvSpPr>
            <a:spLocks noChangeArrowheads="1"/>
          </p:cNvSpPr>
          <p:nvPr/>
        </p:nvSpPr>
        <p:spPr bwMode="auto">
          <a:xfrm>
            <a:off x="650424" y="1990552"/>
            <a:ext cx="2427685" cy="715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580" tIns="34290" rIns="68580" bIns="34290">
            <a:spAutoFit/>
          </a:bodyPr>
          <a:lstStyle/>
          <a:p>
            <a:r>
              <a:rPr lang="en-US" altLang="zh-CN" sz="1400" dirty="0" smtClean="0">
                <a:solidFill>
                  <a:schemeClr val="tx1">
                    <a:lumMod val="75000"/>
                    <a:lumOff val="25000"/>
                  </a:schemeClr>
                </a:solidFill>
                <a:latin typeface="微软雅黑" pitchFamily="34" charset="-122"/>
                <a:ea typeface="微软雅黑" pitchFamily="34" charset="-122"/>
                <a:sym typeface="微软雅黑" pitchFamily="34" charset="-122"/>
              </a:rPr>
              <a:t>TH</a:t>
            </a:r>
            <a:r>
              <a:rPr lang="zh-CN" altLang="en-US" sz="1400" dirty="0" smtClean="0">
                <a:solidFill>
                  <a:schemeClr val="tx1">
                    <a:lumMod val="75000"/>
                    <a:lumOff val="25000"/>
                  </a:schemeClr>
                </a:solidFill>
                <a:latin typeface="微软雅黑" pitchFamily="34" charset="-122"/>
                <a:ea typeface="微软雅黑" pitchFamily="34" charset="-122"/>
                <a:sym typeface="微软雅黑" pitchFamily="34" charset="-122"/>
              </a:rPr>
              <a:t>设计师</a:t>
            </a:r>
            <a:r>
              <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rPr>
              <a:t>致力于教学课件、教学设计、汇报</a:t>
            </a:r>
            <a:r>
              <a:rPr lang="en-US" altLang="zh-CN" sz="1400" dirty="0">
                <a:solidFill>
                  <a:schemeClr val="tx1">
                    <a:lumMod val="75000"/>
                    <a:lumOff val="25000"/>
                  </a:schemeClr>
                </a:solidFill>
                <a:latin typeface="微软雅黑" pitchFamily="34" charset="-122"/>
                <a:ea typeface="微软雅黑" pitchFamily="34" charset="-122"/>
                <a:sym typeface="微软雅黑" pitchFamily="34" charset="-122"/>
              </a:rPr>
              <a:t>PPT</a:t>
            </a:r>
            <a:r>
              <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rPr>
              <a:t>及相册</a:t>
            </a:r>
            <a:r>
              <a:rPr lang="en-US" altLang="zh-CN" sz="1400" dirty="0">
                <a:solidFill>
                  <a:schemeClr val="tx1">
                    <a:lumMod val="75000"/>
                    <a:lumOff val="25000"/>
                  </a:schemeClr>
                </a:solidFill>
                <a:latin typeface="微软雅黑" pitchFamily="34" charset="-122"/>
                <a:ea typeface="微软雅黑" pitchFamily="34" charset="-122"/>
                <a:sym typeface="微软雅黑" pitchFamily="34" charset="-122"/>
              </a:rPr>
              <a:t>PPT</a:t>
            </a:r>
            <a:r>
              <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rPr>
              <a:t>的原创设计与</a:t>
            </a:r>
            <a:r>
              <a:rPr lang="zh-CN" altLang="en-US" sz="1400" dirty="0" smtClean="0">
                <a:solidFill>
                  <a:schemeClr val="tx1">
                    <a:lumMod val="75000"/>
                    <a:lumOff val="25000"/>
                  </a:schemeClr>
                </a:solidFill>
                <a:latin typeface="微软雅黑" pitchFamily="34" charset="-122"/>
                <a:ea typeface="微软雅黑" pitchFamily="34" charset="-122"/>
                <a:sym typeface="微软雅黑" pitchFamily="34" charset="-122"/>
              </a:rPr>
              <a:t>美化</a:t>
            </a:r>
            <a:r>
              <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rPr>
              <a:t>。</a:t>
            </a:r>
            <a:endParaRPr lang="en-US" sz="1400" dirty="0">
              <a:solidFill>
                <a:schemeClr val="tx1">
                  <a:lumMod val="75000"/>
                  <a:lumOff val="25000"/>
                </a:schemeClr>
              </a:solidFill>
              <a:latin typeface="微软雅黑" pitchFamily="34" charset="-122"/>
              <a:ea typeface="微软雅黑" pitchFamily="34" charset="-122"/>
              <a:sym typeface="微软雅黑" pitchFamily="34" charset="-122"/>
            </a:endParaRPr>
          </a:p>
        </p:txBody>
      </p:sp>
      <p:grpSp>
        <p:nvGrpSpPr>
          <p:cNvPr id="4" name="Group 6"/>
          <p:cNvGrpSpPr>
            <a:grpSpLocks/>
          </p:cNvGrpSpPr>
          <p:nvPr/>
        </p:nvGrpSpPr>
        <p:grpSpPr bwMode="auto">
          <a:xfrm>
            <a:off x="707574" y="1347614"/>
            <a:ext cx="2427685" cy="517922"/>
            <a:chOff x="0" y="0"/>
            <a:chExt cx="3236673" cy="689487"/>
          </a:xfrm>
        </p:grpSpPr>
        <p:sp>
          <p:nvSpPr>
            <p:cNvPr id="5" name="Rectangle 631"/>
            <p:cNvSpPr>
              <a:spLocks noChangeArrowheads="1"/>
            </p:cNvSpPr>
            <p:nvPr/>
          </p:nvSpPr>
          <p:spPr bwMode="auto">
            <a:xfrm>
              <a:off x="0" y="0"/>
              <a:ext cx="3236673" cy="689487"/>
            </a:xfrm>
            <a:prstGeom prst="rect">
              <a:avLst/>
            </a:prstGeom>
            <a:solidFill>
              <a:srgbClr val="7BCBC8"/>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6" name="图片 707"/>
            <p:cNvSpPr>
              <a:spLocks noChangeArrowheads="1"/>
            </p:cNvSpPr>
            <p:nvPr/>
          </p:nvSpPr>
          <p:spPr bwMode="auto">
            <a:xfrm>
              <a:off x="1652564" y="152708"/>
              <a:ext cx="1511413" cy="430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100">
                  <a:solidFill>
                    <a:srgbClr val="FFFFFF"/>
                  </a:solidFill>
                  <a:latin typeface="微软雅黑" pitchFamily="34" charset="-122"/>
                  <a:ea typeface="微软雅黑" pitchFamily="34" charset="-122"/>
                  <a:sym typeface="Arial" pitchFamily="34" charset="0"/>
                </a:rPr>
                <a:t>输入您的</a:t>
              </a:r>
              <a:r>
                <a:rPr lang="zh-CN" altLang="en-US" sz="1500" b="1">
                  <a:solidFill>
                    <a:srgbClr val="FFFFFF"/>
                  </a:solidFill>
                  <a:latin typeface="微软雅黑" pitchFamily="34" charset="-122"/>
                  <a:ea typeface="微软雅黑" pitchFamily="34" charset="-122"/>
                  <a:sym typeface="Arial" pitchFamily="34" charset="0"/>
                </a:rPr>
                <a:t>标题</a:t>
              </a:r>
              <a:endParaRPr lang="zh-CN" altLang="en-US" sz="2400" b="1">
                <a:solidFill>
                  <a:srgbClr val="FFFFFF"/>
                </a:solidFill>
                <a:latin typeface="微软雅黑" pitchFamily="34" charset="-122"/>
                <a:ea typeface="微软雅黑" pitchFamily="34" charset="-122"/>
                <a:sym typeface="Arial" pitchFamily="34" charset="0"/>
              </a:endParaRPr>
            </a:p>
          </p:txBody>
        </p:sp>
        <p:pic>
          <p:nvPicPr>
            <p:cNvPr id="7" name="图片 1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9948" y="86761"/>
              <a:ext cx="515964" cy="515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8" name="Group 10"/>
          <p:cNvGrpSpPr>
            <a:grpSpLocks/>
          </p:cNvGrpSpPr>
          <p:nvPr/>
        </p:nvGrpSpPr>
        <p:grpSpPr bwMode="auto">
          <a:xfrm>
            <a:off x="3323377" y="1347614"/>
            <a:ext cx="2427684" cy="517922"/>
            <a:chOff x="0" y="0"/>
            <a:chExt cx="3236673" cy="689487"/>
          </a:xfrm>
        </p:grpSpPr>
        <p:sp>
          <p:nvSpPr>
            <p:cNvPr id="9" name="Rectangle 632"/>
            <p:cNvSpPr>
              <a:spLocks noChangeArrowheads="1"/>
            </p:cNvSpPr>
            <p:nvPr/>
          </p:nvSpPr>
          <p:spPr bwMode="auto">
            <a:xfrm>
              <a:off x="0" y="0"/>
              <a:ext cx="3236673" cy="689487"/>
            </a:xfrm>
            <a:prstGeom prst="rect">
              <a:avLst/>
            </a:prstGeom>
            <a:solidFill>
              <a:srgbClr val="FF745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10" name="图片 707"/>
            <p:cNvSpPr>
              <a:spLocks noChangeArrowheads="1"/>
            </p:cNvSpPr>
            <p:nvPr/>
          </p:nvSpPr>
          <p:spPr bwMode="auto">
            <a:xfrm>
              <a:off x="1598457" y="133769"/>
              <a:ext cx="1511414" cy="430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100">
                  <a:solidFill>
                    <a:srgbClr val="FFFFFF"/>
                  </a:solidFill>
                  <a:latin typeface="微软雅黑" pitchFamily="34" charset="-122"/>
                  <a:ea typeface="微软雅黑" pitchFamily="34" charset="-122"/>
                  <a:sym typeface="Arial" pitchFamily="34" charset="0"/>
                </a:rPr>
                <a:t>输入您的</a:t>
              </a:r>
              <a:r>
                <a:rPr lang="zh-CN" altLang="en-US" sz="1500" b="1">
                  <a:solidFill>
                    <a:srgbClr val="FFFFFF"/>
                  </a:solidFill>
                  <a:latin typeface="微软雅黑" pitchFamily="34" charset="-122"/>
                  <a:ea typeface="微软雅黑" pitchFamily="34" charset="-122"/>
                  <a:sym typeface="Arial" pitchFamily="34" charset="0"/>
                </a:rPr>
                <a:t>标题</a:t>
              </a:r>
              <a:endParaRPr lang="zh-CN" altLang="en-US" sz="2400" b="1">
                <a:solidFill>
                  <a:srgbClr val="FFFFFF"/>
                </a:solidFill>
                <a:latin typeface="微软雅黑" pitchFamily="34" charset="-122"/>
                <a:ea typeface="微软雅黑" pitchFamily="34" charset="-122"/>
                <a:sym typeface="Arial" pitchFamily="34" charset="0"/>
              </a:endParaRPr>
            </a:p>
          </p:txBody>
        </p:sp>
        <p:pic>
          <p:nvPicPr>
            <p:cNvPr id="11" name="图片 2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5906" y="48001"/>
              <a:ext cx="609524" cy="609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2" name="Group 14"/>
          <p:cNvGrpSpPr>
            <a:grpSpLocks/>
          </p:cNvGrpSpPr>
          <p:nvPr/>
        </p:nvGrpSpPr>
        <p:grpSpPr bwMode="auto">
          <a:xfrm>
            <a:off x="5960612" y="1347614"/>
            <a:ext cx="2427685" cy="517922"/>
            <a:chOff x="0" y="0"/>
            <a:chExt cx="3236673" cy="689487"/>
          </a:xfrm>
        </p:grpSpPr>
        <p:sp>
          <p:nvSpPr>
            <p:cNvPr id="13" name="Rectangle 633"/>
            <p:cNvSpPr>
              <a:spLocks noChangeArrowheads="1"/>
            </p:cNvSpPr>
            <p:nvPr/>
          </p:nvSpPr>
          <p:spPr bwMode="auto">
            <a:xfrm>
              <a:off x="0" y="0"/>
              <a:ext cx="3236673" cy="689487"/>
            </a:xfrm>
            <a:prstGeom prst="rect">
              <a:avLst/>
            </a:prstGeom>
            <a:solidFill>
              <a:srgbClr val="4C606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14" name="图片 707"/>
            <p:cNvSpPr>
              <a:spLocks noChangeArrowheads="1"/>
            </p:cNvSpPr>
            <p:nvPr/>
          </p:nvSpPr>
          <p:spPr bwMode="auto">
            <a:xfrm>
              <a:off x="1657664" y="149141"/>
              <a:ext cx="1511413" cy="430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100">
                  <a:solidFill>
                    <a:srgbClr val="FFFFFF"/>
                  </a:solidFill>
                  <a:latin typeface="微软雅黑" pitchFamily="34" charset="-122"/>
                  <a:ea typeface="微软雅黑" pitchFamily="34" charset="-122"/>
                  <a:sym typeface="Arial" pitchFamily="34" charset="0"/>
                </a:rPr>
                <a:t>输入您的</a:t>
              </a:r>
              <a:r>
                <a:rPr lang="zh-CN" altLang="en-US" sz="1500" b="1">
                  <a:solidFill>
                    <a:srgbClr val="FFFFFF"/>
                  </a:solidFill>
                  <a:latin typeface="微软雅黑" pitchFamily="34" charset="-122"/>
                  <a:ea typeface="微软雅黑" pitchFamily="34" charset="-122"/>
                  <a:sym typeface="Arial" pitchFamily="34" charset="0"/>
                </a:rPr>
                <a:t>标题</a:t>
              </a:r>
              <a:endParaRPr lang="zh-CN" altLang="en-US" sz="2400" b="1">
                <a:solidFill>
                  <a:srgbClr val="FFFFFF"/>
                </a:solidFill>
                <a:latin typeface="微软雅黑" pitchFamily="34" charset="-122"/>
                <a:ea typeface="微软雅黑" pitchFamily="34" charset="-122"/>
                <a:sym typeface="Arial" pitchFamily="34" charset="0"/>
              </a:endParaRPr>
            </a:p>
          </p:txBody>
        </p:sp>
        <p:sp>
          <p:nvSpPr>
            <p:cNvPr id="15" name="图片 76"/>
            <p:cNvSpPr>
              <a:spLocks noChangeArrowheads="1"/>
            </p:cNvSpPr>
            <p:nvPr/>
          </p:nvSpPr>
          <p:spPr bwMode="auto">
            <a:xfrm>
              <a:off x="198745" y="137945"/>
              <a:ext cx="455613" cy="412750"/>
            </a:xfrm>
            <a:custGeom>
              <a:avLst/>
              <a:gdLst>
                <a:gd name="T0" fmla="*/ 21610 w 54"/>
                <a:gd name="T1" fmla="*/ 8670 h 49"/>
                <a:gd name="T2" fmla="*/ 11103 w 54"/>
                <a:gd name="T3" fmla="*/ 759 h 49"/>
                <a:gd name="T4" fmla="*/ 765 w 54"/>
                <a:gd name="T5" fmla="*/ 13456 h 49"/>
                <a:gd name="T6" fmla="*/ 21610 w 54"/>
                <a:gd name="T7" fmla="*/ 38851 h 49"/>
                <a:gd name="T8" fmla="*/ 42343 w 54"/>
                <a:gd name="T9" fmla="*/ 13456 h 49"/>
                <a:gd name="T10" fmla="*/ 32739 w 54"/>
                <a:gd name="T11" fmla="*/ 759 h 49"/>
                <a:gd name="T12" fmla="*/ 21610 w 54"/>
                <a:gd name="T13" fmla="*/ 8670 h 49"/>
                <a:gd name="T14" fmla="*/ 21610 w 54"/>
                <a:gd name="T15" fmla="*/ 8670 h 49"/>
                <a:gd name="T16" fmla="*/ 0 60000 65536"/>
                <a:gd name="T17" fmla="*/ 0 60000 65536"/>
                <a:gd name="T18" fmla="*/ 0 60000 65536"/>
                <a:gd name="T19" fmla="*/ 0 60000 65536"/>
                <a:gd name="T20" fmla="*/ 0 60000 65536"/>
                <a:gd name="T21" fmla="*/ 0 60000 65536"/>
                <a:gd name="T22" fmla="*/ 0 60000 65536"/>
                <a:gd name="T23" fmla="*/ 0 60000 65536"/>
                <a:gd name="T24" fmla="*/ 0 w 54"/>
                <a:gd name="T25" fmla="*/ 0 h 49"/>
                <a:gd name="T26" fmla="*/ 54 w 54"/>
                <a:gd name="T27" fmla="*/ 49 h 4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4" h="49">
                  <a:moveTo>
                    <a:pt x="27" y="11"/>
                  </a:moveTo>
                  <a:cubicBezTo>
                    <a:pt x="25" y="4"/>
                    <a:pt x="20" y="0"/>
                    <a:pt x="14" y="1"/>
                  </a:cubicBezTo>
                  <a:cubicBezTo>
                    <a:pt x="4" y="1"/>
                    <a:pt x="0" y="8"/>
                    <a:pt x="1" y="17"/>
                  </a:cubicBezTo>
                  <a:cubicBezTo>
                    <a:pt x="2" y="28"/>
                    <a:pt x="17" y="35"/>
                    <a:pt x="27" y="49"/>
                  </a:cubicBezTo>
                  <a:cubicBezTo>
                    <a:pt x="37" y="35"/>
                    <a:pt x="52" y="29"/>
                    <a:pt x="53" y="17"/>
                  </a:cubicBezTo>
                  <a:cubicBezTo>
                    <a:pt x="54" y="9"/>
                    <a:pt x="51" y="2"/>
                    <a:pt x="41" y="1"/>
                  </a:cubicBezTo>
                  <a:cubicBezTo>
                    <a:pt x="34" y="0"/>
                    <a:pt x="30" y="4"/>
                    <a:pt x="27" y="11"/>
                  </a:cubicBezTo>
                  <a:cubicBezTo>
                    <a:pt x="27" y="11"/>
                    <a:pt x="27" y="11"/>
                    <a:pt x="27" y="11"/>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grpSp>
        <p:nvGrpSpPr>
          <p:cNvPr id="16" name="Group 18"/>
          <p:cNvGrpSpPr>
            <a:grpSpLocks/>
          </p:cNvGrpSpPr>
          <p:nvPr/>
        </p:nvGrpSpPr>
        <p:grpSpPr bwMode="auto">
          <a:xfrm>
            <a:off x="707574" y="3003798"/>
            <a:ext cx="2427685" cy="519113"/>
            <a:chOff x="0" y="0"/>
            <a:chExt cx="3236673" cy="691684"/>
          </a:xfrm>
        </p:grpSpPr>
        <p:sp>
          <p:nvSpPr>
            <p:cNvPr id="17" name="Rectangle 634"/>
            <p:cNvSpPr>
              <a:spLocks noChangeArrowheads="1"/>
            </p:cNvSpPr>
            <p:nvPr/>
          </p:nvSpPr>
          <p:spPr bwMode="auto">
            <a:xfrm>
              <a:off x="0" y="0"/>
              <a:ext cx="3236673" cy="691684"/>
            </a:xfrm>
            <a:prstGeom prst="rect">
              <a:avLst/>
            </a:prstGeom>
            <a:solidFill>
              <a:srgbClr val="007ABB"/>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18" name="图片 707"/>
            <p:cNvSpPr>
              <a:spLocks noChangeArrowheads="1"/>
            </p:cNvSpPr>
            <p:nvPr/>
          </p:nvSpPr>
          <p:spPr bwMode="auto">
            <a:xfrm>
              <a:off x="1625342" y="143902"/>
              <a:ext cx="1511413" cy="430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100">
                  <a:solidFill>
                    <a:srgbClr val="FFFFFF"/>
                  </a:solidFill>
                  <a:latin typeface="微软雅黑" pitchFamily="34" charset="-122"/>
                  <a:ea typeface="微软雅黑" pitchFamily="34" charset="-122"/>
                  <a:sym typeface="Arial" pitchFamily="34" charset="0"/>
                </a:rPr>
                <a:t>输入您的</a:t>
              </a:r>
              <a:r>
                <a:rPr lang="zh-CN" altLang="en-US" sz="1500" b="1">
                  <a:solidFill>
                    <a:srgbClr val="FFFFFF"/>
                  </a:solidFill>
                  <a:latin typeface="微软雅黑" pitchFamily="34" charset="-122"/>
                  <a:ea typeface="微软雅黑" pitchFamily="34" charset="-122"/>
                  <a:sym typeface="Arial" pitchFamily="34" charset="0"/>
                </a:rPr>
                <a:t>标题</a:t>
              </a:r>
              <a:endParaRPr lang="zh-CN" altLang="en-US" sz="2400" b="1">
                <a:solidFill>
                  <a:srgbClr val="FFFFFF"/>
                </a:solidFill>
                <a:latin typeface="微软雅黑" pitchFamily="34" charset="-122"/>
                <a:ea typeface="微软雅黑" pitchFamily="34" charset="-122"/>
                <a:sym typeface="Arial" pitchFamily="34" charset="0"/>
              </a:endParaRPr>
            </a:p>
          </p:txBody>
        </p:sp>
        <p:sp>
          <p:nvSpPr>
            <p:cNvPr id="19" name="图片 71"/>
            <p:cNvSpPr>
              <a:spLocks noChangeArrowheads="1"/>
            </p:cNvSpPr>
            <p:nvPr/>
          </p:nvSpPr>
          <p:spPr bwMode="auto">
            <a:xfrm>
              <a:off x="273878" y="167337"/>
              <a:ext cx="336550" cy="361950"/>
            </a:xfrm>
            <a:custGeom>
              <a:avLst/>
              <a:gdLst>
                <a:gd name="T0" fmla="*/ 20532 w 40"/>
                <a:gd name="T1" fmla="*/ 14168 h 43"/>
                <a:gd name="T2" fmla="*/ 23680 w 40"/>
                <a:gd name="T3" fmla="*/ 7900 h 43"/>
                <a:gd name="T4" fmla="*/ 15789 w 40"/>
                <a:gd name="T5" fmla="*/ 0 h 43"/>
                <a:gd name="T6" fmla="*/ 7892 w 40"/>
                <a:gd name="T7" fmla="*/ 7900 h 43"/>
                <a:gd name="T8" fmla="*/ 11013 w 40"/>
                <a:gd name="T9" fmla="*/ 14168 h 43"/>
                <a:gd name="T10" fmla="*/ 0 w 40"/>
                <a:gd name="T11" fmla="*/ 33993 h 43"/>
                <a:gd name="T12" fmla="*/ 31572 w 40"/>
                <a:gd name="T13" fmla="*/ 33993 h 43"/>
                <a:gd name="T14" fmla="*/ 20532 w 40"/>
                <a:gd name="T15" fmla="*/ 14168 h 43"/>
                <a:gd name="T16" fmla="*/ 0 60000 65536"/>
                <a:gd name="T17" fmla="*/ 0 60000 65536"/>
                <a:gd name="T18" fmla="*/ 0 60000 65536"/>
                <a:gd name="T19" fmla="*/ 0 60000 65536"/>
                <a:gd name="T20" fmla="*/ 0 60000 65536"/>
                <a:gd name="T21" fmla="*/ 0 60000 65536"/>
                <a:gd name="T22" fmla="*/ 0 60000 65536"/>
                <a:gd name="T23" fmla="*/ 0 60000 65536"/>
                <a:gd name="T24" fmla="*/ 0 w 40"/>
                <a:gd name="T25" fmla="*/ 0 h 43"/>
                <a:gd name="T26" fmla="*/ 40 w 40"/>
                <a:gd name="T27" fmla="*/ 43 h 4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0" h="43">
                  <a:moveTo>
                    <a:pt x="26" y="18"/>
                  </a:moveTo>
                  <a:cubicBezTo>
                    <a:pt x="28" y="16"/>
                    <a:pt x="30" y="13"/>
                    <a:pt x="30" y="10"/>
                  </a:cubicBezTo>
                  <a:cubicBezTo>
                    <a:pt x="30" y="4"/>
                    <a:pt x="26" y="0"/>
                    <a:pt x="20" y="0"/>
                  </a:cubicBezTo>
                  <a:cubicBezTo>
                    <a:pt x="14" y="0"/>
                    <a:pt x="10" y="4"/>
                    <a:pt x="10" y="10"/>
                  </a:cubicBezTo>
                  <a:cubicBezTo>
                    <a:pt x="10" y="13"/>
                    <a:pt x="11" y="16"/>
                    <a:pt x="14" y="18"/>
                  </a:cubicBezTo>
                  <a:cubicBezTo>
                    <a:pt x="7" y="22"/>
                    <a:pt x="1" y="31"/>
                    <a:pt x="0" y="43"/>
                  </a:cubicBezTo>
                  <a:cubicBezTo>
                    <a:pt x="40" y="43"/>
                    <a:pt x="40" y="43"/>
                    <a:pt x="40" y="43"/>
                  </a:cubicBezTo>
                  <a:cubicBezTo>
                    <a:pt x="39" y="31"/>
                    <a:pt x="33" y="22"/>
                    <a:pt x="26" y="18"/>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grpSp>
        <p:nvGrpSpPr>
          <p:cNvPr id="20" name="Group 22"/>
          <p:cNvGrpSpPr>
            <a:grpSpLocks/>
          </p:cNvGrpSpPr>
          <p:nvPr/>
        </p:nvGrpSpPr>
        <p:grpSpPr bwMode="auto">
          <a:xfrm>
            <a:off x="3323377" y="3003798"/>
            <a:ext cx="2427684" cy="519113"/>
            <a:chOff x="0" y="0"/>
            <a:chExt cx="3236673" cy="691684"/>
          </a:xfrm>
        </p:grpSpPr>
        <p:sp>
          <p:nvSpPr>
            <p:cNvPr id="21" name="Rectangle 635"/>
            <p:cNvSpPr>
              <a:spLocks noChangeArrowheads="1"/>
            </p:cNvSpPr>
            <p:nvPr/>
          </p:nvSpPr>
          <p:spPr bwMode="auto">
            <a:xfrm>
              <a:off x="0" y="0"/>
              <a:ext cx="3236673" cy="691684"/>
            </a:xfrm>
            <a:prstGeom prst="rect">
              <a:avLst/>
            </a:prstGeom>
            <a:solidFill>
              <a:srgbClr val="FFC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2" name="图片 707"/>
            <p:cNvSpPr>
              <a:spLocks noChangeArrowheads="1"/>
            </p:cNvSpPr>
            <p:nvPr/>
          </p:nvSpPr>
          <p:spPr bwMode="auto">
            <a:xfrm>
              <a:off x="1588580" y="148744"/>
              <a:ext cx="1511414" cy="430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100">
                  <a:solidFill>
                    <a:srgbClr val="FFFFFF"/>
                  </a:solidFill>
                  <a:latin typeface="微软雅黑" pitchFamily="34" charset="-122"/>
                  <a:ea typeface="微软雅黑" pitchFamily="34" charset="-122"/>
                  <a:sym typeface="Arial" pitchFamily="34" charset="0"/>
                </a:rPr>
                <a:t>输入您的</a:t>
              </a:r>
              <a:r>
                <a:rPr lang="zh-CN" altLang="en-US" sz="1500" b="1">
                  <a:solidFill>
                    <a:srgbClr val="FFFFFF"/>
                  </a:solidFill>
                  <a:latin typeface="微软雅黑" pitchFamily="34" charset="-122"/>
                  <a:ea typeface="微软雅黑" pitchFamily="34" charset="-122"/>
                  <a:sym typeface="Arial" pitchFamily="34" charset="0"/>
                </a:rPr>
                <a:t>标题</a:t>
              </a:r>
              <a:endParaRPr lang="zh-CN" altLang="en-US" sz="2400" b="1">
                <a:solidFill>
                  <a:srgbClr val="FFFFFF"/>
                </a:solidFill>
                <a:latin typeface="微软雅黑" pitchFamily="34" charset="-122"/>
                <a:ea typeface="微软雅黑" pitchFamily="34" charset="-122"/>
                <a:sym typeface="Arial" pitchFamily="34" charset="0"/>
              </a:endParaRPr>
            </a:p>
          </p:txBody>
        </p:sp>
        <p:sp>
          <p:nvSpPr>
            <p:cNvPr id="23" name="图片 70"/>
            <p:cNvSpPr>
              <a:spLocks noChangeArrowheads="1"/>
            </p:cNvSpPr>
            <p:nvPr/>
          </p:nvSpPr>
          <p:spPr bwMode="auto">
            <a:xfrm>
              <a:off x="215627" y="166113"/>
              <a:ext cx="506413" cy="379413"/>
            </a:xfrm>
            <a:custGeom>
              <a:avLst/>
              <a:gdLst>
                <a:gd name="T0" fmla="*/ 24053 w 60"/>
                <a:gd name="T1" fmla="*/ 0 h 45"/>
                <a:gd name="T2" fmla="*/ 0 w 60"/>
                <a:gd name="T3" fmla="*/ 15880 h 45"/>
                <a:gd name="T4" fmla="*/ 12016 w 60"/>
                <a:gd name="T5" fmla="*/ 30268 h 45"/>
                <a:gd name="T6" fmla="*/ 7209 w 60"/>
                <a:gd name="T7" fmla="*/ 35797 h 45"/>
                <a:gd name="T8" fmla="*/ 15945 w 60"/>
                <a:gd name="T9" fmla="*/ 31001 h 45"/>
                <a:gd name="T10" fmla="*/ 24053 w 60"/>
                <a:gd name="T11" fmla="*/ 32663 h 45"/>
                <a:gd name="T12" fmla="*/ 47940 w 60"/>
                <a:gd name="T13" fmla="*/ 15880 h 45"/>
                <a:gd name="T14" fmla="*/ 24053 w 60"/>
                <a:gd name="T15" fmla="*/ 0 h 45"/>
                <a:gd name="T16" fmla="*/ 0 60000 65536"/>
                <a:gd name="T17" fmla="*/ 0 60000 65536"/>
                <a:gd name="T18" fmla="*/ 0 60000 65536"/>
                <a:gd name="T19" fmla="*/ 0 60000 65536"/>
                <a:gd name="T20" fmla="*/ 0 60000 65536"/>
                <a:gd name="T21" fmla="*/ 0 60000 65536"/>
                <a:gd name="T22" fmla="*/ 0 60000 65536"/>
                <a:gd name="T23" fmla="*/ 0 60000 65536"/>
                <a:gd name="T24" fmla="*/ 0 w 60"/>
                <a:gd name="T25" fmla="*/ 0 h 45"/>
                <a:gd name="T26" fmla="*/ 60 w 60"/>
                <a:gd name="T27" fmla="*/ 45 h 4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0" h="45">
                  <a:moveTo>
                    <a:pt x="30" y="0"/>
                  </a:moveTo>
                  <a:cubicBezTo>
                    <a:pt x="14" y="0"/>
                    <a:pt x="0" y="9"/>
                    <a:pt x="0" y="20"/>
                  </a:cubicBezTo>
                  <a:cubicBezTo>
                    <a:pt x="0" y="28"/>
                    <a:pt x="6" y="34"/>
                    <a:pt x="15" y="38"/>
                  </a:cubicBezTo>
                  <a:cubicBezTo>
                    <a:pt x="9" y="45"/>
                    <a:pt x="9" y="45"/>
                    <a:pt x="9" y="45"/>
                  </a:cubicBezTo>
                  <a:cubicBezTo>
                    <a:pt x="20" y="39"/>
                    <a:pt x="20" y="39"/>
                    <a:pt x="20" y="39"/>
                  </a:cubicBezTo>
                  <a:cubicBezTo>
                    <a:pt x="23" y="40"/>
                    <a:pt x="27" y="41"/>
                    <a:pt x="30" y="41"/>
                  </a:cubicBezTo>
                  <a:cubicBezTo>
                    <a:pt x="47" y="41"/>
                    <a:pt x="60" y="32"/>
                    <a:pt x="60" y="20"/>
                  </a:cubicBezTo>
                  <a:cubicBezTo>
                    <a:pt x="60" y="9"/>
                    <a:pt x="47" y="0"/>
                    <a:pt x="30" y="0"/>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sp>
        <p:nvSpPr>
          <p:cNvPr id="24" name="图片 1"/>
          <p:cNvSpPr>
            <a:spLocks noChangeArrowheads="1"/>
          </p:cNvSpPr>
          <p:nvPr/>
        </p:nvSpPr>
        <p:spPr bwMode="auto">
          <a:xfrm>
            <a:off x="650424" y="3651498"/>
            <a:ext cx="2484835" cy="9925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lIns="68580" tIns="34290" rIns="68580" bIns="34290">
            <a:spAutoFit/>
          </a:bodyPr>
          <a:lstStyle/>
          <a:p>
            <a:r>
              <a:rPr lang="zh-CN" altLang="en-US" sz="1200" dirty="0">
                <a:solidFill>
                  <a:schemeClr val="tx1">
                    <a:lumMod val="75000"/>
                    <a:lumOff val="25000"/>
                  </a:schemeClr>
                </a:solidFill>
                <a:latin typeface="微软雅黑" pitchFamily="34" charset="-122"/>
                <a:ea typeface="微软雅黑" pitchFamily="34" charset="-122"/>
                <a:sym typeface="微软雅黑" pitchFamily="34" charset="-122"/>
              </a:rPr>
              <a:t>保留文字的格式和动画效果不变，请不要删除图片，直接把图片中的文字替换即可。   方法</a:t>
            </a:r>
            <a:r>
              <a:rPr lang="en-US" altLang="zh-CN" sz="1200" dirty="0">
                <a:solidFill>
                  <a:schemeClr val="tx1">
                    <a:lumMod val="75000"/>
                    <a:lumOff val="25000"/>
                  </a:schemeClr>
                </a:solidFill>
                <a:latin typeface="微软雅黑" pitchFamily="34" charset="-122"/>
                <a:ea typeface="微软雅黑" pitchFamily="34" charset="-122"/>
                <a:sym typeface="微软雅黑" pitchFamily="34" charset="-122"/>
              </a:rPr>
              <a:t>1</a:t>
            </a:r>
            <a:r>
              <a:rPr lang="zh-CN" altLang="en-US" sz="1200" dirty="0">
                <a:solidFill>
                  <a:schemeClr val="tx1">
                    <a:lumMod val="75000"/>
                    <a:lumOff val="25000"/>
                  </a:schemeClr>
                </a:solidFill>
                <a:latin typeface="微软雅黑" pitchFamily="34" charset="-122"/>
                <a:ea typeface="微软雅黑" pitchFamily="34" charset="-122"/>
                <a:sym typeface="微软雅黑" pitchFamily="34" charset="-122"/>
              </a:rPr>
              <a:t>：按</a:t>
            </a:r>
            <a:r>
              <a:rPr lang="en-US" altLang="zh-CN" sz="1200" dirty="0">
                <a:solidFill>
                  <a:schemeClr val="tx1">
                    <a:lumMod val="75000"/>
                    <a:lumOff val="25000"/>
                  </a:schemeClr>
                </a:solidFill>
                <a:latin typeface="微软雅黑" pitchFamily="34" charset="-122"/>
                <a:ea typeface="微软雅黑" pitchFamily="34" charset="-122"/>
                <a:sym typeface="微软雅黑" pitchFamily="34" charset="-122"/>
              </a:rPr>
              <a:t>Backspace</a:t>
            </a:r>
            <a:r>
              <a:rPr lang="zh-CN" altLang="en-US" sz="1200" dirty="0">
                <a:solidFill>
                  <a:schemeClr val="tx1">
                    <a:lumMod val="75000"/>
                    <a:lumOff val="25000"/>
                  </a:schemeClr>
                </a:solidFill>
                <a:latin typeface="微软雅黑" pitchFamily="34" charset="-122"/>
                <a:ea typeface="微软雅黑" pitchFamily="34" charset="-122"/>
                <a:sym typeface="微软雅黑" pitchFamily="34" charset="-122"/>
              </a:rPr>
              <a:t>依次删除掉框内文字，重新输入。</a:t>
            </a:r>
            <a:endParaRPr lang="en-US" sz="12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25" name="图片 1"/>
          <p:cNvSpPr>
            <a:spLocks noChangeArrowheads="1"/>
          </p:cNvSpPr>
          <p:nvPr/>
        </p:nvSpPr>
        <p:spPr bwMode="auto">
          <a:xfrm>
            <a:off x="3257893" y="1964359"/>
            <a:ext cx="2427685" cy="715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580" tIns="34290" rIns="68580" bIns="34290">
            <a:spAutoFit/>
          </a:bodyPr>
          <a:lstStyle/>
          <a:p>
            <a:pPr lvl="0"/>
            <a:r>
              <a:rPr lang="en-US" altLang="zh-CN" sz="1400" dirty="0" smtClean="0">
                <a:solidFill>
                  <a:schemeClr val="tx1">
                    <a:lumMod val="75000"/>
                    <a:lumOff val="25000"/>
                  </a:schemeClr>
                </a:solidFill>
                <a:latin typeface="微软雅黑" pitchFamily="34" charset="-122"/>
                <a:ea typeface="微软雅黑" pitchFamily="34" charset="-122"/>
                <a:sym typeface="微软雅黑" pitchFamily="34" charset="-122"/>
              </a:rPr>
              <a:t>TH</a:t>
            </a:r>
            <a:r>
              <a:rPr lang="zh-CN" altLang="en-US" sz="1400" dirty="0" smtClean="0">
                <a:solidFill>
                  <a:schemeClr val="tx1">
                    <a:lumMod val="75000"/>
                    <a:lumOff val="25000"/>
                  </a:schemeClr>
                </a:solidFill>
                <a:latin typeface="微软雅黑" pitchFamily="34" charset="-122"/>
                <a:ea typeface="微软雅黑" pitchFamily="34" charset="-122"/>
                <a:sym typeface="微软雅黑" pitchFamily="34" charset="-122"/>
              </a:rPr>
              <a:t>设计师</a:t>
            </a:r>
            <a:r>
              <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rPr>
              <a:t>致力于教学课件、教学设计、汇报</a:t>
            </a:r>
            <a:r>
              <a:rPr lang="en-US" altLang="zh-CN" sz="1400" dirty="0">
                <a:solidFill>
                  <a:schemeClr val="tx1">
                    <a:lumMod val="75000"/>
                    <a:lumOff val="25000"/>
                  </a:schemeClr>
                </a:solidFill>
                <a:latin typeface="微软雅黑" pitchFamily="34" charset="-122"/>
                <a:ea typeface="微软雅黑" pitchFamily="34" charset="-122"/>
                <a:sym typeface="微软雅黑" pitchFamily="34" charset="-122"/>
              </a:rPr>
              <a:t>PPT</a:t>
            </a:r>
            <a:r>
              <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rPr>
              <a:t>及相册</a:t>
            </a:r>
            <a:r>
              <a:rPr lang="en-US" altLang="zh-CN" sz="1400" dirty="0">
                <a:solidFill>
                  <a:schemeClr val="tx1">
                    <a:lumMod val="75000"/>
                    <a:lumOff val="25000"/>
                  </a:schemeClr>
                </a:solidFill>
                <a:latin typeface="微软雅黑" pitchFamily="34" charset="-122"/>
                <a:ea typeface="微软雅黑" pitchFamily="34" charset="-122"/>
                <a:sym typeface="微软雅黑" pitchFamily="34" charset="-122"/>
              </a:rPr>
              <a:t>PPT</a:t>
            </a:r>
            <a:r>
              <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rPr>
              <a:t>的原创设计与美化。</a:t>
            </a:r>
            <a:endParaRPr lang="en-US" altLang="zh-CN" sz="14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26" name="图片 1"/>
          <p:cNvSpPr>
            <a:spLocks noChangeArrowheads="1"/>
          </p:cNvSpPr>
          <p:nvPr/>
        </p:nvSpPr>
        <p:spPr bwMode="auto">
          <a:xfrm>
            <a:off x="3250749" y="3625304"/>
            <a:ext cx="2427685" cy="9925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580" tIns="34290" rIns="68580" bIns="34290">
            <a:spAutoFit/>
          </a:bodyPr>
          <a:lstStyle/>
          <a:p>
            <a:pPr lvl="0"/>
            <a:r>
              <a:rPr lang="zh-CN" altLang="en-US" sz="1200" dirty="0">
                <a:solidFill>
                  <a:schemeClr val="tx1">
                    <a:lumMod val="75000"/>
                    <a:lumOff val="25000"/>
                  </a:schemeClr>
                </a:solidFill>
                <a:latin typeface="微软雅黑" pitchFamily="34" charset="-122"/>
                <a:ea typeface="微软雅黑" pitchFamily="34" charset="-122"/>
                <a:sym typeface="微软雅黑" pitchFamily="34" charset="-122"/>
              </a:rPr>
              <a:t>保留文字的格式和动画效果不变，请不要删除图片，直接把图片中的文字替换即可。   方法</a:t>
            </a:r>
            <a:r>
              <a:rPr lang="en-US" altLang="zh-CN" sz="1200" dirty="0">
                <a:solidFill>
                  <a:schemeClr val="tx1">
                    <a:lumMod val="75000"/>
                    <a:lumOff val="25000"/>
                  </a:schemeClr>
                </a:solidFill>
                <a:latin typeface="微软雅黑" pitchFamily="34" charset="-122"/>
                <a:ea typeface="微软雅黑" pitchFamily="34" charset="-122"/>
                <a:sym typeface="微软雅黑" pitchFamily="34" charset="-122"/>
              </a:rPr>
              <a:t>1</a:t>
            </a:r>
            <a:r>
              <a:rPr lang="zh-CN" altLang="en-US" sz="1200" dirty="0">
                <a:solidFill>
                  <a:schemeClr val="tx1">
                    <a:lumMod val="75000"/>
                    <a:lumOff val="25000"/>
                  </a:schemeClr>
                </a:solidFill>
                <a:latin typeface="微软雅黑" pitchFamily="34" charset="-122"/>
                <a:ea typeface="微软雅黑" pitchFamily="34" charset="-122"/>
                <a:sym typeface="微软雅黑" pitchFamily="34" charset="-122"/>
              </a:rPr>
              <a:t>：按</a:t>
            </a:r>
            <a:r>
              <a:rPr lang="en-US" altLang="zh-CN" sz="1200" dirty="0">
                <a:solidFill>
                  <a:schemeClr val="tx1">
                    <a:lumMod val="75000"/>
                    <a:lumOff val="25000"/>
                  </a:schemeClr>
                </a:solidFill>
                <a:latin typeface="微软雅黑" pitchFamily="34" charset="-122"/>
                <a:ea typeface="微软雅黑" pitchFamily="34" charset="-122"/>
                <a:sym typeface="微软雅黑" pitchFamily="34" charset="-122"/>
              </a:rPr>
              <a:t>Backspace</a:t>
            </a:r>
            <a:r>
              <a:rPr lang="zh-CN" altLang="en-US" sz="1200" dirty="0">
                <a:solidFill>
                  <a:schemeClr val="tx1">
                    <a:lumMod val="75000"/>
                    <a:lumOff val="25000"/>
                  </a:schemeClr>
                </a:solidFill>
                <a:latin typeface="微软雅黑" pitchFamily="34" charset="-122"/>
                <a:ea typeface="微软雅黑" pitchFamily="34" charset="-122"/>
                <a:sym typeface="微软雅黑" pitchFamily="34" charset="-122"/>
              </a:rPr>
              <a:t>依次删除掉框内文字，重新输入。</a:t>
            </a:r>
            <a:endParaRPr lang="en-US" altLang="zh-CN" sz="12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27" name="图片 1"/>
          <p:cNvSpPr>
            <a:spLocks noChangeArrowheads="1"/>
          </p:cNvSpPr>
          <p:nvPr/>
        </p:nvSpPr>
        <p:spPr bwMode="auto">
          <a:xfrm>
            <a:off x="5883221" y="3625304"/>
            <a:ext cx="2427684" cy="9925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580" tIns="34290" rIns="68580" bIns="34290">
            <a:spAutoFit/>
          </a:bodyPr>
          <a:lstStyle/>
          <a:p>
            <a:pPr lvl="0"/>
            <a:r>
              <a:rPr lang="zh-CN" altLang="en-US" sz="1200" dirty="0">
                <a:solidFill>
                  <a:schemeClr val="tx1">
                    <a:lumMod val="75000"/>
                    <a:lumOff val="25000"/>
                  </a:schemeClr>
                </a:solidFill>
                <a:latin typeface="微软雅黑" pitchFamily="34" charset="-122"/>
                <a:ea typeface="微软雅黑" pitchFamily="34" charset="-122"/>
                <a:sym typeface="微软雅黑" pitchFamily="34" charset="-122"/>
              </a:rPr>
              <a:t>保留文字的格式和动画效果不变，请不要删除图片，直接把图片中的文字替换即可。   方法</a:t>
            </a:r>
            <a:r>
              <a:rPr lang="en-US" altLang="zh-CN" sz="1200" dirty="0">
                <a:solidFill>
                  <a:schemeClr val="tx1">
                    <a:lumMod val="75000"/>
                    <a:lumOff val="25000"/>
                  </a:schemeClr>
                </a:solidFill>
                <a:latin typeface="微软雅黑" pitchFamily="34" charset="-122"/>
                <a:ea typeface="微软雅黑" pitchFamily="34" charset="-122"/>
                <a:sym typeface="微软雅黑" pitchFamily="34" charset="-122"/>
              </a:rPr>
              <a:t>1</a:t>
            </a:r>
            <a:r>
              <a:rPr lang="zh-CN" altLang="en-US" sz="1200" dirty="0">
                <a:solidFill>
                  <a:schemeClr val="tx1">
                    <a:lumMod val="75000"/>
                    <a:lumOff val="25000"/>
                  </a:schemeClr>
                </a:solidFill>
                <a:latin typeface="微软雅黑" pitchFamily="34" charset="-122"/>
                <a:ea typeface="微软雅黑" pitchFamily="34" charset="-122"/>
                <a:sym typeface="微软雅黑" pitchFamily="34" charset="-122"/>
              </a:rPr>
              <a:t>：按</a:t>
            </a:r>
            <a:r>
              <a:rPr lang="en-US" altLang="zh-CN" sz="1200" dirty="0">
                <a:solidFill>
                  <a:schemeClr val="tx1">
                    <a:lumMod val="75000"/>
                    <a:lumOff val="25000"/>
                  </a:schemeClr>
                </a:solidFill>
                <a:latin typeface="微软雅黑" pitchFamily="34" charset="-122"/>
                <a:ea typeface="微软雅黑" pitchFamily="34" charset="-122"/>
                <a:sym typeface="微软雅黑" pitchFamily="34" charset="-122"/>
              </a:rPr>
              <a:t>Backspace</a:t>
            </a:r>
            <a:r>
              <a:rPr lang="zh-CN" altLang="en-US" sz="1200" dirty="0">
                <a:solidFill>
                  <a:schemeClr val="tx1">
                    <a:lumMod val="75000"/>
                    <a:lumOff val="25000"/>
                  </a:schemeClr>
                </a:solidFill>
                <a:latin typeface="微软雅黑" pitchFamily="34" charset="-122"/>
                <a:ea typeface="微软雅黑" pitchFamily="34" charset="-122"/>
                <a:sym typeface="微软雅黑" pitchFamily="34" charset="-122"/>
              </a:rPr>
              <a:t>依次删除掉框内文字，重新输入。</a:t>
            </a:r>
            <a:endParaRPr lang="en-US" altLang="zh-CN" sz="12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28" name="图片 1"/>
          <p:cNvSpPr>
            <a:spLocks noChangeArrowheads="1"/>
          </p:cNvSpPr>
          <p:nvPr/>
        </p:nvSpPr>
        <p:spPr bwMode="auto">
          <a:xfrm>
            <a:off x="5883221" y="1969121"/>
            <a:ext cx="2427684" cy="715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580" tIns="34290" rIns="68580" bIns="34290">
            <a:spAutoFit/>
          </a:bodyPr>
          <a:lstStyle/>
          <a:p>
            <a:pPr lvl="0"/>
            <a:r>
              <a:rPr lang="en-US" altLang="zh-CN" sz="1400" dirty="0" smtClean="0">
                <a:solidFill>
                  <a:schemeClr val="tx1">
                    <a:lumMod val="75000"/>
                    <a:lumOff val="25000"/>
                  </a:schemeClr>
                </a:solidFill>
                <a:latin typeface="微软雅黑" pitchFamily="34" charset="-122"/>
                <a:ea typeface="微软雅黑" pitchFamily="34" charset="-122"/>
                <a:sym typeface="微软雅黑" pitchFamily="34" charset="-122"/>
              </a:rPr>
              <a:t>TH</a:t>
            </a:r>
            <a:r>
              <a:rPr lang="zh-CN" altLang="en-US" sz="1400" dirty="0" smtClean="0">
                <a:solidFill>
                  <a:schemeClr val="tx1">
                    <a:lumMod val="75000"/>
                    <a:lumOff val="25000"/>
                  </a:schemeClr>
                </a:solidFill>
                <a:latin typeface="微软雅黑" pitchFamily="34" charset="-122"/>
                <a:ea typeface="微软雅黑" pitchFamily="34" charset="-122"/>
                <a:sym typeface="微软雅黑" pitchFamily="34" charset="-122"/>
              </a:rPr>
              <a:t>设计师</a:t>
            </a:r>
            <a:r>
              <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rPr>
              <a:t>致力于教学课件、教学设计、汇报</a:t>
            </a:r>
            <a:r>
              <a:rPr lang="en-US" altLang="zh-CN" sz="1400" dirty="0">
                <a:solidFill>
                  <a:schemeClr val="tx1">
                    <a:lumMod val="75000"/>
                    <a:lumOff val="25000"/>
                  </a:schemeClr>
                </a:solidFill>
                <a:latin typeface="微软雅黑" pitchFamily="34" charset="-122"/>
                <a:ea typeface="微软雅黑" pitchFamily="34" charset="-122"/>
                <a:sym typeface="微软雅黑" pitchFamily="34" charset="-122"/>
              </a:rPr>
              <a:t>PPT</a:t>
            </a:r>
            <a:r>
              <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rPr>
              <a:t>及相册</a:t>
            </a:r>
            <a:r>
              <a:rPr lang="en-US" altLang="zh-CN" sz="1400" dirty="0">
                <a:solidFill>
                  <a:schemeClr val="tx1">
                    <a:lumMod val="75000"/>
                    <a:lumOff val="25000"/>
                  </a:schemeClr>
                </a:solidFill>
                <a:latin typeface="微软雅黑" pitchFamily="34" charset="-122"/>
                <a:ea typeface="微软雅黑" pitchFamily="34" charset="-122"/>
                <a:sym typeface="微软雅黑" pitchFamily="34" charset="-122"/>
              </a:rPr>
              <a:t>PPT</a:t>
            </a:r>
            <a:r>
              <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rPr>
              <a:t>的原创设计与美化。</a:t>
            </a:r>
            <a:endParaRPr lang="en-US" altLang="zh-CN" sz="1400" dirty="0">
              <a:solidFill>
                <a:schemeClr val="tx1">
                  <a:lumMod val="75000"/>
                  <a:lumOff val="25000"/>
                </a:schemeClr>
              </a:solidFill>
              <a:latin typeface="微软雅黑" pitchFamily="34" charset="-122"/>
              <a:ea typeface="微软雅黑" pitchFamily="34" charset="-122"/>
              <a:sym typeface="微软雅黑" pitchFamily="34" charset="-122"/>
            </a:endParaRPr>
          </a:p>
        </p:txBody>
      </p:sp>
      <p:grpSp>
        <p:nvGrpSpPr>
          <p:cNvPr id="29" name="Group 31"/>
          <p:cNvGrpSpPr>
            <a:grpSpLocks/>
          </p:cNvGrpSpPr>
          <p:nvPr/>
        </p:nvGrpSpPr>
        <p:grpSpPr bwMode="auto">
          <a:xfrm>
            <a:off x="5960611" y="3003798"/>
            <a:ext cx="2427813" cy="519113"/>
            <a:chOff x="0" y="0"/>
            <a:chExt cx="3236673" cy="691684"/>
          </a:xfrm>
        </p:grpSpPr>
        <p:sp>
          <p:nvSpPr>
            <p:cNvPr id="30" name="Rectangle 636"/>
            <p:cNvSpPr>
              <a:spLocks noChangeArrowheads="1"/>
            </p:cNvSpPr>
            <p:nvPr/>
          </p:nvSpPr>
          <p:spPr bwMode="auto">
            <a:xfrm>
              <a:off x="0" y="0"/>
              <a:ext cx="3236673" cy="691684"/>
            </a:xfrm>
            <a:prstGeom prst="rect">
              <a:avLst/>
            </a:prstGeom>
            <a:solidFill>
              <a:srgbClr val="6EA08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31" name="图片 707"/>
            <p:cNvSpPr>
              <a:spLocks noChangeArrowheads="1"/>
            </p:cNvSpPr>
            <p:nvPr/>
          </p:nvSpPr>
          <p:spPr bwMode="auto">
            <a:xfrm>
              <a:off x="1686103" y="166113"/>
              <a:ext cx="1511333" cy="430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100">
                  <a:solidFill>
                    <a:srgbClr val="FFFFFF"/>
                  </a:solidFill>
                  <a:latin typeface="微软雅黑" pitchFamily="34" charset="-122"/>
                  <a:ea typeface="微软雅黑" pitchFamily="34" charset="-122"/>
                  <a:sym typeface="Arial" pitchFamily="34" charset="0"/>
                </a:rPr>
                <a:t>输入您的</a:t>
              </a:r>
              <a:r>
                <a:rPr lang="zh-CN" altLang="en-US" sz="1500" b="1">
                  <a:solidFill>
                    <a:srgbClr val="FFFFFF"/>
                  </a:solidFill>
                  <a:latin typeface="微软雅黑" pitchFamily="34" charset="-122"/>
                  <a:ea typeface="微软雅黑" pitchFamily="34" charset="-122"/>
                  <a:sym typeface="Arial" pitchFamily="34" charset="0"/>
                </a:rPr>
                <a:t>标题</a:t>
              </a:r>
              <a:endParaRPr lang="zh-CN" altLang="en-US" sz="2400" b="1">
                <a:solidFill>
                  <a:srgbClr val="FFFFFF"/>
                </a:solidFill>
                <a:latin typeface="微软雅黑" pitchFamily="34" charset="-122"/>
                <a:ea typeface="微软雅黑" pitchFamily="34" charset="-122"/>
                <a:sym typeface="Arial" pitchFamily="34" charset="0"/>
              </a:endParaRPr>
            </a:p>
          </p:txBody>
        </p:sp>
        <p:pic>
          <p:nvPicPr>
            <p:cNvPr id="32" name="图片 4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3062" y="57418"/>
              <a:ext cx="566977" cy="573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18054759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ppt_x</p:attrName>
                                        </p:attrNameLst>
                                      </p:cBhvr>
                                      <p:tavLst>
                                        <p:tav tm="0">
                                          <p:val>
                                            <p:strVal val="1+#ppt_w/2"/>
                                          </p:val>
                                        </p:tav>
                                        <p:tav tm="100000">
                                          <p:val>
                                            <p:strVal val="#ppt_x"/>
                                          </p:val>
                                        </p:tav>
                                      </p:tavLst>
                                    </p:anim>
                                    <p:anim calcmode="lin" valueType="num">
                                      <p:cBhvr>
                                        <p:cTn id="8" dur="1000" fill="hold"/>
                                        <p:tgtEl>
                                          <p:spTgt spid="4"/>
                                        </p:tgtEl>
                                        <p:attrNameLst>
                                          <p:attrName>ppt_y</p:attrName>
                                        </p:attrNameLst>
                                      </p:cBhvr>
                                      <p:tavLst>
                                        <p:tav tm="0">
                                          <p:val>
                                            <p:strVal val="#ppt_y"/>
                                          </p:val>
                                        </p:tav>
                                        <p:tav tm="100000">
                                          <p:val>
                                            <p:strVal val="#ppt_y"/>
                                          </p:val>
                                        </p:tav>
                                      </p:tavLst>
                                    </p:anim>
                                  </p:childTnLst>
                                </p:cTn>
                              </p:par>
                              <p:par>
                                <p:cTn id="9" presetID="8" presetClass="emph" presetSubtype="0" fill="hold" nodeType="withEffect">
                                  <p:stCondLst>
                                    <p:cond delay="0"/>
                                  </p:stCondLst>
                                  <p:childTnLst>
                                    <p:animRot by="21600000">
                                      <p:cBhvr>
                                        <p:cTn id="10" dur="1000" fill="hold"/>
                                        <p:tgtEl>
                                          <p:spTgt spid="4"/>
                                        </p:tgtEl>
                                        <p:attrNameLst>
                                          <p:attrName>r</p:attrName>
                                        </p:attrNameLst>
                                      </p:cBhvr>
                                    </p:animRot>
                                  </p:childTnLst>
                                </p:cTn>
                              </p:par>
                              <p:par>
                                <p:cTn id="11" presetID="2" presetClass="entr" presetSubtype="1"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ppt_x</p:attrName>
                                        </p:attrNameLst>
                                      </p:cBhvr>
                                      <p:tavLst>
                                        <p:tav tm="0">
                                          <p:val>
                                            <p:strVal val="#ppt_x"/>
                                          </p:val>
                                        </p:tav>
                                        <p:tav tm="100000">
                                          <p:val>
                                            <p:strVal val="#ppt_x"/>
                                          </p:val>
                                        </p:tav>
                                      </p:tavLst>
                                    </p:anim>
                                    <p:anim calcmode="lin" valueType="num">
                                      <p:cBhvr>
                                        <p:cTn id="14" dur="500" fill="hold"/>
                                        <p:tgtEl>
                                          <p:spTgt spid="8"/>
                                        </p:tgtEl>
                                        <p:attrNameLst>
                                          <p:attrName>ppt_y</p:attrName>
                                        </p:attrNameLst>
                                      </p:cBhvr>
                                      <p:tavLst>
                                        <p:tav tm="0">
                                          <p:val>
                                            <p:strVal val="0-#ppt_h/2"/>
                                          </p:val>
                                        </p:tav>
                                        <p:tav tm="100000">
                                          <p:val>
                                            <p:strVal val="#ppt_y"/>
                                          </p:val>
                                        </p:tav>
                                      </p:tavLst>
                                    </p:anim>
                                  </p:childTnLst>
                                </p:cTn>
                              </p:par>
                              <p:par>
                                <p:cTn id="15" presetID="8" presetClass="emph" presetSubtype="0" fill="hold" nodeType="withEffect">
                                  <p:stCondLst>
                                    <p:cond delay="0"/>
                                  </p:stCondLst>
                                  <p:childTnLst>
                                    <p:animRot by="21600000">
                                      <p:cBhvr>
                                        <p:cTn id="16" dur="1000" fill="hold"/>
                                        <p:tgtEl>
                                          <p:spTgt spid="8"/>
                                        </p:tgtEl>
                                        <p:attrNameLst>
                                          <p:attrName>r</p:attrName>
                                        </p:attrNameLst>
                                      </p:cBhvr>
                                    </p:animRot>
                                  </p:childTnLst>
                                </p:cTn>
                              </p:par>
                              <p:par>
                                <p:cTn id="17" presetID="2" presetClass="entr" presetSubtype="2"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1000" fill="hold"/>
                                        <p:tgtEl>
                                          <p:spTgt spid="12"/>
                                        </p:tgtEl>
                                        <p:attrNameLst>
                                          <p:attrName>ppt_x</p:attrName>
                                        </p:attrNameLst>
                                      </p:cBhvr>
                                      <p:tavLst>
                                        <p:tav tm="0">
                                          <p:val>
                                            <p:strVal val="1+#ppt_w/2"/>
                                          </p:val>
                                        </p:tav>
                                        <p:tav tm="100000">
                                          <p:val>
                                            <p:strVal val="#ppt_x"/>
                                          </p:val>
                                        </p:tav>
                                      </p:tavLst>
                                    </p:anim>
                                    <p:anim calcmode="lin" valueType="num">
                                      <p:cBhvr>
                                        <p:cTn id="20" dur="1000" fill="hold"/>
                                        <p:tgtEl>
                                          <p:spTgt spid="12"/>
                                        </p:tgtEl>
                                        <p:attrNameLst>
                                          <p:attrName>ppt_y</p:attrName>
                                        </p:attrNameLst>
                                      </p:cBhvr>
                                      <p:tavLst>
                                        <p:tav tm="0">
                                          <p:val>
                                            <p:strVal val="#ppt_y"/>
                                          </p:val>
                                        </p:tav>
                                        <p:tav tm="100000">
                                          <p:val>
                                            <p:strVal val="#ppt_y"/>
                                          </p:val>
                                        </p:tav>
                                      </p:tavLst>
                                    </p:anim>
                                  </p:childTnLst>
                                </p:cTn>
                              </p:par>
                              <p:par>
                                <p:cTn id="21" presetID="8" presetClass="emph" presetSubtype="0" fill="hold" nodeType="withEffect">
                                  <p:stCondLst>
                                    <p:cond delay="0"/>
                                  </p:stCondLst>
                                  <p:childTnLst>
                                    <p:animRot by="21600000">
                                      <p:cBhvr>
                                        <p:cTn id="22" dur="1000" fill="hold"/>
                                        <p:tgtEl>
                                          <p:spTgt spid="12"/>
                                        </p:tgtEl>
                                        <p:attrNameLst>
                                          <p:attrName>r</p:attrName>
                                        </p:attrNameLst>
                                      </p:cBhvr>
                                    </p:animRot>
                                  </p:childTnLst>
                                </p:cTn>
                              </p:par>
                              <p:par>
                                <p:cTn id="23" presetID="2" presetClass="entr" presetSubtype="2" fill="hold" nodeType="with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p:cTn id="25" dur="1000" fill="hold"/>
                                        <p:tgtEl>
                                          <p:spTgt spid="16"/>
                                        </p:tgtEl>
                                        <p:attrNameLst>
                                          <p:attrName>ppt_x</p:attrName>
                                        </p:attrNameLst>
                                      </p:cBhvr>
                                      <p:tavLst>
                                        <p:tav tm="0">
                                          <p:val>
                                            <p:strVal val="1+#ppt_w/2"/>
                                          </p:val>
                                        </p:tav>
                                        <p:tav tm="100000">
                                          <p:val>
                                            <p:strVal val="#ppt_x"/>
                                          </p:val>
                                        </p:tav>
                                      </p:tavLst>
                                    </p:anim>
                                    <p:anim calcmode="lin" valueType="num">
                                      <p:cBhvr>
                                        <p:cTn id="26" dur="1000" fill="hold"/>
                                        <p:tgtEl>
                                          <p:spTgt spid="16"/>
                                        </p:tgtEl>
                                        <p:attrNameLst>
                                          <p:attrName>ppt_y</p:attrName>
                                        </p:attrNameLst>
                                      </p:cBhvr>
                                      <p:tavLst>
                                        <p:tav tm="0">
                                          <p:val>
                                            <p:strVal val="#ppt_y"/>
                                          </p:val>
                                        </p:tav>
                                        <p:tav tm="100000">
                                          <p:val>
                                            <p:strVal val="#ppt_y"/>
                                          </p:val>
                                        </p:tav>
                                      </p:tavLst>
                                    </p:anim>
                                  </p:childTnLst>
                                </p:cTn>
                              </p:par>
                              <p:par>
                                <p:cTn id="27" presetID="8" presetClass="emph" presetSubtype="0" fill="hold" nodeType="withEffect">
                                  <p:stCondLst>
                                    <p:cond delay="0"/>
                                  </p:stCondLst>
                                  <p:childTnLst>
                                    <p:animRot by="21600000">
                                      <p:cBhvr>
                                        <p:cTn id="28" dur="1000" fill="hold"/>
                                        <p:tgtEl>
                                          <p:spTgt spid="16"/>
                                        </p:tgtEl>
                                        <p:attrNameLst>
                                          <p:attrName>r</p:attrName>
                                        </p:attrNameLst>
                                      </p:cBhvr>
                                    </p:animRot>
                                  </p:childTnLst>
                                </p:cTn>
                              </p:par>
                              <p:par>
                                <p:cTn id="29" presetID="2" presetClass="entr" presetSubtype="4" fill="hold" nodeType="with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p:cTn id="31" dur="1000" fill="hold"/>
                                        <p:tgtEl>
                                          <p:spTgt spid="20"/>
                                        </p:tgtEl>
                                        <p:attrNameLst>
                                          <p:attrName>ppt_x</p:attrName>
                                        </p:attrNameLst>
                                      </p:cBhvr>
                                      <p:tavLst>
                                        <p:tav tm="0">
                                          <p:val>
                                            <p:strVal val="#ppt_x"/>
                                          </p:val>
                                        </p:tav>
                                        <p:tav tm="100000">
                                          <p:val>
                                            <p:strVal val="#ppt_x"/>
                                          </p:val>
                                        </p:tav>
                                      </p:tavLst>
                                    </p:anim>
                                    <p:anim calcmode="lin" valueType="num">
                                      <p:cBhvr>
                                        <p:cTn id="32" dur="1000" fill="hold"/>
                                        <p:tgtEl>
                                          <p:spTgt spid="20"/>
                                        </p:tgtEl>
                                        <p:attrNameLst>
                                          <p:attrName>ppt_y</p:attrName>
                                        </p:attrNameLst>
                                      </p:cBhvr>
                                      <p:tavLst>
                                        <p:tav tm="0">
                                          <p:val>
                                            <p:strVal val="1+#ppt_h/2"/>
                                          </p:val>
                                        </p:tav>
                                        <p:tav tm="100000">
                                          <p:val>
                                            <p:strVal val="#ppt_y"/>
                                          </p:val>
                                        </p:tav>
                                      </p:tavLst>
                                    </p:anim>
                                  </p:childTnLst>
                                </p:cTn>
                              </p:par>
                              <p:par>
                                <p:cTn id="33" presetID="8" presetClass="emph" presetSubtype="0" fill="hold" nodeType="withEffect">
                                  <p:stCondLst>
                                    <p:cond delay="0"/>
                                  </p:stCondLst>
                                  <p:childTnLst>
                                    <p:animRot by="21600000">
                                      <p:cBhvr>
                                        <p:cTn id="34" dur="1000" fill="hold"/>
                                        <p:tgtEl>
                                          <p:spTgt spid="20"/>
                                        </p:tgtEl>
                                        <p:attrNameLst>
                                          <p:attrName>r</p:attrName>
                                        </p:attrNameLst>
                                      </p:cBhvr>
                                    </p:animRot>
                                  </p:childTnLst>
                                </p:cTn>
                              </p:par>
                              <p:par>
                                <p:cTn id="35" presetID="2" presetClass="entr" presetSubtype="8" fill="hold" nodeType="withEffect">
                                  <p:stCondLst>
                                    <p:cond delay="0"/>
                                  </p:stCondLst>
                                  <p:childTnLst>
                                    <p:set>
                                      <p:cBhvr>
                                        <p:cTn id="36" dur="1" fill="hold">
                                          <p:stCondLst>
                                            <p:cond delay="0"/>
                                          </p:stCondLst>
                                        </p:cTn>
                                        <p:tgtEl>
                                          <p:spTgt spid="29"/>
                                        </p:tgtEl>
                                        <p:attrNameLst>
                                          <p:attrName>style.visibility</p:attrName>
                                        </p:attrNameLst>
                                      </p:cBhvr>
                                      <p:to>
                                        <p:strVal val="visible"/>
                                      </p:to>
                                    </p:set>
                                    <p:anim calcmode="lin" valueType="num">
                                      <p:cBhvr>
                                        <p:cTn id="37" dur="1000" fill="hold"/>
                                        <p:tgtEl>
                                          <p:spTgt spid="29"/>
                                        </p:tgtEl>
                                        <p:attrNameLst>
                                          <p:attrName>ppt_x</p:attrName>
                                        </p:attrNameLst>
                                      </p:cBhvr>
                                      <p:tavLst>
                                        <p:tav tm="0">
                                          <p:val>
                                            <p:strVal val="0-#ppt_w/2"/>
                                          </p:val>
                                        </p:tav>
                                        <p:tav tm="100000">
                                          <p:val>
                                            <p:strVal val="#ppt_x"/>
                                          </p:val>
                                        </p:tav>
                                      </p:tavLst>
                                    </p:anim>
                                    <p:anim calcmode="lin" valueType="num">
                                      <p:cBhvr>
                                        <p:cTn id="38" dur="1000" fill="hold"/>
                                        <p:tgtEl>
                                          <p:spTgt spid="29"/>
                                        </p:tgtEl>
                                        <p:attrNameLst>
                                          <p:attrName>ppt_y</p:attrName>
                                        </p:attrNameLst>
                                      </p:cBhvr>
                                      <p:tavLst>
                                        <p:tav tm="0">
                                          <p:val>
                                            <p:strVal val="#ppt_y"/>
                                          </p:val>
                                        </p:tav>
                                        <p:tav tm="100000">
                                          <p:val>
                                            <p:strVal val="#ppt_y"/>
                                          </p:val>
                                        </p:tav>
                                      </p:tavLst>
                                    </p:anim>
                                  </p:childTnLst>
                                </p:cTn>
                              </p:par>
                              <p:par>
                                <p:cTn id="39" presetID="8" presetClass="emph" presetSubtype="0" fill="hold" nodeType="withEffect">
                                  <p:stCondLst>
                                    <p:cond delay="0"/>
                                  </p:stCondLst>
                                  <p:childTnLst>
                                    <p:animRot by="21600000">
                                      <p:cBhvr>
                                        <p:cTn id="40" dur="1000" fill="hold"/>
                                        <p:tgtEl>
                                          <p:spTgt spid="29"/>
                                        </p:tgtEl>
                                        <p:attrNameLst>
                                          <p:attrName>r</p:attrName>
                                        </p:attrNameLst>
                                      </p:cBhvr>
                                    </p:animRot>
                                  </p:childTnLst>
                                </p:cTn>
                              </p:par>
                            </p:childTnLst>
                          </p:cTn>
                        </p:par>
                        <p:par>
                          <p:cTn id="41" fill="hold">
                            <p:stCondLst>
                              <p:cond delay="1000"/>
                            </p:stCondLst>
                            <p:childTnLst>
                              <p:par>
                                <p:cTn id="42" presetID="12" presetClass="entr" presetSubtype="1" fill="hold" grpId="0" nodeType="afterEffect">
                                  <p:stCondLst>
                                    <p:cond delay="0"/>
                                  </p:stCondLst>
                                  <p:childTnLst>
                                    <p:set>
                                      <p:cBhvr>
                                        <p:cTn id="43" dur="1" fill="hold">
                                          <p:stCondLst>
                                            <p:cond delay="0"/>
                                          </p:stCondLst>
                                        </p:cTn>
                                        <p:tgtEl>
                                          <p:spTgt spid="3"/>
                                        </p:tgtEl>
                                        <p:attrNameLst>
                                          <p:attrName>style.visibility</p:attrName>
                                        </p:attrNameLst>
                                      </p:cBhvr>
                                      <p:to>
                                        <p:strVal val="visible"/>
                                      </p:to>
                                    </p:set>
                                    <p:anim calcmode="lin" valueType="num">
                                      <p:cBhvr>
                                        <p:cTn id="44" dur="500"/>
                                        <p:tgtEl>
                                          <p:spTgt spid="3"/>
                                        </p:tgtEl>
                                        <p:attrNameLst>
                                          <p:attrName>ppt_y</p:attrName>
                                        </p:attrNameLst>
                                      </p:cBhvr>
                                      <p:tavLst>
                                        <p:tav tm="0">
                                          <p:val>
                                            <p:strVal val="#ppt_y-#ppt_h*1.125000"/>
                                          </p:val>
                                        </p:tav>
                                        <p:tav tm="100000">
                                          <p:val>
                                            <p:strVal val="#ppt_y"/>
                                          </p:val>
                                        </p:tav>
                                      </p:tavLst>
                                    </p:anim>
                                    <p:animEffect>
                                      <p:cBhvr>
                                        <p:cTn id="45" dur="500"/>
                                        <p:tgtEl>
                                          <p:spTgt spid="3"/>
                                        </p:tgtEl>
                                      </p:cBhvr>
                                    </p:animEffect>
                                  </p:childTnLst>
                                </p:cTn>
                              </p:par>
                              <p:par>
                                <p:cTn id="46" presetID="12" presetClass="entr" presetSubtype="1" fill="hold" grpId="0" nodeType="withEffect">
                                  <p:stCondLst>
                                    <p:cond delay="250"/>
                                  </p:stCondLst>
                                  <p:childTnLst>
                                    <p:set>
                                      <p:cBhvr>
                                        <p:cTn id="47" dur="1" fill="hold">
                                          <p:stCondLst>
                                            <p:cond delay="0"/>
                                          </p:stCondLst>
                                        </p:cTn>
                                        <p:tgtEl>
                                          <p:spTgt spid="25"/>
                                        </p:tgtEl>
                                        <p:attrNameLst>
                                          <p:attrName>style.visibility</p:attrName>
                                        </p:attrNameLst>
                                      </p:cBhvr>
                                      <p:to>
                                        <p:strVal val="visible"/>
                                      </p:to>
                                    </p:set>
                                    <p:anim calcmode="lin" valueType="num">
                                      <p:cBhvr>
                                        <p:cTn id="48" dur="500"/>
                                        <p:tgtEl>
                                          <p:spTgt spid="25"/>
                                        </p:tgtEl>
                                        <p:attrNameLst>
                                          <p:attrName>ppt_y</p:attrName>
                                        </p:attrNameLst>
                                      </p:cBhvr>
                                      <p:tavLst>
                                        <p:tav tm="0">
                                          <p:val>
                                            <p:strVal val="#ppt_y-#ppt_h*1.125000"/>
                                          </p:val>
                                        </p:tav>
                                        <p:tav tm="100000">
                                          <p:val>
                                            <p:strVal val="#ppt_y"/>
                                          </p:val>
                                        </p:tav>
                                      </p:tavLst>
                                    </p:anim>
                                    <p:animEffect>
                                      <p:cBhvr>
                                        <p:cTn id="49" dur="500"/>
                                        <p:tgtEl>
                                          <p:spTgt spid="25"/>
                                        </p:tgtEl>
                                      </p:cBhvr>
                                    </p:animEffect>
                                  </p:childTnLst>
                                </p:cTn>
                              </p:par>
                              <p:par>
                                <p:cTn id="50" presetID="12" presetClass="entr" presetSubtype="1" fill="hold" grpId="0" nodeType="withEffect">
                                  <p:stCondLst>
                                    <p:cond delay="500"/>
                                  </p:stCondLst>
                                  <p:childTnLst>
                                    <p:set>
                                      <p:cBhvr>
                                        <p:cTn id="51" dur="1" fill="hold">
                                          <p:stCondLst>
                                            <p:cond delay="0"/>
                                          </p:stCondLst>
                                        </p:cTn>
                                        <p:tgtEl>
                                          <p:spTgt spid="28"/>
                                        </p:tgtEl>
                                        <p:attrNameLst>
                                          <p:attrName>style.visibility</p:attrName>
                                        </p:attrNameLst>
                                      </p:cBhvr>
                                      <p:to>
                                        <p:strVal val="visible"/>
                                      </p:to>
                                    </p:set>
                                    <p:anim calcmode="lin" valueType="num">
                                      <p:cBhvr>
                                        <p:cTn id="52" dur="500"/>
                                        <p:tgtEl>
                                          <p:spTgt spid="28"/>
                                        </p:tgtEl>
                                        <p:attrNameLst>
                                          <p:attrName>ppt_y</p:attrName>
                                        </p:attrNameLst>
                                      </p:cBhvr>
                                      <p:tavLst>
                                        <p:tav tm="0">
                                          <p:val>
                                            <p:strVal val="#ppt_y-#ppt_h*1.125000"/>
                                          </p:val>
                                        </p:tav>
                                        <p:tav tm="100000">
                                          <p:val>
                                            <p:strVal val="#ppt_y"/>
                                          </p:val>
                                        </p:tav>
                                      </p:tavLst>
                                    </p:anim>
                                    <p:animEffect>
                                      <p:cBhvr>
                                        <p:cTn id="53" dur="500"/>
                                        <p:tgtEl>
                                          <p:spTgt spid="28"/>
                                        </p:tgtEl>
                                      </p:cBhvr>
                                    </p:animEffect>
                                  </p:childTnLst>
                                </p:cTn>
                              </p:par>
                              <p:par>
                                <p:cTn id="54" presetID="12" presetClass="entr" presetSubtype="1" fill="hold" grpId="0" nodeType="withEffect">
                                  <p:stCondLst>
                                    <p:cond delay="750"/>
                                  </p:stCondLst>
                                  <p:childTnLst>
                                    <p:set>
                                      <p:cBhvr>
                                        <p:cTn id="55" dur="1" fill="hold">
                                          <p:stCondLst>
                                            <p:cond delay="0"/>
                                          </p:stCondLst>
                                        </p:cTn>
                                        <p:tgtEl>
                                          <p:spTgt spid="24"/>
                                        </p:tgtEl>
                                        <p:attrNameLst>
                                          <p:attrName>style.visibility</p:attrName>
                                        </p:attrNameLst>
                                      </p:cBhvr>
                                      <p:to>
                                        <p:strVal val="visible"/>
                                      </p:to>
                                    </p:set>
                                    <p:anim calcmode="lin" valueType="num">
                                      <p:cBhvr>
                                        <p:cTn id="56" dur="500"/>
                                        <p:tgtEl>
                                          <p:spTgt spid="24"/>
                                        </p:tgtEl>
                                        <p:attrNameLst>
                                          <p:attrName>ppt_y</p:attrName>
                                        </p:attrNameLst>
                                      </p:cBhvr>
                                      <p:tavLst>
                                        <p:tav tm="0">
                                          <p:val>
                                            <p:strVal val="#ppt_y-#ppt_h*1.125000"/>
                                          </p:val>
                                        </p:tav>
                                        <p:tav tm="100000">
                                          <p:val>
                                            <p:strVal val="#ppt_y"/>
                                          </p:val>
                                        </p:tav>
                                      </p:tavLst>
                                    </p:anim>
                                    <p:animEffect>
                                      <p:cBhvr>
                                        <p:cTn id="57" dur="500"/>
                                        <p:tgtEl>
                                          <p:spTgt spid="24"/>
                                        </p:tgtEl>
                                      </p:cBhvr>
                                    </p:animEffect>
                                  </p:childTnLst>
                                </p:cTn>
                              </p:par>
                              <p:par>
                                <p:cTn id="58" presetID="12" presetClass="entr" presetSubtype="1" fill="hold" grpId="0" nodeType="withEffect">
                                  <p:stCondLst>
                                    <p:cond delay="1000"/>
                                  </p:stCondLst>
                                  <p:childTnLst>
                                    <p:set>
                                      <p:cBhvr>
                                        <p:cTn id="59" dur="1" fill="hold">
                                          <p:stCondLst>
                                            <p:cond delay="0"/>
                                          </p:stCondLst>
                                        </p:cTn>
                                        <p:tgtEl>
                                          <p:spTgt spid="26"/>
                                        </p:tgtEl>
                                        <p:attrNameLst>
                                          <p:attrName>style.visibility</p:attrName>
                                        </p:attrNameLst>
                                      </p:cBhvr>
                                      <p:to>
                                        <p:strVal val="visible"/>
                                      </p:to>
                                    </p:set>
                                    <p:anim calcmode="lin" valueType="num">
                                      <p:cBhvr>
                                        <p:cTn id="60" dur="500"/>
                                        <p:tgtEl>
                                          <p:spTgt spid="26"/>
                                        </p:tgtEl>
                                        <p:attrNameLst>
                                          <p:attrName>ppt_y</p:attrName>
                                        </p:attrNameLst>
                                      </p:cBhvr>
                                      <p:tavLst>
                                        <p:tav tm="0">
                                          <p:val>
                                            <p:strVal val="#ppt_y-#ppt_h*1.125000"/>
                                          </p:val>
                                        </p:tav>
                                        <p:tav tm="100000">
                                          <p:val>
                                            <p:strVal val="#ppt_y"/>
                                          </p:val>
                                        </p:tav>
                                      </p:tavLst>
                                    </p:anim>
                                    <p:animEffect>
                                      <p:cBhvr>
                                        <p:cTn id="61" dur="500"/>
                                        <p:tgtEl>
                                          <p:spTgt spid="26"/>
                                        </p:tgtEl>
                                      </p:cBhvr>
                                    </p:animEffect>
                                  </p:childTnLst>
                                </p:cTn>
                              </p:par>
                              <p:par>
                                <p:cTn id="62" presetID="12" presetClass="entr" presetSubtype="1" fill="hold" grpId="0" nodeType="withEffect">
                                  <p:stCondLst>
                                    <p:cond delay="1250"/>
                                  </p:stCondLst>
                                  <p:childTnLst>
                                    <p:set>
                                      <p:cBhvr>
                                        <p:cTn id="63" dur="1" fill="hold">
                                          <p:stCondLst>
                                            <p:cond delay="0"/>
                                          </p:stCondLst>
                                        </p:cTn>
                                        <p:tgtEl>
                                          <p:spTgt spid="27"/>
                                        </p:tgtEl>
                                        <p:attrNameLst>
                                          <p:attrName>style.visibility</p:attrName>
                                        </p:attrNameLst>
                                      </p:cBhvr>
                                      <p:to>
                                        <p:strVal val="visible"/>
                                      </p:to>
                                    </p:set>
                                    <p:anim calcmode="lin" valueType="num">
                                      <p:cBhvr>
                                        <p:cTn id="64" dur="500"/>
                                        <p:tgtEl>
                                          <p:spTgt spid="27"/>
                                        </p:tgtEl>
                                        <p:attrNameLst>
                                          <p:attrName>ppt_y</p:attrName>
                                        </p:attrNameLst>
                                      </p:cBhvr>
                                      <p:tavLst>
                                        <p:tav tm="0">
                                          <p:val>
                                            <p:strVal val="#ppt_y-#ppt_h*1.125000"/>
                                          </p:val>
                                        </p:tav>
                                        <p:tav tm="100000">
                                          <p:val>
                                            <p:strVal val="#ppt_y"/>
                                          </p:val>
                                        </p:tav>
                                      </p:tavLst>
                                    </p:anim>
                                    <p:animEffect>
                                      <p:cBhvr>
                                        <p:cTn id="65"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utoUpdateAnimBg="0"/>
      <p:bldP spid="24" grpId="0" bldLvl="0" autoUpdateAnimBg="0"/>
      <p:bldP spid="25" grpId="0" bldLvl="0" autoUpdateAnimBg="0"/>
      <p:bldP spid="26" grpId="0" bldLvl="0" autoUpdateAnimBg="0"/>
      <p:bldP spid="27" grpId="0" bldLvl="0" autoUpdateAnimBg="0"/>
      <p:bldP spid="28" grpId="0" bldLvl="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图片 12"/>
          <p:cNvGrpSpPr/>
          <p:nvPr/>
        </p:nvGrpSpPr>
        <p:grpSpPr>
          <a:xfrm>
            <a:off x="951000" y="1059582"/>
            <a:ext cx="5050971" cy="687814"/>
            <a:chOff x="1094999" y="1059582"/>
            <a:chExt cx="5050971" cy="687814"/>
          </a:xfrm>
        </p:grpSpPr>
        <p:sp>
          <p:nvSpPr>
            <p:cNvPr id="2" name="MH_Number_1">
              <a:hlinkClick r:id="" action="ppaction://noaction"/>
            </p:cNvPr>
            <p:cNvSpPr>
              <a:spLocks/>
            </p:cNvSpPr>
            <p:nvPr>
              <p:custDataLst>
                <p:tags r:id="rId10"/>
              </p:custDataLst>
            </p:nvPr>
          </p:nvSpPr>
          <p:spPr bwMode="auto">
            <a:xfrm>
              <a:off x="1094999" y="1167706"/>
              <a:ext cx="1200316" cy="471566"/>
            </a:xfrm>
            <a:prstGeom prst="homePlate">
              <a:avLst/>
            </a:prstGeom>
            <a:solidFill>
              <a:schemeClr val="accent1"/>
            </a:solidFill>
            <a:ln>
              <a:noFill/>
            </a:ln>
          </p:spPr>
          <p:txBody>
            <a:bodyPr vert="horz" wrap="square" lIns="36000" tIns="0" rIns="0" bIns="0" numCol="1" anchor="ctr" anchorCtr="0" compatLnSpc="1">
              <a:prstTxWarp prst="textNoShape">
                <a:avLst/>
              </a:prstTxWarp>
              <a:noAutofit/>
            </a:bodyPr>
            <a:lstStyle/>
            <a:p>
              <a:pPr algn="ctr"/>
              <a:r>
                <a:rPr lang="zh-CN" altLang="en-US" sz="2000" b="1" spc="200">
                  <a:solidFill>
                    <a:srgbClr val="FFFFFF"/>
                  </a:solidFill>
                  <a:latin typeface="+mn-ea"/>
                </a:rPr>
                <a:t>第一章</a:t>
              </a:r>
            </a:p>
          </p:txBody>
        </p:sp>
        <p:sp>
          <p:nvSpPr>
            <p:cNvPr id="3" name="MH_Entry_1">
              <a:hlinkClick r:id="" action="ppaction://noaction"/>
            </p:cNvPr>
            <p:cNvSpPr txBox="1">
              <a:spLocks noChangeArrowheads="1"/>
            </p:cNvSpPr>
            <p:nvPr>
              <p:custDataLst>
                <p:tags r:id="rId11"/>
              </p:custDataLst>
            </p:nvPr>
          </p:nvSpPr>
          <p:spPr bwMode="auto">
            <a:xfrm>
              <a:off x="2295314" y="1059582"/>
              <a:ext cx="3850656" cy="687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44000" anchor="ctr" anchorCtr="0">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pPr>
              <a:r>
                <a:rPr lang="zh-CN" altLang="en-US" sz="2000" dirty="0" smtClean="0">
                  <a:latin typeface="+mn-ea"/>
                  <a:ea typeface="+mn-ea"/>
                </a:rPr>
                <a:t>请在此处输入您的标题</a:t>
              </a:r>
              <a:r>
                <a:rPr lang="en-US" altLang="zh-CN" sz="2000" dirty="0" smtClean="0">
                  <a:latin typeface="+mn-ea"/>
                  <a:ea typeface="+mn-ea"/>
                </a:rPr>
                <a:t>1</a:t>
              </a:r>
            </a:p>
          </p:txBody>
        </p:sp>
      </p:grpSp>
      <p:grpSp>
        <p:nvGrpSpPr>
          <p:cNvPr id="14" name="图片 13"/>
          <p:cNvGrpSpPr/>
          <p:nvPr/>
        </p:nvGrpSpPr>
        <p:grpSpPr>
          <a:xfrm>
            <a:off x="1402616" y="1956593"/>
            <a:ext cx="5041592" cy="687814"/>
            <a:chOff x="1546615" y="1956593"/>
            <a:chExt cx="5041592" cy="687814"/>
          </a:xfrm>
        </p:grpSpPr>
        <p:sp>
          <p:nvSpPr>
            <p:cNvPr id="4" name="MH_Number_2">
              <a:hlinkClick r:id="" action="ppaction://noaction"/>
            </p:cNvPr>
            <p:cNvSpPr>
              <a:spLocks/>
            </p:cNvSpPr>
            <p:nvPr>
              <p:custDataLst>
                <p:tags r:id="rId8"/>
              </p:custDataLst>
            </p:nvPr>
          </p:nvSpPr>
          <p:spPr bwMode="auto">
            <a:xfrm>
              <a:off x="1546615" y="2065179"/>
              <a:ext cx="1190938" cy="470642"/>
            </a:xfrm>
            <a:prstGeom prst="homePlate">
              <a:avLst/>
            </a:prstGeom>
            <a:solidFill>
              <a:schemeClr val="accent2"/>
            </a:solidFill>
            <a:ln>
              <a:noFill/>
            </a:ln>
          </p:spPr>
          <p:txBody>
            <a:bodyPr vert="horz" wrap="square" lIns="36000" tIns="0" rIns="0" bIns="0" numCol="1" anchor="ctr" anchorCtr="0" compatLnSpc="1">
              <a:prstTxWarp prst="textNoShape">
                <a:avLst/>
              </a:prstTxWarp>
              <a:noAutofit/>
            </a:bodyPr>
            <a:lstStyle/>
            <a:p>
              <a:pPr algn="ctr"/>
              <a:r>
                <a:rPr lang="zh-CN" altLang="en-US" sz="2000" b="1" spc="200" dirty="0" smtClean="0">
                  <a:solidFill>
                    <a:srgbClr val="FFFFFF"/>
                  </a:solidFill>
                  <a:latin typeface="+mn-ea"/>
                </a:rPr>
                <a:t>第二章</a:t>
              </a:r>
              <a:endParaRPr lang="zh-CN" altLang="en-US" sz="2000" b="1" spc="200" dirty="0">
                <a:solidFill>
                  <a:srgbClr val="FFFFFF"/>
                </a:solidFill>
                <a:latin typeface="+mn-ea"/>
              </a:endParaRPr>
            </a:p>
          </p:txBody>
        </p:sp>
        <p:sp>
          <p:nvSpPr>
            <p:cNvPr id="5" name="MH_Entry_2">
              <a:hlinkClick r:id="" action="ppaction://noaction"/>
            </p:cNvPr>
            <p:cNvSpPr txBox="1">
              <a:spLocks noChangeArrowheads="1"/>
            </p:cNvSpPr>
            <p:nvPr>
              <p:custDataLst>
                <p:tags r:id="rId9"/>
              </p:custDataLst>
            </p:nvPr>
          </p:nvSpPr>
          <p:spPr bwMode="auto">
            <a:xfrm>
              <a:off x="2737551" y="1956593"/>
              <a:ext cx="3850656" cy="687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44000" anchor="ctr" anchorCtr="0">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pPr>
              <a:r>
                <a:rPr lang="zh-CN" altLang="en-US" sz="2000" dirty="0" smtClean="0">
                  <a:latin typeface="+mn-ea"/>
                  <a:ea typeface="+mn-ea"/>
                </a:rPr>
                <a:t>请在此处输入您的标题</a:t>
              </a:r>
              <a:r>
                <a:rPr lang="en-US" altLang="zh-CN" sz="2000" dirty="0" smtClean="0">
                  <a:latin typeface="+mn-ea"/>
                  <a:ea typeface="+mn-ea"/>
                </a:rPr>
                <a:t>2</a:t>
              </a:r>
            </a:p>
          </p:txBody>
        </p:sp>
      </p:grpSp>
      <p:grpSp>
        <p:nvGrpSpPr>
          <p:cNvPr id="15" name="图片 14"/>
          <p:cNvGrpSpPr/>
          <p:nvPr/>
        </p:nvGrpSpPr>
        <p:grpSpPr>
          <a:xfrm>
            <a:off x="951000" y="2853603"/>
            <a:ext cx="5050971" cy="687814"/>
            <a:chOff x="1094999" y="2853603"/>
            <a:chExt cx="5050971" cy="687814"/>
          </a:xfrm>
        </p:grpSpPr>
        <p:sp>
          <p:nvSpPr>
            <p:cNvPr id="6" name="MH_Number_3">
              <a:hlinkClick r:id="" action="ppaction://noaction"/>
            </p:cNvPr>
            <p:cNvSpPr>
              <a:spLocks/>
            </p:cNvSpPr>
            <p:nvPr>
              <p:custDataLst>
                <p:tags r:id="rId6"/>
              </p:custDataLst>
            </p:nvPr>
          </p:nvSpPr>
          <p:spPr bwMode="auto">
            <a:xfrm>
              <a:off x="1094999" y="2961727"/>
              <a:ext cx="1200316" cy="471566"/>
            </a:xfrm>
            <a:prstGeom prst="homePlate">
              <a:avLst/>
            </a:prstGeom>
            <a:solidFill>
              <a:schemeClr val="accent3"/>
            </a:solidFill>
            <a:ln>
              <a:noFill/>
            </a:ln>
          </p:spPr>
          <p:txBody>
            <a:bodyPr vert="horz" wrap="square" lIns="36000" tIns="0" rIns="0" bIns="0" numCol="1" anchor="ctr" anchorCtr="0" compatLnSpc="1">
              <a:prstTxWarp prst="textNoShape">
                <a:avLst/>
              </a:prstTxWarp>
              <a:noAutofit/>
            </a:bodyPr>
            <a:lstStyle/>
            <a:p>
              <a:pPr algn="ctr"/>
              <a:r>
                <a:rPr lang="zh-CN" altLang="en-US" sz="2000" b="1" spc="200" dirty="0" smtClean="0">
                  <a:solidFill>
                    <a:srgbClr val="FFFFFF"/>
                  </a:solidFill>
                  <a:latin typeface="+mn-ea"/>
                </a:rPr>
                <a:t>第三章</a:t>
              </a:r>
              <a:endParaRPr lang="zh-CN" altLang="en-US" sz="2000" b="1" spc="200" dirty="0">
                <a:solidFill>
                  <a:srgbClr val="FFFFFF"/>
                </a:solidFill>
                <a:latin typeface="+mn-ea"/>
              </a:endParaRPr>
            </a:p>
          </p:txBody>
        </p:sp>
        <p:sp>
          <p:nvSpPr>
            <p:cNvPr id="7" name="MH_Entry_3">
              <a:hlinkClick r:id="" action="ppaction://noaction"/>
            </p:cNvPr>
            <p:cNvSpPr txBox="1">
              <a:spLocks noChangeArrowheads="1"/>
            </p:cNvSpPr>
            <p:nvPr>
              <p:custDataLst>
                <p:tags r:id="rId7"/>
              </p:custDataLst>
            </p:nvPr>
          </p:nvSpPr>
          <p:spPr bwMode="auto">
            <a:xfrm>
              <a:off x="2295314" y="2853603"/>
              <a:ext cx="3850656" cy="687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44000" anchor="ctr" anchorCtr="0">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pPr>
              <a:r>
                <a:rPr lang="zh-CN" altLang="en-US" sz="2000" dirty="0" smtClean="0">
                  <a:latin typeface="+mn-ea"/>
                  <a:ea typeface="+mn-ea"/>
                </a:rPr>
                <a:t>请在此处输入您的标题</a:t>
              </a:r>
              <a:r>
                <a:rPr lang="en-US" altLang="zh-CN" sz="2000" dirty="0" smtClean="0">
                  <a:latin typeface="+mn-ea"/>
                  <a:ea typeface="+mn-ea"/>
                </a:rPr>
                <a:t>3</a:t>
              </a:r>
            </a:p>
          </p:txBody>
        </p:sp>
      </p:grpSp>
      <p:grpSp>
        <p:nvGrpSpPr>
          <p:cNvPr id="17" name="图片 16"/>
          <p:cNvGrpSpPr/>
          <p:nvPr/>
        </p:nvGrpSpPr>
        <p:grpSpPr>
          <a:xfrm>
            <a:off x="1402616" y="3750614"/>
            <a:ext cx="5041592" cy="687814"/>
            <a:chOff x="1546615" y="3750614"/>
            <a:chExt cx="5041592" cy="687814"/>
          </a:xfrm>
        </p:grpSpPr>
        <p:sp>
          <p:nvSpPr>
            <p:cNvPr id="8" name="MH_Number_4">
              <a:hlinkClick r:id="" action="ppaction://noaction"/>
            </p:cNvPr>
            <p:cNvSpPr>
              <a:spLocks/>
            </p:cNvSpPr>
            <p:nvPr>
              <p:custDataLst>
                <p:tags r:id="rId4"/>
              </p:custDataLst>
            </p:nvPr>
          </p:nvSpPr>
          <p:spPr bwMode="auto">
            <a:xfrm>
              <a:off x="1546615" y="3859200"/>
              <a:ext cx="1190938" cy="470642"/>
            </a:xfrm>
            <a:prstGeom prst="homePlate">
              <a:avLst/>
            </a:prstGeom>
            <a:solidFill>
              <a:schemeClr val="accent4"/>
            </a:solidFill>
            <a:ln>
              <a:noFill/>
            </a:ln>
          </p:spPr>
          <p:txBody>
            <a:bodyPr vert="horz" wrap="square" lIns="36000" tIns="0" rIns="0" bIns="0" numCol="1" anchor="ctr" anchorCtr="0" compatLnSpc="1">
              <a:prstTxWarp prst="textNoShape">
                <a:avLst/>
              </a:prstTxWarp>
              <a:noAutofit/>
            </a:bodyPr>
            <a:lstStyle/>
            <a:p>
              <a:pPr algn="ctr"/>
              <a:r>
                <a:rPr lang="zh-CN" altLang="en-US" sz="2000" b="1" spc="200" dirty="0" smtClean="0">
                  <a:solidFill>
                    <a:srgbClr val="FFFFFF"/>
                  </a:solidFill>
                  <a:latin typeface="+mn-ea"/>
                </a:rPr>
                <a:t>第四章</a:t>
              </a:r>
              <a:endParaRPr lang="zh-CN" altLang="en-US" sz="2000" b="1" spc="200" dirty="0">
                <a:solidFill>
                  <a:srgbClr val="FFFFFF"/>
                </a:solidFill>
                <a:latin typeface="+mn-ea"/>
              </a:endParaRPr>
            </a:p>
          </p:txBody>
        </p:sp>
        <p:sp>
          <p:nvSpPr>
            <p:cNvPr id="9" name="MH_Entry_4">
              <a:hlinkClick r:id="" action="ppaction://noaction"/>
            </p:cNvPr>
            <p:cNvSpPr txBox="1">
              <a:spLocks noChangeArrowheads="1"/>
            </p:cNvSpPr>
            <p:nvPr>
              <p:custDataLst>
                <p:tags r:id="rId5"/>
              </p:custDataLst>
            </p:nvPr>
          </p:nvSpPr>
          <p:spPr bwMode="auto">
            <a:xfrm>
              <a:off x="2737551" y="3750614"/>
              <a:ext cx="3850656" cy="687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44000" anchor="ctr" anchorCtr="0">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pPr>
              <a:r>
                <a:rPr lang="zh-CN" altLang="en-US" sz="2000" dirty="0" smtClean="0">
                  <a:latin typeface="+mn-ea"/>
                  <a:ea typeface="+mn-ea"/>
                </a:rPr>
                <a:t>请在此处输入您的标题</a:t>
              </a:r>
              <a:r>
                <a:rPr lang="en-US" altLang="zh-CN" sz="2000" dirty="0" smtClean="0">
                  <a:latin typeface="+mn-ea"/>
                  <a:ea typeface="+mn-ea"/>
                </a:rPr>
                <a:t>4</a:t>
              </a:r>
            </a:p>
          </p:txBody>
        </p:sp>
      </p:grpSp>
      <p:sp>
        <p:nvSpPr>
          <p:cNvPr id="10" name="MH_Others_1"/>
          <p:cNvSpPr/>
          <p:nvPr>
            <p:custDataLst>
              <p:tags r:id="rId1"/>
            </p:custDataLst>
          </p:nvPr>
        </p:nvSpPr>
        <p:spPr>
          <a:xfrm>
            <a:off x="6842125" y="400587"/>
            <a:ext cx="1319138" cy="1304953"/>
          </a:xfrm>
          <a:prstGeom prst="rect">
            <a:avLst/>
          </a:prstGeom>
          <a:solidFill>
            <a:schemeClr val="accent1"/>
          </a:solidFill>
          <a:ln w="12700" cap="flat" cmpd="sng" algn="ctr">
            <a:noFill/>
            <a:prstDash val="solid"/>
            <a:miter lim="800000"/>
          </a:ln>
          <a:effectLst/>
        </p:spPr>
        <p:txBody>
          <a:bodyPr wrap="square" anchor="ctr">
            <a:noAutofit/>
          </a:bodyPr>
          <a:lstStyle/>
          <a:p>
            <a:pPr algn="ctr" eaLnBrk="1" fontAlgn="auto" hangingPunct="1">
              <a:spcBef>
                <a:spcPts val="0"/>
              </a:spcBef>
              <a:spcAft>
                <a:spcPts val="0"/>
              </a:spcAft>
              <a:defRPr/>
            </a:pPr>
            <a:r>
              <a:rPr lang="zh-CN" altLang="en-US" sz="8000" kern="0" dirty="0">
                <a:solidFill>
                  <a:prstClr val="white"/>
                </a:solidFill>
                <a:latin typeface="微软雅黑" panose="020B0503020204020204" pitchFamily="34" charset="-122"/>
                <a:ea typeface="微软雅黑" panose="020B0503020204020204" pitchFamily="34" charset="-122"/>
              </a:rPr>
              <a:t>目</a:t>
            </a:r>
          </a:p>
        </p:txBody>
      </p:sp>
      <p:sp>
        <p:nvSpPr>
          <p:cNvPr id="11" name="MH_Others_2"/>
          <p:cNvSpPr/>
          <p:nvPr>
            <p:custDataLst>
              <p:tags r:id="rId2"/>
            </p:custDataLst>
          </p:nvPr>
        </p:nvSpPr>
        <p:spPr>
          <a:xfrm>
            <a:off x="7551339" y="1596794"/>
            <a:ext cx="931434" cy="921978"/>
          </a:xfrm>
          <a:prstGeom prst="rect">
            <a:avLst/>
          </a:prstGeom>
          <a:solidFill>
            <a:srgbClr val="FFFFFF"/>
          </a:solidFill>
          <a:ln w="12700" cap="flat" cmpd="sng" algn="ctr">
            <a:solidFill>
              <a:schemeClr val="accent1"/>
            </a:solidFill>
            <a:prstDash val="solid"/>
            <a:miter lim="800000"/>
          </a:ln>
          <a:effectLst/>
        </p:spPr>
        <p:txBody>
          <a:bodyPr wrap="square" anchor="ctr">
            <a:noAutofit/>
          </a:bodyPr>
          <a:lstStyle/>
          <a:p>
            <a:pPr algn="ctr" eaLnBrk="1" fontAlgn="auto" hangingPunct="1">
              <a:spcBef>
                <a:spcPts val="0"/>
              </a:spcBef>
              <a:spcAft>
                <a:spcPts val="0"/>
              </a:spcAft>
              <a:defRPr/>
            </a:pPr>
            <a:r>
              <a:rPr lang="zh-CN" altLang="en-US" sz="5400" b="1" kern="0" dirty="0">
                <a:solidFill>
                  <a:schemeClr val="accent3"/>
                </a:solidFill>
                <a:latin typeface="微软雅黑" panose="020B0503020204020204" pitchFamily="34" charset="-122"/>
                <a:ea typeface="微软雅黑" panose="020B0503020204020204" pitchFamily="34" charset="-122"/>
              </a:rPr>
              <a:t>录</a:t>
            </a:r>
          </a:p>
        </p:txBody>
      </p:sp>
      <p:sp>
        <p:nvSpPr>
          <p:cNvPr id="12" name="MH_Others_3"/>
          <p:cNvSpPr txBox="1"/>
          <p:nvPr>
            <p:custDataLst>
              <p:tags r:id="rId3"/>
            </p:custDataLst>
          </p:nvPr>
        </p:nvSpPr>
        <p:spPr>
          <a:xfrm>
            <a:off x="6787147" y="1717918"/>
            <a:ext cx="677108" cy="2806792"/>
          </a:xfrm>
          <a:prstGeom prst="rect">
            <a:avLst/>
          </a:prstGeom>
          <a:noFill/>
        </p:spPr>
        <p:txBody>
          <a:bodyPr vert="eaVert" wrap="square" anchor="ctr" anchorCtr="0">
            <a:noAutofit/>
          </a:bodyPr>
          <a:lstStyle/>
          <a:p>
            <a:pPr eaLnBrk="1" fontAlgn="auto" hangingPunct="1">
              <a:spcBef>
                <a:spcPts val="0"/>
              </a:spcBef>
              <a:spcAft>
                <a:spcPts val="0"/>
              </a:spcAft>
              <a:defRPr/>
            </a:pPr>
            <a:r>
              <a:rPr lang="en-US" altLang="zh-CN" sz="3600" kern="0" dirty="0">
                <a:solidFill>
                  <a:schemeClr val="accent4"/>
                </a:solidFill>
                <a:latin typeface="华文细黑" panose="02010600040101010101" pitchFamily="2" charset="-122"/>
                <a:ea typeface="华文细黑" panose="02010600040101010101" pitchFamily="2" charset="-122"/>
              </a:rPr>
              <a:t>CONTENTS</a:t>
            </a:r>
            <a:endParaRPr lang="zh-CN" altLang="en-US" sz="3600" kern="0" dirty="0">
              <a:solidFill>
                <a:schemeClr val="accent4"/>
              </a:solidFill>
              <a:latin typeface="华文细黑" panose="02010600040101010101" pitchFamily="2" charset="-122"/>
              <a:ea typeface="华文细黑" panose="02010600040101010101" pitchFamily="2" charset="-122"/>
            </a:endParaRPr>
          </a:p>
        </p:txBody>
      </p:sp>
    </p:spTree>
    <p:extLst>
      <p:ext uri="{BB962C8B-B14F-4D97-AF65-F5344CB8AC3E}">
        <p14:creationId xmlns:p14="http://schemas.microsoft.com/office/powerpoint/2010/main" val="1177317692"/>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nodeType="withEffect">
                                  <p:stCondLst>
                                    <p:cond delay="0"/>
                                  </p:stCondLst>
                                  <p:childTnLst>
                                    <p:animEffect transition="out" filter="fade">
                                      <p:cBhvr>
                                        <p:cTn id="6" dur="750"/>
                                        <p:tgtEl>
                                          <p:spTgt spid="15"/>
                                        </p:tgtEl>
                                      </p:cBhvr>
                                    </p:animEffect>
                                    <p:set>
                                      <p:cBhvr>
                                        <p:cTn id="7" dur="1" fill="hold">
                                          <p:stCondLst>
                                            <p:cond delay="749"/>
                                          </p:stCondLst>
                                        </p:cTn>
                                        <p:tgtEl>
                                          <p:spTgt spid="15"/>
                                        </p:tgtEl>
                                        <p:attrNameLst>
                                          <p:attrName>style.visibility</p:attrName>
                                        </p:attrNameLst>
                                      </p:cBhvr>
                                      <p:to>
                                        <p:strVal val="hidden"/>
                                      </p:to>
                                    </p:set>
                                  </p:childTnLst>
                                </p:cTn>
                              </p:par>
                              <p:par>
                                <p:cTn id="8" presetID="10" presetClass="exit" presetSubtype="0" fill="hold" nodeType="withEffect">
                                  <p:stCondLst>
                                    <p:cond delay="0"/>
                                  </p:stCondLst>
                                  <p:childTnLst>
                                    <p:animEffect transition="out" filter="fade">
                                      <p:cBhvr>
                                        <p:cTn id="9" dur="750"/>
                                        <p:tgtEl>
                                          <p:spTgt spid="17"/>
                                        </p:tgtEl>
                                      </p:cBhvr>
                                    </p:animEffect>
                                    <p:set>
                                      <p:cBhvr>
                                        <p:cTn id="10" dur="1" fill="hold">
                                          <p:stCondLst>
                                            <p:cond delay="749"/>
                                          </p:stCondLst>
                                        </p:cTn>
                                        <p:tgtEl>
                                          <p:spTgt spid="17"/>
                                        </p:tgtEl>
                                        <p:attrNameLst>
                                          <p:attrName>style.visibility</p:attrName>
                                        </p:attrNameLst>
                                      </p:cBhvr>
                                      <p:to>
                                        <p:strVal val="hidden"/>
                                      </p:to>
                                    </p:set>
                                  </p:childTnLst>
                                </p:cTn>
                              </p:par>
                              <p:par>
                                <p:cTn id="11" presetID="10" presetClass="exit" presetSubtype="0" fill="hold" nodeType="withEffect">
                                  <p:stCondLst>
                                    <p:cond delay="0"/>
                                  </p:stCondLst>
                                  <p:childTnLst>
                                    <p:animEffect transition="out" filter="fade">
                                      <p:cBhvr>
                                        <p:cTn id="12" dur="750"/>
                                        <p:tgtEl>
                                          <p:spTgt spid="13"/>
                                        </p:tgtEl>
                                      </p:cBhvr>
                                    </p:animEffect>
                                    <p:set>
                                      <p:cBhvr>
                                        <p:cTn id="13" dur="1" fill="hold">
                                          <p:stCondLst>
                                            <p:cond delay="749"/>
                                          </p:stCondLst>
                                        </p:cTn>
                                        <p:tgtEl>
                                          <p:spTgt spid="13"/>
                                        </p:tgtEl>
                                        <p:attrNameLst>
                                          <p:attrName>style.visibility</p:attrName>
                                        </p:attrNameLst>
                                      </p:cBhvr>
                                      <p:to>
                                        <p:strVal val="hidden"/>
                                      </p:to>
                                    </p:set>
                                  </p:childTnLst>
                                </p:cTn>
                              </p:par>
                              <p:par>
                                <p:cTn id="14" presetID="42" presetClass="path" presetSubtype="0" accel="50000" decel="50000" fill="hold" nodeType="withEffect">
                                  <p:stCondLst>
                                    <p:cond delay="0"/>
                                  </p:stCondLst>
                                  <p:childTnLst>
                                    <p:animMotion origin="layout" path="M -3.05556E-6 -4.23326E-6 L 0.00018 0.09473 " pathEditMode="relative" rAng="0" ptsTypes="AA">
                                      <p:cBhvr>
                                        <p:cTn id="15" dur="1000" fill="hold"/>
                                        <p:tgtEl>
                                          <p:spTgt spid="14"/>
                                        </p:tgtEl>
                                        <p:attrNameLst>
                                          <p:attrName>ppt_x</p:attrName>
                                          <p:attrName>ppt_y</p:attrName>
                                        </p:attrNameLst>
                                      </p:cBhvr>
                                      <p:rCtr x="0" y="4721"/>
                                    </p:animMotion>
                                  </p:childTnLst>
                                </p:cTn>
                              </p:par>
                              <p:par>
                                <p:cTn id="16" presetID="6" presetClass="emph" presetSubtype="0" fill="hold" nodeType="withEffect">
                                  <p:stCondLst>
                                    <p:cond delay="0"/>
                                  </p:stCondLst>
                                  <p:childTnLst>
                                    <p:animScale>
                                      <p:cBhvr>
                                        <p:cTn id="17" dur="1000" fill="hold"/>
                                        <p:tgtEl>
                                          <p:spTgt spid="14"/>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图片 1"/>
          <p:cNvSpPr txBox="1"/>
          <p:nvPr/>
        </p:nvSpPr>
        <p:spPr>
          <a:xfrm>
            <a:off x="1115616" y="275346"/>
            <a:ext cx="4698722" cy="430887"/>
          </a:xfrm>
          <a:prstGeom prst="rect">
            <a:avLst/>
          </a:prstGeom>
          <a:noFill/>
        </p:spPr>
        <p:txBody>
          <a:bodyPr wrap="none" rtlCol="0">
            <a:spAutoFit/>
          </a:bodyPr>
          <a:lstStyle/>
          <a:p>
            <a:r>
              <a:rPr lang="zh-CN" altLang="en-US" sz="2200" dirty="0" smtClean="0"/>
              <a:t>在此录入本页幻灯片标题或关键文本</a:t>
            </a:r>
            <a:endParaRPr lang="zh-CN" altLang="en-US" sz="2200" dirty="0"/>
          </a:p>
        </p:txBody>
      </p:sp>
      <p:sp>
        <p:nvSpPr>
          <p:cNvPr id="3" name="Rectangle 10"/>
          <p:cNvSpPr>
            <a:spLocks/>
          </p:cNvSpPr>
          <p:nvPr/>
        </p:nvSpPr>
        <p:spPr bwMode="auto">
          <a:xfrm>
            <a:off x="1010028" y="4000534"/>
            <a:ext cx="1395413" cy="1019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nSpc>
                <a:spcPct val="125000"/>
              </a:lnSpc>
            </a:pPr>
            <a:r>
              <a:rPr lang="en-US" altLang="zh-CN" sz="1200" dirty="0" smtClean="0">
                <a:latin typeface="+mn-ea"/>
              </a:rPr>
              <a:t>TH</a:t>
            </a:r>
            <a:r>
              <a:rPr lang="zh-CN" altLang="en-US" sz="1200" dirty="0" smtClean="0">
                <a:latin typeface="+mn-ea"/>
              </a:rPr>
              <a:t>设计师</a:t>
            </a:r>
            <a:r>
              <a:rPr lang="zh-CN" altLang="en-US" sz="1200" dirty="0">
                <a:latin typeface="+mn-ea"/>
              </a:rPr>
              <a:t>致力于教学课件、教学设计、</a:t>
            </a:r>
            <a:r>
              <a:rPr lang="en-US" altLang="zh-CN" sz="1200" dirty="0">
                <a:latin typeface="+mn-ea"/>
              </a:rPr>
              <a:t>PPT</a:t>
            </a:r>
            <a:r>
              <a:rPr lang="zh-CN" altLang="en-US" sz="1200" dirty="0">
                <a:latin typeface="+mn-ea"/>
              </a:rPr>
              <a:t>及相册</a:t>
            </a:r>
            <a:r>
              <a:rPr lang="en-US" altLang="zh-CN" sz="1200" dirty="0">
                <a:latin typeface="+mn-ea"/>
              </a:rPr>
              <a:t>PPT</a:t>
            </a:r>
            <a:r>
              <a:rPr lang="zh-CN" altLang="en-US" sz="1200" dirty="0">
                <a:latin typeface="+mn-ea"/>
              </a:rPr>
              <a:t>的原创设计与</a:t>
            </a:r>
            <a:r>
              <a:rPr lang="zh-CN" altLang="en-US" sz="1200" dirty="0" smtClean="0">
                <a:latin typeface="+mn-ea"/>
              </a:rPr>
              <a:t>美化。</a:t>
            </a:r>
            <a:endParaRPr lang="en-US" sz="1200" dirty="0">
              <a:solidFill>
                <a:schemeClr val="tx1"/>
              </a:solidFill>
              <a:latin typeface="+mn-ea"/>
              <a:cs typeface="Lato Light" charset="0"/>
              <a:sym typeface="Lato Light" charset="0"/>
            </a:endParaRPr>
          </a:p>
        </p:txBody>
      </p:sp>
      <p:sp>
        <p:nvSpPr>
          <p:cNvPr id="4" name="Flowchart: Off-page Connector 1"/>
          <p:cNvSpPr/>
          <p:nvPr/>
        </p:nvSpPr>
        <p:spPr bwMode="auto">
          <a:xfrm>
            <a:off x="1027558" y="2111867"/>
            <a:ext cx="1395413" cy="1395413"/>
          </a:xfrm>
          <a:prstGeom prst="flowChartOffpageConnector">
            <a:avLst/>
          </a:prstGeom>
          <a:blipFill dpi="0" rotWithShape="0">
            <a:blip r:embed="rId2" cstate="print">
              <a:extLst>
                <a:ext uri="{28A0092B-C50C-407E-A947-70E740481C1C}">
                  <a14:useLocalDpi xmlns:a14="http://schemas.microsoft.com/office/drawing/2010/main"/>
                </a:ext>
              </a:extLst>
            </a:blip>
            <a:srcRect/>
            <a:stretch>
              <a:fillRect/>
            </a:stretch>
          </a:blipFill>
          <a:ln w="38100" cap="flat" cmpd="sng" algn="ctr">
            <a:solidFill>
              <a:schemeClr val="accent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mn-ea"/>
              <a:ea typeface="+mn-ea"/>
              <a:cs typeface="ヒラギノ角ゴ ProN W3" charset="0"/>
              <a:sym typeface="Gill Sans" charset="0"/>
            </a:endParaRPr>
          </a:p>
        </p:txBody>
      </p:sp>
      <p:sp>
        <p:nvSpPr>
          <p:cNvPr id="5" name="Flowchart: Off-page Connector 37"/>
          <p:cNvSpPr/>
          <p:nvPr/>
        </p:nvSpPr>
        <p:spPr bwMode="auto">
          <a:xfrm>
            <a:off x="2983358" y="2111867"/>
            <a:ext cx="1395413" cy="1395413"/>
          </a:xfrm>
          <a:prstGeom prst="flowChartOffpageConnector">
            <a:avLst/>
          </a:prstGeom>
          <a:blipFill dpi="0" rotWithShape="1">
            <a:blip r:embed="rId3" cstate="print">
              <a:extLst>
                <a:ext uri="{28A0092B-C50C-407E-A947-70E740481C1C}">
                  <a14:useLocalDpi xmlns:a14="http://schemas.microsoft.com/office/drawing/2010/main" val="0"/>
                </a:ext>
              </a:extLst>
            </a:blip>
            <a:srcRect/>
            <a:stretch>
              <a:fillRect/>
            </a:stretch>
          </a:blipFill>
          <a:ln w="38100" cap="flat" cmpd="sng" algn="ctr">
            <a:solidFill>
              <a:schemeClr val="accent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mn-ea"/>
              <a:ea typeface="+mn-ea"/>
              <a:cs typeface="ヒラギノ角ゴ ProN W3" charset="0"/>
              <a:sym typeface="Gill Sans" charset="0"/>
            </a:endParaRPr>
          </a:p>
        </p:txBody>
      </p:sp>
      <p:sp>
        <p:nvSpPr>
          <p:cNvPr id="6" name="Flowchart: Off-page Connector 38"/>
          <p:cNvSpPr/>
          <p:nvPr/>
        </p:nvSpPr>
        <p:spPr bwMode="auto">
          <a:xfrm>
            <a:off x="4888358" y="2111867"/>
            <a:ext cx="1395413" cy="1395413"/>
          </a:xfrm>
          <a:prstGeom prst="flowChartOffpageConnector">
            <a:avLst/>
          </a:prstGeom>
          <a:blipFill dpi="0" rotWithShape="1">
            <a:blip r:embed="rId4" cstate="print">
              <a:extLst>
                <a:ext uri="{28A0092B-C50C-407E-A947-70E740481C1C}">
                  <a14:useLocalDpi xmlns:a14="http://schemas.microsoft.com/office/drawing/2010/main" val="0"/>
                </a:ext>
              </a:extLst>
            </a:blip>
            <a:srcRect/>
            <a:stretch>
              <a:fillRect/>
            </a:stretch>
          </a:blipFill>
          <a:ln w="38100" cap="flat" cmpd="sng" algn="ctr">
            <a:solidFill>
              <a:schemeClr val="accent3"/>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mn-ea"/>
              <a:ea typeface="+mn-ea"/>
              <a:cs typeface="ヒラギノ角ゴ ProN W3" charset="0"/>
              <a:sym typeface="Gill Sans" charset="0"/>
            </a:endParaRPr>
          </a:p>
        </p:txBody>
      </p:sp>
      <p:sp>
        <p:nvSpPr>
          <p:cNvPr id="7" name="Flowchart: Off-page Connector 39"/>
          <p:cNvSpPr/>
          <p:nvPr/>
        </p:nvSpPr>
        <p:spPr bwMode="auto">
          <a:xfrm>
            <a:off x="6767958" y="2111867"/>
            <a:ext cx="1395413" cy="1395413"/>
          </a:xfrm>
          <a:prstGeom prst="flowChartOffpageConnector">
            <a:avLst/>
          </a:prstGeom>
          <a:blipFill dpi="0" rotWithShape="1">
            <a:blip r:embed="rId5">
              <a:extLst>
                <a:ext uri="{28A0092B-C50C-407E-A947-70E740481C1C}">
                  <a14:useLocalDpi xmlns:a14="http://schemas.microsoft.com/office/drawing/2010/main" val="0"/>
                </a:ext>
              </a:extLst>
            </a:blip>
            <a:srcRect/>
            <a:stretch>
              <a:fillRect/>
            </a:stretch>
          </a:blipFill>
          <a:ln w="38100" cap="flat" cmpd="sng" algn="ctr">
            <a:solidFill>
              <a:schemeClr val="accent4"/>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mn-ea"/>
              <a:ea typeface="+mn-ea"/>
              <a:cs typeface="ヒラギノ角ゴ ProN W3" charset="0"/>
              <a:sym typeface="Gill Sans" charset="0"/>
            </a:endParaRPr>
          </a:p>
        </p:txBody>
      </p:sp>
      <p:grpSp>
        <p:nvGrpSpPr>
          <p:cNvPr id="8" name="Group 11"/>
          <p:cNvGrpSpPr>
            <a:grpSpLocks/>
          </p:cNvGrpSpPr>
          <p:nvPr/>
        </p:nvGrpSpPr>
        <p:grpSpPr bwMode="auto">
          <a:xfrm>
            <a:off x="1483843" y="3487446"/>
            <a:ext cx="443508" cy="398859"/>
            <a:chOff x="0" y="65"/>
            <a:chExt cx="744" cy="670"/>
          </a:xfrm>
        </p:grpSpPr>
        <p:sp>
          <p:nvSpPr>
            <p:cNvPr id="9" name="Oval 12"/>
            <p:cNvSpPr>
              <a:spLocks/>
            </p:cNvSpPr>
            <p:nvPr/>
          </p:nvSpPr>
          <p:spPr bwMode="auto">
            <a:xfrm>
              <a:off x="65" y="65"/>
              <a:ext cx="615" cy="622"/>
            </a:xfrm>
            <a:prstGeom prst="ellipse">
              <a:avLst/>
            </a:prstGeom>
            <a:solidFill>
              <a:schemeClr val="accent1"/>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algn="ctr"/>
              <a:endParaRPr lang="en-US" dirty="0">
                <a:latin typeface="+mn-ea"/>
                <a:ea typeface="+mn-ea"/>
              </a:endParaRPr>
            </a:p>
          </p:txBody>
        </p:sp>
        <p:sp>
          <p:nvSpPr>
            <p:cNvPr id="10" name="Rectangle 13"/>
            <p:cNvSpPr>
              <a:spLocks/>
            </p:cNvSpPr>
            <p:nvPr/>
          </p:nvSpPr>
          <p:spPr bwMode="auto">
            <a:xfrm>
              <a:off x="0" y="127"/>
              <a:ext cx="744" cy="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ct val="70000"/>
                </a:lnSpc>
              </a:pPr>
              <a:r>
                <a:rPr lang="en-US" sz="1600" dirty="0">
                  <a:solidFill>
                    <a:srgbClr val="FFFFFF"/>
                  </a:solidFill>
                  <a:latin typeface="+mn-ea"/>
                  <a:ea typeface="+mn-ea"/>
                  <a:cs typeface="Lato Light" charset="0"/>
                  <a:sym typeface="Lato Light" charset="0"/>
                </a:rPr>
                <a:t>1</a:t>
              </a:r>
            </a:p>
          </p:txBody>
        </p:sp>
      </p:grpSp>
      <p:sp>
        <p:nvSpPr>
          <p:cNvPr id="11" name="Line 14"/>
          <p:cNvSpPr>
            <a:spLocks noChangeShapeType="1"/>
          </p:cNvSpPr>
          <p:nvPr/>
        </p:nvSpPr>
        <p:spPr bwMode="auto">
          <a:xfrm>
            <a:off x="998935" y="1867034"/>
            <a:ext cx="7164586" cy="0"/>
          </a:xfrm>
          <a:prstGeom prst="line">
            <a:avLst/>
          </a:prstGeom>
          <a:noFill/>
          <a:ln w="3175" cap="flat">
            <a:solidFill>
              <a:srgbClr val="808080"/>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dirty="0">
              <a:latin typeface="+mn-ea"/>
              <a:ea typeface="+mn-ea"/>
            </a:endParaRPr>
          </a:p>
        </p:txBody>
      </p:sp>
      <p:sp>
        <p:nvSpPr>
          <p:cNvPr id="12" name="Rectangle 10"/>
          <p:cNvSpPr>
            <a:spLocks/>
          </p:cNvSpPr>
          <p:nvPr/>
        </p:nvSpPr>
        <p:spPr bwMode="auto">
          <a:xfrm>
            <a:off x="3001384" y="4000534"/>
            <a:ext cx="1395413" cy="1019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lvl="0">
              <a:lnSpc>
                <a:spcPct val="125000"/>
              </a:lnSpc>
            </a:pPr>
            <a:r>
              <a:rPr lang="en-US" altLang="zh-CN" sz="1200" dirty="0" smtClean="0">
                <a:solidFill>
                  <a:prstClr val="black"/>
                </a:solidFill>
                <a:latin typeface="微软雅黑"/>
              </a:rPr>
              <a:t>TH</a:t>
            </a:r>
            <a:r>
              <a:rPr lang="zh-CN" altLang="en-US" sz="1200" dirty="0" smtClean="0">
                <a:solidFill>
                  <a:prstClr val="black"/>
                </a:solidFill>
                <a:latin typeface="微软雅黑"/>
              </a:rPr>
              <a:t>设计师</a:t>
            </a:r>
            <a:r>
              <a:rPr lang="zh-CN" altLang="en-US" sz="1200" dirty="0">
                <a:solidFill>
                  <a:prstClr val="black"/>
                </a:solidFill>
                <a:latin typeface="微软雅黑"/>
              </a:rPr>
              <a:t>致力于教学课件、教学设计、</a:t>
            </a:r>
            <a:r>
              <a:rPr lang="en-US" altLang="zh-CN" sz="1200" dirty="0">
                <a:solidFill>
                  <a:prstClr val="black"/>
                </a:solidFill>
                <a:latin typeface="微软雅黑"/>
              </a:rPr>
              <a:t>PPT</a:t>
            </a:r>
            <a:r>
              <a:rPr lang="zh-CN" altLang="en-US" sz="1200" dirty="0">
                <a:solidFill>
                  <a:prstClr val="black"/>
                </a:solidFill>
                <a:latin typeface="微软雅黑"/>
              </a:rPr>
              <a:t>及相册</a:t>
            </a:r>
            <a:r>
              <a:rPr lang="en-US" altLang="zh-CN" sz="1200" dirty="0">
                <a:solidFill>
                  <a:prstClr val="black"/>
                </a:solidFill>
                <a:latin typeface="微软雅黑"/>
              </a:rPr>
              <a:t>PPT</a:t>
            </a:r>
            <a:r>
              <a:rPr lang="zh-CN" altLang="en-US" sz="1200" dirty="0">
                <a:solidFill>
                  <a:prstClr val="black"/>
                </a:solidFill>
                <a:latin typeface="微软雅黑"/>
              </a:rPr>
              <a:t>的原创设计与美化。</a:t>
            </a:r>
            <a:endParaRPr lang="en-US" altLang="zh-CN" sz="1200" dirty="0">
              <a:solidFill>
                <a:prstClr val="black"/>
              </a:solidFill>
              <a:latin typeface="微软雅黑"/>
              <a:cs typeface="Lato Light" charset="0"/>
              <a:sym typeface="Lato Light" charset="0"/>
            </a:endParaRPr>
          </a:p>
        </p:txBody>
      </p:sp>
      <p:grpSp>
        <p:nvGrpSpPr>
          <p:cNvPr id="13" name="Group 11"/>
          <p:cNvGrpSpPr>
            <a:grpSpLocks/>
          </p:cNvGrpSpPr>
          <p:nvPr/>
        </p:nvGrpSpPr>
        <p:grpSpPr bwMode="auto">
          <a:xfrm>
            <a:off x="3475199" y="3487446"/>
            <a:ext cx="443508" cy="398859"/>
            <a:chOff x="0" y="65"/>
            <a:chExt cx="744" cy="670"/>
          </a:xfrm>
        </p:grpSpPr>
        <p:sp>
          <p:nvSpPr>
            <p:cNvPr id="14" name="Oval 12"/>
            <p:cNvSpPr>
              <a:spLocks/>
            </p:cNvSpPr>
            <p:nvPr/>
          </p:nvSpPr>
          <p:spPr bwMode="auto">
            <a:xfrm>
              <a:off x="65" y="65"/>
              <a:ext cx="615" cy="622"/>
            </a:xfrm>
            <a:prstGeom prst="ellipse">
              <a:avLst/>
            </a:prstGeom>
            <a:solidFill>
              <a:schemeClr val="accent2"/>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a:latin typeface="+mn-ea"/>
                <a:ea typeface="+mn-ea"/>
              </a:endParaRPr>
            </a:p>
          </p:txBody>
        </p:sp>
        <p:sp>
          <p:nvSpPr>
            <p:cNvPr id="15" name="Rectangle 13"/>
            <p:cNvSpPr>
              <a:spLocks/>
            </p:cNvSpPr>
            <p:nvPr/>
          </p:nvSpPr>
          <p:spPr bwMode="auto">
            <a:xfrm>
              <a:off x="0" y="127"/>
              <a:ext cx="744" cy="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ct val="70000"/>
                </a:lnSpc>
              </a:pPr>
              <a:r>
                <a:rPr lang="en-US" sz="1600" dirty="0" smtClean="0">
                  <a:solidFill>
                    <a:srgbClr val="FFFFFF"/>
                  </a:solidFill>
                  <a:latin typeface="+mn-ea"/>
                  <a:ea typeface="+mn-ea"/>
                  <a:cs typeface="Lato Light" charset="0"/>
                  <a:sym typeface="Lato Light" charset="0"/>
                </a:rPr>
                <a:t>2</a:t>
              </a:r>
              <a:endParaRPr lang="en-US" sz="1600" dirty="0">
                <a:solidFill>
                  <a:srgbClr val="FFFFFF"/>
                </a:solidFill>
                <a:latin typeface="+mn-ea"/>
                <a:ea typeface="+mn-ea"/>
                <a:cs typeface="Lato Light" charset="0"/>
                <a:sym typeface="Lato Light" charset="0"/>
              </a:endParaRPr>
            </a:p>
          </p:txBody>
        </p:sp>
      </p:grpSp>
      <p:sp>
        <p:nvSpPr>
          <p:cNvPr id="16" name="Rectangle 10"/>
          <p:cNvSpPr>
            <a:spLocks/>
          </p:cNvSpPr>
          <p:nvPr/>
        </p:nvSpPr>
        <p:spPr bwMode="auto">
          <a:xfrm>
            <a:off x="4906679" y="4000534"/>
            <a:ext cx="1395413" cy="1019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lvl="0">
              <a:lnSpc>
                <a:spcPct val="125000"/>
              </a:lnSpc>
            </a:pPr>
            <a:r>
              <a:rPr lang="en-US" altLang="zh-CN" sz="1200" dirty="0" smtClean="0">
                <a:solidFill>
                  <a:prstClr val="black"/>
                </a:solidFill>
                <a:latin typeface="微软雅黑"/>
              </a:rPr>
              <a:t>TH</a:t>
            </a:r>
            <a:r>
              <a:rPr lang="zh-CN" altLang="en-US" sz="1200" dirty="0" smtClean="0">
                <a:solidFill>
                  <a:prstClr val="black"/>
                </a:solidFill>
                <a:latin typeface="微软雅黑"/>
              </a:rPr>
              <a:t>设计师</a:t>
            </a:r>
            <a:r>
              <a:rPr lang="zh-CN" altLang="en-US" sz="1200" dirty="0">
                <a:solidFill>
                  <a:prstClr val="black"/>
                </a:solidFill>
                <a:latin typeface="微软雅黑"/>
              </a:rPr>
              <a:t>致力于教学课件、教学设计、</a:t>
            </a:r>
            <a:r>
              <a:rPr lang="en-US" altLang="zh-CN" sz="1200" dirty="0">
                <a:solidFill>
                  <a:prstClr val="black"/>
                </a:solidFill>
                <a:latin typeface="微软雅黑"/>
              </a:rPr>
              <a:t>PPT</a:t>
            </a:r>
            <a:r>
              <a:rPr lang="zh-CN" altLang="en-US" sz="1200" dirty="0">
                <a:solidFill>
                  <a:prstClr val="black"/>
                </a:solidFill>
                <a:latin typeface="微软雅黑"/>
              </a:rPr>
              <a:t>及相册</a:t>
            </a:r>
            <a:r>
              <a:rPr lang="en-US" altLang="zh-CN" sz="1200" dirty="0">
                <a:solidFill>
                  <a:prstClr val="black"/>
                </a:solidFill>
                <a:latin typeface="微软雅黑"/>
              </a:rPr>
              <a:t>PPT</a:t>
            </a:r>
            <a:r>
              <a:rPr lang="zh-CN" altLang="en-US" sz="1200" dirty="0">
                <a:solidFill>
                  <a:prstClr val="black"/>
                </a:solidFill>
                <a:latin typeface="微软雅黑"/>
              </a:rPr>
              <a:t>的原创设计与美化。</a:t>
            </a:r>
            <a:endParaRPr lang="en-US" altLang="zh-CN" sz="1200" dirty="0">
              <a:solidFill>
                <a:prstClr val="black"/>
              </a:solidFill>
              <a:latin typeface="微软雅黑"/>
              <a:cs typeface="Lato Light" charset="0"/>
              <a:sym typeface="Lato Light" charset="0"/>
            </a:endParaRPr>
          </a:p>
        </p:txBody>
      </p:sp>
      <p:grpSp>
        <p:nvGrpSpPr>
          <p:cNvPr id="17" name="Group 11"/>
          <p:cNvGrpSpPr>
            <a:grpSpLocks/>
          </p:cNvGrpSpPr>
          <p:nvPr/>
        </p:nvGrpSpPr>
        <p:grpSpPr bwMode="auto">
          <a:xfrm>
            <a:off x="5380494" y="3487446"/>
            <a:ext cx="443508" cy="398859"/>
            <a:chOff x="0" y="65"/>
            <a:chExt cx="744" cy="670"/>
          </a:xfrm>
        </p:grpSpPr>
        <p:sp>
          <p:nvSpPr>
            <p:cNvPr id="18" name="Oval 12"/>
            <p:cNvSpPr>
              <a:spLocks/>
            </p:cNvSpPr>
            <p:nvPr/>
          </p:nvSpPr>
          <p:spPr bwMode="auto">
            <a:xfrm>
              <a:off x="65" y="65"/>
              <a:ext cx="615" cy="622"/>
            </a:xfrm>
            <a:prstGeom prst="ellipse">
              <a:avLst/>
            </a:prstGeom>
            <a:solidFill>
              <a:schemeClr val="accent3"/>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algn="ctr"/>
              <a:endParaRPr lang="en-US" dirty="0">
                <a:latin typeface="+mn-ea"/>
                <a:ea typeface="+mn-ea"/>
              </a:endParaRPr>
            </a:p>
          </p:txBody>
        </p:sp>
        <p:sp>
          <p:nvSpPr>
            <p:cNvPr id="19" name="Rectangle 13"/>
            <p:cNvSpPr>
              <a:spLocks/>
            </p:cNvSpPr>
            <p:nvPr/>
          </p:nvSpPr>
          <p:spPr bwMode="auto">
            <a:xfrm>
              <a:off x="0" y="127"/>
              <a:ext cx="744" cy="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ct val="70000"/>
                </a:lnSpc>
              </a:pPr>
              <a:r>
                <a:rPr lang="en-US" sz="1600" dirty="0" smtClean="0">
                  <a:solidFill>
                    <a:srgbClr val="FFFFFF"/>
                  </a:solidFill>
                  <a:latin typeface="+mn-ea"/>
                  <a:ea typeface="+mn-ea"/>
                  <a:cs typeface="Lato Light" charset="0"/>
                  <a:sym typeface="Lato Light" charset="0"/>
                </a:rPr>
                <a:t>3</a:t>
              </a:r>
              <a:endParaRPr lang="en-US" sz="1600" dirty="0">
                <a:solidFill>
                  <a:srgbClr val="FFFFFF"/>
                </a:solidFill>
                <a:latin typeface="+mn-ea"/>
                <a:ea typeface="+mn-ea"/>
                <a:cs typeface="Lato Light" charset="0"/>
                <a:sym typeface="Lato Light" charset="0"/>
              </a:endParaRPr>
            </a:p>
          </p:txBody>
        </p:sp>
      </p:grpSp>
      <p:sp>
        <p:nvSpPr>
          <p:cNvPr id="20" name="Rectangle 10"/>
          <p:cNvSpPr>
            <a:spLocks/>
          </p:cNvSpPr>
          <p:nvPr/>
        </p:nvSpPr>
        <p:spPr bwMode="auto">
          <a:xfrm>
            <a:off x="6723659" y="4000534"/>
            <a:ext cx="1395413" cy="1019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lvl="0">
              <a:lnSpc>
                <a:spcPct val="125000"/>
              </a:lnSpc>
            </a:pPr>
            <a:r>
              <a:rPr lang="en-US" altLang="zh-CN" sz="1200" dirty="0" smtClean="0">
                <a:solidFill>
                  <a:prstClr val="black"/>
                </a:solidFill>
                <a:latin typeface="微软雅黑"/>
              </a:rPr>
              <a:t>TH</a:t>
            </a:r>
            <a:r>
              <a:rPr lang="zh-CN" altLang="en-US" sz="1200" dirty="0" smtClean="0">
                <a:solidFill>
                  <a:prstClr val="black"/>
                </a:solidFill>
                <a:latin typeface="微软雅黑"/>
              </a:rPr>
              <a:t>设计师</a:t>
            </a:r>
            <a:r>
              <a:rPr lang="zh-CN" altLang="en-US" sz="1200" dirty="0">
                <a:solidFill>
                  <a:prstClr val="black"/>
                </a:solidFill>
                <a:latin typeface="微软雅黑"/>
              </a:rPr>
              <a:t>致力于教学课件、教学设计、</a:t>
            </a:r>
            <a:r>
              <a:rPr lang="en-US" altLang="zh-CN" sz="1200" dirty="0">
                <a:solidFill>
                  <a:prstClr val="black"/>
                </a:solidFill>
                <a:latin typeface="微软雅黑"/>
              </a:rPr>
              <a:t>PPT</a:t>
            </a:r>
            <a:r>
              <a:rPr lang="zh-CN" altLang="en-US" sz="1200" dirty="0">
                <a:solidFill>
                  <a:prstClr val="black"/>
                </a:solidFill>
                <a:latin typeface="微软雅黑"/>
              </a:rPr>
              <a:t>及相册</a:t>
            </a:r>
            <a:r>
              <a:rPr lang="en-US" altLang="zh-CN" sz="1200" dirty="0">
                <a:solidFill>
                  <a:prstClr val="black"/>
                </a:solidFill>
                <a:latin typeface="微软雅黑"/>
              </a:rPr>
              <a:t>PPT</a:t>
            </a:r>
            <a:r>
              <a:rPr lang="zh-CN" altLang="en-US" sz="1200" dirty="0">
                <a:solidFill>
                  <a:prstClr val="black"/>
                </a:solidFill>
                <a:latin typeface="微软雅黑"/>
              </a:rPr>
              <a:t>的原创设计与美化。</a:t>
            </a:r>
            <a:endParaRPr lang="en-US" altLang="zh-CN" sz="1200" dirty="0">
              <a:solidFill>
                <a:prstClr val="black"/>
              </a:solidFill>
              <a:latin typeface="微软雅黑"/>
              <a:cs typeface="Lato Light" charset="0"/>
              <a:sym typeface="Lato Light" charset="0"/>
            </a:endParaRPr>
          </a:p>
        </p:txBody>
      </p:sp>
      <p:grpSp>
        <p:nvGrpSpPr>
          <p:cNvPr id="21" name="Group 11"/>
          <p:cNvGrpSpPr>
            <a:grpSpLocks/>
          </p:cNvGrpSpPr>
          <p:nvPr/>
        </p:nvGrpSpPr>
        <p:grpSpPr bwMode="auto">
          <a:xfrm>
            <a:off x="7197474" y="3487446"/>
            <a:ext cx="443508" cy="398859"/>
            <a:chOff x="0" y="65"/>
            <a:chExt cx="744" cy="670"/>
          </a:xfrm>
        </p:grpSpPr>
        <p:sp>
          <p:nvSpPr>
            <p:cNvPr id="22" name="Oval 12"/>
            <p:cNvSpPr>
              <a:spLocks/>
            </p:cNvSpPr>
            <p:nvPr/>
          </p:nvSpPr>
          <p:spPr bwMode="auto">
            <a:xfrm>
              <a:off x="65" y="65"/>
              <a:ext cx="615" cy="622"/>
            </a:xfrm>
            <a:prstGeom prst="ellipse">
              <a:avLst/>
            </a:prstGeom>
            <a:solidFill>
              <a:schemeClr val="accent4"/>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a:latin typeface="+mn-ea"/>
                <a:ea typeface="+mn-ea"/>
              </a:endParaRPr>
            </a:p>
          </p:txBody>
        </p:sp>
        <p:sp>
          <p:nvSpPr>
            <p:cNvPr id="23" name="Rectangle 13"/>
            <p:cNvSpPr>
              <a:spLocks/>
            </p:cNvSpPr>
            <p:nvPr/>
          </p:nvSpPr>
          <p:spPr bwMode="auto">
            <a:xfrm>
              <a:off x="0" y="127"/>
              <a:ext cx="744" cy="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ct val="70000"/>
                </a:lnSpc>
              </a:pPr>
              <a:r>
                <a:rPr lang="en-US" sz="1600" dirty="0" smtClean="0">
                  <a:solidFill>
                    <a:srgbClr val="FFFFFF"/>
                  </a:solidFill>
                  <a:latin typeface="+mn-ea"/>
                  <a:ea typeface="+mn-ea"/>
                  <a:cs typeface="Lato Light" charset="0"/>
                  <a:sym typeface="Lato Light" charset="0"/>
                </a:rPr>
                <a:t>4</a:t>
              </a:r>
              <a:endParaRPr lang="en-US" sz="1600" dirty="0">
                <a:solidFill>
                  <a:srgbClr val="FFFFFF"/>
                </a:solidFill>
                <a:latin typeface="+mn-ea"/>
                <a:ea typeface="+mn-ea"/>
                <a:cs typeface="Lato Light" charset="0"/>
                <a:sym typeface="Lato Light" charset="0"/>
              </a:endParaRPr>
            </a:p>
          </p:txBody>
        </p:sp>
      </p:grpSp>
      <p:sp>
        <p:nvSpPr>
          <p:cNvPr id="24" name="Rectangle 10"/>
          <p:cNvSpPr>
            <a:spLocks/>
          </p:cNvSpPr>
          <p:nvPr/>
        </p:nvSpPr>
        <p:spPr bwMode="auto">
          <a:xfrm>
            <a:off x="1038634" y="1161749"/>
            <a:ext cx="7147763" cy="690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nSpc>
                <a:spcPct val="125000"/>
              </a:lnSpc>
            </a:pPr>
            <a:r>
              <a:rPr lang="zh-CN" altLang="en-US" sz="1200" dirty="0">
                <a:solidFill>
                  <a:schemeClr val="accent5"/>
                </a:solidFill>
                <a:latin typeface="+mn-ea"/>
              </a:rPr>
              <a:t>幻灯片中不能直接修改的图形或文字，请进入幻灯片母版，找到对应的位置进行修改：单击“视图”→单击“幻灯片母版”进入幻灯片母版视图→找到对应的母版幻灯片进行修改即可→完成后单击“幻灯片母版”→关闭母版视图即可回到普通视图的编辑状态。</a:t>
            </a:r>
            <a:endParaRPr lang="en-US" sz="1200" dirty="0">
              <a:solidFill>
                <a:schemeClr val="accent5"/>
              </a:solidFill>
              <a:latin typeface="+mn-ea"/>
              <a:cs typeface="Lato Light" charset="0"/>
              <a:sym typeface="Lato Light" charset="0"/>
            </a:endParaRPr>
          </a:p>
        </p:txBody>
      </p:sp>
    </p:spTree>
    <p:extLst>
      <p:ext uri="{BB962C8B-B14F-4D97-AF65-F5344CB8AC3E}">
        <p14:creationId xmlns:p14="http://schemas.microsoft.com/office/powerpoint/2010/main" val="383115322"/>
      </p:ext>
    </p:extLst>
  </p:cSld>
  <p:clrMapOvr>
    <a:masterClrMapping/>
  </p:clrMapOvr>
  <mc:AlternateContent xmlns:mc="http://schemas.openxmlformats.org/markup-compatibility/2006" xmlns:p14="http://schemas.microsoft.com/office/powerpoint/2010/main">
    <mc:Choice Requires="p14">
      <p:transition spd="slow" p14:dur="15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randombar(horizontal)">
                                      <p:cBhvr>
                                        <p:cTn id="7" dur="500"/>
                                        <p:tgtEl>
                                          <p:spTgt spid="24"/>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barn(inVertical)">
                                      <p:cBhvr>
                                        <p:cTn id="11" dur="500"/>
                                        <p:tgtEl>
                                          <p:spTgt spid="11"/>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350"/>
                                        <p:tgtEl>
                                          <p:spTgt spid="4"/>
                                        </p:tgtEl>
                                      </p:cBhvr>
                                    </p:animEffect>
                                    <p:anim calcmode="lin" valueType="num">
                                      <p:cBhvr>
                                        <p:cTn id="16" dur="350" fill="hold"/>
                                        <p:tgtEl>
                                          <p:spTgt spid="4"/>
                                        </p:tgtEl>
                                        <p:attrNameLst>
                                          <p:attrName>ppt_x</p:attrName>
                                        </p:attrNameLst>
                                      </p:cBhvr>
                                      <p:tavLst>
                                        <p:tav tm="0">
                                          <p:val>
                                            <p:strVal val="#ppt_x"/>
                                          </p:val>
                                        </p:tav>
                                        <p:tav tm="100000">
                                          <p:val>
                                            <p:strVal val="#ppt_x"/>
                                          </p:val>
                                        </p:tav>
                                      </p:tavLst>
                                    </p:anim>
                                    <p:anim calcmode="lin" valueType="num">
                                      <p:cBhvr>
                                        <p:cTn id="17" dur="350" fill="hold"/>
                                        <p:tgtEl>
                                          <p:spTgt spid="4"/>
                                        </p:tgtEl>
                                        <p:attrNameLst>
                                          <p:attrName>ppt_y</p:attrName>
                                        </p:attrNameLst>
                                      </p:cBhvr>
                                      <p:tavLst>
                                        <p:tav tm="0">
                                          <p:val>
                                            <p:strVal val="#ppt_y+.1"/>
                                          </p:val>
                                        </p:tav>
                                        <p:tav tm="100000">
                                          <p:val>
                                            <p:strVal val="#ppt_y"/>
                                          </p:val>
                                        </p:tav>
                                      </p:tavLst>
                                    </p:anim>
                                  </p:childTnLst>
                                </p:cTn>
                              </p:par>
                              <p:par>
                                <p:cTn id="18" presetID="23" presetClass="entr" presetSubtype="16" fill="hold"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childTnLst>
                                </p:cTn>
                              </p:par>
                            </p:childTnLst>
                          </p:cTn>
                        </p:par>
                        <p:par>
                          <p:cTn id="22" fill="hold">
                            <p:stCondLst>
                              <p:cond delay="1500"/>
                            </p:stCondLst>
                            <p:childTnLst>
                              <p:par>
                                <p:cTn id="23" presetID="22" presetClass="entr" presetSubtype="1"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wipe(up)">
                                      <p:cBhvr>
                                        <p:cTn id="25" dur="500"/>
                                        <p:tgtEl>
                                          <p:spTgt spid="3"/>
                                        </p:tgtEl>
                                      </p:cBhvr>
                                    </p:animEffect>
                                  </p:childTnLst>
                                </p:cTn>
                              </p:par>
                            </p:childTnLst>
                          </p:cTn>
                        </p:par>
                        <p:par>
                          <p:cTn id="26" fill="hold">
                            <p:stCondLst>
                              <p:cond delay="2000"/>
                            </p:stCondLst>
                            <p:childTnLst>
                              <p:par>
                                <p:cTn id="27" presetID="42" presetClass="entr" presetSubtype="0" fill="hold" grpId="0"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350"/>
                                        <p:tgtEl>
                                          <p:spTgt spid="5"/>
                                        </p:tgtEl>
                                      </p:cBhvr>
                                    </p:animEffect>
                                    <p:anim calcmode="lin" valueType="num">
                                      <p:cBhvr>
                                        <p:cTn id="30" dur="350" fill="hold"/>
                                        <p:tgtEl>
                                          <p:spTgt spid="5"/>
                                        </p:tgtEl>
                                        <p:attrNameLst>
                                          <p:attrName>ppt_x</p:attrName>
                                        </p:attrNameLst>
                                      </p:cBhvr>
                                      <p:tavLst>
                                        <p:tav tm="0">
                                          <p:val>
                                            <p:strVal val="#ppt_x"/>
                                          </p:val>
                                        </p:tav>
                                        <p:tav tm="100000">
                                          <p:val>
                                            <p:strVal val="#ppt_x"/>
                                          </p:val>
                                        </p:tav>
                                      </p:tavLst>
                                    </p:anim>
                                    <p:anim calcmode="lin" valueType="num">
                                      <p:cBhvr>
                                        <p:cTn id="31" dur="350" fill="hold"/>
                                        <p:tgtEl>
                                          <p:spTgt spid="5"/>
                                        </p:tgtEl>
                                        <p:attrNameLst>
                                          <p:attrName>ppt_y</p:attrName>
                                        </p:attrNameLst>
                                      </p:cBhvr>
                                      <p:tavLst>
                                        <p:tav tm="0">
                                          <p:val>
                                            <p:strVal val="#ppt_y+.1"/>
                                          </p:val>
                                        </p:tav>
                                        <p:tav tm="100000">
                                          <p:val>
                                            <p:strVal val="#ppt_y"/>
                                          </p:val>
                                        </p:tav>
                                      </p:tavLst>
                                    </p:anim>
                                  </p:childTnLst>
                                </p:cTn>
                              </p:par>
                              <p:par>
                                <p:cTn id="32" presetID="23" presetClass="entr" presetSubtype="16" fill="hold" nodeType="with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p:cTn id="34" dur="500" fill="hold"/>
                                        <p:tgtEl>
                                          <p:spTgt spid="13"/>
                                        </p:tgtEl>
                                        <p:attrNameLst>
                                          <p:attrName>ppt_w</p:attrName>
                                        </p:attrNameLst>
                                      </p:cBhvr>
                                      <p:tavLst>
                                        <p:tav tm="0">
                                          <p:val>
                                            <p:fltVal val="0"/>
                                          </p:val>
                                        </p:tav>
                                        <p:tav tm="100000">
                                          <p:val>
                                            <p:strVal val="#ppt_w"/>
                                          </p:val>
                                        </p:tav>
                                      </p:tavLst>
                                    </p:anim>
                                    <p:anim calcmode="lin" valueType="num">
                                      <p:cBhvr>
                                        <p:cTn id="35" dur="500" fill="hold"/>
                                        <p:tgtEl>
                                          <p:spTgt spid="13"/>
                                        </p:tgtEl>
                                        <p:attrNameLst>
                                          <p:attrName>ppt_h</p:attrName>
                                        </p:attrNameLst>
                                      </p:cBhvr>
                                      <p:tavLst>
                                        <p:tav tm="0">
                                          <p:val>
                                            <p:fltVal val="0"/>
                                          </p:val>
                                        </p:tav>
                                        <p:tav tm="100000">
                                          <p:val>
                                            <p:strVal val="#ppt_h"/>
                                          </p:val>
                                        </p:tav>
                                      </p:tavLst>
                                    </p:anim>
                                  </p:childTnLst>
                                </p:cTn>
                              </p:par>
                            </p:childTnLst>
                          </p:cTn>
                        </p:par>
                        <p:par>
                          <p:cTn id="36" fill="hold">
                            <p:stCondLst>
                              <p:cond delay="2500"/>
                            </p:stCondLst>
                            <p:childTnLst>
                              <p:par>
                                <p:cTn id="37" presetID="22" presetClass="entr" presetSubtype="1" fill="hold" grpId="0"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wipe(up)">
                                      <p:cBhvr>
                                        <p:cTn id="39" dur="500"/>
                                        <p:tgtEl>
                                          <p:spTgt spid="12"/>
                                        </p:tgtEl>
                                      </p:cBhvr>
                                    </p:animEffect>
                                  </p:childTnLst>
                                </p:cTn>
                              </p:par>
                            </p:childTnLst>
                          </p:cTn>
                        </p:par>
                        <p:par>
                          <p:cTn id="40" fill="hold">
                            <p:stCondLst>
                              <p:cond delay="3000"/>
                            </p:stCondLst>
                            <p:childTnLst>
                              <p:par>
                                <p:cTn id="41" presetID="42" presetClass="entr" presetSubtype="0" fill="hold" grpId="0" nodeType="after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fade">
                                      <p:cBhvr>
                                        <p:cTn id="43" dur="350"/>
                                        <p:tgtEl>
                                          <p:spTgt spid="6"/>
                                        </p:tgtEl>
                                      </p:cBhvr>
                                    </p:animEffect>
                                    <p:anim calcmode="lin" valueType="num">
                                      <p:cBhvr>
                                        <p:cTn id="44" dur="350" fill="hold"/>
                                        <p:tgtEl>
                                          <p:spTgt spid="6"/>
                                        </p:tgtEl>
                                        <p:attrNameLst>
                                          <p:attrName>ppt_x</p:attrName>
                                        </p:attrNameLst>
                                      </p:cBhvr>
                                      <p:tavLst>
                                        <p:tav tm="0">
                                          <p:val>
                                            <p:strVal val="#ppt_x"/>
                                          </p:val>
                                        </p:tav>
                                        <p:tav tm="100000">
                                          <p:val>
                                            <p:strVal val="#ppt_x"/>
                                          </p:val>
                                        </p:tav>
                                      </p:tavLst>
                                    </p:anim>
                                    <p:anim calcmode="lin" valueType="num">
                                      <p:cBhvr>
                                        <p:cTn id="45" dur="350" fill="hold"/>
                                        <p:tgtEl>
                                          <p:spTgt spid="6"/>
                                        </p:tgtEl>
                                        <p:attrNameLst>
                                          <p:attrName>ppt_y</p:attrName>
                                        </p:attrNameLst>
                                      </p:cBhvr>
                                      <p:tavLst>
                                        <p:tav tm="0">
                                          <p:val>
                                            <p:strVal val="#ppt_y+.1"/>
                                          </p:val>
                                        </p:tav>
                                        <p:tav tm="100000">
                                          <p:val>
                                            <p:strVal val="#ppt_y"/>
                                          </p:val>
                                        </p:tav>
                                      </p:tavLst>
                                    </p:anim>
                                  </p:childTnLst>
                                </p:cTn>
                              </p:par>
                              <p:par>
                                <p:cTn id="46" presetID="23" presetClass="entr" presetSubtype="16" fill="hold" nodeType="withEffect">
                                  <p:stCondLst>
                                    <p:cond delay="0"/>
                                  </p:stCondLst>
                                  <p:childTnLst>
                                    <p:set>
                                      <p:cBhvr>
                                        <p:cTn id="47" dur="1" fill="hold">
                                          <p:stCondLst>
                                            <p:cond delay="0"/>
                                          </p:stCondLst>
                                        </p:cTn>
                                        <p:tgtEl>
                                          <p:spTgt spid="17"/>
                                        </p:tgtEl>
                                        <p:attrNameLst>
                                          <p:attrName>style.visibility</p:attrName>
                                        </p:attrNameLst>
                                      </p:cBhvr>
                                      <p:to>
                                        <p:strVal val="visible"/>
                                      </p:to>
                                    </p:set>
                                    <p:anim calcmode="lin" valueType="num">
                                      <p:cBhvr>
                                        <p:cTn id="48" dur="500" fill="hold"/>
                                        <p:tgtEl>
                                          <p:spTgt spid="17"/>
                                        </p:tgtEl>
                                        <p:attrNameLst>
                                          <p:attrName>ppt_w</p:attrName>
                                        </p:attrNameLst>
                                      </p:cBhvr>
                                      <p:tavLst>
                                        <p:tav tm="0">
                                          <p:val>
                                            <p:fltVal val="0"/>
                                          </p:val>
                                        </p:tav>
                                        <p:tav tm="100000">
                                          <p:val>
                                            <p:strVal val="#ppt_w"/>
                                          </p:val>
                                        </p:tav>
                                      </p:tavLst>
                                    </p:anim>
                                    <p:anim calcmode="lin" valueType="num">
                                      <p:cBhvr>
                                        <p:cTn id="49" dur="500" fill="hold"/>
                                        <p:tgtEl>
                                          <p:spTgt spid="17"/>
                                        </p:tgtEl>
                                        <p:attrNameLst>
                                          <p:attrName>ppt_h</p:attrName>
                                        </p:attrNameLst>
                                      </p:cBhvr>
                                      <p:tavLst>
                                        <p:tav tm="0">
                                          <p:val>
                                            <p:fltVal val="0"/>
                                          </p:val>
                                        </p:tav>
                                        <p:tav tm="100000">
                                          <p:val>
                                            <p:strVal val="#ppt_h"/>
                                          </p:val>
                                        </p:tav>
                                      </p:tavLst>
                                    </p:anim>
                                  </p:childTnLst>
                                </p:cTn>
                              </p:par>
                            </p:childTnLst>
                          </p:cTn>
                        </p:par>
                        <p:par>
                          <p:cTn id="50" fill="hold">
                            <p:stCondLst>
                              <p:cond delay="3500"/>
                            </p:stCondLst>
                            <p:childTnLst>
                              <p:par>
                                <p:cTn id="51" presetID="22" presetClass="entr" presetSubtype="1" fill="hold" grpId="0" nodeType="after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wipe(up)">
                                      <p:cBhvr>
                                        <p:cTn id="53" dur="500"/>
                                        <p:tgtEl>
                                          <p:spTgt spid="16"/>
                                        </p:tgtEl>
                                      </p:cBhvr>
                                    </p:animEffect>
                                  </p:childTnLst>
                                </p:cTn>
                              </p:par>
                            </p:childTnLst>
                          </p:cTn>
                        </p:par>
                        <p:par>
                          <p:cTn id="54" fill="hold">
                            <p:stCondLst>
                              <p:cond delay="4000"/>
                            </p:stCondLst>
                            <p:childTnLst>
                              <p:par>
                                <p:cTn id="55" presetID="42" presetClass="entr" presetSubtype="0" fill="hold" grpId="0" nodeType="afterEffect">
                                  <p:stCondLst>
                                    <p:cond delay="0"/>
                                  </p:stCondLst>
                                  <p:childTnLst>
                                    <p:set>
                                      <p:cBhvr>
                                        <p:cTn id="56" dur="1" fill="hold">
                                          <p:stCondLst>
                                            <p:cond delay="0"/>
                                          </p:stCondLst>
                                        </p:cTn>
                                        <p:tgtEl>
                                          <p:spTgt spid="7"/>
                                        </p:tgtEl>
                                        <p:attrNameLst>
                                          <p:attrName>style.visibility</p:attrName>
                                        </p:attrNameLst>
                                      </p:cBhvr>
                                      <p:to>
                                        <p:strVal val="visible"/>
                                      </p:to>
                                    </p:set>
                                    <p:animEffect transition="in" filter="fade">
                                      <p:cBhvr>
                                        <p:cTn id="57" dur="350"/>
                                        <p:tgtEl>
                                          <p:spTgt spid="7"/>
                                        </p:tgtEl>
                                      </p:cBhvr>
                                    </p:animEffect>
                                    <p:anim calcmode="lin" valueType="num">
                                      <p:cBhvr>
                                        <p:cTn id="58" dur="350" fill="hold"/>
                                        <p:tgtEl>
                                          <p:spTgt spid="7"/>
                                        </p:tgtEl>
                                        <p:attrNameLst>
                                          <p:attrName>ppt_x</p:attrName>
                                        </p:attrNameLst>
                                      </p:cBhvr>
                                      <p:tavLst>
                                        <p:tav tm="0">
                                          <p:val>
                                            <p:strVal val="#ppt_x"/>
                                          </p:val>
                                        </p:tav>
                                        <p:tav tm="100000">
                                          <p:val>
                                            <p:strVal val="#ppt_x"/>
                                          </p:val>
                                        </p:tav>
                                      </p:tavLst>
                                    </p:anim>
                                    <p:anim calcmode="lin" valueType="num">
                                      <p:cBhvr>
                                        <p:cTn id="59" dur="350" fill="hold"/>
                                        <p:tgtEl>
                                          <p:spTgt spid="7"/>
                                        </p:tgtEl>
                                        <p:attrNameLst>
                                          <p:attrName>ppt_y</p:attrName>
                                        </p:attrNameLst>
                                      </p:cBhvr>
                                      <p:tavLst>
                                        <p:tav tm="0">
                                          <p:val>
                                            <p:strVal val="#ppt_y+.1"/>
                                          </p:val>
                                        </p:tav>
                                        <p:tav tm="100000">
                                          <p:val>
                                            <p:strVal val="#ppt_y"/>
                                          </p:val>
                                        </p:tav>
                                      </p:tavLst>
                                    </p:anim>
                                  </p:childTnLst>
                                </p:cTn>
                              </p:par>
                              <p:par>
                                <p:cTn id="60" presetID="23" presetClass="entr" presetSubtype="16" fill="hold" nodeType="withEffect">
                                  <p:stCondLst>
                                    <p:cond delay="0"/>
                                  </p:stCondLst>
                                  <p:childTnLst>
                                    <p:set>
                                      <p:cBhvr>
                                        <p:cTn id="61" dur="1" fill="hold">
                                          <p:stCondLst>
                                            <p:cond delay="0"/>
                                          </p:stCondLst>
                                        </p:cTn>
                                        <p:tgtEl>
                                          <p:spTgt spid="21"/>
                                        </p:tgtEl>
                                        <p:attrNameLst>
                                          <p:attrName>style.visibility</p:attrName>
                                        </p:attrNameLst>
                                      </p:cBhvr>
                                      <p:to>
                                        <p:strVal val="visible"/>
                                      </p:to>
                                    </p:set>
                                    <p:anim calcmode="lin" valueType="num">
                                      <p:cBhvr>
                                        <p:cTn id="62" dur="500" fill="hold"/>
                                        <p:tgtEl>
                                          <p:spTgt spid="21"/>
                                        </p:tgtEl>
                                        <p:attrNameLst>
                                          <p:attrName>ppt_w</p:attrName>
                                        </p:attrNameLst>
                                      </p:cBhvr>
                                      <p:tavLst>
                                        <p:tav tm="0">
                                          <p:val>
                                            <p:fltVal val="0"/>
                                          </p:val>
                                        </p:tav>
                                        <p:tav tm="100000">
                                          <p:val>
                                            <p:strVal val="#ppt_w"/>
                                          </p:val>
                                        </p:tav>
                                      </p:tavLst>
                                    </p:anim>
                                    <p:anim calcmode="lin" valueType="num">
                                      <p:cBhvr>
                                        <p:cTn id="63" dur="500" fill="hold"/>
                                        <p:tgtEl>
                                          <p:spTgt spid="21"/>
                                        </p:tgtEl>
                                        <p:attrNameLst>
                                          <p:attrName>ppt_h</p:attrName>
                                        </p:attrNameLst>
                                      </p:cBhvr>
                                      <p:tavLst>
                                        <p:tav tm="0">
                                          <p:val>
                                            <p:fltVal val="0"/>
                                          </p:val>
                                        </p:tav>
                                        <p:tav tm="100000">
                                          <p:val>
                                            <p:strVal val="#ppt_h"/>
                                          </p:val>
                                        </p:tav>
                                      </p:tavLst>
                                    </p:anim>
                                  </p:childTnLst>
                                </p:cTn>
                              </p:par>
                            </p:childTnLst>
                          </p:cTn>
                        </p:par>
                        <p:par>
                          <p:cTn id="64" fill="hold">
                            <p:stCondLst>
                              <p:cond delay="4500"/>
                            </p:stCondLst>
                            <p:childTnLst>
                              <p:par>
                                <p:cTn id="65" presetID="22" presetClass="entr" presetSubtype="1" fill="hold" grpId="0" nodeType="after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wipe(up)">
                                      <p:cBhvr>
                                        <p:cTn id="6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P spid="4" grpId="0" animBg="1"/>
      <p:bldP spid="5" grpId="0" animBg="1"/>
      <p:bldP spid="6" grpId="0" animBg="1"/>
      <p:bldP spid="7" grpId="0" animBg="1"/>
      <p:bldP spid="11" grpId="0" animBg="1"/>
      <p:bldP spid="12" grpId="0" autoUpdateAnimBg="0"/>
      <p:bldP spid="16" grpId="0" autoUpdateAnimBg="0"/>
      <p:bldP spid="20" grpId="0" autoUpdateAnimBg="0"/>
      <p:bldP spid="2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图片 1"/>
          <p:cNvSpPr txBox="1"/>
          <p:nvPr/>
        </p:nvSpPr>
        <p:spPr>
          <a:xfrm>
            <a:off x="1115616" y="275346"/>
            <a:ext cx="4698722" cy="430887"/>
          </a:xfrm>
          <a:prstGeom prst="rect">
            <a:avLst/>
          </a:prstGeom>
          <a:noFill/>
        </p:spPr>
        <p:txBody>
          <a:bodyPr wrap="none" rtlCol="0">
            <a:spAutoFit/>
          </a:bodyPr>
          <a:lstStyle/>
          <a:p>
            <a:r>
              <a:rPr lang="zh-CN" altLang="en-US" sz="2200" dirty="0" smtClean="0"/>
              <a:t>在此录入本页幻灯片标题或关键文本</a:t>
            </a:r>
            <a:endParaRPr lang="zh-CN" altLang="en-US" sz="2200" dirty="0"/>
          </a:p>
        </p:txBody>
      </p:sp>
      <p:sp>
        <p:nvSpPr>
          <p:cNvPr id="34" name="图片 382"/>
          <p:cNvSpPr>
            <a:spLocks noChangeArrowheads="1"/>
          </p:cNvSpPr>
          <p:nvPr/>
        </p:nvSpPr>
        <p:spPr bwMode="auto">
          <a:xfrm>
            <a:off x="6298406" y="3080594"/>
            <a:ext cx="1997869" cy="220266"/>
          </a:xfrm>
          <a:custGeom>
            <a:avLst/>
            <a:gdLst>
              <a:gd name="T0" fmla="*/ 514 w 514"/>
              <a:gd name="T1" fmla="*/ 33 h 65"/>
              <a:gd name="T2" fmla="*/ 497 w 514"/>
              <a:gd name="T3" fmla="*/ 0 h 65"/>
              <a:gd name="T4" fmla="*/ 17 w 514"/>
              <a:gd name="T5" fmla="*/ 0 h 65"/>
              <a:gd name="T6" fmla="*/ 0 w 514"/>
              <a:gd name="T7" fmla="*/ 33 h 65"/>
              <a:gd name="T8" fmla="*/ 0 w 514"/>
              <a:gd name="T9" fmla="*/ 33 h 65"/>
              <a:gd name="T10" fmla="*/ 17 w 514"/>
              <a:gd name="T11" fmla="*/ 65 h 65"/>
              <a:gd name="T12" fmla="*/ 497 w 514"/>
              <a:gd name="T13" fmla="*/ 65 h 65"/>
              <a:gd name="T14" fmla="*/ 514 w 514"/>
              <a:gd name="T15" fmla="*/ 33 h 65"/>
              <a:gd name="T16" fmla="*/ 0 60000 65536"/>
              <a:gd name="T17" fmla="*/ 0 60000 65536"/>
              <a:gd name="T18" fmla="*/ 0 60000 65536"/>
              <a:gd name="T19" fmla="*/ 0 60000 65536"/>
              <a:gd name="T20" fmla="*/ 0 60000 65536"/>
              <a:gd name="T21" fmla="*/ 0 60000 65536"/>
              <a:gd name="T22" fmla="*/ 0 60000 65536"/>
              <a:gd name="T23" fmla="*/ 0 60000 65536"/>
              <a:gd name="T24" fmla="*/ 0 w 514"/>
              <a:gd name="T25" fmla="*/ 0 h 65"/>
              <a:gd name="T26" fmla="*/ 514 w 514"/>
              <a:gd name="T27" fmla="*/ 65 h 6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14" h="65">
                <a:moveTo>
                  <a:pt x="514" y="33"/>
                </a:moveTo>
                <a:cubicBezTo>
                  <a:pt x="514" y="15"/>
                  <a:pt x="506" y="0"/>
                  <a:pt x="497" y="0"/>
                </a:cubicBezTo>
                <a:cubicBezTo>
                  <a:pt x="17" y="0"/>
                  <a:pt x="17" y="0"/>
                  <a:pt x="17" y="0"/>
                </a:cubicBezTo>
                <a:cubicBezTo>
                  <a:pt x="7" y="0"/>
                  <a:pt x="0" y="15"/>
                  <a:pt x="0" y="33"/>
                </a:cubicBezTo>
                <a:cubicBezTo>
                  <a:pt x="0" y="33"/>
                  <a:pt x="0" y="33"/>
                  <a:pt x="0" y="33"/>
                </a:cubicBezTo>
                <a:cubicBezTo>
                  <a:pt x="0" y="50"/>
                  <a:pt x="7" y="65"/>
                  <a:pt x="17" y="65"/>
                </a:cubicBezTo>
                <a:cubicBezTo>
                  <a:pt x="497" y="65"/>
                  <a:pt x="497" y="65"/>
                  <a:pt x="497" y="65"/>
                </a:cubicBezTo>
                <a:cubicBezTo>
                  <a:pt x="506" y="65"/>
                  <a:pt x="514" y="50"/>
                  <a:pt x="514" y="33"/>
                </a:cubicBezTo>
                <a:close/>
              </a:path>
            </a:pathLst>
          </a:custGeom>
          <a:solidFill>
            <a:schemeClr val="accent3"/>
          </a:solidFill>
          <a:ln>
            <a:noFill/>
          </a:ln>
        </p:spPr>
        <p:txBody>
          <a:bodyPr lIns="68580" tIns="34290" rIns="68580" bIns="34290"/>
          <a:lstStyle/>
          <a:p>
            <a:endParaRPr lang="zh-CN" altLang="zh-CN" sz="1200">
              <a:solidFill>
                <a:srgbClr val="000000"/>
              </a:solidFill>
              <a:latin typeface="Calibri" pitchFamily="34" charset="0"/>
              <a:sym typeface="宋体" pitchFamily="2" charset="-122"/>
            </a:endParaRPr>
          </a:p>
        </p:txBody>
      </p:sp>
      <p:sp>
        <p:nvSpPr>
          <p:cNvPr id="35" name="图片 5"/>
          <p:cNvSpPr>
            <a:spLocks noChangeArrowheads="1"/>
          </p:cNvSpPr>
          <p:nvPr/>
        </p:nvSpPr>
        <p:spPr bwMode="auto">
          <a:xfrm>
            <a:off x="1610915" y="1275606"/>
            <a:ext cx="1560909" cy="1576388"/>
          </a:xfrm>
          <a:custGeom>
            <a:avLst/>
            <a:gdLst>
              <a:gd name="T0" fmla="*/ 225 w 455"/>
              <a:gd name="T1" fmla="*/ 459 h 459"/>
              <a:gd name="T2" fmla="*/ 455 w 455"/>
              <a:gd name="T3" fmla="*/ 230 h 459"/>
              <a:gd name="T4" fmla="*/ 225 w 455"/>
              <a:gd name="T5" fmla="*/ 0 h 459"/>
              <a:gd name="T6" fmla="*/ 0 w 455"/>
              <a:gd name="T7" fmla="*/ 185 h 459"/>
              <a:gd name="T8" fmla="*/ 5 w 455"/>
              <a:gd name="T9" fmla="*/ 459 h 459"/>
              <a:gd name="T10" fmla="*/ 225 w 455"/>
              <a:gd name="T11" fmla="*/ 459 h 459"/>
              <a:gd name="T12" fmla="*/ 0 60000 65536"/>
              <a:gd name="T13" fmla="*/ 0 60000 65536"/>
              <a:gd name="T14" fmla="*/ 0 60000 65536"/>
              <a:gd name="T15" fmla="*/ 0 60000 65536"/>
              <a:gd name="T16" fmla="*/ 0 60000 65536"/>
              <a:gd name="T17" fmla="*/ 0 60000 65536"/>
              <a:gd name="T18" fmla="*/ 0 w 455"/>
              <a:gd name="T19" fmla="*/ 0 h 459"/>
              <a:gd name="T20" fmla="*/ 455 w 455"/>
              <a:gd name="T21" fmla="*/ 459 h 459"/>
            </a:gdLst>
            <a:ahLst/>
            <a:cxnLst>
              <a:cxn ang="T12">
                <a:pos x="T0" y="T1"/>
              </a:cxn>
              <a:cxn ang="T13">
                <a:pos x="T2" y="T3"/>
              </a:cxn>
              <a:cxn ang="T14">
                <a:pos x="T4" y="T5"/>
              </a:cxn>
              <a:cxn ang="T15">
                <a:pos x="T6" y="T7"/>
              </a:cxn>
              <a:cxn ang="T16">
                <a:pos x="T8" y="T9"/>
              </a:cxn>
              <a:cxn ang="T17">
                <a:pos x="T10" y="T11"/>
              </a:cxn>
            </a:cxnLst>
            <a:rect l="T18" t="T19" r="T20" b="T21"/>
            <a:pathLst>
              <a:path w="455" h="459">
                <a:moveTo>
                  <a:pt x="225" y="459"/>
                </a:moveTo>
                <a:cubicBezTo>
                  <a:pt x="352" y="459"/>
                  <a:pt x="455" y="357"/>
                  <a:pt x="455" y="230"/>
                </a:cubicBezTo>
                <a:cubicBezTo>
                  <a:pt x="455" y="103"/>
                  <a:pt x="352" y="0"/>
                  <a:pt x="225" y="0"/>
                </a:cubicBezTo>
                <a:cubicBezTo>
                  <a:pt x="114" y="0"/>
                  <a:pt x="20" y="80"/>
                  <a:pt x="0" y="185"/>
                </a:cubicBezTo>
                <a:cubicBezTo>
                  <a:pt x="5" y="459"/>
                  <a:pt x="5" y="459"/>
                  <a:pt x="5" y="459"/>
                </a:cubicBezTo>
                <a:lnTo>
                  <a:pt x="225" y="459"/>
                </a:lnTo>
                <a:close/>
              </a:path>
            </a:pathLst>
          </a:custGeom>
          <a:solidFill>
            <a:schemeClr val="accent1"/>
          </a:solidFill>
          <a:ln>
            <a:noFill/>
          </a:ln>
        </p:spPr>
        <p:txBody>
          <a:bodyPr lIns="68580" tIns="34290" rIns="68580" bIns="34290"/>
          <a:lstStyle/>
          <a:p>
            <a:endParaRPr lang="zh-CN" altLang="zh-CN" sz="1200">
              <a:solidFill>
                <a:srgbClr val="000000"/>
              </a:solidFill>
              <a:latin typeface="Calibri" pitchFamily="34" charset="0"/>
              <a:sym typeface="宋体" pitchFamily="2" charset="-122"/>
            </a:endParaRPr>
          </a:p>
        </p:txBody>
      </p:sp>
      <p:sp>
        <p:nvSpPr>
          <p:cNvPr id="36" name="图片 6"/>
          <p:cNvSpPr>
            <a:spLocks noChangeArrowheads="1"/>
          </p:cNvSpPr>
          <p:nvPr/>
        </p:nvSpPr>
        <p:spPr bwMode="auto">
          <a:xfrm>
            <a:off x="3902868" y="1288703"/>
            <a:ext cx="1564481" cy="1576388"/>
          </a:xfrm>
          <a:custGeom>
            <a:avLst/>
            <a:gdLst>
              <a:gd name="T0" fmla="*/ 226 w 456"/>
              <a:gd name="T1" fmla="*/ 459 h 459"/>
              <a:gd name="T2" fmla="*/ 456 w 456"/>
              <a:gd name="T3" fmla="*/ 229 h 459"/>
              <a:gd name="T4" fmla="*/ 226 w 456"/>
              <a:gd name="T5" fmla="*/ 0 h 459"/>
              <a:gd name="T6" fmla="*/ 0 w 456"/>
              <a:gd name="T7" fmla="*/ 185 h 459"/>
              <a:gd name="T8" fmla="*/ 5 w 456"/>
              <a:gd name="T9" fmla="*/ 459 h 459"/>
              <a:gd name="T10" fmla="*/ 226 w 456"/>
              <a:gd name="T11" fmla="*/ 459 h 459"/>
              <a:gd name="T12" fmla="*/ 0 60000 65536"/>
              <a:gd name="T13" fmla="*/ 0 60000 65536"/>
              <a:gd name="T14" fmla="*/ 0 60000 65536"/>
              <a:gd name="T15" fmla="*/ 0 60000 65536"/>
              <a:gd name="T16" fmla="*/ 0 60000 65536"/>
              <a:gd name="T17" fmla="*/ 0 60000 65536"/>
              <a:gd name="T18" fmla="*/ 0 w 456"/>
              <a:gd name="T19" fmla="*/ 0 h 459"/>
              <a:gd name="T20" fmla="*/ 456 w 456"/>
              <a:gd name="T21" fmla="*/ 459 h 459"/>
            </a:gdLst>
            <a:ahLst/>
            <a:cxnLst>
              <a:cxn ang="T12">
                <a:pos x="T0" y="T1"/>
              </a:cxn>
              <a:cxn ang="T13">
                <a:pos x="T2" y="T3"/>
              </a:cxn>
              <a:cxn ang="T14">
                <a:pos x="T4" y="T5"/>
              </a:cxn>
              <a:cxn ang="T15">
                <a:pos x="T6" y="T7"/>
              </a:cxn>
              <a:cxn ang="T16">
                <a:pos x="T8" y="T9"/>
              </a:cxn>
              <a:cxn ang="T17">
                <a:pos x="T10" y="T11"/>
              </a:cxn>
            </a:cxnLst>
            <a:rect l="T18" t="T19" r="T20" b="T21"/>
            <a:pathLst>
              <a:path w="456" h="459">
                <a:moveTo>
                  <a:pt x="226" y="459"/>
                </a:moveTo>
                <a:cubicBezTo>
                  <a:pt x="353" y="459"/>
                  <a:pt x="456" y="356"/>
                  <a:pt x="456" y="229"/>
                </a:cubicBezTo>
                <a:cubicBezTo>
                  <a:pt x="456" y="102"/>
                  <a:pt x="353" y="0"/>
                  <a:pt x="226" y="0"/>
                </a:cubicBezTo>
                <a:cubicBezTo>
                  <a:pt x="114" y="0"/>
                  <a:pt x="21" y="79"/>
                  <a:pt x="0" y="185"/>
                </a:cubicBezTo>
                <a:cubicBezTo>
                  <a:pt x="5" y="459"/>
                  <a:pt x="5" y="459"/>
                  <a:pt x="5" y="459"/>
                </a:cubicBezTo>
                <a:lnTo>
                  <a:pt x="226" y="459"/>
                </a:lnTo>
                <a:close/>
              </a:path>
            </a:pathLst>
          </a:custGeom>
          <a:solidFill>
            <a:schemeClr val="accent2"/>
          </a:solidFill>
          <a:ln>
            <a:noFill/>
          </a:ln>
        </p:spPr>
        <p:txBody>
          <a:bodyPr lIns="68580" tIns="34290" rIns="68580" bIns="34290"/>
          <a:lstStyle/>
          <a:p>
            <a:endParaRPr lang="zh-CN" altLang="zh-CN" sz="1200">
              <a:solidFill>
                <a:srgbClr val="000000"/>
              </a:solidFill>
              <a:latin typeface="Calibri" pitchFamily="34" charset="0"/>
              <a:sym typeface="宋体" pitchFamily="2" charset="-122"/>
            </a:endParaRPr>
          </a:p>
        </p:txBody>
      </p:sp>
      <p:sp>
        <p:nvSpPr>
          <p:cNvPr id="37" name="图片 7"/>
          <p:cNvSpPr>
            <a:spLocks noChangeArrowheads="1"/>
          </p:cNvSpPr>
          <p:nvPr/>
        </p:nvSpPr>
        <p:spPr bwMode="auto">
          <a:xfrm>
            <a:off x="6203156" y="1277988"/>
            <a:ext cx="1564481" cy="1578769"/>
          </a:xfrm>
          <a:custGeom>
            <a:avLst/>
            <a:gdLst>
              <a:gd name="T0" fmla="*/ 226 w 456"/>
              <a:gd name="T1" fmla="*/ 460 h 460"/>
              <a:gd name="T2" fmla="*/ 456 w 456"/>
              <a:gd name="T3" fmla="*/ 230 h 460"/>
              <a:gd name="T4" fmla="*/ 226 w 456"/>
              <a:gd name="T5" fmla="*/ 0 h 460"/>
              <a:gd name="T6" fmla="*/ 0 w 456"/>
              <a:gd name="T7" fmla="*/ 186 h 460"/>
              <a:gd name="T8" fmla="*/ 5 w 456"/>
              <a:gd name="T9" fmla="*/ 460 h 460"/>
              <a:gd name="T10" fmla="*/ 226 w 456"/>
              <a:gd name="T11" fmla="*/ 460 h 460"/>
              <a:gd name="T12" fmla="*/ 0 60000 65536"/>
              <a:gd name="T13" fmla="*/ 0 60000 65536"/>
              <a:gd name="T14" fmla="*/ 0 60000 65536"/>
              <a:gd name="T15" fmla="*/ 0 60000 65536"/>
              <a:gd name="T16" fmla="*/ 0 60000 65536"/>
              <a:gd name="T17" fmla="*/ 0 60000 65536"/>
              <a:gd name="T18" fmla="*/ 0 w 456"/>
              <a:gd name="T19" fmla="*/ 0 h 460"/>
              <a:gd name="T20" fmla="*/ 456 w 456"/>
              <a:gd name="T21" fmla="*/ 460 h 460"/>
            </a:gdLst>
            <a:ahLst/>
            <a:cxnLst>
              <a:cxn ang="T12">
                <a:pos x="T0" y="T1"/>
              </a:cxn>
              <a:cxn ang="T13">
                <a:pos x="T2" y="T3"/>
              </a:cxn>
              <a:cxn ang="T14">
                <a:pos x="T4" y="T5"/>
              </a:cxn>
              <a:cxn ang="T15">
                <a:pos x="T6" y="T7"/>
              </a:cxn>
              <a:cxn ang="T16">
                <a:pos x="T8" y="T9"/>
              </a:cxn>
              <a:cxn ang="T17">
                <a:pos x="T10" y="T11"/>
              </a:cxn>
            </a:cxnLst>
            <a:rect l="T18" t="T19" r="T20" b="T21"/>
            <a:pathLst>
              <a:path w="456" h="460">
                <a:moveTo>
                  <a:pt x="226" y="460"/>
                </a:moveTo>
                <a:cubicBezTo>
                  <a:pt x="353" y="460"/>
                  <a:pt x="456" y="357"/>
                  <a:pt x="456" y="230"/>
                </a:cubicBezTo>
                <a:cubicBezTo>
                  <a:pt x="456" y="103"/>
                  <a:pt x="353" y="0"/>
                  <a:pt x="226" y="0"/>
                </a:cubicBezTo>
                <a:cubicBezTo>
                  <a:pt x="114" y="0"/>
                  <a:pt x="21" y="80"/>
                  <a:pt x="0" y="186"/>
                </a:cubicBezTo>
                <a:cubicBezTo>
                  <a:pt x="5" y="460"/>
                  <a:pt x="5" y="460"/>
                  <a:pt x="5" y="460"/>
                </a:cubicBezTo>
                <a:lnTo>
                  <a:pt x="226" y="460"/>
                </a:lnTo>
                <a:close/>
              </a:path>
            </a:pathLst>
          </a:custGeom>
          <a:solidFill>
            <a:schemeClr val="accent3"/>
          </a:solidFill>
          <a:ln>
            <a:noFill/>
          </a:ln>
        </p:spPr>
        <p:txBody>
          <a:bodyPr lIns="68580" tIns="34290" rIns="68580" bIns="34290"/>
          <a:lstStyle/>
          <a:p>
            <a:endParaRPr lang="zh-CN" altLang="zh-CN" sz="1200">
              <a:solidFill>
                <a:srgbClr val="000000"/>
              </a:solidFill>
              <a:latin typeface="Calibri" pitchFamily="34" charset="0"/>
              <a:sym typeface="宋体" pitchFamily="2" charset="-122"/>
            </a:endParaRPr>
          </a:p>
        </p:txBody>
      </p:sp>
      <p:sp>
        <p:nvSpPr>
          <p:cNvPr id="38" name="图片 378"/>
          <p:cNvSpPr>
            <a:spLocks noChangeArrowheads="1"/>
          </p:cNvSpPr>
          <p:nvPr/>
        </p:nvSpPr>
        <p:spPr bwMode="auto">
          <a:xfrm>
            <a:off x="867965" y="3078213"/>
            <a:ext cx="813197" cy="222647"/>
          </a:xfrm>
          <a:custGeom>
            <a:avLst/>
            <a:gdLst>
              <a:gd name="T0" fmla="*/ 255 w 255"/>
              <a:gd name="T1" fmla="*/ 33 h 65"/>
              <a:gd name="T2" fmla="*/ 239 w 255"/>
              <a:gd name="T3" fmla="*/ 0 h 65"/>
              <a:gd name="T4" fmla="*/ 17 w 255"/>
              <a:gd name="T5" fmla="*/ 0 h 65"/>
              <a:gd name="T6" fmla="*/ 0 w 255"/>
              <a:gd name="T7" fmla="*/ 33 h 65"/>
              <a:gd name="T8" fmla="*/ 0 w 255"/>
              <a:gd name="T9" fmla="*/ 33 h 65"/>
              <a:gd name="T10" fmla="*/ 17 w 255"/>
              <a:gd name="T11" fmla="*/ 65 h 65"/>
              <a:gd name="T12" fmla="*/ 239 w 255"/>
              <a:gd name="T13" fmla="*/ 65 h 65"/>
              <a:gd name="T14" fmla="*/ 255 w 255"/>
              <a:gd name="T15" fmla="*/ 33 h 65"/>
              <a:gd name="T16" fmla="*/ 0 60000 65536"/>
              <a:gd name="T17" fmla="*/ 0 60000 65536"/>
              <a:gd name="T18" fmla="*/ 0 60000 65536"/>
              <a:gd name="T19" fmla="*/ 0 60000 65536"/>
              <a:gd name="T20" fmla="*/ 0 60000 65536"/>
              <a:gd name="T21" fmla="*/ 0 60000 65536"/>
              <a:gd name="T22" fmla="*/ 0 60000 65536"/>
              <a:gd name="T23" fmla="*/ 0 60000 65536"/>
              <a:gd name="T24" fmla="*/ 0 w 255"/>
              <a:gd name="T25" fmla="*/ 0 h 65"/>
              <a:gd name="T26" fmla="*/ 255 w 255"/>
              <a:gd name="T27" fmla="*/ 65 h 6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5" h="65">
                <a:moveTo>
                  <a:pt x="255" y="33"/>
                </a:moveTo>
                <a:cubicBezTo>
                  <a:pt x="255" y="15"/>
                  <a:pt x="248" y="0"/>
                  <a:pt x="239" y="0"/>
                </a:cubicBezTo>
                <a:cubicBezTo>
                  <a:pt x="17" y="0"/>
                  <a:pt x="17" y="0"/>
                  <a:pt x="17" y="0"/>
                </a:cubicBezTo>
                <a:cubicBezTo>
                  <a:pt x="7" y="0"/>
                  <a:pt x="0" y="15"/>
                  <a:pt x="0" y="33"/>
                </a:cubicBezTo>
                <a:cubicBezTo>
                  <a:pt x="0" y="33"/>
                  <a:pt x="0" y="33"/>
                  <a:pt x="0" y="33"/>
                </a:cubicBezTo>
                <a:cubicBezTo>
                  <a:pt x="0" y="50"/>
                  <a:pt x="7" y="65"/>
                  <a:pt x="17" y="65"/>
                </a:cubicBezTo>
                <a:cubicBezTo>
                  <a:pt x="239" y="65"/>
                  <a:pt x="239" y="65"/>
                  <a:pt x="239" y="65"/>
                </a:cubicBezTo>
                <a:cubicBezTo>
                  <a:pt x="248" y="65"/>
                  <a:pt x="255" y="50"/>
                  <a:pt x="255" y="33"/>
                </a:cubicBezTo>
                <a:close/>
              </a:path>
            </a:pathLst>
          </a:custGeom>
          <a:solidFill>
            <a:schemeClr val="accent1"/>
          </a:solidFill>
          <a:ln>
            <a:noFill/>
          </a:ln>
        </p:spPr>
        <p:txBody>
          <a:bodyPr lIns="68580" tIns="34290" rIns="68580" bIns="34290"/>
          <a:lstStyle/>
          <a:p>
            <a:endParaRPr lang="zh-CN" altLang="zh-CN" sz="1200">
              <a:solidFill>
                <a:srgbClr val="000000"/>
              </a:solidFill>
              <a:latin typeface="Calibri" pitchFamily="34" charset="0"/>
              <a:sym typeface="宋体" pitchFamily="2" charset="-122"/>
            </a:endParaRPr>
          </a:p>
        </p:txBody>
      </p:sp>
      <p:sp>
        <p:nvSpPr>
          <p:cNvPr id="39" name="图片 379"/>
          <p:cNvSpPr>
            <a:spLocks noChangeArrowheads="1"/>
          </p:cNvSpPr>
          <p:nvPr/>
        </p:nvSpPr>
        <p:spPr bwMode="auto">
          <a:xfrm>
            <a:off x="1576387" y="3078213"/>
            <a:ext cx="878681" cy="222647"/>
          </a:xfrm>
          <a:custGeom>
            <a:avLst/>
            <a:gdLst>
              <a:gd name="T0" fmla="*/ 256 w 256"/>
              <a:gd name="T1" fmla="*/ 33 h 65"/>
              <a:gd name="T2" fmla="*/ 239 w 256"/>
              <a:gd name="T3" fmla="*/ 0 h 65"/>
              <a:gd name="T4" fmla="*/ 17 w 256"/>
              <a:gd name="T5" fmla="*/ 0 h 65"/>
              <a:gd name="T6" fmla="*/ 0 w 256"/>
              <a:gd name="T7" fmla="*/ 33 h 65"/>
              <a:gd name="T8" fmla="*/ 0 w 256"/>
              <a:gd name="T9" fmla="*/ 33 h 65"/>
              <a:gd name="T10" fmla="*/ 17 w 256"/>
              <a:gd name="T11" fmla="*/ 65 h 65"/>
              <a:gd name="T12" fmla="*/ 239 w 256"/>
              <a:gd name="T13" fmla="*/ 65 h 65"/>
              <a:gd name="T14" fmla="*/ 256 w 256"/>
              <a:gd name="T15" fmla="*/ 33 h 65"/>
              <a:gd name="T16" fmla="*/ 0 60000 65536"/>
              <a:gd name="T17" fmla="*/ 0 60000 65536"/>
              <a:gd name="T18" fmla="*/ 0 60000 65536"/>
              <a:gd name="T19" fmla="*/ 0 60000 65536"/>
              <a:gd name="T20" fmla="*/ 0 60000 65536"/>
              <a:gd name="T21" fmla="*/ 0 60000 65536"/>
              <a:gd name="T22" fmla="*/ 0 60000 65536"/>
              <a:gd name="T23" fmla="*/ 0 60000 65536"/>
              <a:gd name="T24" fmla="*/ 0 w 256"/>
              <a:gd name="T25" fmla="*/ 0 h 65"/>
              <a:gd name="T26" fmla="*/ 256 w 256"/>
              <a:gd name="T27" fmla="*/ 65 h 6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6" h="65">
                <a:moveTo>
                  <a:pt x="256" y="33"/>
                </a:moveTo>
                <a:cubicBezTo>
                  <a:pt x="256" y="15"/>
                  <a:pt x="248" y="0"/>
                  <a:pt x="239" y="0"/>
                </a:cubicBezTo>
                <a:cubicBezTo>
                  <a:pt x="17" y="0"/>
                  <a:pt x="17" y="0"/>
                  <a:pt x="17" y="0"/>
                </a:cubicBezTo>
                <a:cubicBezTo>
                  <a:pt x="8" y="0"/>
                  <a:pt x="0" y="15"/>
                  <a:pt x="0" y="33"/>
                </a:cubicBezTo>
                <a:cubicBezTo>
                  <a:pt x="0" y="33"/>
                  <a:pt x="0" y="33"/>
                  <a:pt x="0" y="33"/>
                </a:cubicBezTo>
                <a:cubicBezTo>
                  <a:pt x="0" y="50"/>
                  <a:pt x="8" y="65"/>
                  <a:pt x="17" y="65"/>
                </a:cubicBezTo>
                <a:cubicBezTo>
                  <a:pt x="239" y="65"/>
                  <a:pt x="239" y="65"/>
                  <a:pt x="239" y="65"/>
                </a:cubicBezTo>
                <a:cubicBezTo>
                  <a:pt x="248" y="65"/>
                  <a:pt x="256" y="50"/>
                  <a:pt x="256" y="33"/>
                </a:cubicBezTo>
                <a:close/>
              </a:path>
            </a:pathLst>
          </a:custGeom>
          <a:solidFill>
            <a:schemeClr val="accent1"/>
          </a:solidFill>
          <a:ln>
            <a:noFill/>
          </a:ln>
        </p:spPr>
        <p:txBody>
          <a:bodyPr lIns="68580" tIns="34290" rIns="68580" bIns="34290"/>
          <a:lstStyle/>
          <a:p>
            <a:endParaRPr lang="zh-CN" altLang="zh-CN" sz="1200">
              <a:solidFill>
                <a:srgbClr val="000000"/>
              </a:solidFill>
              <a:latin typeface="Calibri" pitchFamily="34" charset="0"/>
              <a:sym typeface="宋体" pitchFamily="2" charset="-122"/>
            </a:endParaRPr>
          </a:p>
        </p:txBody>
      </p:sp>
      <p:sp>
        <p:nvSpPr>
          <p:cNvPr id="40" name="图片 380"/>
          <p:cNvSpPr>
            <a:spLocks noChangeArrowheads="1"/>
          </p:cNvSpPr>
          <p:nvPr/>
        </p:nvSpPr>
        <p:spPr bwMode="auto">
          <a:xfrm>
            <a:off x="2344340" y="3078213"/>
            <a:ext cx="1618059" cy="222647"/>
          </a:xfrm>
          <a:custGeom>
            <a:avLst/>
            <a:gdLst>
              <a:gd name="T0" fmla="*/ 413 w 413"/>
              <a:gd name="T1" fmla="*/ 33 h 65"/>
              <a:gd name="T2" fmla="*/ 396 w 413"/>
              <a:gd name="T3" fmla="*/ 0 h 65"/>
              <a:gd name="T4" fmla="*/ 17 w 413"/>
              <a:gd name="T5" fmla="*/ 0 h 65"/>
              <a:gd name="T6" fmla="*/ 0 w 413"/>
              <a:gd name="T7" fmla="*/ 33 h 65"/>
              <a:gd name="T8" fmla="*/ 0 w 413"/>
              <a:gd name="T9" fmla="*/ 33 h 65"/>
              <a:gd name="T10" fmla="*/ 17 w 413"/>
              <a:gd name="T11" fmla="*/ 65 h 65"/>
              <a:gd name="T12" fmla="*/ 396 w 413"/>
              <a:gd name="T13" fmla="*/ 65 h 65"/>
              <a:gd name="T14" fmla="*/ 413 w 413"/>
              <a:gd name="T15" fmla="*/ 33 h 65"/>
              <a:gd name="T16" fmla="*/ 0 60000 65536"/>
              <a:gd name="T17" fmla="*/ 0 60000 65536"/>
              <a:gd name="T18" fmla="*/ 0 60000 65536"/>
              <a:gd name="T19" fmla="*/ 0 60000 65536"/>
              <a:gd name="T20" fmla="*/ 0 60000 65536"/>
              <a:gd name="T21" fmla="*/ 0 60000 65536"/>
              <a:gd name="T22" fmla="*/ 0 60000 65536"/>
              <a:gd name="T23" fmla="*/ 0 60000 65536"/>
              <a:gd name="T24" fmla="*/ 0 w 413"/>
              <a:gd name="T25" fmla="*/ 0 h 65"/>
              <a:gd name="T26" fmla="*/ 413 w 413"/>
              <a:gd name="T27" fmla="*/ 65 h 6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13" h="65">
                <a:moveTo>
                  <a:pt x="413" y="33"/>
                </a:moveTo>
                <a:cubicBezTo>
                  <a:pt x="413" y="15"/>
                  <a:pt x="405" y="0"/>
                  <a:pt x="396" y="0"/>
                </a:cubicBezTo>
                <a:cubicBezTo>
                  <a:pt x="17" y="0"/>
                  <a:pt x="17" y="0"/>
                  <a:pt x="17" y="0"/>
                </a:cubicBezTo>
                <a:cubicBezTo>
                  <a:pt x="8" y="0"/>
                  <a:pt x="0" y="15"/>
                  <a:pt x="0" y="33"/>
                </a:cubicBezTo>
                <a:cubicBezTo>
                  <a:pt x="0" y="33"/>
                  <a:pt x="0" y="33"/>
                  <a:pt x="0" y="33"/>
                </a:cubicBezTo>
                <a:cubicBezTo>
                  <a:pt x="0" y="50"/>
                  <a:pt x="8" y="65"/>
                  <a:pt x="17" y="65"/>
                </a:cubicBezTo>
                <a:cubicBezTo>
                  <a:pt x="396" y="65"/>
                  <a:pt x="396" y="65"/>
                  <a:pt x="396" y="65"/>
                </a:cubicBezTo>
                <a:cubicBezTo>
                  <a:pt x="405" y="65"/>
                  <a:pt x="413" y="50"/>
                  <a:pt x="413" y="33"/>
                </a:cubicBezTo>
                <a:close/>
              </a:path>
            </a:pathLst>
          </a:custGeom>
          <a:solidFill>
            <a:schemeClr val="accent2"/>
          </a:solidFill>
          <a:ln>
            <a:noFill/>
          </a:ln>
        </p:spPr>
        <p:txBody>
          <a:bodyPr lIns="68580" tIns="34290" rIns="68580" bIns="34290"/>
          <a:lstStyle/>
          <a:p>
            <a:endParaRPr lang="zh-CN" altLang="zh-CN" sz="1200">
              <a:solidFill>
                <a:srgbClr val="000000"/>
              </a:solidFill>
              <a:latin typeface="Calibri" pitchFamily="34" charset="0"/>
              <a:sym typeface="宋体" pitchFamily="2" charset="-122"/>
            </a:endParaRPr>
          </a:p>
        </p:txBody>
      </p:sp>
      <p:sp>
        <p:nvSpPr>
          <p:cNvPr id="41" name="图片 381"/>
          <p:cNvSpPr>
            <a:spLocks noChangeArrowheads="1"/>
          </p:cNvSpPr>
          <p:nvPr/>
        </p:nvSpPr>
        <p:spPr bwMode="auto">
          <a:xfrm>
            <a:off x="3957637" y="3078213"/>
            <a:ext cx="851297" cy="222647"/>
          </a:xfrm>
          <a:custGeom>
            <a:avLst/>
            <a:gdLst>
              <a:gd name="T0" fmla="*/ 413 w 413"/>
              <a:gd name="T1" fmla="*/ 33 h 65"/>
              <a:gd name="T2" fmla="*/ 396 w 413"/>
              <a:gd name="T3" fmla="*/ 0 h 65"/>
              <a:gd name="T4" fmla="*/ 17 w 413"/>
              <a:gd name="T5" fmla="*/ 0 h 65"/>
              <a:gd name="T6" fmla="*/ 0 w 413"/>
              <a:gd name="T7" fmla="*/ 33 h 65"/>
              <a:gd name="T8" fmla="*/ 0 w 413"/>
              <a:gd name="T9" fmla="*/ 33 h 65"/>
              <a:gd name="T10" fmla="*/ 17 w 413"/>
              <a:gd name="T11" fmla="*/ 65 h 65"/>
              <a:gd name="T12" fmla="*/ 396 w 413"/>
              <a:gd name="T13" fmla="*/ 65 h 65"/>
              <a:gd name="T14" fmla="*/ 413 w 413"/>
              <a:gd name="T15" fmla="*/ 33 h 65"/>
              <a:gd name="T16" fmla="*/ 0 60000 65536"/>
              <a:gd name="T17" fmla="*/ 0 60000 65536"/>
              <a:gd name="T18" fmla="*/ 0 60000 65536"/>
              <a:gd name="T19" fmla="*/ 0 60000 65536"/>
              <a:gd name="T20" fmla="*/ 0 60000 65536"/>
              <a:gd name="T21" fmla="*/ 0 60000 65536"/>
              <a:gd name="T22" fmla="*/ 0 60000 65536"/>
              <a:gd name="T23" fmla="*/ 0 60000 65536"/>
              <a:gd name="T24" fmla="*/ 0 w 413"/>
              <a:gd name="T25" fmla="*/ 0 h 65"/>
              <a:gd name="T26" fmla="*/ 413 w 413"/>
              <a:gd name="T27" fmla="*/ 65 h 6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13" h="65">
                <a:moveTo>
                  <a:pt x="413" y="33"/>
                </a:moveTo>
                <a:cubicBezTo>
                  <a:pt x="413" y="15"/>
                  <a:pt x="405" y="0"/>
                  <a:pt x="396" y="0"/>
                </a:cubicBezTo>
                <a:cubicBezTo>
                  <a:pt x="17" y="0"/>
                  <a:pt x="17" y="0"/>
                  <a:pt x="17" y="0"/>
                </a:cubicBezTo>
                <a:cubicBezTo>
                  <a:pt x="7" y="0"/>
                  <a:pt x="0" y="15"/>
                  <a:pt x="0" y="33"/>
                </a:cubicBezTo>
                <a:cubicBezTo>
                  <a:pt x="0" y="33"/>
                  <a:pt x="0" y="33"/>
                  <a:pt x="0" y="33"/>
                </a:cubicBezTo>
                <a:cubicBezTo>
                  <a:pt x="0" y="50"/>
                  <a:pt x="7" y="65"/>
                  <a:pt x="17" y="65"/>
                </a:cubicBezTo>
                <a:cubicBezTo>
                  <a:pt x="396" y="65"/>
                  <a:pt x="396" y="65"/>
                  <a:pt x="396" y="65"/>
                </a:cubicBezTo>
                <a:cubicBezTo>
                  <a:pt x="405" y="65"/>
                  <a:pt x="413" y="50"/>
                  <a:pt x="413" y="33"/>
                </a:cubicBezTo>
                <a:close/>
              </a:path>
            </a:pathLst>
          </a:custGeom>
          <a:solidFill>
            <a:schemeClr val="accent2"/>
          </a:solidFill>
          <a:ln>
            <a:noFill/>
          </a:ln>
        </p:spPr>
        <p:txBody>
          <a:bodyPr lIns="68580" tIns="34290" rIns="68580" bIns="34290"/>
          <a:lstStyle/>
          <a:p>
            <a:endParaRPr lang="zh-CN" altLang="zh-CN" sz="1200">
              <a:solidFill>
                <a:srgbClr val="000000"/>
              </a:solidFill>
              <a:latin typeface="Calibri" pitchFamily="34" charset="0"/>
              <a:sym typeface="宋体" pitchFamily="2" charset="-122"/>
            </a:endParaRPr>
          </a:p>
        </p:txBody>
      </p:sp>
      <p:sp>
        <p:nvSpPr>
          <p:cNvPr id="42" name="图片 382"/>
          <p:cNvSpPr>
            <a:spLocks noChangeArrowheads="1"/>
          </p:cNvSpPr>
          <p:nvPr/>
        </p:nvSpPr>
        <p:spPr bwMode="auto">
          <a:xfrm>
            <a:off x="4675584" y="3078213"/>
            <a:ext cx="1645444" cy="222647"/>
          </a:xfrm>
          <a:custGeom>
            <a:avLst/>
            <a:gdLst>
              <a:gd name="T0" fmla="*/ 514 w 514"/>
              <a:gd name="T1" fmla="*/ 33 h 65"/>
              <a:gd name="T2" fmla="*/ 497 w 514"/>
              <a:gd name="T3" fmla="*/ 0 h 65"/>
              <a:gd name="T4" fmla="*/ 17 w 514"/>
              <a:gd name="T5" fmla="*/ 0 h 65"/>
              <a:gd name="T6" fmla="*/ 0 w 514"/>
              <a:gd name="T7" fmla="*/ 33 h 65"/>
              <a:gd name="T8" fmla="*/ 0 w 514"/>
              <a:gd name="T9" fmla="*/ 33 h 65"/>
              <a:gd name="T10" fmla="*/ 17 w 514"/>
              <a:gd name="T11" fmla="*/ 65 h 65"/>
              <a:gd name="T12" fmla="*/ 497 w 514"/>
              <a:gd name="T13" fmla="*/ 65 h 65"/>
              <a:gd name="T14" fmla="*/ 514 w 514"/>
              <a:gd name="T15" fmla="*/ 33 h 65"/>
              <a:gd name="T16" fmla="*/ 0 60000 65536"/>
              <a:gd name="T17" fmla="*/ 0 60000 65536"/>
              <a:gd name="T18" fmla="*/ 0 60000 65536"/>
              <a:gd name="T19" fmla="*/ 0 60000 65536"/>
              <a:gd name="T20" fmla="*/ 0 60000 65536"/>
              <a:gd name="T21" fmla="*/ 0 60000 65536"/>
              <a:gd name="T22" fmla="*/ 0 60000 65536"/>
              <a:gd name="T23" fmla="*/ 0 60000 65536"/>
              <a:gd name="T24" fmla="*/ 0 w 514"/>
              <a:gd name="T25" fmla="*/ 0 h 65"/>
              <a:gd name="T26" fmla="*/ 514 w 514"/>
              <a:gd name="T27" fmla="*/ 65 h 6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14" h="65">
                <a:moveTo>
                  <a:pt x="514" y="33"/>
                </a:moveTo>
                <a:cubicBezTo>
                  <a:pt x="514" y="15"/>
                  <a:pt x="506" y="0"/>
                  <a:pt x="497" y="0"/>
                </a:cubicBezTo>
                <a:cubicBezTo>
                  <a:pt x="17" y="0"/>
                  <a:pt x="17" y="0"/>
                  <a:pt x="17" y="0"/>
                </a:cubicBezTo>
                <a:cubicBezTo>
                  <a:pt x="7" y="0"/>
                  <a:pt x="0" y="15"/>
                  <a:pt x="0" y="33"/>
                </a:cubicBezTo>
                <a:cubicBezTo>
                  <a:pt x="0" y="33"/>
                  <a:pt x="0" y="33"/>
                  <a:pt x="0" y="33"/>
                </a:cubicBezTo>
                <a:cubicBezTo>
                  <a:pt x="0" y="50"/>
                  <a:pt x="7" y="65"/>
                  <a:pt x="17" y="65"/>
                </a:cubicBezTo>
                <a:cubicBezTo>
                  <a:pt x="497" y="65"/>
                  <a:pt x="497" y="65"/>
                  <a:pt x="497" y="65"/>
                </a:cubicBezTo>
                <a:cubicBezTo>
                  <a:pt x="506" y="65"/>
                  <a:pt x="514" y="50"/>
                  <a:pt x="514" y="33"/>
                </a:cubicBezTo>
                <a:close/>
              </a:path>
            </a:pathLst>
          </a:custGeom>
          <a:solidFill>
            <a:schemeClr val="accent3"/>
          </a:solidFill>
          <a:ln>
            <a:noFill/>
          </a:ln>
        </p:spPr>
        <p:txBody>
          <a:bodyPr lIns="68580" tIns="34290" rIns="68580" bIns="34290"/>
          <a:lstStyle/>
          <a:p>
            <a:endParaRPr lang="zh-CN" altLang="zh-CN" sz="1200">
              <a:solidFill>
                <a:srgbClr val="000000"/>
              </a:solidFill>
              <a:latin typeface="Calibri" pitchFamily="34" charset="0"/>
              <a:sym typeface="宋体" pitchFamily="2" charset="-122"/>
            </a:endParaRPr>
          </a:p>
        </p:txBody>
      </p:sp>
      <p:grpSp>
        <p:nvGrpSpPr>
          <p:cNvPr id="43" name="Group 14"/>
          <p:cNvGrpSpPr>
            <a:grpSpLocks/>
          </p:cNvGrpSpPr>
          <p:nvPr/>
        </p:nvGrpSpPr>
        <p:grpSpPr bwMode="auto">
          <a:xfrm>
            <a:off x="5957886" y="2949626"/>
            <a:ext cx="481013" cy="478631"/>
            <a:chOff x="0" y="0"/>
            <a:chExt cx="641250" cy="637375"/>
          </a:xfrm>
        </p:grpSpPr>
        <p:sp>
          <p:nvSpPr>
            <p:cNvPr id="44" name="Oval 414"/>
            <p:cNvSpPr>
              <a:spLocks noChangeArrowheads="1"/>
            </p:cNvSpPr>
            <p:nvPr/>
          </p:nvSpPr>
          <p:spPr bwMode="auto">
            <a:xfrm>
              <a:off x="0" y="0"/>
              <a:ext cx="641250" cy="637375"/>
            </a:xfrm>
            <a:prstGeom prst="ellipse">
              <a:avLst/>
            </a:pr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45" name="Oval 415"/>
            <p:cNvSpPr>
              <a:spLocks noChangeArrowheads="1"/>
            </p:cNvSpPr>
            <p:nvPr/>
          </p:nvSpPr>
          <p:spPr bwMode="auto">
            <a:xfrm>
              <a:off x="187919" y="189389"/>
              <a:ext cx="265412" cy="261537"/>
            </a:xfrm>
            <a:prstGeom prst="ellipse">
              <a:avLst/>
            </a:prstGeom>
            <a:solidFill>
              <a:srgbClr val="1DAE9E"/>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200">
                <a:solidFill>
                  <a:srgbClr val="000000"/>
                </a:solidFill>
                <a:latin typeface="Calibri" pitchFamily="34" charset="0"/>
                <a:sym typeface="宋体" pitchFamily="2" charset="-122"/>
              </a:endParaRPr>
            </a:p>
          </p:txBody>
        </p:sp>
      </p:grpSp>
      <p:grpSp>
        <p:nvGrpSpPr>
          <p:cNvPr id="46" name="Group 17"/>
          <p:cNvGrpSpPr>
            <a:grpSpLocks/>
          </p:cNvGrpSpPr>
          <p:nvPr/>
        </p:nvGrpSpPr>
        <p:grpSpPr bwMode="auto">
          <a:xfrm>
            <a:off x="3621881" y="2950817"/>
            <a:ext cx="479822" cy="478631"/>
            <a:chOff x="0" y="0"/>
            <a:chExt cx="639312" cy="637375"/>
          </a:xfrm>
        </p:grpSpPr>
        <p:sp>
          <p:nvSpPr>
            <p:cNvPr id="47" name="Oval 416"/>
            <p:cNvSpPr>
              <a:spLocks noChangeArrowheads="1"/>
            </p:cNvSpPr>
            <p:nvPr/>
          </p:nvSpPr>
          <p:spPr bwMode="auto">
            <a:xfrm>
              <a:off x="0" y="0"/>
              <a:ext cx="639312" cy="637375"/>
            </a:xfrm>
            <a:prstGeom prst="ellipse">
              <a:avLst/>
            </a:pr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48" name="Oval 417"/>
            <p:cNvSpPr>
              <a:spLocks noChangeArrowheads="1"/>
            </p:cNvSpPr>
            <p:nvPr/>
          </p:nvSpPr>
          <p:spPr bwMode="auto">
            <a:xfrm>
              <a:off x="187918" y="187919"/>
              <a:ext cx="265412" cy="261537"/>
            </a:xfrm>
            <a:prstGeom prst="ellipse">
              <a:avLst/>
            </a:prstGeom>
            <a:solidFill>
              <a:srgbClr val="EBAC07"/>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200">
                <a:solidFill>
                  <a:srgbClr val="000000"/>
                </a:solidFill>
                <a:latin typeface="Calibri" pitchFamily="34" charset="0"/>
                <a:sym typeface="宋体" pitchFamily="2" charset="-122"/>
              </a:endParaRPr>
            </a:p>
          </p:txBody>
        </p:sp>
      </p:grpSp>
      <p:grpSp>
        <p:nvGrpSpPr>
          <p:cNvPr id="49" name="Group 20"/>
          <p:cNvGrpSpPr>
            <a:grpSpLocks/>
          </p:cNvGrpSpPr>
          <p:nvPr/>
        </p:nvGrpSpPr>
        <p:grpSpPr bwMode="auto">
          <a:xfrm>
            <a:off x="1320402" y="2950817"/>
            <a:ext cx="479822" cy="478631"/>
            <a:chOff x="0" y="0"/>
            <a:chExt cx="639312" cy="637375"/>
          </a:xfrm>
        </p:grpSpPr>
        <p:sp>
          <p:nvSpPr>
            <p:cNvPr id="50" name="Oval 416"/>
            <p:cNvSpPr>
              <a:spLocks noChangeArrowheads="1"/>
            </p:cNvSpPr>
            <p:nvPr/>
          </p:nvSpPr>
          <p:spPr bwMode="auto">
            <a:xfrm>
              <a:off x="0" y="0"/>
              <a:ext cx="639312" cy="637375"/>
            </a:xfrm>
            <a:prstGeom prst="ellipse">
              <a:avLst/>
            </a:pr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51" name="Oval 417"/>
            <p:cNvSpPr>
              <a:spLocks noChangeArrowheads="1"/>
            </p:cNvSpPr>
            <p:nvPr/>
          </p:nvSpPr>
          <p:spPr bwMode="auto">
            <a:xfrm>
              <a:off x="187918" y="187919"/>
              <a:ext cx="265412" cy="261537"/>
            </a:xfrm>
            <a:prstGeom prst="ellipse">
              <a:avLst/>
            </a:prstGeom>
            <a:solidFill>
              <a:srgbClr val="FF745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200">
                <a:solidFill>
                  <a:srgbClr val="000000"/>
                </a:solidFill>
                <a:latin typeface="Calibri" pitchFamily="34" charset="0"/>
                <a:sym typeface="宋体" pitchFamily="2" charset="-122"/>
              </a:endParaRPr>
            </a:p>
          </p:txBody>
        </p:sp>
      </p:grpSp>
      <p:sp>
        <p:nvSpPr>
          <p:cNvPr id="52" name="图片 692"/>
          <p:cNvSpPr>
            <a:spLocks noChangeArrowheads="1"/>
          </p:cNvSpPr>
          <p:nvPr/>
        </p:nvSpPr>
        <p:spPr bwMode="auto">
          <a:xfrm>
            <a:off x="1760934" y="1589932"/>
            <a:ext cx="907941"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r>
              <a:rPr lang="zh-CN" altLang="en-US" sz="1500" dirty="0">
                <a:solidFill>
                  <a:srgbClr val="FFFFFF"/>
                </a:solidFill>
                <a:latin typeface="微软雅黑" pitchFamily="34" charset="-122"/>
                <a:ea typeface="微软雅黑" pitchFamily="34" charset="-122"/>
                <a:sym typeface="Arial" pitchFamily="34" charset="0"/>
              </a:rPr>
              <a:t>添加标题</a:t>
            </a:r>
          </a:p>
        </p:txBody>
      </p:sp>
      <p:sp>
        <p:nvSpPr>
          <p:cNvPr id="53" name="图片 1"/>
          <p:cNvSpPr>
            <a:spLocks noChangeArrowheads="1"/>
          </p:cNvSpPr>
          <p:nvPr/>
        </p:nvSpPr>
        <p:spPr bwMode="auto">
          <a:xfrm>
            <a:off x="1669256" y="2023319"/>
            <a:ext cx="1435894" cy="623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580" tIns="34290" rIns="68580" bIns="34290">
            <a:spAutoFit/>
          </a:bodyPr>
          <a:lstStyle/>
          <a:p>
            <a:r>
              <a:rPr lang="zh-CN" altLang="en-US" sz="900" dirty="0">
                <a:solidFill>
                  <a:srgbClr val="FFFFFF"/>
                </a:solidFill>
                <a:latin typeface="微软雅黑" pitchFamily="34" charset="-122"/>
                <a:ea typeface="微软雅黑" pitchFamily="34" charset="-122"/>
                <a:sym typeface="微软雅黑" pitchFamily="34" charset="-122"/>
              </a:rPr>
              <a:t>请在这里输入您要的内容</a:t>
            </a:r>
            <a:endParaRPr lang="en-US" sz="900" dirty="0">
              <a:solidFill>
                <a:srgbClr val="FFFFFF"/>
              </a:solidFill>
              <a:latin typeface="微软雅黑" pitchFamily="34" charset="-122"/>
              <a:ea typeface="微软雅黑" pitchFamily="34" charset="-122"/>
              <a:sym typeface="微软雅黑" pitchFamily="34" charset="-122"/>
            </a:endParaRPr>
          </a:p>
          <a:p>
            <a:r>
              <a:rPr lang="zh-CN" altLang="en-US" sz="900" dirty="0">
                <a:solidFill>
                  <a:srgbClr val="FFFFFF"/>
                </a:solidFill>
                <a:latin typeface="微软雅黑" pitchFamily="34" charset="-122"/>
                <a:ea typeface="微软雅黑" pitchFamily="34" charset="-122"/>
                <a:sym typeface="微软雅黑" pitchFamily="34" charset="-122"/>
              </a:rPr>
              <a:t>请在这里输入您要的内容</a:t>
            </a:r>
            <a:endParaRPr lang="en-US" sz="900" dirty="0">
              <a:solidFill>
                <a:srgbClr val="FFFFFF"/>
              </a:solidFill>
              <a:latin typeface="微软雅黑" pitchFamily="34" charset="-122"/>
              <a:ea typeface="微软雅黑" pitchFamily="34" charset="-122"/>
              <a:sym typeface="微软雅黑" pitchFamily="34" charset="-122"/>
            </a:endParaRPr>
          </a:p>
          <a:p>
            <a:r>
              <a:rPr lang="zh-CN" altLang="en-US" sz="900" dirty="0">
                <a:solidFill>
                  <a:srgbClr val="FFFFFF"/>
                </a:solidFill>
                <a:latin typeface="微软雅黑" pitchFamily="34" charset="-122"/>
                <a:ea typeface="微软雅黑" pitchFamily="34" charset="-122"/>
                <a:sym typeface="微软雅黑" pitchFamily="34" charset="-122"/>
              </a:rPr>
              <a:t>请在这里输入您要的内容</a:t>
            </a:r>
            <a:endParaRPr lang="en-US" sz="900" dirty="0">
              <a:solidFill>
                <a:srgbClr val="FFFFFF"/>
              </a:solidFill>
              <a:latin typeface="微软雅黑" pitchFamily="34" charset="-122"/>
              <a:ea typeface="微软雅黑" pitchFamily="34" charset="-122"/>
              <a:sym typeface="微软雅黑" pitchFamily="34" charset="-122"/>
            </a:endParaRPr>
          </a:p>
          <a:p>
            <a:endParaRPr lang="zh-CN" altLang="en-US" sz="900" dirty="0">
              <a:solidFill>
                <a:srgbClr val="242D3C"/>
              </a:solidFill>
              <a:latin typeface="微软雅黑" pitchFamily="34" charset="-122"/>
              <a:ea typeface="微软雅黑" pitchFamily="34" charset="-122"/>
              <a:sym typeface="微软雅黑" pitchFamily="34" charset="-122"/>
            </a:endParaRPr>
          </a:p>
        </p:txBody>
      </p:sp>
      <p:sp>
        <p:nvSpPr>
          <p:cNvPr id="54" name="图片 692"/>
          <p:cNvSpPr>
            <a:spLocks noChangeArrowheads="1"/>
          </p:cNvSpPr>
          <p:nvPr/>
        </p:nvSpPr>
        <p:spPr bwMode="auto">
          <a:xfrm>
            <a:off x="4048124" y="1564928"/>
            <a:ext cx="907941"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r>
              <a:rPr lang="zh-CN" altLang="en-US" sz="1500" dirty="0">
                <a:solidFill>
                  <a:srgbClr val="FFFFFF"/>
                </a:solidFill>
                <a:latin typeface="微软雅黑" pitchFamily="34" charset="-122"/>
                <a:ea typeface="微软雅黑" pitchFamily="34" charset="-122"/>
                <a:sym typeface="Arial" pitchFamily="34" charset="0"/>
              </a:rPr>
              <a:t>添加标题</a:t>
            </a:r>
          </a:p>
        </p:txBody>
      </p:sp>
      <p:sp>
        <p:nvSpPr>
          <p:cNvPr id="55" name="图片 1"/>
          <p:cNvSpPr>
            <a:spLocks noChangeArrowheads="1"/>
          </p:cNvSpPr>
          <p:nvPr/>
        </p:nvSpPr>
        <p:spPr bwMode="auto">
          <a:xfrm>
            <a:off x="3957637" y="1999506"/>
            <a:ext cx="1435894" cy="623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580" tIns="34290" rIns="68580" bIns="34290">
            <a:spAutoFit/>
          </a:bodyPr>
          <a:lstStyle/>
          <a:p>
            <a:r>
              <a:rPr lang="zh-CN" altLang="en-US" sz="900" dirty="0">
                <a:solidFill>
                  <a:srgbClr val="FFFFFF"/>
                </a:solidFill>
                <a:latin typeface="微软雅黑" pitchFamily="34" charset="-122"/>
                <a:ea typeface="微软雅黑" pitchFamily="34" charset="-122"/>
                <a:sym typeface="微软雅黑" pitchFamily="34" charset="-122"/>
              </a:rPr>
              <a:t>请在这里输入您要的内容</a:t>
            </a:r>
            <a:endParaRPr lang="en-US" sz="900" dirty="0">
              <a:solidFill>
                <a:srgbClr val="FFFFFF"/>
              </a:solidFill>
              <a:latin typeface="微软雅黑" pitchFamily="34" charset="-122"/>
              <a:ea typeface="微软雅黑" pitchFamily="34" charset="-122"/>
              <a:sym typeface="微软雅黑" pitchFamily="34" charset="-122"/>
            </a:endParaRPr>
          </a:p>
          <a:p>
            <a:r>
              <a:rPr lang="zh-CN" altLang="en-US" sz="900" dirty="0">
                <a:solidFill>
                  <a:srgbClr val="FFFFFF"/>
                </a:solidFill>
                <a:latin typeface="微软雅黑" pitchFamily="34" charset="-122"/>
                <a:ea typeface="微软雅黑" pitchFamily="34" charset="-122"/>
                <a:sym typeface="微软雅黑" pitchFamily="34" charset="-122"/>
              </a:rPr>
              <a:t>请在这里输入您要的内容</a:t>
            </a:r>
            <a:endParaRPr lang="en-US" sz="900" dirty="0">
              <a:solidFill>
                <a:srgbClr val="FFFFFF"/>
              </a:solidFill>
              <a:latin typeface="微软雅黑" pitchFamily="34" charset="-122"/>
              <a:ea typeface="微软雅黑" pitchFamily="34" charset="-122"/>
              <a:sym typeface="微软雅黑" pitchFamily="34" charset="-122"/>
            </a:endParaRPr>
          </a:p>
          <a:p>
            <a:r>
              <a:rPr lang="zh-CN" altLang="en-US" sz="900" dirty="0">
                <a:solidFill>
                  <a:srgbClr val="FFFFFF"/>
                </a:solidFill>
                <a:latin typeface="微软雅黑" pitchFamily="34" charset="-122"/>
                <a:ea typeface="微软雅黑" pitchFamily="34" charset="-122"/>
                <a:sym typeface="微软雅黑" pitchFamily="34" charset="-122"/>
              </a:rPr>
              <a:t>请在这里输入您要的内容</a:t>
            </a:r>
            <a:endParaRPr lang="en-US" sz="900" dirty="0">
              <a:solidFill>
                <a:srgbClr val="FFFFFF"/>
              </a:solidFill>
              <a:latin typeface="微软雅黑" pitchFamily="34" charset="-122"/>
              <a:ea typeface="微软雅黑" pitchFamily="34" charset="-122"/>
              <a:sym typeface="微软雅黑" pitchFamily="34" charset="-122"/>
            </a:endParaRPr>
          </a:p>
          <a:p>
            <a:endParaRPr lang="zh-CN" altLang="en-US" sz="900" dirty="0">
              <a:solidFill>
                <a:srgbClr val="242D3C"/>
              </a:solidFill>
              <a:latin typeface="微软雅黑" pitchFamily="34" charset="-122"/>
              <a:ea typeface="微软雅黑" pitchFamily="34" charset="-122"/>
              <a:sym typeface="微软雅黑" pitchFamily="34" charset="-122"/>
            </a:endParaRPr>
          </a:p>
        </p:txBody>
      </p:sp>
      <p:sp>
        <p:nvSpPr>
          <p:cNvPr id="56" name="图片 692"/>
          <p:cNvSpPr>
            <a:spLocks noChangeArrowheads="1"/>
          </p:cNvSpPr>
          <p:nvPr/>
        </p:nvSpPr>
        <p:spPr bwMode="auto">
          <a:xfrm>
            <a:off x="6355555" y="1574453"/>
            <a:ext cx="907941"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r>
              <a:rPr lang="zh-CN" altLang="en-US" sz="1500" dirty="0">
                <a:solidFill>
                  <a:srgbClr val="FFFFFF"/>
                </a:solidFill>
                <a:latin typeface="微软雅黑" pitchFamily="34" charset="-122"/>
                <a:ea typeface="微软雅黑" pitchFamily="34" charset="-122"/>
                <a:sym typeface="Arial" pitchFamily="34" charset="0"/>
              </a:rPr>
              <a:t>添加标题</a:t>
            </a:r>
          </a:p>
        </p:txBody>
      </p:sp>
      <p:sp>
        <p:nvSpPr>
          <p:cNvPr id="57" name="图片 1"/>
          <p:cNvSpPr>
            <a:spLocks noChangeArrowheads="1"/>
          </p:cNvSpPr>
          <p:nvPr/>
        </p:nvSpPr>
        <p:spPr bwMode="auto">
          <a:xfrm>
            <a:off x="6265068" y="2009031"/>
            <a:ext cx="1435894" cy="623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580" tIns="34290" rIns="68580" bIns="34290">
            <a:spAutoFit/>
          </a:bodyPr>
          <a:lstStyle/>
          <a:p>
            <a:r>
              <a:rPr lang="zh-CN" altLang="en-US" sz="900">
                <a:solidFill>
                  <a:srgbClr val="FFFFFF"/>
                </a:solidFill>
                <a:latin typeface="微软雅黑" pitchFamily="34" charset="-122"/>
                <a:ea typeface="微软雅黑" pitchFamily="34" charset="-122"/>
                <a:sym typeface="微软雅黑" pitchFamily="34" charset="-122"/>
              </a:rPr>
              <a:t>请在这里输入您要的内容</a:t>
            </a:r>
            <a:endParaRPr lang="en-US" sz="900">
              <a:solidFill>
                <a:srgbClr val="FFFFFF"/>
              </a:solidFill>
              <a:latin typeface="微软雅黑" pitchFamily="34" charset="-122"/>
              <a:ea typeface="微软雅黑" pitchFamily="34" charset="-122"/>
              <a:sym typeface="微软雅黑" pitchFamily="34" charset="-122"/>
            </a:endParaRPr>
          </a:p>
          <a:p>
            <a:r>
              <a:rPr lang="zh-CN" altLang="en-US" sz="900">
                <a:solidFill>
                  <a:srgbClr val="FFFFFF"/>
                </a:solidFill>
                <a:latin typeface="微软雅黑" pitchFamily="34" charset="-122"/>
                <a:ea typeface="微软雅黑" pitchFamily="34" charset="-122"/>
                <a:sym typeface="微软雅黑" pitchFamily="34" charset="-122"/>
              </a:rPr>
              <a:t>请在这里输入您要的内容</a:t>
            </a:r>
            <a:endParaRPr lang="en-US" sz="900">
              <a:solidFill>
                <a:srgbClr val="FFFFFF"/>
              </a:solidFill>
              <a:latin typeface="微软雅黑" pitchFamily="34" charset="-122"/>
              <a:ea typeface="微软雅黑" pitchFamily="34" charset="-122"/>
              <a:sym typeface="微软雅黑" pitchFamily="34" charset="-122"/>
            </a:endParaRPr>
          </a:p>
          <a:p>
            <a:r>
              <a:rPr lang="zh-CN" altLang="en-US" sz="900">
                <a:solidFill>
                  <a:srgbClr val="FFFFFF"/>
                </a:solidFill>
                <a:latin typeface="微软雅黑" pitchFamily="34" charset="-122"/>
                <a:ea typeface="微软雅黑" pitchFamily="34" charset="-122"/>
                <a:sym typeface="微软雅黑" pitchFamily="34" charset="-122"/>
              </a:rPr>
              <a:t>请在这里输入您要的内容</a:t>
            </a:r>
            <a:endParaRPr lang="en-US" sz="900">
              <a:solidFill>
                <a:srgbClr val="FFFFFF"/>
              </a:solidFill>
              <a:latin typeface="微软雅黑" pitchFamily="34" charset="-122"/>
              <a:ea typeface="微软雅黑" pitchFamily="34" charset="-122"/>
              <a:sym typeface="微软雅黑" pitchFamily="34" charset="-122"/>
            </a:endParaRPr>
          </a:p>
          <a:p>
            <a:endParaRPr lang="zh-CN" altLang="en-US" sz="900">
              <a:solidFill>
                <a:srgbClr val="242D3C"/>
              </a:solidFill>
              <a:latin typeface="微软雅黑" pitchFamily="34" charset="-122"/>
              <a:ea typeface="微软雅黑" pitchFamily="34" charset="-122"/>
              <a:sym typeface="微软雅黑" pitchFamily="34" charset="-122"/>
            </a:endParaRPr>
          </a:p>
        </p:txBody>
      </p:sp>
      <p:sp>
        <p:nvSpPr>
          <p:cNvPr id="58" name="图片 692"/>
          <p:cNvSpPr>
            <a:spLocks noChangeArrowheads="1"/>
          </p:cNvSpPr>
          <p:nvPr/>
        </p:nvSpPr>
        <p:spPr bwMode="auto">
          <a:xfrm>
            <a:off x="789384" y="3690194"/>
            <a:ext cx="1933863"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r>
              <a:rPr lang="zh-CN" altLang="en-US" sz="2800" dirty="0" smtClean="0">
                <a:solidFill>
                  <a:srgbClr val="284848"/>
                </a:solidFill>
                <a:latin typeface="微软雅黑" pitchFamily="34" charset="-122"/>
                <a:ea typeface="微软雅黑" pitchFamily="34" charset="-122"/>
                <a:sym typeface="Arial" pitchFamily="34" charset="0"/>
              </a:rPr>
              <a:t>添加</a:t>
            </a:r>
            <a:r>
              <a:rPr lang="zh-CN" altLang="en-US" sz="2800" dirty="0">
                <a:solidFill>
                  <a:srgbClr val="284848"/>
                </a:solidFill>
                <a:latin typeface="微软雅黑" pitchFamily="34" charset="-122"/>
                <a:ea typeface="微软雅黑" pitchFamily="34" charset="-122"/>
                <a:sym typeface="Arial" pitchFamily="34" charset="0"/>
              </a:rPr>
              <a:t>关键字</a:t>
            </a:r>
          </a:p>
        </p:txBody>
      </p:sp>
      <p:sp>
        <p:nvSpPr>
          <p:cNvPr id="59" name="图片 1"/>
          <p:cNvSpPr>
            <a:spLocks noChangeArrowheads="1"/>
          </p:cNvSpPr>
          <p:nvPr/>
        </p:nvSpPr>
        <p:spPr bwMode="auto">
          <a:xfrm>
            <a:off x="3031331" y="3651870"/>
            <a:ext cx="4925045" cy="13399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lIns="68580" tIns="34290" rIns="68580" bIns="34290">
            <a:spAutoFit/>
          </a:bodyPr>
          <a:lstStyle/>
          <a:p>
            <a:pPr>
              <a:lnSpc>
                <a:spcPct val="120000"/>
              </a:lnSpc>
            </a:pPr>
            <a:r>
              <a:rPr lang="zh-CN" altLang="en-US" sz="1400" dirty="0">
                <a:solidFill>
                  <a:srgbClr val="000000"/>
                </a:solidFill>
                <a:latin typeface="微软雅黑" pitchFamily="34" charset="-122"/>
                <a:ea typeface="微软雅黑" pitchFamily="34" charset="-122"/>
                <a:sym typeface="微软雅黑" pitchFamily="34" charset="-122"/>
              </a:rPr>
              <a:t>幻灯片中不能直接修改的图形或文字，请进入幻灯片母版，找到对应的位置进行修改：单击“视图”→单击“幻灯片母版”进入幻灯片母版视图→找到对应的母版幻灯片进行修改即可→完成后单击“幻灯片母版”→关闭母版视图即可回到普通视图的编辑状态。</a:t>
            </a:r>
          </a:p>
        </p:txBody>
      </p:sp>
      <p:sp>
        <p:nvSpPr>
          <p:cNvPr id="60" name="直接连接符 140"/>
          <p:cNvSpPr>
            <a:spLocks noChangeShapeType="1"/>
          </p:cNvSpPr>
          <p:nvPr/>
        </p:nvSpPr>
        <p:spPr bwMode="auto">
          <a:xfrm>
            <a:off x="1746646" y="1973313"/>
            <a:ext cx="1270397" cy="0"/>
          </a:xfrm>
          <a:prstGeom prst="line">
            <a:avLst/>
          </a:prstGeom>
          <a:noFill/>
          <a:ln w="6350" cap="flat" cmpd="sng">
            <a:solidFill>
              <a:schemeClr val="bg1"/>
            </a:solidFill>
            <a:bevel/>
            <a:headEnd/>
            <a:tailEnd/>
          </a:ln>
          <a:extLst>
            <a:ext uri="{909E8E84-426E-40DD-AFC4-6F175D3DCCD1}">
              <a14:hiddenFill xmlns:a14="http://schemas.microsoft.com/office/drawing/2010/main">
                <a:noFill/>
              </a14:hiddenFill>
            </a:ext>
          </a:extLst>
        </p:spPr>
        <p:txBody>
          <a:bodyPr lIns="68580" tIns="34290" rIns="68580" bIns="34290"/>
          <a:lstStyle/>
          <a:p>
            <a:endParaRPr lang="zh-CN" altLang="en-US"/>
          </a:p>
        </p:txBody>
      </p:sp>
      <p:sp>
        <p:nvSpPr>
          <p:cNvPr id="61" name="直接连接符 141"/>
          <p:cNvSpPr>
            <a:spLocks noChangeShapeType="1"/>
          </p:cNvSpPr>
          <p:nvPr/>
        </p:nvSpPr>
        <p:spPr bwMode="auto">
          <a:xfrm>
            <a:off x="4026693" y="1949500"/>
            <a:ext cx="1271588" cy="0"/>
          </a:xfrm>
          <a:prstGeom prst="line">
            <a:avLst/>
          </a:prstGeom>
          <a:noFill/>
          <a:ln w="6350" cap="flat" cmpd="sng">
            <a:solidFill>
              <a:schemeClr val="bg1"/>
            </a:solidFill>
            <a:bevel/>
            <a:headEnd/>
            <a:tailEnd/>
          </a:ln>
          <a:extLst>
            <a:ext uri="{909E8E84-426E-40DD-AFC4-6F175D3DCCD1}">
              <a14:hiddenFill xmlns:a14="http://schemas.microsoft.com/office/drawing/2010/main">
                <a:noFill/>
              </a14:hiddenFill>
            </a:ext>
          </a:extLst>
        </p:spPr>
        <p:txBody>
          <a:bodyPr lIns="68580" tIns="34290" rIns="68580" bIns="34290"/>
          <a:lstStyle/>
          <a:p>
            <a:endParaRPr lang="zh-CN" altLang="en-US"/>
          </a:p>
        </p:txBody>
      </p:sp>
      <p:sp>
        <p:nvSpPr>
          <p:cNvPr id="62" name="直接连接符 142"/>
          <p:cNvSpPr>
            <a:spLocks noChangeShapeType="1"/>
          </p:cNvSpPr>
          <p:nvPr/>
        </p:nvSpPr>
        <p:spPr bwMode="auto">
          <a:xfrm>
            <a:off x="6321027" y="1957835"/>
            <a:ext cx="1270397" cy="1190"/>
          </a:xfrm>
          <a:prstGeom prst="line">
            <a:avLst/>
          </a:prstGeom>
          <a:noFill/>
          <a:ln w="6350" cap="flat" cmpd="sng">
            <a:solidFill>
              <a:schemeClr val="bg1"/>
            </a:solidFill>
            <a:bevel/>
            <a:headEnd/>
            <a:tailEnd/>
          </a:ln>
          <a:extLst>
            <a:ext uri="{909E8E84-426E-40DD-AFC4-6F175D3DCCD1}">
              <a14:hiddenFill xmlns:a14="http://schemas.microsoft.com/office/drawing/2010/main">
                <a:noFill/>
              </a14:hiddenFill>
            </a:ext>
          </a:extLst>
        </p:spPr>
        <p:txBody>
          <a:bodyPr lIns="68580" tIns="34290" rIns="68580" bIns="34290"/>
          <a:lstStyle/>
          <a:p>
            <a:endParaRPr lang="zh-CN" altLang="en-US"/>
          </a:p>
        </p:txBody>
      </p:sp>
    </p:spTree>
    <p:extLst>
      <p:ext uri="{BB962C8B-B14F-4D97-AF65-F5344CB8AC3E}">
        <p14:creationId xmlns:p14="http://schemas.microsoft.com/office/powerpoint/2010/main" val="24008034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left)">
                                      <p:cBhvr>
                                        <p:cTn id="7" dur="250"/>
                                        <p:tgtEl>
                                          <p:spTgt spid="38"/>
                                        </p:tgtEl>
                                      </p:cBhvr>
                                    </p:animEffect>
                                  </p:childTnLst>
                                </p:cTn>
                              </p:par>
                            </p:childTnLst>
                          </p:cTn>
                        </p:par>
                        <p:par>
                          <p:cTn id="8" fill="hold">
                            <p:stCondLst>
                              <p:cond delay="250"/>
                            </p:stCondLst>
                            <p:childTnLst>
                              <p:par>
                                <p:cTn id="9" presetID="53" presetClass="entr" presetSubtype="16" fill="hold" nodeType="afterEffect">
                                  <p:stCondLst>
                                    <p:cond delay="0"/>
                                  </p:stCondLst>
                                  <p:childTnLst>
                                    <p:set>
                                      <p:cBhvr>
                                        <p:cTn id="10" dur="1" fill="hold">
                                          <p:stCondLst>
                                            <p:cond delay="0"/>
                                          </p:stCondLst>
                                        </p:cTn>
                                        <p:tgtEl>
                                          <p:spTgt spid="49"/>
                                        </p:tgtEl>
                                        <p:attrNameLst>
                                          <p:attrName>style.visibility</p:attrName>
                                        </p:attrNameLst>
                                      </p:cBhvr>
                                      <p:to>
                                        <p:strVal val="visible"/>
                                      </p:to>
                                    </p:set>
                                    <p:anim calcmode="lin" valueType="num">
                                      <p:cBhvr>
                                        <p:cTn id="11" dur="500" fill="hold"/>
                                        <p:tgtEl>
                                          <p:spTgt spid="49"/>
                                        </p:tgtEl>
                                        <p:attrNameLst>
                                          <p:attrName>ppt_w</p:attrName>
                                        </p:attrNameLst>
                                      </p:cBhvr>
                                      <p:tavLst>
                                        <p:tav tm="0">
                                          <p:val>
                                            <p:fltVal val="0"/>
                                          </p:val>
                                        </p:tav>
                                        <p:tav tm="100000">
                                          <p:val>
                                            <p:strVal val="#ppt_w"/>
                                          </p:val>
                                        </p:tav>
                                      </p:tavLst>
                                    </p:anim>
                                    <p:anim calcmode="lin" valueType="num">
                                      <p:cBhvr>
                                        <p:cTn id="12" dur="500" fill="hold"/>
                                        <p:tgtEl>
                                          <p:spTgt spid="49"/>
                                        </p:tgtEl>
                                        <p:attrNameLst>
                                          <p:attrName>ppt_h</p:attrName>
                                        </p:attrNameLst>
                                      </p:cBhvr>
                                      <p:tavLst>
                                        <p:tav tm="0">
                                          <p:val>
                                            <p:fltVal val="0"/>
                                          </p:val>
                                        </p:tav>
                                        <p:tav tm="100000">
                                          <p:val>
                                            <p:strVal val="#ppt_h"/>
                                          </p:val>
                                        </p:tav>
                                      </p:tavLst>
                                    </p:anim>
                                    <p:animEffect transition="in" filter="fade">
                                      <p:cBhvr>
                                        <p:cTn id="13" dur="500"/>
                                        <p:tgtEl>
                                          <p:spTgt spid="49"/>
                                        </p:tgtEl>
                                      </p:cBhvr>
                                    </p:animEffect>
                                  </p:childTnLst>
                                </p:cTn>
                              </p:par>
                            </p:childTnLst>
                          </p:cTn>
                        </p:par>
                        <p:par>
                          <p:cTn id="14" fill="hold">
                            <p:stCondLst>
                              <p:cond delay="750"/>
                            </p:stCondLst>
                            <p:childTnLst>
                              <p:par>
                                <p:cTn id="15" presetID="23" presetClass="entr" presetSubtype="16" fill="hold" grpId="1" nodeType="afterEffect">
                                  <p:stCondLst>
                                    <p:cond delay="0"/>
                                  </p:stCondLst>
                                  <p:childTnLst>
                                    <p:set>
                                      <p:cBhvr>
                                        <p:cTn id="16" dur="1" fill="hold">
                                          <p:stCondLst>
                                            <p:cond delay="0"/>
                                          </p:stCondLst>
                                        </p:cTn>
                                        <p:tgtEl>
                                          <p:spTgt spid="35"/>
                                        </p:tgtEl>
                                        <p:attrNameLst>
                                          <p:attrName>style.visibility</p:attrName>
                                        </p:attrNameLst>
                                      </p:cBhvr>
                                      <p:to>
                                        <p:strVal val="visible"/>
                                      </p:to>
                                    </p:set>
                                    <p:anim calcmode="lin" valueType="num">
                                      <p:cBhvr>
                                        <p:cTn id="17" dur="500" fill="hold"/>
                                        <p:tgtEl>
                                          <p:spTgt spid="35"/>
                                        </p:tgtEl>
                                        <p:attrNameLst>
                                          <p:attrName>ppt_w</p:attrName>
                                        </p:attrNameLst>
                                      </p:cBhvr>
                                      <p:tavLst>
                                        <p:tav tm="0">
                                          <p:val>
                                            <p:fltVal val="0"/>
                                          </p:val>
                                        </p:tav>
                                        <p:tav tm="100000">
                                          <p:val>
                                            <p:strVal val="#ppt_w"/>
                                          </p:val>
                                        </p:tav>
                                      </p:tavLst>
                                    </p:anim>
                                    <p:anim calcmode="lin" valueType="num">
                                      <p:cBhvr>
                                        <p:cTn id="18" dur="500" fill="hold"/>
                                        <p:tgtEl>
                                          <p:spTgt spid="35"/>
                                        </p:tgtEl>
                                        <p:attrNameLst>
                                          <p:attrName>ppt_h</p:attrName>
                                        </p:attrNameLst>
                                      </p:cBhvr>
                                      <p:tavLst>
                                        <p:tav tm="0">
                                          <p:val>
                                            <p:fltVal val="0"/>
                                          </p:val>
                                        </p:tav>
                                        <p:tav tm="100000">
                                          <p:val>
                                            <p:strVal val="#ppt_h"/>
                                          </p:val>
                                        </p:tav>
                                      </p:tavLst>
                                    </p:anim>
                                  </p:childTnLst>
                                </p:cTn>
                              </p:par>
                              <p:par>
                                <p:cTn id="19" presetID="42" presetClass="path" presetSubtype="0" accel="50000" decel="50000" fill="hold" grpId="0" nodeType="withEffect">
                                  <p:stCondLst>
                                    <p:cond delay="0"/>
                                  </p:stCondLst>
                                  <p:childTnLst>
                                    <p:animMotion origin="layout" path="M -0.0918 0.21042 L 3.33333E-6 1.48148E-6 " pathEditMode="relative" rAng="0" ptsTypes="AA">
                                      <p:cBhvr>
                                        <p:cTn id="20" dur="500" fill="hold"/>
                                        <p:tgtEl>
                                          <p:spTgt spid="35"/>
                                        </p:tgtEl>
                                        <p:attrNameLst>
                                          <p:attrName>ppt_x,ppt_y</p:attrName>
                                        </p:attrNameLst>
                                      </p:cBhvr>
                                      <p:rCtr x="458300" y="-1053200"/>
                                    </p:animMotion>
                                  </p:childTnLst>
                                </p:cTn>
                              </p:par>
                            </p:childTnLst>
                          </p:cTn>
                        </p:par>
                        <p:par>
                          <p:cTn id="21" fill="hold">
                            <p:stCondLst>
                              <p:cond delay="1250"/>
                            </p:stCondLst>
                            <p:childTnLst>
                              <p:par>
                                <p:cTn id="22" presetID="10" presetClass="entr" presetSubtype="0" fill="hold" grpId="0" nodeType="afterEffect">
                                  <p:stCondLst>
                                    <p:cond delay="0"/>
                                  </p:stCondLst>
                                  <p:childTnLst>
                                    <p:set>
                                      <p:cBhvr>
                                        <p:cTn id="23" dur="1" fill="hold">
                                          <p:stCondLst>
                                            <p:cond delay="0"/>
                                          </p:stCondLst>
                                        </p:cTn>
                                        <p:tgtEl>
                                          <p:spTgt spid="52"/>
                                        </p:tgtEl>
                                        <p:attrNameLst>
                                          <p:attrName>style.visibility</p:attrName>
                                        </p:attrNameLst>
                                      </p:cBhvr>
                                      <p:to>
                                        <p:strVal val="visible"/>
                                      </p:to>
                                    </p:set>
                                    <p:animEffect transition="in" filter="fade">
                                      <p:cBhvr>
                                        <p:cTn id="24" dur="500"/>
                                        <p:tgtEl>
                                          <p:spTgt spid="52"/>
                                        </p:tgtEl>
                                      </p:cBhvr>
                                    </p:animEffect>
                                  </p:childTnLst>
                                </p:cTn>
                              </p:par>
                            </p:childTnLst>
                          </p:cTn>
                        </p:par>
                        <p:par>
                          <p:cTn id="25" fill="hold">
                            <p:stCondLst>
                              <p:cond delay="1750"/>
                            </p:stCondLst>
                            <p:childTnLst>
                              <p:par>
                                <p:cTn id="26" presetID="22" presetClass="entr" presetSubtype="8" fill="hold" grpId="0" nodeType="afterEffect">
                                  <p:stCondLst>
                                    <p:cond delay="0"/>
                                  </p:stCondLst>
                                  <p:childTnLst>
                                    <p:set>
                                      <p:cBhvr>
                                        <p:cTn id="27" dur="1" fill="hold">
                                          <p:stCondLst>
                                            <p:cond delay="0"/>
                                          </p:stCondLst>
                                        </p:cTn>
                                        <p:tgtEl>
                                          <p:spTgt spid="60"/>
                                        </p:tgtEl>
                                        <p:attrNameLst>
                                          <p:attrName>style.visibility</p:attrName>
                                        </p:attrNameLst>
                                      </p:cBhvr>
                                      <p:to>
                                        <p:strVal val="visible"/>
                                      </p:to>
                                    </p:set>
                                    <p:animEffect transition="in" filter="wipe(left)">
                                      <p:cBhvr>
                                        <p:cTn id="28" dur="250"/>
                                        <p:tgtEl>
                                          <p:spTgt spid="60"/>
                                        </p:tgtEl>
                                      </p:cBhvr>
                                    </p:animEffect>
                                  </p:childTnLst>
                                </p:cTn>
                              </p:par>
                            </p:childTnLst>
                          </p:cTn>
                        </p:par>
                        <p:par>
                          <p:cTn id="29" fill="hold">
                            <p:stCondLst>
                              <p:cond delay="2000"/>
                            </p:stCondLst>
                            <p:childTnLst>
                              <p:par>
                                <p:cTn id="30" presetID="14" presetClass="entr" presetSubtype="10" fill="hold" grpId="0" nodeType="afterEffect">
                                  <p:stCondLst>
                                    <p:cond delay="0"/>
                                  </p:stCondLst>
                                  <p:childTnLst>
                                    <p:set>
                                      <p:cBhvr>
                                        <p:cTn id="31" dur="1" fill="hold">
                                          <p:stCondLst>
                                            <p:cond delay="0"/>
                                          </p:stCondLst>
                                        </p:cTn>
                                        <p:tgtEl>
                                          <p:spTgt spid="53"/>
                                        </p:tgtEl>
                                        <p:attrNameLst>
                                          <p:attrName>style.visibility</p:attrName>
                                        </p:attrNameLst>
                                      </p:cBhvr>
                                      <p:to>
                                        <p:strVal val="visible"/>
                                      </p:to>
                                    </p:set>
                                    <p:animEffect transition="in" filter="randombar(horizontal)">
                                      <p:cBhvr>
                                        <p:cTn id="32" dur="500"/>
                                        <p:tgtEl>
                                          <p:spTgt spid="53"/>
                                        </p:tgtEl>
                                      </p:cBhvr>
                                    </p:animEffect>
                                  </p:childTnLst>
                                </p:cTn>
                              </p:par>
                            </p:childTnLst>
                          </p:cTn>
                        </p:par>
                        <p:par>
                          <p:cTn id="33" fill="hold">
                            <p:stCondLst>
                              <p:cond delay="2500"/>
                            </p:stCondLst>
                            <p:childTnLst>
                              <p:par>
                                <p:cTn id="34" presetID="22" presetClass="entr" presetSubtype="8" fill="hold" grpId="0" nodeType="afterEffect">
                                  <p:stCondLst>
                                    <p:cond delay="0"/>
                                  </p:stCondLst>
                                  <p:childTnLst>
                                    <p:set>
                                      <p:cBhvr>
                                        <p:cTn id="35" dur="1" fill="hold">
                                          <p:stCondLst>
                                            <p:cond delay="0"/>
                                          </p:stCondLst>
                                        </p:cTn>
                                        <p:tgtEl>
                                          <p:spTgt spid="39"/>
                                        </p:tgtEl>
                                        <p:attrNameLst>
                                          <p:attrName>style.visibility</p:attrName>
                                        </p:attrNameLst>
                                      </p:cBhvr>
                                      <p:to>
                                        <p:strVal val="visible"/>
                                      </p:to>
                                    </p:set>
                                    <p:animEffect transition="in" filter="wipe(left)">
                                      <p:cBhvr>
                                        <p:cTn id="36" dur="250"/>
                                        <p:tgtEl>
                                          <p:spTgt spid="39"/>
                                        </p:tgtEl>
                                      </p:cBhvr>
                                    </p:animEffect>
                                  </p:childTnLst>
                                </p:cTn>
                              </p:par>
                            </p:childTnLst>
                          </p:cTn>
                        </p:par>
                        <p:par>
                          <p:cTn id="37" fill="hold">
                            <p:stCondLst>
                              <p:cond delay="2750"/>
                            </p:stCondLst>
                            <p:childTnLst>
                              <p:par>
                                <p:cTn id="38" presetID="22" presetClass="entr" presetSubtype="8" fill="hold" grpId="0" nodeType="afterEffect">
                                  <p:stCondLst>
                                    <p:cond delay="0"/>
                                  </p:stCondLst>
                                  <p:childTnLst>
                                    <p:set>
                                      <p:cBhvr>
                                        <p:cTn id="39" dur="1" fill="hold">
                                          <p:stCondLst>
                                            <p:cond delay="0"/>
                                          </p:stCondLst>
                                        </p:cTn>
                                        <p:tgtEl>
                                          <p:spTgt spid="40"/>
                                        </p:tgtEl>
                                        <p:attrNameLst>
                                          <p:attrName>style.visibility</p:attrName>
                                        </p:attrNameLst>
                                      </p:cBhvr>
                                      <p:to>
                                        <p:strVal val="visible"/>
                                      </p:to>
                                    </p:set>
                                    <p:animEffect transition="in" filter="wipe(left)">
                                      <p:cBhvr>
                                        <p:cTn id="40" dur="250"/>
                                        <p:tgtEl>
                                          <p:spTgt spid="40"/>
                                        </p:tgtEl>
                                      </p:cBhvr>
                                    </p:animEffect>
                                  </p:childTnLst>
                                </p:cTn>
                              </p:par>
                              <p:par>
                                <p:cTn id="41" presetID="53" presetClass="entr" presetSubtype="16" fill="hold" nodeType="withEffect">
                                  <p:stCondLst>
                                    <p:cond delay="0"/>
                                  </p:stCondLst>
                                  <p:childTnLst>
                                    <p:set>
                                      <p:cBhvr>
                                        <p:cTn id="42" dur="1" fill="hold">
                                          <p:stCondLst>
                                            <p:cond delay="0"/>
                                          </p:stCondLst>
                                        </p:cTn>
                                        <p:tgtEl>
                                          <p:spTgt spid="46"/>
                                        </p:tgtEl>
                                        <p:attrNameLst>
                                          <p:attrName>style.visibility</p:attrName>
                                        </p:attrNameLst>
                                      </p:cBhvr>
                                      <p:to>
                                        <p:strVal val="visible"/>
                                      </p:to>
                                    </p:set>
                                    <p:anim calcmode="lin" valueType="num">
                                      <p:cBhvr>
                                        <p:cTn id="43" dur="500" fill="hold"/>
                                        <p:tgtEl>
                                          <p:spTgt spid="46"/>
                                        </p:tgtEl>
                                        <p:attrNameLst>
                                          <p:attrName>ppt_w</p:attrName>
                                        </p:attrNameLst>
                                      </p:cBhvr>
                                      <p:tavLst>
                                        <p:tav tm="0">
                                          <p:val>
                                            <p:fltVal val="0"/>
                                          </p:val>
                                        </p:tav>
                                        <p:tav tm="100000">
                                          <p:val>
                                            <p:strVal val="#ppt_w"/>
                                          </p:val>
                                        </p:tav>
                                      </p:tavLst>
                                    </p:anim>
                                    <p:anim calcmode="lin" valueType="num">
                                      <p:cBhvr>
                                        <p:cTn id="44" dur="500" fill="hold"/>
                                        <p:tgtEl>
                                          <p:spTgt spid="46"/>
                                        </p:tgtEl>
                                        <p:attrNameLst>
                                          <p:attrName>ppt_h</p:attrName>
                                        </p:attrNameLst>
                                      </p:cBhvr>
                                      <p:tavLst>
                                        <p:tav tm="0">
                                          <p:val>
                                            <p:fltVal val="0"/>
                                          </p:val>
                                        </p:tav>
                                        <p:tav tm="100000">
                                          <p:val>
                                            <p:strVal val="#ppt_h"/>
                                          </p:val>
                                        </p:tav>
                                      </p:tavLst>
                                    </p:anim>
                                    <p:animEffect transition="in" filter="fade">
                                      <p:cBhvr>
                                        <p:cTn id="45" dur="500"/>
                                        <p:tgtEl>
                                          <p:spTgt spid="46"/>
                                        </p:tgtEl>
                                      </p:cBhvr>
                                    </p:animEffect>
                                  </p:childTnLst>
                                </p:cTn>
                              </p:par>
                            </p:childTnLst>
                          </p:cTn>
                        </p:par>
                        <p:par>
                          <p:cTn id="46" fill="hold">
                            <p:stCondLst>
                              <p:cond delay="3250"/>
                            </p:stCondLst>
                            <p:childTnLst>
                              <p:par>
                                <p:cTn id="47" presetID="23" presetClass="entr" presetSubtype="16" fill="hold" grpId="1" nodeType="afterEffect">
                                  <p:stCondLst>
                                    <p:cond delay="0"/>
                                  </p:stCondLst>
                                  <p:childTnLst>
                                    <p:set>
                                      <p:cBhvr>
                                        <p:cTn id="48" dur="1" fill="hold">
                                          <p:stCondLst>
                                            <p:cond delay="0"/>
                                          </p:stCondLst>
                                        </p:cTn>
                                        <p:tgtEl>
                                          <p:spTgt spid="36"/>
                                        </p:tgtEl>
                                        <p:attrNameLst>
                                          <p:attrName>style.visibility</p:attrName>
                                        </p:attrNameLst>
                                      </p:cBhvr>
                                      <p:to>
                                        <p:strVal val="visible"/>
                                      </p:to>
                                    </p:set>
                                    <p:anim calcmode="lin" valueType="num">
                                      <p:cBhvr>
                                        <p:cTn id="49" dur="500" fill="hold"/>
                                        <p:tgtEl>
                                          <p:spTgt spid="36"/>
                                        </p:tgtEl>
                                        <p:attrNameLst>
                                          <p:attrName>ppt_w</p:attrName>
                                        </p:attrNameLst>
                                      </p:cBhvr>
                                      <p:tavLst>
                                        <p:tav tm="0">
                                          <p:val>
                                            <p:fltVal val="0"/>
                                          </p:val>
                                        </p:tav>
                                        <p:tav tm="100000">
                                          <p:val>
                                            <p:strVal val="#ppt_w"/>
                                          </p:val>
                                        </p:tav>
                                      </p:tavLst>
                                    </p:anim>
                                    <p:anim calcmode="lin" valueType="num">
                                      <p:cBhvr>
                                        <p:cTn id="50" dur="500" fill="hold"/>
                                        <p:tgtEl>
                                          <p:spTgt spid="36"/>
                                        </p:tgtEl>
                                        <p:attrNameLst>
                                          <p:attrName>ppt_h</p:attrName>
                                        </p:attrNameLst>
                                      </p:cBhvr>
                                      <p:tavLst>
                                        <p:tav tm="0">
                                          <p:val>
                                            <p:fltVal val="0"/>
                                          </p:val>
                                        </p:tav>
                                        <p:tav tm="100000">
                                          <p:val>
                                            <p:strVal val="#ppt_h"/>
                                          </p:val>
                                        </p:tav>
                                      </p:tavLst>
                                    </p:anim>
                                  </p:childTnLst>
                                </p:cTn>
                              </p:par>
                              <p:par>
                                <p:cTn id="51" presetID="42" presetClass="path" presetSubtype="0" accel="50000" decel="50000" fill="hold" grpId="0" nodeType="withEffect">
                                  <p:stCondLst>
                                    <p:cond delay="0"/>
                                  </p:stCondLst>
                                  <p:childTnLst>
                                    <p:animMotion origin="layout" path="M -0.08802 0.22153 L 1.875E-6 -4.81481E-6 " pathEditMode="relative" rAng="0" ptsTypes="AA">
                                      <p:cBhvr>
                                        <p:cTn id="52" dur="500" fill="hold"/>
                                        <p:tgtEl>
                                          <p:spTgt spid="36"/>
                                        </p:tgtEl>
                                        <p:attrNameLst>
                                          <p:attrName>ppt_x,ppt_y</p:attrName>
                                        </p:attrNameLst>
                                      </p:cBhvr>
                                      <p:rCtr x="440100" y="-1108800"/>
                                    </p:animMotion>
                                  </p:childTnLst>
                                </p:cTn>
                              </p:par>
                              <p:par>
                                <p:cTn id="53" presetID="10" presetClass="entr" presetSubtype="0" fill="hold" grpId="0" nodeType="withEffect">
                                  <p:stCondLst>
                                    <p:cond delay="0"/>
                                  </p:stCondLst>
                                  <p:childTnLst>
                                    <p:set>
                                      <p:cBhvr>
                                        <p:cTn id="54" dur="1" fill="hold">
                                          <p:stCondLst>
                                            <p:cond delay="0"/>
                                          </p:stCondLst>
                                        </p:cTn>
                                        <p:tgtEl>
                                          <p:spTgt spid="54"/>
                                        </p:tgtEl>
                                        <p:attrNameLst>
                                          <p:attrName>style.visibility</p:attrName>
                                        </p:attrNameLst>
                                      </p:cBhvr>
                                      <p:to>
                                        <p:strVal val="visible"/>
                                      </p:to>
                                    </p:set>
                                    <p:animEffect transition="in" filter="fade">
                                      <p:cBhvr>
                                        <p:cTn id="55" dur="500"/>
                                        <p:tgtEl>
                                          <p:spTgt spid="54"/>
                                        </p:tgtEl>
                                      </p:cBhvr>
                                    </p:animEffect>
                                  </p:childTnLst>
                                </p:cTn>
                              </p:par>
                            </p:childTnLst>
                          </p:cTn>
                        </p:par>
                        <p:par>
                          <p:cTn id="56" fill="hold">
                            <p:stCondLst>
                              <p:cond delay="3750"/>
                            </p:stCondLst>
                            <p:childTnLst>
                              <p:par>
                                <p:cTn id="57" presetID="22" presetClass="entr" presetSubtype="8" fill="hold" grpId="0" nodeType="afterEffect">
                                  <p:stCondLst>
                                    <p:cond delay="0"/>
                                  </p:stCondLst>
                                  <p:childTnLst>
                                    <p:set>
                                      <p:cBhvr>
                                        <p:cTn id="58" dur="1" fill="hold">
                                          <p:stCondLst>
                                            <p:cond delay="0"/>
                                          </p:stCondLst>
                                        </p:cTn>
                                        <p:tgtEl>
                                          <p:spTgt spid="61"/>
                                        </p:tgtEl>
                                        <p:attrNameLst>
                                          <p:attrName>style.visibility</p:attrName>
                                        </p:attrNameLst>
                                      </p:cBhvr>
                                      <p:to>
                                        <p:strVal val="visible"/>
                                      </p:to>
                                    </p:set>
                                    <p:animEffect transition="in" filter="wipe(left)">
                                      <p:cBhvr>
                                        <p:cTn id="59" dur="250"/>
                                        <p:tgtEl>
                                          <p:spTgt spid="61"/>
                                        </p:tgtEl>
                                      </p:cBhvr>
                                    </p:animEffect>
                                  </p:childTnLst>
                                </p:cTn>
                              </p:par>
                              <p:par>
                                <p:cTn id="60" presetID="14" presetClass="entr" presetSubtype="10" fill="hold" grpId="0" nodeType="withEffect">
                                  <p:stCondLst>
                                    <p:cond delay="0"/>
                                  </p:stCondLst>
                                  <p:childTnLst>
                                    <p:set>
                                      <p:cBhvr>
                                        <p:cTn id="61" dur="1" fill="hold">
                                          <p:stCondLst>
                                            <p:cond delay="0"/>
                                          </p:stCondLst>
                                        </p:cTn>
                                        <p:tgtEl>
                                          <p:spTgt spid="55"/>
                                        </p:tgtEl>
                                        <p:attrNameLst>
                                          <p:attrName>style.visibility</p:attrName>
                                        </p:attrNameLst>
                                      </p:cBhvr>
                                      <p:to>
                                        <p:strVal val="visible"/>
                                      </p:to>
                                    </p:set>
                                    <p:animEffect transition="in" filter="randombar(horizontal)">
                                      <p:cBhvr>
                                        <p:cTn id="62" dur="500"/>
                                        <p:tgtEl>
                                          <p:spTgt spid="55"/>
                                        </p:tgtEl>
                                      </p:cBhvr>
                                    </p:animEffect>
                                  </p:childTnLst>
                                </p:cTn>
                              </p:par>
                            </p:childTnLst>
                          </p:cTn>
                        </p:par>
                        <p:par>
                          <p:cTn id="63" fill="hold">
                            <p:stCondLst>
                              <p:cond delay="4250"/>
                            </p:stCondLst>
                            <p:childTnLst>
                              <p:par>
                                <p:cTn id="64" presetID="22" presetClass="entr" presetSubtype="8" fill="hold" grpId="0" nodeType="afterEffect">
                                  <p:stCondLst>
                                    <p:cond delay="0"/>
                                  </p:stCondLst>
                                  <p:childTnLst>
                                    <p:set>
                                      <p:cBhvr>
                                        <p:cTn id="65" dur="1" fill="hold">
                                          <p:stCondLst>
                                            <p:cond delay="0"/>
                                          </p:stCondLst>
                                        </p:cTn>
                                        <p:tgtEl>
                                          <p:spTgt spid="41"/>
                                        </p:tgtEl>
                                        <p:attrNameLst>
                                          <p:attrName>style.visibility</p:attrName>
                                        </p:attrNameLst>
                                      </p:cBhvr>
                                      <p:to>
                                        <p:strVal val="visible"/>
                                      </p:to>
                                    </p:set>
                                    <p:animEffect transition="in" filter="wipe(left)">
                                      <p:cBhvr>
                                        <p:cTn id="66" dur="250"/>
                                        <p:tgtEl>
                                          <p:spTgt spid="41"/>
                                        </p:tgtEl>
                                      </p:cBhvr>
                                    </p:animEffect>
                                  </p:childTnLst>
                                </p:cTn>
                              </p:par>
                            </p:childTnLst>
                          </p:cTn>
                        </p:par>
                        <p:par>
                          <p:cTn id="67" fill="hold">
                            <p:stCondLst>
                              <p:cond delay="4500"/>
                            </p:stCondLst>
                            <p:childTnLst>
                              <p:par>
                                <p:cTn id="68" presetID="22" presetClass="entr" presetSubtype="8" fill="hold" grpId="0" nodeType="afterEffect">
                                  <p:stCondLst>
                                    <p:cond delay="0"/>
                                  </p:stCondLst>
                                  <p:childTnLst>
                                    <p:set>
                                      <p:cBhvr>
                                        <p:cTn id="69" dur="1" fill="hold">
                                          <p:stCondLst>
                                            <p:cond delay="0"/>
                                          </p:stCondLst>
                                        </p:cTn>
                                        <p:tgtEl>
                                          <p:spTgt spid="42"/>
                                        </p:tgtEl>
                                        <p:attrNameLst>
                                          <p:attrName>style.visibility</p:attrName>
                                        </p:attrNameLst>
                                      </p:cBhvr>
                                      <p:to>
                                        <p:strVal val="visible"/>
                                      </p:to>
                                    </p:set>
                                    <p:animEffect transition="in" filter="wipe(left)">
                                      <p:cBhvr>
                                        <p:cTn id="70" dur="250"/>
                                        <p:tgtEl>
                                          <p:spTgt spid="42"/>
                                        </p:tgtEl>
                                      </p:cBhvr>
                                    </p:animEffect>
                                  </p:childTnLst>
                                </p:cTn>
                              </p:par>
                              <p:par>
                                <p:cTn id="71" presetID="53" presetClass="entr" presetSubtype="16" fill="hold" nodeType="withEffect">
                                  <p:stCondLst>
                                    <p:cond delay="0"/>
                                  </p:stCondLst>
                                  <p:childTnLst>
                                    <p:set>
                                      <p:cBhvr>
                                        <p:cTn id="72" dur="1" fill="hold">
                                          <p:stCondLst>
                                            <p:cond delay="0"/>
                                          </p:stCondLst>
                                        </p:cTn>
                                        <p:tgtEl>
                                          <p:spTgt spid="43"/>
                                        </p:tgtEl>
                                        <p:attrNameLst>
                                          <p:attrName>style.visibility</p:attrName>
                                        </p:attrNameLst>
                                      </p:cBhvr>
                                      <p:to>
                                        <p:strVal val="visible"/>
                                      </p:to>
                                    </p:set>
                                    <p:anim calcmode="lin" valueType="num">
                                      <p:cBhvr>
                                        <p:cTn id="73" dur="500" fill="hold"/>
                                        <p:tgtEl>
                                          <p:spTgt spid="43"/>
                                        </p:tgtEl>
                                        <p:attrNameLst>
                                          <p:attrName>ppt_w</p:attrName>
                                        </p:attrNameLst>
                                      </p:cBhvr>
                                      <p:tavLst>
                                        <p:tav tm="0">
                                          <p:val>
                                            <p:fltVal val="0"/>
                                          </p:val>
                                        </p:tav>
                                        <p:tav tm="100000">
                                          <p:val>
                                            <p:strVal val="#ppt_w"/>
                                          </p:val>
                                        </p:tav>
                                      </p:tavLst>
                                    </p:anim>
                                    <p:anim calcmode="lin" valueType="num">
                                      <p:cBhvr>
                                        <p:cTn id="74" dur="500" fill="hold"/>
                                        <p:tgtEl>
                                          <p:spTgt spid="43"/>
                                        </p:tgtEl>
                                        <p:attrNameLst>
                                          <p:attrName>ppt_h</p:attrName>
                                        </p:attrNameLst>
                                      </p:cBhvr>
                                      <p:tavLst>
                                        <p:tav tm="0">
                                          <p:val>
                                            <p:fltVal val="0"/>
                                          </p:val>
                                        </p:tav>
                                        <p:tav tm="100000">
                                          <p:val>
                                            <p:strVal val="#ppt_h"/>
                                          </p:val>
                                        </p:tav>
                                      </p:tavLst>
                                    </p:anim>
                                    <p:animEffect transition="in" filter="fade">
                                      <p:cBhvr>
                                        <p:cTn id="75" dur="500"/>
                                        <p:tgtEl>
                                          <p:spTgt spid="43"/>
                                        </p:tgtEl>
                                      </p:cBhvr>
                                    </p:animEffect>
                                  </p:childTnLst>
                                </p:cTn>
                              </p:par>
                            </p:childTnLst>
                          </p:cTn>
                        </p:par>
                        <p:par>
                          <p:cTn id="76" fill="hold">
                            <p:stCondLst>
                              <p:cond delay="5000"/>
                            </p:stCondLst>
                            <p:childTnLst>
                              <p:par>
                                <p:cTn id="77" presetID="23" presetClass="entr" presetSubtype="16" fill="hold" grpId="1" nodeType="afterEffect">
                                  <p:stCondLst>
                                    <p:cond delay="0"/>
                                  </p:stCondLst>
                                  <p:childTnLst>
                                    <p:set>
                                      <p:cBhvr>
                                        <p:cTn id="78" dur="1" fill="hold">
                                          <p:stCondLst>
                                            <p:cond delay="0"/>
                                          </p:stCondLst>
                                        </p:cTn>
                                        <p:tgtEl>
                                          <p:spTgt spid="37"/>
                                        </p:tgtEl>
                                        <p:attrNameLst>
                                          <p:attrName>style.visibility</p:attrName>
                                        </p:attrNameLst>
                                      </p:cBhvr>
                                      <p:to>
                                        <p:strVal val="visible"/>
                                      </p:to>
                                    </p:set>
                                    <p:anim calcmode="lin" valueType="num">
                                      <p:cBhvr>
                                        <p:cTn id="79" dur="500" fill="hold"/>
                                        <p:tgtEl>
                                          <p:spTgt spid="37"/>
                                        </p:tgtEl>
                                        <p:attrNameLst>
                                          <p:attrName>ppt_w</p:attrName>
                                        </p:attrNameLst>
                                      </p:cBhvr>
                                      <p:tavLst>
                                        <p:tav tm="0">
                                          <p:val>
                                            <p:fltVal val="0"/>
                                          </p:val>
                                        </p:tav>
                                        <p:tav tm="100000">
                                          <p:val>
                                            <p:strVal val="#ppt_w"/>
                                          </p:val>
                                        </p:tav>
                                      </p:tavLst>
                                    </p:anim>
                                    <p:anim calcmode="lin" valueType="num">
                                      <p:cBhvr>
                                        <p:cTn id="80" dur="500" fill="hold"/>
                                        <p:tgtEl>
                                          <p:spTgt spid="37"/>
                                        </p:tgtEl>
                                        <p:attrNameLst>
                                          <p:attrName>ppt_h</p:attrName>
                                        </p:attrNameLst>
                                      </p:cBhvr>
                                      <p:tavLst>
                                        <p:tav tm="0">
                                          <p:val>
                                            <p:fltVal val="0"/>
                                          </p:val>
                                        </p:tav>
                                        <p:tav tm="100000">
                                          <p:val>
                                            <p:strVal val="#ppt_h"/>
                                          </p:val>
                                        </p:tav>
                                      </p:tavLst>
                                    </p:anim>
                                  </p:childTnLst>
                                </p:cTn>
                              </p:par>
                              <p:par>
                                <p:cTn id="81" presetID="42" presetClass="path" presetSubtype="0" accel="50000" decel="50000" fill="hold" grpId="0" nodeType="withEffect">
                                  <p:stCondLst>
                                    <p:cond delay="0"/>
                                  </p:stCondLst>
                                  <p:childTnLst>
                                    <p:animMotion origin="layout" path="M -0.0862 0.22199 L -6.25E-7 -2.96296E-6 " pathEditMode="relative" rAng="0" ptsTypes="AA">
                                      <p:cBhvr>
                                        <p:cTn id="82" dur="500" fill="hold"/>
                                        <p:tgtEl>
                                          <p:spTgt spid="37"/>
                                        </p:tgtEl>
                                        <p:attrNameLst>
                                          <p:attrName>ppt_x,ppt_y</p:attrName>
                                        </p:attrNameLst>
                                      </p:cBhvr>
                                      <p:rCtr x="431000" y="-1111100"/>
                                    </p:animMotion>
                                  </p:childTnLst>
                                </p:cTn>
                              </p:par>
                              <p:par>
                                <p:cTn id="83" presetID="10" presetClass="entr" presetSubtype="0" fill="hold" grpId="0" nodeType="withEffect">
                                  <p:stCondLst>
                                    <p:cond delay="0"/>
                                  </p:stCondLst>
                                  <p:childTnLst>
                                    <p:set>
                                      <p:cBhvr>
                                        <p:cTn id="84" dur="1" fill="hold">
                                          <p:stCondLst>
                                            <p:cond delay="0"/>
                                          </p:stCondLst>
                                        </p:cTn>
                                        <p:tgtEl>
                                          <p:spTgt spid="56"/>
                                        </p:tgtEl>
                                        <p:attrNameLst>
                                          <p:attrName>style.visibility</p:attrName>
                                        </p:attrNameLst>
                                      </p:cBhvr>
                                      <p:to>
                                        <p:strVal val="visible"/>
                                      </p:to>
                                    </p:set>
                                    <p:animEffect transition="in" filter="fade">
                                      <p:cBhvr>
                                        <p:cTn id="85" dur="500"/>
                                        <p:tgtEl>
                                          <p:spTgt spid="56"/>
                                        </p:tgtEl>
                                      </p:cBhvr>
                                    </p:animEffect>
                                  </p:childTnLst>
                                </p:cTn>
                              </p:par>
                            </p:childTnLst>
                          </p:cTn>
                        </p:par>
                        <p:par>
                          <p:cTn id="86" fill="hold">
                            <p:stCondLst>
                              <p:cond delay="5500"/>
                            </p:stCondLst>
                            <p:childTnLst>
                              <p:par>
                                <p:cTn id="87" presetID="22" presetClass="entr" presetSubtype="8" fill="hold" grpId="0" nodeType="afterEffect">
                                  <p:stCondLst>
                                    <p:cond delay="0"/>
                                  </p:stCondLst>
                                  <p:childTnLst>
                                    <p:set>
                                      <p:cBhvr>
                                        <p:cTn id="88" dur="1" fill="hold">
                                          <p:stCondLst>
                                            <p:cond delay="0"/>
                                          </p:stCondLst>
                                        </p:cTn>
                                        <p:tgtEl>
                                          <p:spTgt spid="62"/>
                                        </p:tgtEl>
                                        <p:attrNameLst>
                                          <p:attrName>style.visibility</p:attrName>
                                        </p:attrNameLst>
                                      </p:cBhvr>
                                      <p:to>
                                        <p:strVal val="visible"/>
                                      </p:to>
                                    </p:set>
                                    <p:animEffect transition="in" filter="wipe(left)">
                                      <p:cBhvr>
                                        <p:cTn id="89" dur="250"/>
                                        <p:tgtEl>
                                          <p:spTgt spid="62"/>
                                        </p:tgtEl>
                                      </p:cBhvr>
                                    </p:animEffect>
                                  </p:childTnLst>
                                </p:cTn>
                              </p:par>
                              <p:par>
                                <p:cTn id="90" presetID="14" presetClass="entr" presetSubtype="10" fill="hold" grpId="0" nodeType="withEffect">
                                  <p:stCondLst>
                                    <p:cond delay="0"/>
                                  </p:stCondLst>
                                  <p:childTnLst>
                                    <p:set>
                                      <p:cBhvr>
                                        <p:cTn id="91" dur="1" fill="hold">
                                          <p:stCondLst>
                                            <p:cond delay="0"/>
                                          </p:stCondLst>
                                        </p:cTn>
                                        <p:tgtEl>
                                          <p:spTgt spid="57"/>
                                        </p:tgtEl>
                                        <p:attrNameLst>
                                          <p:attrName>style.visibility</p:attrName>
                                        </p:attrNameLst>
                                      </p:cBhvr>
                                      <p:to>
                                        <p:strVal val="visible"/>
                                      </p:to>
                                    </p:set>
                                    <p:animEffect transition="in" filter="randombar(horizontal)">
                                      <p:cBhvr>
                                        <p:cTn id="92" dur="500"/>
                                        <p:tgtEl>
                                          <p:spTgt spid="57"/>
                                        </p:tgtEl>
                                      </p:cBhvr>
                                    </p:animEffect>
                                  </p:childTnLst>
                                </p:cTn>
                              </p:par>
                            </p:childTnLst>
                          </p:cTn>
                        </p:par>
                        <p:par>
                          <p:cTn id="93" fill="hold">
                            <p:stCondLst>
                              <p:cond delay="6000"/>
                            </p:stCondLst>
                            <p:childTnLst>
                              <p:par>
                                <p:cTn id="94" presetID="22" presetClass="entr" presetSubtype="8" fill="hold" grpId="0" nodeType="afterEffect">
                                  <p:stCondLst>
                                    <p:cond delay="0"/>
                                  </p:stCondLst>
                                  <p:childTnLst>
                                    <p:set>
                                      <p:cBhvr>
                                        <p:cTn id="95" dur="1" fill="hold">
                                          <p:stCondLst>
                                            <p:cond delay="0"/>
                                          </p:stCondLst>
                                        </p:cTn>
                                        <p:tgtEl>
                                          <p:spTgt spid="34"/>
                                        </p:tgtEl>
                                        <p:attrNameLst>
                                          <p:attrName>style.visibility</p:attrName>
                                        </p:attrNameLst>
                                      </p:cBhvr>
                                      <p:to>
                                        <p:strVal val="visible"/>
                                      </p:to>
                                    </p:set>
                                    <p:animEffect transition="in" filter="wipe(left)">
                                      <p:cBhvr>
                                        <p:cTn id="96" dur="250"/>
                                        <p:tgtEl>
                                          <p:spTgt spid="34"/>
                                        </p:tgtEl>
                                      </p:cBhvr>
                                    </p:animEffect>
                                  </p:childTnLst>
                                </p:cTn>
                              </p:par>
                            </p:childTnLst>
                          </p:cTn>
                        </p:par>
                        <p:par>
                          <p:cTn id="97" fill="hold">
                            <p:stCondLst>
                              <p:cond delay="6250"/>
                            </p:stCondLst>
                            <p:childTnLst>
                              <p:par>
                                <p:cTn id="98" presetID="23" presetClass="entr" presetSubtype="32" fill="hold" grpId="0" nodeType="afterEffect">
                                  <p:stCondLst>
                                    <p:cond delay="0"/>
                                  </p:stCondLst>
                                  <p:childTnLst>
                                    <p:set>
                                      <p:cBhvr>
                                        <p:cTn id="99" dur="1" fill="hold">
                                          <p:stCondLst>
                                            <p:cond delay="0"/>
                                          </p:stCondLst>
                                        </p:cTn>
                                        <p:tgtEl>
                                          <p:spTgt spid="58"/>
                                        </p:tgtEl>
                                        <p:attrNameLst>
                                          <p:attrName>style.visibility</p:attrName>
                                        </p:attrNameLst>
                                      </p:cBhvr>
                                      <p:to>
                                        <p:strVal val="visible"/>
                                      </p:to>
                                    </p:set>
                                    <p:anim calcmode="lin" valueType="num">
                                      <p:cBhvr>
                                        <p:cTn id="100" dur="500" fill="hold"/>
                                        <p:tgtEl>
                                          <p:spTgt spid="58"/>
                                        </p:tgtEl>
                                        <p:attrNameLst>
                                          <p:attrName>ppt_w</p:attrName>
                                        </p:attrNameLst>
                                      </p:cBhvr>
                                      <p:tavLst>
                                        <p:tav tm="0">
                                          <p:val>
                                            <p:strVal val="4*#ppt_w"/>
                                          </p:val>
                                        </p:tav>
                                        <p:tav tm="100000">
                                          <p:val>
                                            <p:strVal val="#ppt_w"/>
                                          </p:val>
                                        </p:tav>
                                      </p:tavLst>
                                    </p:anim>
                                    <p:anim calcmode="lin" valueType="num">
                                      <p:cBhvr>
                                        <p:cTn id="101" dur="500" fill="hold"/>
                                        <p:tgtEl>
                                          <p:spTgt spid="58"/>
                                        </p:tgtEl>
                                        <p:attrNameLst>
                                          <p:attrName>ppt_h</p:attrName>
                                        </p:attrNameLst>
                                      </p:cBhvr>
                                      <p:tavLst>
                                        <p:tav tm="0">
                                          <p:val>
                                            <p:strVal val="4*#ppt_h"/>
                                          </p:val>
                                        </p:tav>
                                        <p:tav tm="100000">
                                          <p:val>
                                            <p:strVal val="#ppt_h"/>
                                          </p:val>
                                        </p:tav>
                                      </p:tavLst>
                                    </p:anim>
                                  </p:childTnLst>
                                </p:cTn>
                              </p:par>
                            </p:childTnLst>
                          </p:cTn>
                        </p:par>
                        <p:par>
                          <p:cTn id="102" fill="hold">
                            <p:stCondLst>
                              <p:cond delay="6750"/>
                            </p:stCondLst>
                            <p:childTnLst>
                              <p:par>
                                <p:cTn id="103" presetID="12" presetClass="entr" presetSubtype="4" fill="hold" grpId="0" nodeType="afterEffect">
                                  <p:stCondLst>
                                    <p:cond delay="0"/>
                                  </p:stCondLst>
                                  <p:childTnLst>
                                    <p:set>
                                      <p:cBhvr>
                                        <p:cTn id="104" dur="1" fill="hold">
                                          <p:stCondLst>
                                            <p:cond delay="0"/>
                                          </p:stCondLst>
                                        </p:cTn>
                                        <p:tgtEl>
                                          <p:spTgt spid="59"/>
                                        </p:tgtEl>
                                        <p:attrNameLst>
                                          <p:attrName>style.visibility</p:attrName>
                                        </p:attrNameLst>
                                      </p:cBhvr>
                                      <p:to>
                                        <p:strVal val="visible"/>
                                      </p:to>
                                    </p:set>
                                    <p:anim calcmode="lin" valueType="num">
                                      <p:cBhvr>
                                        <p:cTn id="105" dur="1000"/>
                                        <p:tgtEl>
                                          <p:spTgt spid="59"/>
                                        </p:tgtEl>
                                        <p:attrNameLst>
                                          <p:attrName>ppt_y</p:attrName>
                                        </p:attrNameLst>
                                      </p:cBhvr>
                                      <p:tavLst>
                                        <p:tav tm="0">
                                          <p:val>
                                            <p:strVal val="#ppt_y+#ppt_h*1.125000"/>
                                          </p:val>
                                        </p:tav>
                                        <p:tav tm="100000">
                                          <p:val>
                                            <p:strVal val="#ppt_y"/>
                                          </p:val>
                                        </p:tav>
                                      </p:tavLst>
                                    </p:anim>
                                    <p:animEffect>
                                      <p:cBhvr>
                                        <p:cTn id="106" dur="10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bldLvl="0" animBg="1" autoUpdateAnimBg="0"/>
      <p:bldP spid="35" grpId="0" bldLvl="0" animBg="1" autoUpdateAnimBg="0"/>
      <p:bldP spid="35" grpId="1" bldLvl="0" animBg="1" autoUpdateAnimBg="0"/>
      <p:bldP spid="36" grpId="0" bldLvl="0" animBg="1" autoUpdateAnimBg="0"/>
      <p:bldP spid="36" grpId="1" bldLvl="0" animBg="1" autoUpdateAnimBg="0"/>
      <p:bldP spid="37" grpId="0" bldLvl="0" animBg="1" autoUpdateAnimBg="0"/>
      <p:bldP spid="37" grpId="1" bldLvl="0" animBg="1" autoUpdateAnimBg="0"/>
      <p:bldP spid="38" grpId="0" bldLvl="0" animBg="1" autoUpdateAnimBg="0"/>
      <p:bldP spid="39" grpId="0" bldLvl="0" animBg="1" autoUpdateAnimBg="0"/>
      <p:bldP spid="40" grpId="0" bldLvl="0" animBg="1" autoUpdateAnimBg="0"/>
      <p:bldP spid="41" grpId="0" bldLvl="0" animBg="1" autoUpdateAnimBg="0"/>
      <p:bldP spid="42" grpId="0" bldLvl="0" animBg="1" autoUpdateAnimBg="0"/>
      <p:bldP spid="52" grpId="0"/>
      <p:bldP spid="53" grpId="0"/>
      <p:bldP spid="54" grpId="0"/>
      <p:bldP spid="55" grpId="0"/>
      <p:bldP spid="56" grpId="0"/>
      <p:bldP spid="57" grpId="0"/>
      <p:bldP spid="58" grpId="0" bldLvl="0" autoUpdateAnimBg="0"/>
      <p:bldP spid="59" grpId="0" bldLvl="0" autoUpdateAnimBg="0"/>
      <p:bldP spid="60" grpId="0" animBg="1"/>
      <p:bldP spid="61" grpId="0" animBg="1"/>
      <p:bldP spid="6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图片 1"/>
          <p:cNvSpPr txBox="1"/>
          <p:nvPr/>
        </p:nvSpPr>
        <p:spPr>
          <a:xfrm>
            <a:off x="1115616" y="275346"/>
            <a:ext cx="4698722" cy="430887"/>
          </a:xfrm>
          <a:prstGeom prst="rect">
            <a:avLst/>
          </a:prstGeom>
          <a:noFill/>
        </p:spPr>
        <p:txBody>
          <a:bodyPr wrap="none" rtlCol="0">
            <a:spAutoFit/>
          </a:bodyPr>
          <a:lstStyle/>
          <a:p>
            <a:r>
              <a:rPr lang="zh-CN" altLang="en-US" sz="2200" dirty="0" smtClean="0"/>
              <a:t>在此录入本页幻灯片标题或关键文本</a:t>
            </a:r>
            <a:endParaRPr lang="zh-CN" altLang="en-US" sz="2200" dirty="0"/>
          </a:p>
        </p:txBody>
      </p:sp>
      <p:sp>
        <p:nvSpPr>
          <p:cNvPr id="3" name="Rectangle 3"/>
          <p:cNvSpPr/>
          <p:nvPr/>
        </p:nvSpPr>
        <p:spPr bwMode="auto">
          <a:xfrm>
            <a:off x="0" y="3363974"/>
            <a:ext cx="9144000" cy="1779526"/>
          </a:xfrm>
          <a:prstGeom prst="rect">
            <a:avLst/>
          </a:prstGeom>
          <a:solidFill>
            <a:schemeClr val="accent3"/>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mn-ea"/>
              <a:ea typeface="+mn-ea"/>
              <a:cs typeface="ヒラギノ角ゴ ProN W3" charset="0"/>
              <a:sym typeface="Gill Sans" charset="0"/>
            </a:endParaRPr>
          </a:p>
        </p:txBody>
      </p:sp>
      <p:sp>
        <p:nvSpPr>
          <p:cNvPr id="6" name="Rectangle 14"/>
          <p:cNvSpPr>
            <a:spLocks/>
          </p:cNvSpPr>
          <p:nvPr/>
        </p:nvSpPr>
        <p:spPr bwMode="auto">
          <a:xfrm>
            <a:off x="4000273" y="1616596"/>
            <a:ext cx="2136063" cy="4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l"/>
            <a:r>
              <a:rPr lang="zh-CN" altLang="en-US" sz="1600" dirty="0">
                <a:solidFill>
                  <a:schemeClr val="accent5"/>
                </a:solidFill>
                <a:latin typeface="+mn-ea"/>
                <a:ea typeface="+mn-ea"/>
                <a:cs typeface="Lato Light" charset="0"/>
                <a:sym typeface="Lato Light" charset="0"/>
              </a:rPr>
              <a:t>单击此处添加</a:t>
            </a:r>
          </a:p>
          <a:p>
            <a:pPr algn="l"/>
            <a:r>
              <a:rPr lang="zh-CN" altLang="en-US" sz="1600" dirty="0">
                <a:solidFill>
                  <a:schemeClr val="accent5"/>
                </a:solidFill>
                <a:latin typeface="+mn-ea"/>
                <a:ea typeface="+mn-ea"/>
                <a:cs typeface="Lato Light" charset="0"/>
                <a:sym typeface="Lato Light" charset="0"/>
              </a:rPr>
              <a:t>副标题或详细文本描述</a:t>
            </a:r>
          </a:p>
        </p:txBody>
      </p:sp>
      <p:grpSp>
        <p:nvGrpSpPr>
          <p:cNvPr id="7" name="Group 5"/>
          <p:cNvGrpSpPr/>
          <p:nvPr/>
        </p:nvGrpSpPr>
        <p:grpSpPr>
          <a:xfrm>
            <a:off x="328556" y="1059582"/>
            <a:ext cx="2587108" cy="2587108"/>
            <a:chOff x="816802" y="1547828"/>
            <a:chExt cx="2098862" cy="2098862"/>
          </a:xfrm>
        </p:grpSpPr>
        <p:sp>
          <p:nvSpPr>
            <p:cNvPr id="8" name="Oval 103"/>
            <p:cNvSpPr/>
            <p:nvPr/>
          </p:nvSpPr>
          <p:spPr bwMode="auto">
            <a:xfrm>
              <a:off x="816802" y="1547828"/>
              <a:ext cx="2098862" cy="2098862"/>
            </a:xfrm>
            <a:prstGeom prst="ellipse">
              <a:avLst/>
            </a:prstGeom>
            <a:solidFill>
              <a:schemeClr val="bg1"/>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mn-ea"/>
                <a:ea typeface="+mn-ea"/>
                <a:cs typeface="ヒラギノ角ゴ ProN W3" charset="0"/>
                <a:sym typeface="Gill Sans" charset="0"/>
              </a:endParaRPr>
            </a:p>
          </p:txBody>
        </p:sp>
        <p:sp>
          <p:nvSpPr>
            <p:cNvPr id="9" name="Oval 1"/>
            <p:cNvSpPr/>
            <p:nvPr/>
          </p:nvSpPr>
          <p:spPr bwMode="auto">
            <a:xfrm>
              <a:off x="998935" y="1729961"/>
              <a:ext cx="1878605" cy="1878605"/>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mn-ea"/>
                <a:ea typeface="+mn-ea"/>
                <a:cs typeface="ヒラギノ角ゴ ProN W3" charset="0"/>
                <a:sym typeface="Gill Sans" charset="0"/>
              </a:endParaRPr>
            </a:p>
          </p:txBody>
        </p:sp>
      </p:grpSp>
      <p:sp>
        <p:nvSpPr>
          <p:cNvPr id="10" name="Oval 2"/>
          <p:cNvSpPr/>
          <p:nvPr/>
        </p:nvSpPr>
        <p:spPr bwMode="auto">
          <a:xfrm>
            <a:off x="2665619" y="1967095"/>
            <a:ext cx="413495" cy="413495"/>
          </a:xfrm>
          <a:prstGeom prst="ellipse">
            <a:avLst/>
          </a:prstGeom>
          <a:solidFill>
            <a:schemeClr val="accent3"/>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mn-ea"/>
              <a:ea typeface="+mn-ea"/>
              <a:cs typeface="ヒラギノ角ゴ ProN W3" charset="0"/>
              <a:sym typeface="Gill Sans" charset="0"/>
            </a:endParaRPr>
          </a:p>
        </p:txBody>
      </p:sp>
      <p:sp>
        <p:nvSpPr>
          <p:cNvPr id="11" name="Oval 100"/>
          <p:cNvSpPr/>
          <p:nvPr/>
        </p:nvSpPr>
        <p:spPr bwMode="auto">
          <a:xfrm>
            <a:off x="3091561" y="2804053"/>
            <a:ext cx="206748" cy="206748"/>
          </a:xfrm>
          <a:prstGeom prst="ellipse">
            <a:avLst/>
          </a:prstGeom>
          <a:solidFill>
            <a:schemeClr val="tx1"/>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mn-ea"/>
              <a:ea typeface="+mn-ea"/>
              <a:cs typeface="ヒラギノ角ゴ ProN W3" charset="0"/>
              <a:sym typeface="Gill Sans" charset="0"/>
            </a:endParaRPr>
          </a:p>
        </p:txBody>
      </p:sp>
      <p:sp>
        <p:nvSpPr>
          <p:cNvPr id="12" name="Oval 101"/>
          <p:cNvSpPr/>
          <p:nvPr/>
        </p:nvSpPr>
        <p:spPr bwMode="auto">
          <a:xfrm>
            <a:off x="2991430" y="1588996"/>
            <a:ext cx="281930" cy="281930"/>
          </a:xfrm>
          <a:prstGeom prst="ellipse">
            <a:avLst/>
          </a:prstGeom>
          <a:noFill/>
          <a:ln w="25400" cap="flat" cmpd="sng" algn="ctr">
            <a:solidFill>
              <a:schemeClr val="accent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mn-ea"/>
              <a:ea typeface="+mn-ea"/>
              <a:cs typeface="ヒラギノ角ゴ ProN W3" charset="0"/>
              <a:sym typeface="Gill Sans" charset="0"/>
            </a:endParaRPr>
          </a:p>
        </p:txBody>
      </p:sp>
      <p:sp>
        <p:nvSpPr>
          <p:cNvPr id="13" name="Oval 102"/>
          <p:cNvSpPr/>
          <p:nvPr/>
        </p:nvSpPr>
        <p:spPr bwMode="auto">
          <a:xfrm>
            <a:off x="2943973" y="2010195"/>
            <a:ext cx="619915" cy="619915"/>
          </a:xfrm>
          <a:prstGeom prst="ellipse">
            <a:avLst/>
          </a:prstGeom>
          <a:noFill/>
          <a:ln w="25400"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mn-ea"/>
              <a:ea typeface="+mn-ea"/>
              <a:cs typeface="ヒラギノ角ゴ ProN W3" charset="0"/>
              <a:sym typeface="Gill Sans" charset="0"/>
            </a:endParaRPr>
          </a:p>
        </p:txBody>
      </p:sp>
      <p:sp>
        <p:nvSpPr>
          <p:cNvPr id="14" name="Rectangle 14"/>
          <p:cNvSpPr>
            <a:spLocks/>
          </p:cNvSpPr>
          <p:nvPr/>
        </p:nvSpPr>
        <p:spPr bwMode="auto">
          <a:xfrm>
            <a:off x="4088289" y="3559808"/>
            <a:ext cx="1636831" cy="336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l"/>
            <a:r>
              <a:rPr lang="zh-CN" altLang="en-US" sz="1200" dirty="0">
                <a:solidFill>
                  <a:schemeClr val="tx1"/>
                </a:solidFill>
                <a:latin typeface="+mn-ea"/>
                <a:ea typeface="+mn-ea"/>
                <a:cs typeface="Lato Light" charset="0"/>
                <a:sym typeface="Lato Light" charset="0"/>
              </a:rPr>
              <a:t>单击此处添加</a:t>
            </a:r>
          </a:p>
          <a:p>
            <a:pPr algn="l"/>
            <a:r>
              <a:rPr lang="zh-CN" altLang="en-US" sz="1200" dirty="0">
                <a:solidFill>
                  <a:schemeClr val="tx1"/>
                </a:solidFill>
                <a:latin typeface="+mn-ea"/>
                <a:ea typeface="+mn-ea"/>
                <a:cs typeface="Lato Light" charset="0"/>
                <a:sym typeface="Lato Light" charset="0"/>
              </a:rPr>
              <a:t>副标题或详细文本描述</a:t>
            </a:r>
          </a:p>
        </p:txBody>
      </p:sp>
      <p:sp>
        <p:nvSpPr>
          <p:cNvPr id="15" name="Rectangle 14"/>
          <p:cNvSpPr>
            <a:spLocks/>
          </p:cNvSpPr>
          <p:nvPr/>
        </p:nvSpPr>
        <p:spPr bwMode="auto">
          <a:xfrm>
            <a:off x="4088290" y="3973810"/>
            <a:ext cx="1636830" cy="470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l">
              <a:lnSpc>
                <a:spcPct val="125000"/>
              </a:lnSpc>
            </a:pPr>
            <a:r>
              <a:rPr lang="zh-CN" altLang="en-US" sz="800" dirty="0" smtClean="0">
                <a:solidFill>
                  <a:schemeClr val="bg1"/>
                </a:solidFill>
                <a:latin typeface="+mn-ea"/>
                <a:ea typeface="+mn-ea"/>
                <a:cs typeface="Lato Light" charset="0"/>
                <a:sym typeface="Lato Light" charset="0"/>
              </a:rPr>
              <a:t>此处添加详细文本描述，建议与标题相关并符合整体语言风格，语言描述尽量</a:t>
            </a:r>
            <a:endParaRPr lang="en-US" sz="800" dirty="0">
              <a:solidFill>
                <a:schemeClr val="bg1"/>
              </a:solidFill>
              <a:latin typeface="+mn-ea"/>
              <a:ea typeface="+mn-ea"/>
              <a:cs typeface="Lato Light" charset="0"/>
              <a:sym typeface="Lato Light" charset="0"/>
            </a:endParaRPr>
          </a:p>
        </p:txBody>
      </p:sp>
      <p:sp>
        <p:nvSpPr>
          <p:cNvPr id="16" name="Rectangle 14"/>
          <p:cNvSpPr>
            <a:spLocks/>
          </p:cNvSpPr>
          <p:nvPr/>
        </p:nvSpPr>
        <p:spPr bwMode="auto">
          <a:xfrm>
            <a:off x="6751593" y="3559808"/>
            <a:ext cx="1636831" cy="336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l"/>
            <a:r>
              <a:rPr lang="zh-CN" altLang="en-US" sz="1200" dirty="0">
                <a:solidFill>
                  <a:schemeClr val="tx1"/>
                </a:solidFill>
                <a:latin typeface="+mn-ea"/>
                <a:ea typeface="+mn-ea"/>
                <a:cs typeface="Lato Light" charset="0"/>
                <a:sym typeface="Lato Light" charset="0"/>
              </a:rPr>
              <a:t>单击此处添加</a:t>
            </a:r>
          </a:p>
          <a:p>
            <a:pPr algn="l"/>
            <a:r>
              <a:rPr lang="zh-CN" altLang="en-US" sz="1200" dirty="0">
                <a:solidFill>
                  <a:schemeClr val="tx1"/>
                </a:solidFill>
                <a:latin typeface="+mn-ea"/>
                <a:ea typeface="+mn-ea"/>
                <a:cs typeface="Lato Light" charset="0"/>
                <a:sym typeface="Lato Light" charset="0"/>
              </a:rPr>
              <a:t>副标题或详细文本描述</a:t>
            </a:r>
          </a:p>
        </p:txBody>
      </p:sp>
      <p:sp>
        <p:nvSpPr>
          <p:cNvPr id="17" name="Rectangle 14"/>
          <p:cNvSpPr>
            <a:spLocks/>
          </p:cNvSpPr>
          <p:nvPr/>
        </p:nvSpPr>
        <p:spPr bwMode="auto">
          <a:xfrm>
            <a:off x="6751594" y="3973810"/>
            <a:ext cx="1636830" cy="470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l">
              <a:lnSpc>
                <a:spcPct val="125000"/>
              </a:lnSpc>
            </a:pPr>
            <a:r>
              <a:rPr lang="zh-CN" altLang="en-US" sz="800" dirty="0" smtClean="0">
                <a:solidFill>
                  <a:schemeClr val="bg1"/>
                </a:solidFill>
                <a:latin typeface="+mn-ea"/>
                <a:ea typeface="+mn-ea"/>
                <a:cs typeface="Lato Light" charset="0"/>
                <a:sym typeface="Lato Light" charset="0"/>
              </a:rPr>
              <a:t>此处添加详细文本描述，建议与标题相关并符合整体语言风格，语言描述尽量</a:t>
            </a:r>
            <a:endParaRPr lang="en-US" sz="800" dirty="0">
              <a:solidFill>
                <a:schemeClr val="bg1"/>
              </a:solidFill>
              <a:latin typeface="+mn-ea"/>
              <a:ea typeface="+mn-ea"/>
              <a:cs typeface="Lato Light" charset="0"/>
              <a:sym typeface="Lato Light" charset="0"/>
            </a:endParaRPr>
          </a:p>
        </p:txBody>
      </p:sp>
      <p:grpSp>
        <p:nvGrpSpPr>
          <p:cNvPr id="18" name="Group 9"/>
          <p:cNvGrpSpPr/>
          <p:nvPr/>
        </p:nvGrpSpPr>
        <p:grpSpPr>
          <a:xfrm>
            <a:off x="3349365" y="3559807"/>
            <a:ext cx="619361" cy="619361"/>
            <a:chOff x="3137173" y="3559807"/>
            <a:chExt cx="619361" cy="619361"/>
          </a:xfrm>
        </p:grpSpPr>
        <p:sp>
          <p:nvSpPr>
            <p:cNvPr id="19" name="Oval 8"/>
            <p:cNvSpPr/>
            <p:nvPr/>
          </p:nvSpPr>
          <p:spPr bwMode="auto">
            <a:xfrm>
              <a:off x="3137173" y="3559807"/>
              <a:ext cx="619361" cy="619361"/>
            </a:xfrm>
            <a:prstGeom prst="ellipse">
              <a:avLst/>
            </a:prstGeom>
            <a:solidFill>
              <a:schemeClr val="bg1"/>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mn-ea"/>
                <a:ea typeface="+mn-ea"/>
                <a:cs typeface="ヒラギノ角ゴ ProN W3" charset="0"/>
                <a:sym typeface="Gill Sans" charset="0"/>
              </a:endParaRPr>
            </a:p>
          </p:txBody>
        </p:sp>
        <p:sp>
          <p:nvSpPr>
            <p:cNvPr id="20" name="图片 6"/>
            <p:cNvSpPr>
              <a:spLocks noEditPoints="1"/>
            </p:cNvSpPr>
            <p:nvPr/>
          </p:nvSpPr>
          <p:spPr bwMode="auto">
            <a:xfrm>
              <a:off x="3242132" y="3677572"/>
              <a:ext cx="414194" cy="323273"/>
            </a:xfrm>
            <a:custGeom>
              <a:avLst/>
              <a:gdLst>
                <a:gd name="T0" fmla="*/ 55 w 55"/>
                <a:gd name="T1" fmla="*/ 34 h 43"/>
                <a:gd name="T2" fmla="*/ 54 w 55"/>
                <a:gd name="T3" fmla="*/ 34 h 43"/>
                <a:gd name="T4" fmla="*/ 52 w 55"/>
                <a:gd name="T5" fmla="*/ 34 h 43"/>
                <a:gd name="T6" fmla="*/ 52 w 55"/>
                <a:gd name="T7" fmla="*/ 38 h 43"/>
                <a:gd name="T8" fmla="*/ 47 w 55"/>
                <a:gd name="T9" fmla="*/ 43 h 43"/>
                <a:gd name="T10" fmla="*/ 42 w 55"/>
                <a:gd name="T11" fmla="*/ 38 h 43"/>
                <a:gd name="T12" fmla="*/ 42 w 55"/>
                <a:gd name="T13" fmla="*/ 34 h 43"/>
                <a:gd name="T14" fmla="*/ 14 w 55"/>
                <a:gd name="T15" fmla="*/ 34 h 43"/>
                <a:gd name="T16" fmla="*/ 14 w 55"/>
                <a:gd name="T17" fmla="*/ 38 h 43"/>
                <a:gd name="T18" fmla="*/ 9 w 55"/>
                <a:gd name="T19" fmla="*/ 43 h 43"/>
                <a:gd name="T20" fmla="*/ 4 w 55"/>
                <a:gd name="T21" fmla="*/ 38 h 43"/>
                <a:gd name="T22" fmla="*/ 4 w 55"/>
                <a:gd name="T23" fmla="*/ 34 h 43"/>
                <a:gd name="T24" fmla="*/ 1 w 55"/>
                <a:gd name="T25" fmla="*/ 34 h 43"/>
                <a:gd name="T26" fmla="*/ 0 w 55"/>
                <a:gd name="T27" fmla="*/ 34 h 43"/>
                <a:gd name="T28" fmla="*/ 0 w 55"/>
                <a:gd name="T29" fmla="*/ 23 h 43"/>
                <a:gd name="T30" fmla="*/ 6 w 55"/>
                <a:gd name="T31" fmla="*/ 17 h 43"/>
                <a:gd name="T32" fmla="*/ 7 w 55"/>
                <a:gd name="T33" fmla="*/ 17 h 43"/>
                <a:gd name="T34" fmla="*/ 10 w 55"/>
                <a:gd name="T35" fmla="*/ 6 h 43"/>
                <a:gd name="T36" fmla="*/ 18 w 55"/>
                <a:gd name="T37" fmla="*/ 0 h 43"/>
                <a:gd name="T38" fmla="*/ 38 w 55"/>
                <a:gd name="T39" fmla="*/ 0 h 43"/>
                <a:gd name="T40" fmla="*/ 46 w 55"/>
                <a:gd name="T41" fmla="*/ 6 h 43"/>
                <a:gd name="T42" fmla="*/ 48 w 55"/>
                <a:gd name="T43" fmla="*/ 17 h 43"/>
                <a:gd name="T44" fmla="*/ 49 w 55"/>
                <a:gd name="T45" fmla="*/ 17 h 43"/>
                <a:gd name="T46" fmla="*/ 55 w 55"/>
                <a:gd name="T47" fmla="*/ 23 h 43"/>
                <a:gd name="T48" fmla="*/ 55 w 55"/>
                <a:gd name="T49" fmla="*/ 34 h 43"/>
                <a:gd name="T50" fmla="*/ 9 w 55"/>
                <a:gd name="T51" fmla="*/ 22 h 43"/>
                <a:gd name="T52" fmla="*/ 5 w 55"/>
                <a:gd name="T53" fmla="*/ 26 h 43"/>
                <a:gd name="T54" fmla="*/ 9 w 55"/>
                <a:gd name="T55" fmla="*/ 30 h 43"/>
                <a:gd name="T56" fmla="*/ 13 w 55"/>
                <a:gd name="T57" fmla="*/ 26 h 43"/>
                <a:gd name="T58" fmla="*/ 9 w 55"/>
                <a:gd name="T59" fmla="*/ 22 h 43"/>
                <a:gd name="T60" fmla="*/ 41 w 55"/>
                <a:gd name="T61" fmla="*/ 17 h 43"/>
                <a:gd name="T62" fmla="*/ 39 w 55"/>
                <a:gd name="T63" fmla="*/ 8 h 43"/>
                <a:gd name="T64" fmla="*/ 38 w 55"/>
                <a:gd name="T65" fmla="*/ 7 h 43"/>
                <a:gd name="T66" fmla="*/ 18 w 55"/>
                <a:gd name="T67" fmla="*/ 7 h 43"/>
                <a:gd name="T68" fmla="*/ 17 w 55"/>
                <a:gd name="T69" fmla="*/ 8 h 43"/>
                <a:gd name="T70" fmla="*/ 14 w 55"/>
                <a:gd name="T71" fmla="*/ 17 h 43"/>
                <a:gd name="T72" fmla="*/ 41 w 55"/>
                <a:gd name="T73" fmla="*/ 17 h 43"/>
                <a:gd name="T74" fmla="*/ 47 w 55"/>
                <a:gd name="T75" fmla="*/ 22 h 43"/>
                <a:gd name="T76" fmla="*/ 42 w 55"/>
                <a:gd name="T77" fmla="*/ 26 h 43"/>
                <a:gd name="T78" fmla="*/ 47 w 55"/>
                <a:gd name="T79" fmla="*/ 30 h 43"/>
                <a:gd name="T80" fmla="*/ 51 w 55"/>
                <a:gd name="T81" fmla="*/ 26 h 43"/>
                <a:gd name="T82" fmla="*/ 47 w 55"/>
                <a:gd name="T83"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5" h="43">
                  <a:moveTo>
                    <a:pt x="55" y="34"/>
                  </a:moveTo>
                  <a:cubicBezTo>
                    <a:pt x="55" y="34"/>
                    <a:pt x="55" y="34"/>
                    <a:pt x="54" y="34"/>
                  </a:cubicBezTo>
                  <a:cubicBezTo>
                    <a:pt x="52" y="34"/>
                    <a:pt x="52" y="34"/>
                    <a:pt x="52" y="34"/>
                  </a:cubicBezTo>
                  <a:cubicBezTo>
                    <a:pt x="52" y="38"/>
                    <a:pt x="52" y="38"/>
                    <a:pt x="52" y="38"/>
                  </a:cubicBezTo>
                  <a:cubicBezTo>
                    <a:pt x="52" y="41"/>
                    <a:pt x="50" y="43"/>
                    <a:pt x="47" y="43"/>
                  </a:cubicBezTo>
                  <a:cubicBezTo>
                    <a:pt x="44" y="43"/>
                    <a:pt x="42" y="41"/>
                    <a:pt x="42" y="38"/>
                  </a:cubicBezTo>
                  <a:cubicBezTo>
                    <a:pt x="42" y="34"/>
                    <a:pt x="42" y="34"/>
                    <a:pt x="42" y="34"/>
                  </a:cubicBezTo>
                  <a:cubicBezTo>
                    <a:pt x="14" y="34"/>
                    <a:pt x="14" y="34"/>
                    <a:pt x="14" y="34"/>
                  </a:cubicBezTo>
                  <a:cubicBezTo>
                    <a:pt x="14" y="38"/>
                    <a:pt x="14" y="38"/>
                    <a:pt x="14" y="38"/>
                  </a:cubicBezTo>
                  <a:cubicBezTo>
                    <a:pt x="14" y="41"/>
                    <a:pt x="12" y="43"/>
                    <a:pt x="9" y="43"/>
                  </a:cubicBezTo>
                  <a:cubicBezTo>
                    <a:pt x="6" y="43"/>
                    <a:pt x="4" y="41"/>
                    <a:pt x="4" y="38"/>
                  </a:cubicBezTo>
                  <a:cubicBezTo>
                    <a:pt x="4" y="34"/>
                    <a:pt x="4" y="34"/>
                    <a:pt x="4" y="34"/>
                  </a:cubicBezTo>
                  <a:cubicBezTo>
                    <a:pt x="1" y="34"/>
                    <a:pt x="1" y="34"/>
                    <a:pt x="1" y="34"/>
                  </a:cubicBezTo>
                  <a:cubicBezTo>
                    <a:pt x="1" y="34"/>
                    <a:pt x="0" y="34"/>
                    <a:pt x="0" y="34"/>
                  </a:cubicBezTo>
                  <a:cubicBezTo>
                    <a:pt x="0" y="23"/>
                    <a:pt x="0" y="23"/>
                    <a:pt x="0" y="23"/>
                  </a:cubicBezTo>
                  <a:cubicBezTo>
                    <a:pt x="0" y="20"/>
                    <a:pt x="3" y="17"/>
                    <a:pt x="6" y="17"/>
                  </a:cubicBezTo>
                  <a:cubicBezTo>
                    <a:pt x="7" y="17"/>
                    <a:pt x="7" y="17"/>
                    <a:pt x="7" y="17"/>
                  </a:cubicBezTo>
                  <a:cubicBezTo>
                    <a:pt x="10" y="6"/>
                    <a:pt x="10" y="6"/>
                    <a:pt x="10" y="6"/>
                  </a:cubicBezTo>
                  <a:cubicBezTo>
                    <a:pt x="11" y="3"/>
                    <a:pt x="14" y="0"/>
                    <a:pt x="18" y="0"/>
                  </a:cubicBezTo>
                  <a:cubicBezTo>
                    <a:pt x="38" y="0"/>
                    <a:pt x="38" y="0"/>
                    <a:pt x="38" y="0"/>
                  </a:cubicBezTo>
                  <a:cubicBezTo>
                    <a:pt x="42" y="0"/>
                    <a:pt x="45" y="3"/>
                    <a:pt x="46" y="6"/>
                  </a:cubicBezTo>
                  <a:cubicBezTo>
                    <a:pt x="48" y="17"/>
                    <a:pt x="48" y="17"/>
                    <a:pt x="48" y="17"/>
                  </a:cubicBezTo>
                  <a:cubicBezTo>
                    <a:pt x="49" y="17"/>
                    <a:pt x="49" y="17"/>
                    <a:pt x="49" y="17"/>
                  </a:cubicBezTo>
                  <a:cubicBezTo>
                    <a:pt x="53" y="17"/>
                    <a:pt x="55" y="20"/>
                    <a:pt x="55" y="23"/>
                  </a:cubicBezTo>
                  <a:lnTo>
                    <a:pt x="55" y="34"/>
                  </a:lnTo>
                  <a:close/>
                  <a:moveTo>
                    <a:pt x="9" y="22"/>
                  </a:moveTo>
                  <a:cubicBezTo>
                    <a:pt x="7" y="22"/>
                    <a:pt x="5" y="24"/>
                    <a:pt x="5" y="26"/>
                  </a:cubicBezTo>
                  <a:cubicBezTo>
                    <a:pt x="5" y="28"/>
                    <a:pt x="7" y="30"/>
                    <a:pt x="9" y="30"/>
                  </a:cubicBezTo>
                  <a:cubicBezTo>
                    <a:pt x="11" y="30"/>
                    <a:pt x="13" y="28"/>
                    <a:pt x="13" y="26"/>
                  </a:cubicBezTo>
                  <a:cubicBezTo>
                    <a:pt x="13" y="24"/>
                    <a:pt x="11" y="22"/>
                    <a:pt x="9" y="22"/>
                  </a:cubicBezTo>
                  <a:close/>
                  <a:moveTo>
                    <a:pt x="41" y="17"/>
                  </a:moveTo>
                  <a:cubicBezTo>
                    <a:pt x="39" y="8"/>
                    <a:pt x="39" y="8"/>
                    <a:pt x="39" y="8"/>
                  </a:cubicBezTo>
                  <a:cubicBezTo>
                    <a:pt x="39" y="7"/>
                    <a:pt x="38" y="7"/>
                    <a:pt x="38" y="7"/>
                  </a:cubicBezTo>
                  <a:cubicBezTo>
                    <a:pt x="18" y="7"/>
                    <a:pt x="18" y="7"/>
                    <a:pt x="18" y="7"/>
                  </a:cubicBezTo>
                  <a:cubicBezTo>
                    <a:pt x="17" y="7"/>
                    <a:pt x="17" y="7"/>
                    <a:pt x="17" y="8"/>
                  </a:cubicBezTo>
                  <a:cubicBezTo>
                    <a:pt x="14" y="17"/>
                    <a:pt x="14" y="17"/>
                    <a:pt x="14" y="17"/>
                  </a:cubicBezTo>
                  <a:lnTo>
                    <a:pt x="41" y="17"/>
                  </a:lnTo>
                  <a:close/>
                  <a:moveTo>
                    <a:pt x="47" y="22"/>
                  </a:moveTo>
                  <a:cubicBezTo>
                    <a:pt x="44" y="22"/>
                    <a:pt x="42" y="24"/>
                    <a:pt x="42" y="26"/>
                  </a:cubicBezTo>
                  <a:cubicBezTo>
                    <a:pt x="42" y="28"/>
                    <a:pt x="44" y="30"/>
                    <a:pt x="47" y="30"/>
                  </a:cubicBezTo>
                  <a:cubicBezTo>
                    <a:pt x="49" y="30"/>
                    <a:pt x="51" y="28"/>
                    <a:pt x="51" y="26"/>
                  </a:cubicBezTo>
                  <a:cubicBezTo>
                    <a:pt x="51" y="24"/>
                    <a:pt x="49" y="22"/>
                    <a:pt x="47" y="22"/>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latin typeface="+mn-ea"/>
                <a:ea typeface="+mn-ea"/>
              </a:endParaRPr>
            </a:p>
          </p:txBody>
        </p:sp>
      </p:grpSp>
      <p:grpSp>
        <p:nvGrpSpPr>
          <p:cNvPr id="21" name="Group 10"/>
          <p:cNvGrpSpPr/>
          <p:nvPr/>
        </p:nvGrpSpPr>
        <p:grpSpPr>
          <a:xfrm>
            <a:off x="6051802" y="3559807"/>
            <a:ext cx="619361" cy="619361"/>
            <a:chOff x="5839610" y="3559807"/>
            <a:chExt cx="619361" cy="619361"/>
          </a:xfrm>
        </p:grpSpPr>
        <p:sp>
          <p:nvSpPr>
            <p:cNvPr id="22" name="Oval 108"/>
            <p:cNvSpPr/>
            <p:nvPr/>
          </p:nvSpPr>
          <p:spPr bwMode="auto">
            <a:xfrm>
              <a:off x="5839610" y="3559807"/>
              <a:ext cx="619361" cy="619361"/>
            </a:xfrm>
            <a:prstGeom prst="ellipse">
              <a:avLst/>
            </a:prstGeom>
            <a:solidFill>
              <a:schemeClr val="bg1"/>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mn-ea"/>
                <a:ea typeface="+mn-ea"/>
                <a:cs typeface="ヒラギノ角ゴ ProN W3" charset="0"/>
                <a:sym typeface="Gill Sans" charset="0"/>
              </a:endParaRPr>
            </a:p>
          </p:txBody>
        </p:sp>
        <p:sp>
          <p:nvSpPr>
            <p:cNvPr id="23" name="图片 7"/>
            <p:cNvSpPr>
              <a:spLocks noEditPoints="1"/>
            </p:cNvSpPr>
            <p:nvPr/>
          </p:nvSpPr>
          <p:spPr bwMode="auto">
            <a:xfrm>
              <a:off x="5967334" y="3703646"/>
              <a:ext cx="355548" cy="301756"/>
            </a:xfrm>
            <a:custGeom>
              <a:avLst/>
              <a:gdLst>
                <a:gd name="T0" fmla="*/ 52 w 52"/>
                <a:gd name="T1" fmla="*/ 13 h 44"/>
                <a:gd name="T2" fmla="*/ 52 w 52"/>
                <a:gd name="T3" fmla="*/ 37 h 44"/>
                <a:gd name="T4" fmla="*/ 45 w 52"/>
                <a:gd name="T5" fmla="*/ 44 h 44"/>
                <a:gd name="T6" fmla="*/ 7 w 52"/>
                <a:gd name="T7" fmla="*/ 44 h 44"/>
                <a:gd name="T8" fmla="*/ 0 w 52"/>
                <a:gd name="T9" fmla="*/ 37 h 44"/>
                <a:gd name="T10" fmla="*/ 0 w 52"/>
                <a:gd name="T11" fmla="*/ 13 h 44"/>
                <a:gd name="T12" fmla="*/ 7 w 52"/>
                <a:gd name="T13" fmla="*/ 7 h 44"/>
                <a:gd name="T14" fmla="*/ 13 w 52"/>
                <a:gd name="T15" fmla="*/ 7 h 44"/>
                <a:gd name="T16" fmla="*/ 14 w 52"/>
                <a:gd name="T17" fmla="*/ 3 h 44"/>
                <a:gd name="T18" fmla="*/ 19 w 52"/>
                <a:gd name="T19" fmla="*/ 0 h 44"/>
                <a:gd name="T20" fmla="*/ 33 w 52"/>
                <a:gd name="T21" fmla="*/ 0 h 44"/>
                <a:gd name="T22" fmla="*/ 37 w 52"/>
                <a:gd name="T23" fmla="*/ 3 h 44"/>
                <a:gd name="T24" fmla="*/ 39 w 52"/>
                <a:gd name="T25" fmla="*/ 7 h 44"/>
                <a:gd name="T26" fmla="*/ 45 w 52"/>
                <a:gd name="T27" fmla="*/ 7 h 44"/>
                <a:gd name="T28" fmla="*/ 52 w 52"/>
                <a:gd name="T29" fmla="*/ 13 h 44"/>
                <a:gd name="T30" fmla="*/ 38 w 52"/>
                <a:gd name="T31" fmla="*/ 25 h 44"/>
                <a:gd name="T32" fmla="*/ 26 w 52"/>
                <a:gd name="T33" fmla="*/ 13 h 44"/>
                <a:gd name="T34" fmla="*/ 14 w 52"/>
                <a:gd name="T35" fmla="*/ 25 h 44"/>
                <a:gd name="T36" fmla="*/ 26 w 52"/>
                <a:gd name="T37" fmla="*/ 37 h 44"/>
                <a:gd name="T38" fmla="*/ 38 w 52"/>
                <a:gd name="T39" fmla="*/ 25 h 44"/>
                <a:gd name="T40" fmla="*/ 34 w 52"/>
                <a:gd name="T41" fmla="*/ 25 h 44"/>
                <a:gd name="T42" fmla="*/ 26 w 52"/>
                <a:gd name="T43" fmla="*/ 33 h 44"/>
                <a:gd name="T44" fmla="*/ 18 w 52"/>
                <a:gd name="T45" fmla="*/ 25 h 44"/>
                <a:gd name="T46" fmla="*/ 26 w 52"/>
                <a:gd name="T47" fmla="*/ 18 h 44"/>
                <a:gd name="T48" fmla="*/ 34 w 52"/>
                <a:gd name="T49" fmla="*/ 2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2" h="44">
                  <a:moveTo>
                    <a:pt x="52" y="13"/>
                  </a:moveTo>
                  <a:cubicBezTo>
                    <a:pt x="52" y="37"/>
                    <a:pt x="52" y="37"/>
                    <a:pt x="52" y="37"/>
                  </a:cubicBezTo>
                  <a:cubicBezTo>
                    <a:pt x="52" y="41"/>
                    <a:pt x="48" y="44"/>
                    <a:pt x="45" y="44"/>
                  </a:cubicBezTo>
                  <a:cubicBezTo>
                    <a:pt x="7" y="44"/>
                    <a:pt x="7" y="44"/>
                    <a:pt x="7" y="44"/>
                  </a:cubicBezTo>
                  <a:cubicBezTo>
                    <a:pt x="3" y="44"/>
                    <a:pt x="0" y="41"/>
                    <a:pt x="0" y="37"/>
                  </a:cubicBezTo>
                  <a:cubicBezTo>
                    <a:pt x="0" y="13"/>
                    <a:pt x="0" y="13"/>
                    <a:pt x="0" y="13"/>
                  </a:cubicBezTo>
                  <a:cubicBezTo>
                    <a:pt x="0" y="10"/>
                    <a:pt x="3" y="7"/>
                    <a:pt x="7" y="7"/>
                  </a:cubicBezTo>
                  <a:cubicBezTo>
                    <a:pt x="13" y="7"/>
                    <a:pt x="13" y="7"/>
                    <a:pt x="13" y="7"/>
                  </a:cubicBezTo>
                  <a:cubicBezTo>
                    <a:pt x="14" y="3"/>
                    <a:pt x="14" y="3"/>
                    <a:pt x="14" y="3"/>
                  </a:cubicBezTo>
                  <a:cubicBezTo>
                    <a:pt x="15" y="1"/>
                    <a:pt x="17" y="0"/>
                    <a:pt x="19" y="0"/>
                  </a:cubicBezTo>
                  <a:cubicBezTo>
                    <a:pt x="33" y="0"/>
                    <a:pt x="33" y="0"/>
                    <a:pt x="33" y="0"/>
                  </a:cubicBezTo>
                  <a:cubicBezTo>
                    <a:pt x="35" y="0"/>
                    <a:pt x="37" y="1"/>
                    <a:pt x="37" y="3"/>
                  </a:cubicBezTo>
                  <a:cubicBezTo>
                    <a:pt x="39" y="7"/>
                    <a:pt x="39" y="7"/>
                    <a:pt x="39" y="7"/>
                  </a:cubicBezTo>
                  <a:cubicBezTo>
                    <a:pt x="45" y="7"/>
                    <a:pt x="45" y="7"/>
                    <a:pt x="45" y="7"/>
                  </a:cubicBezTo>
                  <a:cubicBezTo>
                    <a:pt x="48" y="7"/>
                    <a:pt x="52" y="10"/>
                    <a:pt x="52" y="13"/>
                  </a:cubicBezTo>
                  <a:close/>
                  <a:moveTo>
                    <a:pt x="38" y="25"/>
                  </a:moveTo>
                  <a:cubicBezTo>
                    <a:pt x="38" y="19"/>
                    <a:pt x="32" y="13"/>
                    <a:pt x="26" y="13"/>
                  </a:cubicBezTo>
                  <a:cubicBezTo>
                    <a:pt x="19" y="13"/>
                    <a:pt x="14" y="19"/>
                    <a:pt x="14" y="25"/>
                  </a:cubicBezTo>
                  <a:cubicBezTo>
                    <a:pt x="14" y="32"/>
                    <a:pt x="19" y="37"/>
                    <a:pt x="26" y="37"/>
                  </a:cubicBezTo>
                  <a:cubicBezTo>
                    <a:pt x="32" y="37"/>
                    <a:pt x="38" y="32"/>
                    <a:pt x="38" y="25"/>
                  </a:cubicBezTo>
                  <a:close/>
                  <a:moveTo>
                    <a:pt x="34" y="25"/>
                  </a:moveTo>
                  <a:cubicBezTo>
                    <a:pt x="34" y="30"/>
                    <a:pt x="30" y="33"/>
                    <a:pt x="26" y="33"/>
                  </a:cubicBezTo>
                  <a:cubicBezTo>
                    <a:pt x="22" y="33"/>
                    <a:pt x="18" y="30"/>
                    <a:pt x="18" y="25"/>
                  </a:cubicBezTo>
                  <a:cubicBezTo>
                    <a:pt x="18" y="21"/>
                    <a:pt x="22" y="18"/>
                    <a:pt x="26" y="18"/>
                  </a:cubicBezTo>
                  <a:cubicBezTo>
                    <a:pt x="30" y="18"/>
                    <a:pt x="34" y="21"/>
                    <a:pt x="34" y="25"/>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latin typeface="+mn-ea"/>
                <a:ea typeface="+mn-ea"/>
              </a:endParaRPr>
            </a:p>
          </p:txBody>
        </p:sp>
      </p:grpSp>
      <p:sp>
        <p:nvSpPr>
          <p:cNvPr id="24" name="Rectangle 10"/>
          <p:cNvSpPr>
            <a:spLocks/>
          </p:cNvSpPr>
          <p:nvPr/>
        </p:nvSpPr>
        <p:spPr bwMode="auto">
          <a:xfrm>
            <a:off x="4000273" y="2226434"/>
            <a:ext cx="2019953" cy="807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nSpc>
                <a:spcPct val="125000"/>
              </a:lnSpc>
            </a:pPr>
            <a:r>
              <a:rPr lang="en-US" altLang="zh-CN" sz="1200" dirty="0" smtClean="0">
                <a:latin typeface="+mn-ea"/>
              </a:rPr>
              <a:t>TH</a:t>
            </a:r>
            <a:r>
              <a:rPr lang="zh-CN" altLang="en-US" sz="1200" dirty="0" smtClean="0">
                <a:latin typeface="+mn-ea"/>
              </a:rPr>
              <a:t>设计师</a:t>
            </a:r>
            <a:r>
              <a:rPr lang="zh-CN" altLang="en-US" sz="1200" dirty="0">
                <a:latin typeface="+mn-ea"/>
              </a:rPr>
              <a:t>致力于教学课件、教学设计、</a:t>
            </a:r>
            <a:r>
              <a:rPr lang="en-US" altLang="zh-CN" sz="1200" dirty="0">
                <a:latin typeface="+mn-ea"/>
              </a:rPr>
              <a:t>PPT</a:t>
            </a:r>
            <a:r>
              <a:rPr lang="zh-CN" altLang="en-US" sz="1200" dirty="0">
                <a:latin typeface="+mn-ea"/>
              </a:rPr>
              <a:t>及相册</a:t>
            </a:r>
            <a:r>
              <a:rPr lang="en-US" altLang="zh-CN" sz="1200" dirty="0">
                <a:latin typeface="+mn-ea"/>
              </a:rPr>
              <a:t>PPT</a:t>
            </a:r>
            <a:r>
              <a:rPr lang="zh-CN" altLang="en-US" sz="1200" dirty="0">
                <a:latin typeface="+mn-ea"/>
              </a:rPr>
              <a:t>的原创设计与</a:t>
            </a:r>
            <a:r>
              <a:rPr lang="zh-CN" altLang="en-US" sz="1200" dirty="0" smtClean="0">
                <a:latin typeface="+mn-ea"/>
              </a:rPr>
              <a:t>美化。</a:t>
            </a:r>
            <a:endParaRPr lang="en-US" sz="1200" dirty="0">
              <a:solidFill>
                <a:schemeClr val="tx1"/>
              </a:solidFill>
              <a:latin typeface="+mn-ea"/>
              <a:cs typeface="Lato Light" charset="0"/>
              <a:sym typeface="Lato Light" charset="0"/>
            </a:endParaRPr>
          </a:p>
        </p:txBody>
      </p:sp>
      <p:sp>
        <p:nvSpPr>
          <p:cNvPr id="25" name="Rectangle 10"/>
          <p:cNvSpPr>
            <a:spLocks/>
          </p:cNvSpPr>
          <p:nvPr/>
        </p:nvSpPr>
        <p:spPr bwMode="auto">
          <a:xfrm>
            <a:off x="6224455" y="2226434"/>
            <a:ext cx="2019953" cy="807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nSpc>
                <a:spcPct val="125000"/>
              </a:lnSpc>
            </a:pPr>
            <a:r>
              <a:rPr lang="en-US" altLang="zh-CN" sz="1200" dirty="0" smtClean="0">
                <a:latin typeface="+mn-ea"/>
              </a:rPr>
              <a:t>TH</a:t>
            </a:r>
            <a:r>
              <a:rPr lang="zh-CN" altLang="en-US" sz="1200" dirty="0" smtClean="0">
                <a:latin typeface="+mn-ea"/>
              </a:rPr>
              <a:t>设计师</a:t>
            </a:r>
            <a:r>
              <a:rPr lang="zh-CN" altLang="en-US" sz="1200" dirty="0">
                <a:latin typeface="+mn-ea"/>
              </a:rPr>
              <a:t>致力于教学课件、教学设计、</a:t>
            </a:r>
            <a:r>
              <a:rPr lang="en-US" altLang="zh-CN" sz="1200" dirty="0">
                <a:latin typeface="+mn-ea"/>
              </a:rPr>
              <a:t>PPT</a:t>
            </a:r>
            <a:r>
              <a:rPr lang="zh-CN" altLang="en-US" sz="1200" dirty="0">
                <a:latin typeface="+mn-ea"/>
              </a:rPr>
              <a:t>及相册</a:t>
            </a:r>
            <a:r>
              <a:rPr lang="en-US" altLang="zh-CN" sz="1200" dirty="0">
                <a:latin typeface="+mn-ea"/>
              </a:rPr>
              <a:t>PPT</a:t>
            </a:r>
            <a:r>
              <a:rPr lang="zh-CN" altLang="en-US" sz="1200" dirty="0">
                <a:latin typeface="+mn-ea"/>
              </a:rPr>
              <a:t>的原创设计与</a:t>
            </a:r>
            <a:r>
              <a:rPr lang="zh-CN" altLang="en-US" sz="1200" dirty="0" smtClean="0">
                <a:latin typeface="+mn-ea"/>
              </a:rPr>
              <a:t>美化。</a:t>
            </a:r>
            <a:endParaRPr lang="en-US" sz="1200" dirty="0">
              <a:solidFill>
                <a:schemeClr val="tx1"/>
              </a:solidFill>
              <a:latin typeface="+mn-ea"/>
              <a:cs typeface="Lato Light" charset="0"/>
              <a:sym typeface="Lato Light" charset="0"/>
            </a:endParaRPr>
          </a:p>
        </p:txBody>
      </p:sp>
    </p:spTree>
    <p:extLst>
      <p:ext uri="{BB962C8B-B14F-4D97-AF65-F5344CB8AC3E}">
        <p14:creationId xmlns:p14="http://schemas.microsoft.com/office/powerpoint/2010/main" val="11063144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53" presetClass="entr" presetSubtype="16" fill="hold" grpId="1" nodeType="after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ppt_w</p:attrName>
                                        </p:attrNameLst>
                                      </p:cBhvr>
                                      <p:tavLst>
                                        <p:tav tm="0">
                                          <p:val>
                                            <p:fltVal val="0"/>
                                          </p:val>
                                        </p:tav>
                                        <p:tav tm="100000">
                                          <p:val>
                                            <p:strVal val="#ppt_w"/>
                                          </p:val>
                                        </p:tav>
                                      </p:tavLst>
                                    </p:anim>
                                    <p:anim calcmode="lin" valueType="num">
                                      <p:cBhvr>
                                        <p:cTn id="14" dur="500" fill="hold"/>
                                        <p:tgtEl>
                                          <p:spTgt spid="10"/>
                                        </p:tgtEl>
                                        <p:attrNameLst>
                                          <p:attrName>ppt_h</p:attrName>
                                        </p:attrNameLst>
                                      </p:cBhvr>
                                      <p:tavLst>
                                        <p:tav tm="0">
                                          <p:val>
                                            <p:fltVal val="0"/>
                                          </p:val>
                                        </p:tav>
                                        <p:tav tm="100000">
                                          <p:val>
                                            <p:strVal val="#ppt_h"/>
                                          </p:val>
                                        </p:tav>
                                      </p:tavLst>
                                    </p:anim>
                                    <p:animEffect transition="in" filter="fade">
                                      <p:cBhvr>
                                        <p:cTn id="15" dur="500"/>
                                        <p:tgtEl>
                                          <p:spTgt spid="10"/>
                                        </p:tgtEl>
                                      </p:cBhvr>
                                    </p:animEffect>
                                  </p:childTnLst>
                                </p:cTn>
                              </p:par>
                              <p:par>
                                <p:cTn id="16" presetID="53" presetClass="entr" presetSubtype="16" fill="hold" grpId="1" nodeType="with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p:cTn id="18" dur="500" fill="hold"/>
                                        <p:tgtEl>
                                          <p:spTgt spid="11"/>
                                        </p:tgtEl>
                                        <p:attrNameLst>
                                          <p:attrName>ppt_w</p:attrName>
                                        </p:attrNameLst>
                                      </p:cBhvr>
                                      <p:tavLst>
                                        <p:tav tm="0">
                                          <p:val>
                                            <p:fltVal val="0"/>
                                          </p:val>
                                        </p:tav>
                                        <p:tav tm="100000">
                                          <p:val>
                                            <p:strVal val="#ppt_w"/>
                                          </p:val>
                                        </p:tav>
                                      </p:tavLst>
                                    </p:anim>
                                    <p:anim calcmode="lin" valueType="num">
                                      <p:cBhvr>
                                        <p:cTn id="19" dur="500" fill="hold"/>
                                        <p:tgtEl>
                                          <p:spTgt spid="11"/>
                                        </p:tgtEl>
                                        <p:attrNameLst>
                                          <p:attrName>ppt_h</p:attrName>
                                        </p:attrNameLst>
                                      </p:cBhvr>
                                      <p:tavLst>
                                        <p:tav tm="0">
                                          <p:val>
                                            <p:fltVal val="0"/>
                                          </p:val>
                                        </p:tav>
                                        <p:tav tm="100000">
                                          <p:val>
                                            <p:strVal val="#ppt_h"/>
                                          </p:val>
                                        </p:tav>
                                      </p:tavLst>
                                    </p:anim>
                                    <p:animEffect transition="in" filter="fade">
                                      <p:cBhvr>
                                        <p:cTn id="20" dur="500"/>
                                        <p:tgtEl>
                                          <p:spTgt spid="11"/>
                                        </p:tgtEl>
                                      </p:cBhvr>
                                    </p:animEffect>
                                  </p:childTnLst>
                                </p:cTn>
                              </p:par>
                              <p:par>
                                <p:cTn id="21" presetID="53" presetClass="entr" presetSubtype="16" fill="hold" grpId="1" nodeType="with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500" fill="hold"/>
                                        <p:tgtEl>
                                          <p:spTgt spid="12"/>
                                        </p:tgtEl>
                                        <p:attrNameLst>
                                          <p:attrName>ppt_w</p:attrName>
                                        </p:attrNameLst>
                                      </p:cBhvr>
                                      <p:tavLst>
                                        <p:tav tm="0">
                                          <p:val>
                                            <p:fltVal val="0"/>
                                          </p:val>
                                        </p:tav>
                                        <p:tav tm="100000">
                                          <p:val>
                                            <p:strVal val="#ppt_w"/>
                                          </p:val>
                                        </p:tav>
                                      </p:tavLst>
                                    </p:anim>
                                    <p:anim calcmode="lin" valueType="num">
                                      <p:cBhvr>
                                        <p:cTn id="24" dur="500" fill="hold"/>
                                        <p:tgtEl>
                                          <p:spTgt spid="12"/>
                                        </p:tgtEl>
                                        <p:attrNameLst>
                                          <p:attrName>ppt_h</p:attrName>
                                        </p:attrNameLst>
                                      </p:cBhvr>
                                      <p:tavLst>
                                        <p:tav tm="0">
                                          <p:val>
                                            <p:fltVal val="0"/>
                                          </p:val>
                                        </p:tav>
                                        <p:tav tm="100000">
                                          <p:val>
                                            <p:strVal val="#ppt_h"/>
                                          </p:val>
                                        </p:tav>
                                      </p:tavLst>
                                    </p:anim>
                                    <p:animEffect transition="in" filter="fade">
                                      <p:cBhvr>
                                        <p:cTn id="25" dur="500"/>
                                        <p:tgtEl>
                                          <p:spTgt spid="12"/>
                                        </p:tgtEl>
                                      </p:cBhvr>
                                    </p:animEffect>
                                  </p:childTnLst>
                                </p:cTn>
                              </p:par>
                              <p:par>
                                <p:cTn id="26" presetID="53" presetClass="entr" presetSubtype="16" fill="hold" grpId="1" nodeType="with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p:cTn id="28" dur="500" fill="hold"/>
                                        <p:tgtEl>
                                          <p:spTgt spid="13"/>
                                        </p:tgtEl>
                                        <p:attrNameLst>
                                          <p:attrName>ppt_w</p:attrName>
                                        </p:attrNameLst>
                                      </p:cBhvr>
                                      <p:tavLst>
                                        <p:tav tm="0">
                                          <p:val>
                                            <p:fltVal val="0"/>
                                          </p:val>
                                        </p:tav>
                                        <p:tav tm="100000">
                                          <p:val>
                                            <p:strVal val="#ppt_w"/>
                                          </p:val>
                                        </p:tav>
                                      </p:tavLst>
                                    </p:anim>
                                    <p:anim calcmode="lin" valueType="num">
                                      <p:cBhvr>
                                        <p:cTn id="29" dur="500" fill="hold"/>
                                        <p:tgtEl>
                                          <p:spTgt spid="13"/>
                                        </p:tgtEl>
                                        <p:attrNameLst>
                                          <p:attrName>ppt_h</p:attrName>
                                        </p:attrNameLst>
                                      </p:cBhvr>
                                      <p:tavLst>
                                        <p:tav tm="0">
                                          <p:val>
                                            <p:fltVal val="0"/>
                                          </p:val>
                                        </p:tav>
                                        <p:tav tm="100000">
                                          <p:val>
                                            <p:strVal val="#ppt_h"/>
                                          </p:val>
                                        </p:tav>
                                      </p:tavLst>
                                    </p:anim>
                                    <p:animEffect transition="in" filter="fade">
                                      <p:cBhvr>
                                        <p:cTn id="30" dur="500"/>
                                        <p:tgtEl>
                                          <p:spTgt spid="13"/>
                                        </p:tgtEl>
                                      </p:cBhvr>
                                    </p:animEffect>
                                  </p:childTnLst>
                                </p:cTn>
                              </p:par>
                            </p:childTnLst>
                          </p:cTn>
                        </p:par>
                        <p:par>
                          <p:cTn id="31" fill="hold">
                            <p:stCondLst>
                              <p:cond delay="1000"/>
                            </p:stCondLst>
                            <p:childTnLst>
                              <p:par>
                                <p:cTn id="32" presetID="22" presetClass="entr" presetSubtype="8" fill="hold" grpId="0" nodeType="after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wipe(left)">
                                      <p:cBhvr>
                                        <p:cTn id="34" dur="500"/>
                                        <p:tgtEl>
                                          <p:spTgt spid="6"/>
                                        </p:tgtEl>
                                      </p:cBhvr>
                                    </p:animEffect>
                                  </p:childTnLst>
                                </p:cTn>
                              </p:par>
                            </p:childTnLst>
                          </p:cTn>
                        </p:par>
                        <p:par>
                          <p:cTn id="35" fill="hold">
                            <p:stCondLst>
                              <p:cond delay="1500"/>
                            </p:stCondLst>
                            <p:childTnLst>
                              <p:par>
                                <p:cTn id="36" presetID="22" presetClass="entr" presetSubtype="1" fill="hold" grpId="0" nodeType="afterEffect">
                                  <p:stCondLst>
                                    <p:cond delay="0"/>
                                  </p:stCondLst>
                                  <p:childTnLst>
                                    <p:set>
                                      <p:cBhvr>
                                        <p:cTn id="37" dur="1" fill="hold">
                                          <p:stCondLst>
                                            <p:cond delay="0"/>
                                          </p:stCondLst>
                                        </p:cTn>
                                        <p:tgtEl>
                                          <p:spTgt spid="24"/>
                                        </p:tgtEl>
                                        <p:attrNameLst>
                                          <p:attrName>style.visibility</p:attrName>
                                        </p:attrNameLst>
                                      </p:cBhvr>
                                      <p:to>
                                        <p:strVal val="visible"/>
                                      </p:to>
                                    </p:set>
                                    <p:animEffect transition="in" filter="wipe(up)">
                                      <p:cBhvr>
                                        <p:cTn id="38" dur="500"/>
                                        <p:tgtEl>
                                          <p:spTgt spid="24"/>
                                        </p:tgtEl>
                                      </p:cBhvr>
                                    </p:animEffect>
                                  </p:childTnLst>
                                </p:cTn>
                              </p:par>
                            </p:childTnLst>
                          </p:cTn>
                        </p:par>
                        <p:par>
                          <p:cTn id="39" fill="hold">
                            <p:stCondLst>
                              <p:cond delay="2000"/>
                            </p:stCondLst>
                            <p:childTnLst>
                              <p:par>
                                <p:cTn id="40" presetID="22" presetClass="entr" presetSubtype="1" fill="hold" grpId="0" nodeType="after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wipe(up)">
                                      <p:cBhvr>
                                        <p:cTn id="42" dur="500"/>
                                        <p:tgtEl>
                                          <p:spTgt spid="25"/>
                                        </p:tgtEl>
                                      </p:cBhvr>
                                    </p:animEffect>
                                  </p:childTnLst>
                                </p:cTn>
                              </p:par>
                            </p:childTnLst>
                          </p:cTn>
                        </p:par>
                        <p:par>
                          <p:cTn id="43" fill="hold">
                            <p:stCondLst>
                              <p:cond delay="2500"/>
                            </p:stCondLst>
                            <p:childTnLst>
                              <p:par>
                                <p:cTn id="44" presetID="22" presetClass="entr" presetSubtype="8" fill="hold" grpId="0" nodeType="afterEffect">
                                  <p:stCondLst>
                                    <p:cond delay="0"/>
                                  </p:stCondLst>
                                  <p:childTnLst>
                                    <p:set>
                                      <p:cBhvr>
                                        <p:cTn id="45" dur="1" fill="hold">
                                          <p:stCondLst>
                                            <p:cond delay="0"/>
                                          </p:stCondLst>
                                        </p:cTn>
                                        <p:tgtEl>
                                          <p:spTgt spid="3"/>
                                        </p:tgtEl>
                                        <p:attrNameLst>
                                          <p:attrName>style.visibility</p:attrName>
                                        </p:attrNameLst>
                                      </p:cBhvr>
                                      <p:to>
                                        <p:strVal val="visible"/>
                                      </p:to>
                                    </p:set>
                                    <p:animEffect transition="in" filter="wipe(left)">
                                      <p:cBhvr>
                                        <p:cTn id="46" dur="500"/>
                                        <p:tgtEl>
                                          <p:spTgt spid="3"/>
                                        </p:tgtEl>
                                      </p:cBhvr>
                                    </p:animEffect>
                                  </p:childTnLst>
                                </p:cTn>
                              </p:par>
                            </p:childTnLst>
                          </p:cTn>
                        </p:par>
                        <p:par>
                          <p:cTn id="47" fill="hold">
                            <p:stCondLst>
                              <p:cond delay="3000"/>
                            </p:stCondLst>
                            <p:childTnLst>
                              <p:par>
                                <p:cTn id="48" presetID="53" presetClass="entr" presetSubtype="16" fill="hold" nodeType="afterEffect">
                                  <p:stCondLst>
                                    <p:cond delay="0"/>
                                  </p:stCondLst>
                                  <p:childTnLst>
                                    <p:set>
                                      <p:cBhvr>
                                        <p:cTn id="49" dur="1" fill="hold">
                                          <p:stCondLst>
                                            <p:cond delay="0"/>
                                          </p:stCondLst>
                                        </p:cTn>
                                        <p:tgtEl>
                                          <p:spTgt spid="18"/>
                                        </p:tgtEl>
                                        <p:attrNameLst>
                                          <p:attrName>style.visibility</p:attrName>
                                        </p:attrNameLst>
                                      </p:cBhvr>
                                      <p:to>
                                        <p:strVal val="visible"/>
                                      </p:to>
                                    </p:set>
                                    <p:anim calcmode="lin" valueType="num">
                                      <p:cBhvr>
                                        <p:cTn id="50" dur="500" fill="hold"/>
                                        <p:tgtEl>
                                          <p:spTgt spid="18"/>
                                        </p:tgtEl>
                                        <p:attrNameLst>
                                          <p:attrName>ppt_w</p:attrName>
                                        </p:attrNameLst>
                                      </p:cBhvr>
                                      <p:tavLst>
                                        <p:tav tm="0">
                                          <p:val>
                                            <p:fltVal val="0"/>
                                          </p:val>
                                        </p:tav>
                                        <p:tav tm="100000">
                                          <p:val>
                                            <p:strVal val="#ppt_w"/>
                                          </p:val>
                                        </p:tav>
                                      </p:tavLst>
                                    </p:anim>
                                    <p:anim calcmode="lin" valueType="num">
                                      <p:cBhvr>
                                        <p:cTn id="51" dur="500" fill="hold"/>
                                        <p:tgtEl>
                                          <p:spTgt spid="18"/>
                                        </p:tgtEl>
                                        <p:attrNameLst>
                                          <p:attrName>ppt_h</p:attrName>
                                        </p:attrNameLst>
                                      </p:cBhvr>
                                      <p:tavLst>
                                        <p:tav tm="0">
                                          <p:val>
                                            <p:fltVal val="0"/>
                                          </p:val>
                                        </p:tav>
                                        <p:tav tm="100000">
                                          <p:val>
                                            <p:strVal val="#ppt_h"/>
                                          </p:val>
                                        </p:tav>
                                      </p:tavLst>
                                    </p:anim>
                                    <p:animEffect transition="in" filter="fade">
                                      <p:cBhvr>
                                        <p:cTn id="52" dur="500"/>
                                        <p:tgtEl>
                                          <p:spTgt spid="18"/>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wipe(left)">
                                      <p:cBhvr>
                                        <p:cTn id="55" dur="500"/>
                                        <p:tgtEl>
                                          <p:spTgt spid="14"/>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5"/>
                                        </p:tgtEl>
                                        <p:attrNameLst>
                                          <p:attrName>style.visibility</p:attrName>
                                        </p:attrNameLst>
                                      </p:cBhvr>
                                      <p:to>
                                        <p:strVal val="visible"/>
                                      </p:to>
                                    </p:set>
                                    <p:animEffect transition="in" filter="wipe(left)">
                                      <p:cBhvr>
                                        <p:cTn id="58" dur="500"/>
                                        <p:tgtEl>
                                          <p:spTgt spid="15"/>
                                        </p:tgtEl>
                                      </p:cBhvr>
                                    </p:animEffect>
                                  </p:childTnLst>
                                </p:cTn>
                              </p:par>
                            </p:childTnLst>
                          </p:cTn>
                        </p:par>
                        <p:par>
                          <p:cTn id="59" fill="hold">
                            <p:stCondLst>
                              <p:cond delay="3500"/>
                            </p:stCondLst>
                            <p:childTnLst>
                              <p:par>
                                <p:cTn id="60" presetID="53" presetClass="entr" presetSubtype="16" fill="hold" nodeType="afterEffect">
                                  <p:stCondLst>
                                    <p:cond delay="0"/>
                                  </p:stCondLst>
                                  <p:childTnLst>
                                    <p:set>
                                      <p:cBhvr>
                                        <p:cTn id="61" dur="1" fill="hold">
                                          <p:stCondLst>
                                            <p:cond delay="0"/>
                                          </p:stCondLst>
                                        </p:cTn>
                                        <p:tgtEl>
                                          <p:spTgt spid="21"/>
                                        </p:tgtEl>
                                        <p:attrNameLst>
                                          <p:attrName>style.visibility</p:attrName>
                                        </p:attrNameLst>
                                      </p:cBhvr>
                                      <p:to>
                                        <p:strVal val="visible"/>
                                      </p:to>
                                    </p:set>
                                    <p:anim calcmode="lin" valueType="num">
                                      <p:cBhvr>
                                        <p:cTn id="62" dur="500" fill="hold"/>
                                        <p:tgtEl>
                                          <p:spTgt spid="21"/>
                                        </p:tgtEl>
                                        <p:attrNameLst>
                                          <p:attrName>ppt_w</p:attrName>
                                        </p:attrNameLst>
                                      </p:cBhvr>
                                      <p:tavLst>
                                        <p:tav tm="0">
                                          <p:val>
                                            <p:fltVal val="0"/>
                                          </p:val>
                                        </p:tav>
                                        <p:tav tm="100000">
                                          <p:val>
                                            <p:strVal val="#ppt_w"/>
                                          </p:val>
                                        </p:tav>
                                      </p:tavLst>
                                    </p:anim>
                                    <p:anim calcmode="lin" valueType="num">
                                      <p:cBhvr>
                                        <p:cTn id="63" dur="500" fill="hold"/>
                                        <p:tgtEl>
                                          <p:spTgt spid="21"/>
                                        </p:tgtEl>
                                        <p:attrNameLst>
                                          <p:attrName>ppt_h</p:attrName>
                                        </p:attrNameLst>
                                      </p:cBhvr>
                                      <p:tavLst>
                                        <p:tav tm="0">
                                          <p:val>
                                            <p:fltVal val="0"/>
                                          </p:val>
                                        </p:tav>
                                        <p:tav tm="100000">
                                          <p:val>
                                            <p:strVal val="#ppt_h"/>
                                          </p:val>
                                        </p:tav>
                                      </p:tavLst>
                                    </p:anim>
                                    <p:animEffect transition="in" filter="fade">
                                      <p:cBhvr>
                                        <p:cTn id="64" dur="500"/>
                                        <p:tgtEl>
                                          <p:spTgt spid="21"/>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wipe(left)">
                                      <p:cBhvr>
                                        <p:cTn id="67" dur="500"/>
                                        <p:tgtEl>
                                          <p:spTgt spid="16"/>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17"/>
                                        </p:tgtEl>
                                        <p:attrNameLst>
                                          <p:attrName>style.visibility</p:attrName>
                                        </p:attrNameLst>
                                      </p:cBhvr>
                                      <p:to>
                                        <p:strVal val="visible"/>
                                      </p:to>
                                    </p:set>
                                    <p:animEffect transition="in" filter="wipe(left)">
                                      <p:cBhvr>
                                        <p:cTn id="7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utoUpdateAnimBg="0"/>
      <p:bldP spid="10" grpId="1" animBg="1"/>
      <p:bldP spid="11" grpId="1" animBg="1"/>
      <p:bldP spid="12" grpId="1" animBg="1"/>
      <p:bldP spid="13" grpId="1" animBg="1"/>
      <p:bldP spid="14" grpId="0" autoUpdateAnimBg="0"/>
      <p:bldP spid="15" grpId="0" autoUpdateAnimBg="0"/>
      <p:bldP spid="16" grpId="0" autoUpdateAnimBg="0"/>
      <p:bldP spid="17" grpId="0" autoUpdateAnimBg="0"/>
      <p:bldP spid="24" grpId="0" autoUpdateAnimBg="0"/>
      <p:bldP spid="25"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图片 1"/>
          <p:cNvSpPr txBox="1"/>
          <p:nvPr/>
        </p:nvSpPr>
        <p:spPr>
          <a:xfrm>
            <a:off x="1115616" y="275346"/>
            <a:ext cx="4698722" cy="430887"/>
          </a:xfrm>
          <a:prstGeom prst="rect">
            <a:avLst/>
          </a:prstGeom>
          <a:noFill/>
        </p:spPr>
        <p:txBody>
          <a:bodyPr wrap="none" rtlCol="0">
            <a:spAutoFit/>
          </a:bodyPr>
          <a:lstStyle/>
          <a:p>
            <a:r>
              <a:rPr lang="zh-CN" altLang="en-US" sz="2200" dirty="0" smtClean="0"/>
              <a:t>在此录入本页幻灯片标题或关键文本</a:t>
            </a:r>
            <a:endParaRPr lang="zh-CN" altLang="en-US" sz="2200" dirty="0"/>
          </a:p>
        </p:txBody>
      </p:sp>
      <p:sp>
        <p:nvSpPr>
          <p:cNvPr id="38" name="直接连接符 48"/>
          <p:cNvSpPr>
            <a:spLocks noChangeShapeType="1"/>
          </p:cNvSpPr>
          <p:nvPr/>
        </p:nvSpPr>
        <p:spPr bwMode="auto">
          <a:xfrm flipV="1">
            <a:off x="1912962" y="3659982"/>
            <a:ext cx="1191" cy="332185"/>
          </a:xfrm>
          <a:prstGeom prst="line">
            <a:avLst/>
          </a:prstGeom>
          <a:noFill/>
          <a:ln w="6350" cap="flat" cmpd="sng">
            <a:solidFill>
              <a:srgbClr val="7F7F7F"/>
            </a:solidFill>
            <a:bevel/>
            <a:headEnd/>
            <a:tailEnd/>
          </a:ln>
          <a:extLst>
            <a:ext uri="{909E8E84-426E-40DD-AFC4-6F175D3DCCD1}">
              <a14:hiddenFill xmlns:a14="http://schemas.microsoft.com/office/drawing/2010/main">
                <a:noFill/>
              </a14:hiddenFill>
            </a:ext>
          </a:extLst>
        </p:spPr>
        <p:txBody>
          <a:bodyPr lIns="68580" tIns="34290" rIns="68580" bIns="34290"/>
          <a:lstStyle/>
          <a:p>
            <a:endParaRPr lang="zh-CN" altLang="en-US"/>
          </a:p>
        </p:txBody>
      </p:sp>
      <p:sp>
        <p:nvSpPr>
          <p:cNvPr id="39" name="直接连接符 49"/>
          <p:cNvSpPr>
            <a:spLocks noChangeShapeType="1"/>
          </p:cNvSpPr>
          <p:nvPr/>
        </p:nvSpPr>
        <p:spPr bwMode="auto">
          <a:xfrm>
            <a:off x="467544" y="3659982"/>
            <a:ext cx="1448991" cy="2381"/>
          </a:xfrm>
          <a:prstGeom prst="line">
            <a:avLst/>
          </a:prstGeom>
          <a:noFill/>
          <a:ln w="6350" cap="flat" cmpd="sng">
            <a:solidFill>
              <a:srgbClr val="7F7F7F"/>
            </a:solidFill>
            <a:bevel/>
            <a:headEnd/>
            <a:tailEnd/>
          </a:ln>
          <a:extLst>
            <a:ext uri="{909E8E84-426E-40DD-AFC4-6F175D3DCCD1}">
              <a14:hiddenFill xmlns:a14="http://schemas.microsoft.com/office/drawing/2010/main">
                <a:noFill/>
              </a14:hiddenFill>
            </a:ext>
          </a:extLst>
        </p:spPr>
        <p:txBody>
          <a:bodyPr lIns="68580" tIns="34290" rIns="68580" bIns="34290"/>
          <a:lstStyle/>
          <a:p>
            <a:endParaRPr lang="zh-CN" altLang="en-US"/>
          </a:p>
        </p:txBody>
      </p:sp>
      <p:sp>
        <p:nvSpPr>
          <p:cNvPr id="40" name="直接连接符 50"/>
          <p:cNvSpPr>
            <a:spLocks noChangeShapeType="1"/>
          </p:cNvSpPr>
          <p:nvPr/>
        </p:nvSpPr>
        <p:spPr bwMode="auto">
          <a:xfrm flipV="1">
            <a:off x="3147641" y="3057525"/>
            <a:ext cx="3572" cy="667941"/>
          </a:xfrm>
          <a:prstGeom prst="line">
            <a:avLst/>
          </a:prstGeom>
          <a:noFill/>
          <a:ln w="6350" cap="flat" cmpd="sng">
            <a:solidFill>
              <a:srgbClr val="7F7F7F"/>
            </a:solidFill>
            <a:bevel/>
            <a:headEnd/>
            <a:tailEnd/>
          </a:ln>
          <a:extLst>
            <a:ext uri="{909E8E84-426E-40DD-AFC4-6F175D3DCCD1}">
              <a14:hiddenFill xmlns:a14="http://schemas.microsoft.com/office/drawing/2010/main">
                <a:noFill/>
              </a14:hiddenFill>
            </a:ext>
          </a:extLst>
        </p:spPr>
        <p:txBody>
          <a:bodyPr lIns="68580" tIns="34290" rIns="68580" bIns="34290"/>
          <a:lstStyle/>
          <a:p>
            <a:endParaRPr lang="zh-CN" altLang="en-US"/>
          </a:p>
        </p:txBody>
      </p:sp>
      <p:sp>
        <p:nvSpPr>
          <p:cNvPr id="41" name="直接连接符 51"/>
          <p:cNvSpPr>
            <a:spLocks noChangeShapeType="1"/>
          </p:cNvSpPr>
          <p:nvPr/>
        </p:nvSpPr>
        <p:spPr bwMode="auto">
          <a:xfrm>
            <a:off x="1698650" y="3047449"/>
            <a:ext cx="1448991" cy="3572"/>
          </a:xfrm>
          <a:prstGeom prst="line">
            <a:avLst/>
          </a:prstGeom>
          <a:noFill/>
          <a:ln w="6350" cap="flat" cmpd="sng">
            <a:solidFill>
              <a:srgbClr val="7F7F7F"/>
            </a:solidFill>
            <a:bevel/>
            <a:headEnd/>
            <a:tailEnd/>
          </a:ln>
          <a:extLst>
            <a:ext uri="{909E8E84-426E-40DD-AFC4-6F175D3DCCD1}">
              <a14:hiddenFill xmlns:a14="http://schemas.microsoft.com/office/drawing/2010/main">
                <a:noFill/>
              </a14:hiddenFill>
            </a:ext>
          </a:extLst>
        </p:spPr>
        <p:txBody>
          <a:bodyPr lIns="68580" tIns="34290" rIns="68580" bIns="34290"/>
          <a:lstStyle/>
          <a:p>
            <a:endParaRPr lang="zh-CN" altLang="en-US"/>
          </a:p>
        </p:txBody>
      </p:sp>
      <p:sp>
        <p:nvSpPr>
          <p:cNvPr id="42" name="直接连接符 52"/>
          <p:cNvSpPr>
            <a:spLocks noChangeShapeType="1"/>
          </p:cNvSpPr>
          <p:nvPr/>
        </p:nvSpPr>
        <p:spPr bwMode="auto">
          <a:xfrm flipV="1">
            <a:off x="4905003" y="2463403"/>
            <a:ext cx="0" cy="1108472"/>
          </a:xfrm>
          <a:prstGeom prst="line">
            <a:avLst/>
          </a:prstGeom>
          <a:noFill/>
          <a:ln w="6350" cap="flat" cmpd="sng">
            <a:solidFill>
              <a:srgbClr val="7F7F7F"/>
            </a:solidFill>
            <a:bevel/>
            <a:headEnd/>
            <a:tailEnd/>
          </a:ln>
          <a:extLst>
            <a:ext uri="{909E8E84-426E-40DD-AFC4-6F175D3DCCD1}">
              <a14:hiddenFill xmlns:a14="http://schemas.microsoft.com/office/drawing/2010/main">
                <a:noFill/>
              </a14:hiddenFill>
            </a:ext>
          </a:extLst>
        </p:spPr>
        <p:txBody>
          <a:bodyPr lIns="68580" tIns="34290" rIns="68580" bIns="34290"/>
          <a:lstStyle/>
          <a:p>
            <a:endParaRPr lang="zh-CN" altLang="en-US"/>
          </a:p>
        </p:txBody>
      </p:sp>
      <p:sp>
        <p:nvSpPr>
          <p:cNvPr id="43" name="直接连接符 53"/>
          <p:cNvSpPr>
            <a:spLocks noChangeShapeType="1"/>
          </p:cNvSpPr>
          <p:nvPr/>
        </p:nvSpPr>
        <p:spPr bwMode="auto">
          <a:xfrm>
            <a:off x="3459585" y="2468783"/>
            <a:ext cx="1448990" cy="3572"/>
          </a:xfrm>
          <a:prstGeom prst="line">
            <a:avLst/>
          </a:prstGeom>
          <a:noFill/>
          <a:ln w="6350" cap="flat" cmpd="sng">
            <a:solidFill>
              <a:srgbClr val="7F7F7F"/>
            </a:solidFill>
            <a:bevel/>
            <a:headEnd/>
            <a:tailEnd/>
          </a:ln>
          <a:extLst>
            <a:ext uri="{909E8E84-426E-40DD-AFC4-6F175D3DCCD1}">
              <a14:hiddenFill xmlns:a14="http://schemas.microsoft.com/office/drawing/2010/main">
                <a:noFill/>
              </a14:hiddenFill>
            </a:ext>
          </a:extLst>
        </p:spPr>
        <p:txBody>
          <a:bodyPr lIns="68580" tIns="34290" rIns="68580" bIns="34290"/>
          <a:lstStyle/>
          <a:p>
            <a:endParaRPr lang="zh-CN" altLang="en-US"/>
          </a:p>
        </p:txBody>
      </p:sp>
      <p:sp>
        <p:nvSpPr>
          <p:cNvPr id="44" name="直接连接符 54"/>
          <p:cNvSpPr>
            <a:spLocks noChangeShapeType="1"/>
          </p:cNvSpPr>
          <p:nvPr/>
        </p:nvSpPr>
        <p:spPr bwMode="auto">
          <a:xfrm flipV="1">
            <a:off x="7216006" y="1924050"/>
            <a:ext cx="1191" cy="1295400"/>
          </a:xfrm>
          <a:prstGeom prst="line">
            <a:avLst/>
          </a:prstGeom>
          <a:noFill/>
          <a:ln w="6350" cap="flat" cmpd="sng">
            <a:solidFill>
              <a:srgbClr val="7F7F7F"/>
            </a:solidFill>
            <a:bevel/>
            <a:headEnd/>
            <a:tailEnd/>
          </a:ln>
          <a:extLst>
            <a:ext uri="{909E8E84-426E-40DD-AFC4-6F175D3DCCD1}">
              <a14:hiddenFill xmlns:a14="http://schemas.microsoft.com/office/drawing/2010/main">
                <a:noFill/>
              </a14:hiddenFill>
            </a:ext>
          </a:extLst>
        </p:spPr>
        <p:txBody>
          <a:bodyPr lIns="68580" tIns="34290" rIns="68580" bIns="34290"/>
          <a:lstStyle/>
          <a:p>
            <a:endParaRPr lang="zh-CN" altLang="en-US"/>
          </a:p>
        </p:txBody>
      </p:sp>
      <p:sp>
        <p:nvSpPr>
          <p:cNvPr id="45" name="直接连接符 55"/>
          <p:cNvSpPr>
            <a:spLocks noChangeShapeType="1"/>
          </p:cNvSpPr>
          <p:nvPr/>
        </p:nvSpPr>
        <p:spPr bwMode="auto">
          <a:xfrm>
            <a:off x="5765825" y="1924051"/>
            <a:ext cx="1448991" cy="2381"/>
          </a:xfrm>
          <a:prstGeom prst="line">
            <a:avLst/>
          </a:prstGeom>
          <a:noFill/>
          <a:ln w="6350" cap="flat" cmpd="sng">
            <a:solidFill>
              <a:srgbClr val="7F7F7F"/>
            </a:solidFill>
            <a:bevel/>
            <a:headEnd/>
            <a:tailEnd/>
          </a:ln>
          <a:extLst>
            <a:ext uri="{909E8E84-426E-40DD-AFC4-6F175D3DCCD1}">
              <a14:hiddenFill xmlns:a14="http://schemas.microsoft.com/office/drawing/2010/main">
                <a:noFill/>
              </a14:hiddenFill>
            </a:ext>
          </a:extLst>
        </p:spPr>
        <p:txBody>
          <a:bodyPr lIns="68580" tIns="34290" rIns="68580" bIns="34290"/>
          <a:lstStyle/>
          <a:p>
            <a:endParaRPr lang="zh-CN" altLang="en-US"/>
          </a:p>
        </p:txBody>
      </p:sp>
      <p:sp>
        <p:nvSpPr>
          <p:cNvPr id="46" name="图片 56"/>
          <p:cNvSpPr>
            <a:spLocks noChangeArrowheads="1"/>
          </p:cNvSpPr>
          <p:nvPr/>
        </p:nvSpPr>
        <p:spPr bwMode="auto">
          <a:xfrm>
            <a:off x="1164059" y="3123010"/>
            <a:ext cx="1019270" cy="484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r>
              <a:rPr lang="zh-CN" altLang="en-US" sz="900" dirty="0">
                <a:solidFill>
                  <a:srgbClr val="3F3F3F"/>
                </a:solidFill>
                <a:latin typeface="微软雅黑" pitchFamily="34" charset="-122"/>
                <a:ea typeface="微软雅黑" pitchFamily="34" charset="-122"/>
                <a:sym typeface="微软雅黑" pitchFamily="34" charset="-122"/>
              </a:rPr>
              <a:t>单击此处添加标题单击此处添加</a:t>
            </a:r>
            <a:endParaRPr lang="en-US" sz="900" dirty="0">
              <a:solidFill>
                <a:srgbClr val="3F3F3F"/>
              </a:solidFill>
              <a:latin typeface="微软雅黑" pitchFamily="34" charset="-122"/>
              <a:ea typeface="微软雅黑" pitchFamily="34" charset="-122"/>
              <a:sym typeface="微软雅黑" pitchFamily="34" charset="-122"/>
            </a:endParaRPr>
          </a:p>
          <a:p>
            <a:r>
              <a:rPr lang="zh-CN" altLang="en-US" sz="900" dirty="0">
                <a:solidFill>
                  <a:srgbClr val="3F3F3F"/>
                </a:solidFill>
                <a:latin typeface="微软雅黑" pitchFamily="34" charset="-122"/>
                <a:ea typeface="微软雅黑" pitchFamily="34" charset="-122"/>
                <a:sym typeface="微软雅黑" pitchFamily="34" charset="-122"/>
              </a:rPr>
              <a:t>单击此处</a:t>
            </a:r>
            <a:r>
              <a:rPr lang="zh-CN" altLang="en-US" sz="900" dirty="0" smtClean="0">
                <a:solidFill>
                  <a:srgbClr val="3F3F3F"/>
                </a:solidFill>
                <a:latin typeface="微软雅黑" pitchFamily="34" charset="-122"/>
                <a:ea typeface="微软雅黑" pitchFamily="34" charset="-122"/>
                <a:sym typeface="微软雅黑" pitchFamily="34" charset="-122"/>
              </a:rPr>
              <a:t>添加</a:t>
            </a:r>
            <a:endParaRPr lang="zh-CN" altLang="en-US" sz="900" dirty="0">
              <a:solidFill>
                <a:srgbClr val="3F3F3F"/>
              </a:solidFill>
              <a:latin typeface="微软雅黑" pitchFamily="34" charset="-122"/>
              <a:ea typeface="微软雅黑" pitchFamily="34" charset="-122"/>
              <a:sym typeface="微软雅黑" pitchFamily="34" charset="-122"/>
            </a:endParaRPr>
          </a:p>
        </p:txBody>
      </p:sp>
      <p:sp>
        <p:nvSpPr>
          <p:cNvPr id="47" name="图片 57"/>
          <p:cNvSpPr>
            <a:spLocks noChangeArrowheads="1"/>
          </p:cNvSpPr>
          <p:nvPr/>
        </p:nvSpPr>
        <p:spPr bwMode="auto">
          <a:xfrm>
            <a:off x="2288010" y="2526507"/>
            <a:ext cx="1225097" cy="484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r>
              <a:rPr lang="zh-CN" altLang="en-US" sz="900" dirty="0">
                <a:solidFill>
                  <a:srgbClr val="3F3F3F"/>
                </a:solidFill>
                <a:latin typeface="微软雅黑" pitchFamily="34" charset="-122"/>
                <a:ea typeface="微软雅黑" pitchFamily="34" charset="-122"/>
                <a:sym typeface="微软雅黑" pitchFamily="34" charset="-122"/>
              </a:rPr>
              <a:t>单击此处添加标题单击此处添加标题</a:t>
            </a:r>
          </a:p>
          <a:p>
            <a:r>
              <a:rPr lang="zh-CN" altLang="en-US" sz="900" dirty="0">
                <a:solidFill>
                  <a:srgbClr val="3F3F3F"/>
                </a:solidFill>
                <a:latin typeface="微软雅黑" pitchFamily="34" charset="-122"/>
                <a:ea typeface="微软雅黑" pitchFamily="34" charset="-122"/>
                <a:sym typeface="微软雅黑" pitchFamily="34" charset="-122"/>
              </a:rPr>
              <a:t>单击此处添加</a:t>
            </a:r>
            <a:r>
              <a:rPr lang="zh-CN" altLang="en-US" sz="900" dirty="0" smtClean="0">
                <a:solidFill>
                  <a:srgbClr val="3F3F3F"/>
                </a:solidFill>
                <a:latin typeface="微软雅黑" pitchFamily="34" charset="-122"/>
                <a:ea typeface="微软雅黑" pitchFamily="34" charset="-122"/>
                <a:sym typeface="微软雅黑" pitchFamily="34" charset="-122"/>
              </a:rPr>
              <a:t>标题</a:t>
            </a:r>
            <a:endParaRPr lang="zh-CN" altLang="en-US" sz="2000" dirty="0"/>
          </a:p>
        </p:txBody>
      </p:sp>
      <p:sp>
        <p:nvSpPr>
          <p:cNvPr id="48" name="图片 58"/>
          <p:cNvSpPr>
            <a:spLocks noChangeArrowheads="1"/>
          </p:cNvSpPr>
          <p:nvPr/>
        </p:nvSpPr>
        <p:spPr bwMode="auto">
          <a:xfrm>
            <a:off x="4046563" y="1926431"/>
            <a:ext cx="1175754" cy="484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r>
              <a:rPr lang="zh-CN" altLang="en-US" sz="900" dirty="0">
                <a:solidFill>
                  <a:srgbClr val="3F3F3F"/>
                </a:solidFill>
                <a:latin typeface="微软雅黑" pitchFamily="34" charset="-122"/>
                <a:ea typeface="微软雅黑" pitchFamily="34" charset="-122"/>
                <a:sym typeface="微软雅黑" pitchFamily="34" charset="-122"/>
              </a:rPr>
              <a:t>单击此处添加标题单击此处添加标题</a:t>
            </a:r>
          </a:p>
          <a:p>
            <a:r>
              <a:rPr lang="zh-CN" altLang="en-US" sz="900" dirty="0">
                <a:solidFill>
                  <a:srgbClr val="3F3F3F"/>
                </a:solidFill>
                <a:latin typeface="微软雅黑" pitchFamily="34" charset="-122"/>
                <a:ea typeface="微软雅黑" pitchFamily="34" charset="-122"/>
                <a:sym typeface="微软雅黑" pitchFamily="34" charset="-122"/>
              </a:rPr>
              <a:t>单击此处添加</a:t>
            </a:r>
            <a:r>
              <a:rPr lang="zh-CN" altLang="en-US" sz="900" dirty="0" smtClean="0">
                <a:solidFill>
                  <a:srgbClr val="3F3F3F"/>
                </a:solidFill>
                <a:latin typeface="微软雅黑" pitchFamily="34" charset="-122"/>
                <a:ea typeface="微软雅黑" pitchFamily="34" charset="-122"/>
                <a:sym typeface="微软雅黑" pitchFamily="34" charset="-122"/>
              </a:rPr>
              <a:t>标题</a:t>
            </a:r>
            <a:endParaRPr lang="zh-CN" altLang="en-US" sz="2000" dirty="0"/>
          </a:p>
        </p:txBody>
      </p:sp>
      <p:sp>
        <p:nvSpPr>
          <p:cNvPr id="49" name="图片 59"/>
          <p:cNvSpPr>
            <a:spLocks noChangeArrowheads="1"/>
          </p:cNvSpPr>
          <p:nvPr/>
        </p:nvSpPr>
        <p:spPr bwMode="auto">
          <a:xfrm>
            <a:off x="6352803" y="1376363"/>
            <a:ext cx="1171525" cy="484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r>
              <a:rPr lang="zh-CN" altLang="en-US" sz="900" dirty="0">
                <a:solidFill>
                  <a:srgbClr val="3F3F3F"/>
                </a:solidFill>
                <a:latin typeface="微软雅黑" pitchFamily="34" charset="-122"/>
                <a:ea typeface="微软雅黑" pitchFamily="34" charset="-122"/>
                <a:sym typeface="微软雅黑" pitchFamily="34" charset="-122"/>
              </a:rPr>
              <a:t>单击此处添加标题单击此处添加标题</a:t>
            </a:r>
          </a:p>
          <a:p>
            <a:r>
              <a:rPr lang="zh-CN" altLang="en-US" sz="900" dirty="0">
                <a:solidFill>
                  <a:srgbClr val="3F3F3F"/>
                </a:solidFill>
                <a:latin typeface="微软雅黑" pitchFamily="34" charset="-122"/>
                <a:ea typeface="微软雅黑" pitchFamily="34" charset="-122"/>
                <a:sym typeface="微软雅黑" pitchFamily="34" charset="-122"/>
              </a:rPr>
              <a:t>单击此处添加</a:t>
            </a:r>
            <a:r>
              <a:rPr lang="zh-CN" altLang="en-US" sz="900" dirty="0" smtClean="0">
                <a:solidFill>
                  <a:srgbClr val="3F3F3F"/>
                </a:solidFill>
                <a:latin typeface="微软雅黑" pitchFamily="34" charset="-122"/>
                <a:ea typeface="微软雅黑" pitchFamily="34" charset="-122"/>
                <a:sym typeface="微软雅黑" pitchFamily="34" charset="-122"/>
              </a:rPr>
              <a:t>标题</a:t>
            </a:r>
            <a:endParaRPr lang="zh-CN" altLang="en-US" sz="2000" dirty="0"/>
          </a:p>
        </p:txBody>
      </p:sp>
      <p:pic>
        <p:nvPicPr>
          <p:cNvPr id="50" name="图片 60"/>
          <p:cNvPicPr>
            <a:picLocks noChangeAspect="1" noChangeArrowheads="1"/>
          </p:cNvPicPr>
          <p:nvPr/>
        </p:nvPicPr>
        <p:blipFill>
          <a:blip r:embed="rId2"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60425" y="3114675"/>
            <a:ext cx="500063" cy="501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 name="图片 61"/>
          <p:cNvPicPr>
            <a:picLocks noChangeAspect="1" noChangeArrowheads="1"/>
          </p:cNvPicPr>
          <p:nvPr/>
        </p:nvPicPr>
        <p:blipFill>
          <a:blip r:embed="rId3" cstate="print">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785566" y="2526507"/>
            <a:ext cx="515540" cy="516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 name="图片 62"/>
          <p:cNvPicPr>
            <a:picLocks noChangeAspect="1" noChangeArrowheads="1"/>
          </p:cNvPicPr>
          <p:nvPr/>
        </p:nvPicPr>
        <p:blipFill>
          <a:blip r:embed="rId4">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550072" y="1922860"/>
            <a:ext cx="532209" cy="532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 name="图片 63"/>
          <p:cNvPicPr>
            <a:picLocks noChangeAspect="1" noChangeArrowheads="1"/>
          </p:cNvPicPr>
          <p:nvPr/>
        </p:nvPicPr>
        <p:blipFill>
          <a:blip r:embed="rId5">
            <a:duotone>
              <a:schemeClr val="accent4">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5825356" y="1341835"/>
            <a:ext cx="578644" cy="5786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1" name="图片 60"/>
          <p:cNvGrpSpPr/>
          <p:nvPr/>
        </p:nvGrpSpPr>
        <p:grpSpPr>
          <a:xfrm>
            <a:off x="1448619" y="3992166"/>
            <a:ext cx="921543" cy="472151"/>
            <a:chOff x="1385888" y="3992166"/>
            <a:chExt cx="921543" cy="472151"/>
          </a:xfrm>
        </p:grpSpPr>
        <p:sp>
          <p:nvSpPr>
            <p:cNvPr id="4" name="图片 77"/>
            <p:cNvSpPr>
              <a:spLocks noChangeArrowheads="1"/>
            </p:cNvSpPr>
            <p:nvPr/>
          </p:nvSpPr>
          <p:spPr bwMode="auto">
            <a:xfrm>
              <a:off x="1385888" y="3992166"/>
              <a:ext cx="921543" cy="436960"/>
            </a:xfrm>
            <a:custGeom>
              <a:avLst/>
              <a:gdLst>
                <a:gd name="T0" fmla="*/ 137 w 137"/>
                <a:gd name="T1" fmla="*/ 64 h 64"/>
                <a:gd name="T2" fmla="*/ 137 w 137"/>
                <a:gd name="T3" fmla="*/ 61 h 64"/>
                <a:gd name="T4" fmla="*/ 69 w 137"/>
                <a:gd name="T5" fmla="*/ 0 h 64"/>
                <a:gd name="T6" fmla="*/ 0 w 137"/>
                <a:gd name="T7" fmla="*/ 61 h 64"/>
                <a:gd name="T8" fmla="*/ 0 w 137"/>
                <a:gd name="T9" fmla="*/ 64 h 64"/>
                <a:gd name="T10" fmla="*/ 137 w 137"/>
                <a:gd name="T11" fmla="*/ 64 h 64"/>
                <a:gd name="T12" fmla="*/ 0 60000 65536"/>
                <a:gd name="T13" fmla="*/ 0 60000 65536"/>
                <a:gd name="T14" fmla="*/ 0 60000 65536"/>
                <a:gd name="T15" fmla="*/ 0 60000 65536"/>
                <a:gd name="T16" fmla="*/ 0 60000 65536"/>
                <a:gd name="T17" fmla="*/ 0 60000 65536"/>
                <a:gd name="T18" fmla="*/ 0 w 137"/>
                <a:gd name="T19" fmla="*/ 0 h 64"/>
                <a:gd name="T20" fmla="*/ 137 w 137"/>
                <a:gd name="T21" fmla="*/ 64 h 64"/>
              </a:gdLst>
              <a:ahLst/>
              <a:cxnLst>
                <a:cxn ang="T12">
                  <a:pos x="T0" y="T1"/>
                </a:cxn>
                <a:cxn ang="T13">
                  <a:pos x="T2" y="T3"/>
                </a:cxn>
                <a:cxn ang="T14">
                  <a:pos x="T4" y="T5"/>
                </a:cxn>
                <a:cxn ang="T15">
                  <a:pos x="T6" y="T7"/>
                </a:cxn>
                <a:cxn ang="T16">
                  <a:pos x="T8" y="T9"/>
                </a:cxn>
                <a:cxn ang="T17">
                  <a:pos x="T10" y="T11"/>
                </a:cxn>
              </a:cxnLst>
              <a:rect l="T18" t="T19" r="T20" b="T21"/>
              <a:pathLst>
                <a:path w="137" h="64">
                  <a:moveTo>
                    <a:pt x="137" y="64"/>
                  </a:moveTo>
                  <a:cubicBezTo>
                    <a:pt x="137" y="63"/>
                    <a:pt x="137" y="62"/>
                    <a:pt x="137" y="61"/>
                  </a:cubicBezTo>
                  <a:cubicBezTo>
                    <a:pt x="137" y="28"/>
                    <a:pt x="107" y="0"/>
                    <a:pt x="69" y="0"/>
                  </a:cubicBezTo>
                  <a:cubicBezTo>
                    <a:pt x="31" y="0"/>
                    <a:pt x="0" y="28"/>
                    <a:pt x="0" y="61"/>
                  </a:cubicBezTo>
                  <a:cubicBezTo>
                    <a:pt x="0" y="62"/>
                    <a:pt x="0" y="63"/>
                    <a:pt x="0" y="64"/>
                  </a:cubicBezTo>
                  <a:lnTo>
                    <a:pt x="137" y="64"/>
                  </a:lnTo>
                  <a:close/>
                </a:path>
              </a:pathLst>
            </a:custGeom>
            <a:solidFill>
              <a:schemeClr val="accent1"/>
            </a:solidFill>
            <a:ln>
              <a:noFill/>
            </a:ln>
          </p:spPr>
          <p:txBody>
            <a:bodyPr/>
            <a:lstStyle/>
            <a:p>
              <a:endParaRPr lang="zh-CN" altLang="zh-CN">
                <a:solidFill>
                  <a:srgbClr val="000000"/>
                </a:solidFill>
                <a:latin typeface="Calibri" pitchFamily="34" charset="0"/>
                <a:sym typeface="宋体" pitchFamily="2" charset="-122"/>
              </a:endParaRPr>
            </a:p>
          </p:txBody>
        </p:sp>
        <p:sp>
          <p:nvSpPr>
            <p:cNvPr id="57" name="图片 56"/>
            <p:cNvSpPr txBox="1"/>
            <p:nvPr/>
          </p:nvSpPr>
          <p:spPr>
            <a:xfrm>
              <a:off x="1465376" y="4125763"/>
              <a:ext cx="800219" cy="338554"/>
            </a:xfrm>
            <a:prstGeom prst="rect">
              <a:avLst/>
            </a:prstGeom>
            <a:noFill/>
          </p:spPr>
          <p:txBody>
            <a:bodyPr wrap="none" rtlCol="0">
              <a:spAutoFit/>
            </a:bodyPr>
            <a:lstStyle/>
            <a:p>
              <a:r>
                <a:rPr lang="zh-CN" altLang="en-US" sz="1600" b="1" dirty="0" smtClean="0">
                  <a:solidFill>
                    <a:schemeClr val="bg1"/>
                  </a:solidFill>
                </a:rPr>
                <a:t>关键字</a:t>
              </a:r>
              <a:endParaRPr lang="zh-CN" altLang="en-US" sz="1600" b="1" dirty="0">
                <a:solidFill>
                  <a:schemeClr val="bg1"/>
                </a:solidFill>
              </a:endParaRPr>
            </a:p>
          </p:txBody>
        </p:sp>
      </p:grpSp>
      <p:grpSp>
        <p:nvGrpSpPr>
          <p:cNvPr id="62" name="图片 61"/>
          <p:cNvGrpSpPr/>
          <p:nvPr/>
        </p:nvGrpSpPr>
        <p:grpSpPr>
          <a:xfrm>
            <a:off x="2430885" y="3725466"/>
            <a:ext cx="1487090" cy="749956"/>
            <a:chOff x="2368154" y="3725466"/>
            <a:chExt cx="1487090" cy="749956"/>
          </a:xfrm>
        </p:grpSpPr>
        <p:grpSp>
          <p:nvGrpSpPr>
            <p:cNvPr id="54" name="图片 53"/>
            <p:cNvGrpSpPr/>
            <p:nvPr/>
          </p:nvGrpSpPr>
          <p:grpSpPr>
            <a:xfrm>
              <a:off x="2368154" y="3725466"/>
              <a:ext cx="1487090" cy="703659"/>
              <a:chOff x="2368154" y="3725466"/>
              <a:chExt cx="1487090" cy="703659"/>
            </a:xfrm>
            <a:solidFill>
              <a:schemeClr val="accent2"/>
            </a:solidFill>
          </p:grpSpPr>
          <p:sp>
            <p:nvSpPr>
              <p:cNvPr id="12" name="图片 80"/>
              <p:cNvSpPr>
                <a:spLocks noChangeArrowheads="1"/>
              </p:cNvSpPr>
              <p:nvPr/>
            </p:nvSpPr>
            <p:spPr bwMode="auto">
              <a:xfrm>
                <a:off x="3046426" y="3725466"/>
                <a:ext cx="808818" cy="703659"/>
              </a:xfrm>
              <a:custGeom>
                <a:avLst/>
                <a:gdLst>
                  <a:gd name="T0" fmla="*/ 10 w 120"/>
                  <a:gd name="T1" fmla="*/ 0 h 103"/>
                  <a:gd name="T2" fmla="*/ 0 w 120"/>
                  <a:gd name="T3" fmla="*/ 0 h 103"/>
                  <a:gd name="T4" fmla="*/ 101 w 120"/>
                  <a:gd name="T5" fmla="*/ 98 h 103"/>
                  <a:gd name="T6" fmla="*/ 101 w 120"/>
                  <a:gd name="T7" fmla="*/ 103 h 103"/>
                  <a:gd name="T8" fmla="*/ 120 w 120"/>
                  <a:gd name="T9" fmla="*/ 103 h 103"/>
                  <a:gd name="T10" fmla="*/ 120 w 120"/>
                  <a:gd name="T11" fmla="*/ 98 h 103"/>
                  <a:gd name="T12" fmla="*/ 10 w 120"/>
                  <a:gd name="T13" fmla="*/ 0 h 103"/>
                  <a:gd name="T14" fmla="*/ 0 60000 65536"/>
                  <a:gd name="T15" fmla="*/ 0 60000 65536"/>
                  <a:gd name="T16" fmla="*/ 0 60000 65536"/>
                  <a:gd name="T17" fmla="*/ 0 60000 65536"/>
                  <a:gd name="T18" fmla="*/ 0 60000 65536"/>
                  <a:gd name="T19" fmla="*/ 0 60000 65536"/>
                  <a:gd name="T20" fmla="*/ 0 60000 65536"/>
                  <a:gd name="T21" fmla="*/ 0 w 120"/>
                  <a:gd name="T22" fmla="*/ 0 h 103"/>
                  <a:gd name="T23" fmla="*/ 120 w 120"/>
                  <a:gd name="T24" fmla="*/ 103 h 10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0" h="103">
                    <a:moveTo>
                      <a:pt x="10" y="0"/>
                    </a:moveTo>
                    <a:cubicBezTo>
                      <a:pt x="6" y="0"/>
                      <a:pt x="3" y="0"/>
                      <a:pt x="0" y="0"/>
                    </a:cubicBezTo>
                    <a:cubicBezTo>
                      <a:pt x="57" y="4"/>
                      <a:pt x="101" y="46"/>
                      <a:pt x="101" y="98"/>
                    </a:cubicBezTo>
                    <a:cubicBezTo>
                      <a:pt x="101" y="99"/>
                      <a:pt x="101" y="101"/>
                      <a:pt x="101" y="103"/>
                    </a:cubicBezTo>
                    <a:cubicBezTo>
                      <a:pt x="120" y="103"/>
                      <a:pt x="120" y="103"/>
                      <a:pt x="120" y="103"/>
                    </a:cubicBezTo>
                    <a:cubicBezTo>
                      <a:pt x="120" y="101"/>
                      <a:pt x="120" y="99"/>
                      <a:pt x="120" y="98"/>
                    </a:cubicBezTo>
                    <a:cubicBezTo>
                      <a:pt x="120" y="44"/>
                      <a:pt x="71" y="0"/>
                      <a:pt x="10"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14" name="图片 79"/>
              <p:cNvSpPr>
                <a:spLocks noChangeArrowheads="1"/>
              </p:cNvSpPr>
              <p:nvPr/>
            </p:nvSpPr>
            <p:spPr bwMode="auto">
              <a:xfrm>
                <a:off x="2368154" y="3725466"/>
                <a:ext cx="1487090" cy="703658"/>
              </a:xfrm>
              <a:custGeom>
                <a:avLst/>
                <a:gdLst>
                  <a:gd name="T0" fmla="*/ 221 w 221"/>
                  <a:gd name="T1" fmla="*/ 103 h 103"/>
                  <a:gd name="T2" fmla="*/ 221 w 221"/>
                  <a:gd name="T3" fmla="*/ 98 h 103"/>
                  <a:gd name="T4" fmla="*/ 111 w 221"/>
                  <a:gd name="T5" fmla="*/ 0 h 103"/>
                  <a:gd name="T6" fmla="*/ 0 w 221"/>
                  <a:gd name="T7" fmla="*/ 98 h 103"/>
                  <a:gd name="T8" fmla="*/ 0 w 221"/>
                  <a:gd name="T9" fmla="*/ 103 h 103"/>
                  <a:gd name="T10" fmla="*/ 221 w 221"/>
                  <a:gd name="T11" fmla="*/ 103 h 103"/>
                  <a:gd name="T12" fmla="*/ 0 60000 65536"/>
                  <a:gd name="T13" fmla="*/ 0 60000 65536"/>
                  <a:gd name="T14" fmla="*/ 0 60000 65536"/>
                  <a:gd name="T15" fmla="*/ 0 60000 65536"/>
                  <a:gd name="T16" fmla="*/ 0 60000 65536"/>
                  <a:gd name="T17" fmla="*/ 0 60000 65536"/>
                  <a:gd name="T18" fmla="*/ 0 w 221"/>
                  <a:gd name="T19" fmla="*/ 0 h 103"/>
                  <a:gd name="T20" fmla="*/ 221 w 221"/>
                  <a:gd name="T21" fmla="*/ 103 h 103"/>
                </a:gdLst>
                <a:ahLst/>
                <a:cxnLst>
                  <a:cxn ang="T12">
                    <a:pos x="T0" y="T1"/>
                  </a:cxn>
                  <a:cxn ang="T13">
                    <a:pos x="T2" y="T3"/>
                  </a:cxn>
                  <a:cxn ang="T14">
                    <a:pos x="T4" y="T5"/>
                  </a:cxn>
                  <a:cxn ang="T15">
                    <a:pos x="T6" y="T7"/>
                  </a:cxn>
                  <a:cxn ang="T16">
                    <a:pos x="T8" y="T9"/>
                  </a:cxn>
                  <a:cxn ang="T17">
                    <a:pos x="T10" y="T11"/>
                  </a:cxn>
                </a:cxnLst>
                <a:rect l="T18" t="T19" r="T20" b="T21"/>
                <a:pathLst>
                  <a:path w="221" h="103">
                    <a:moveTo>
                      <a:pt x="221" y="103"/>
                    </a:moveTo>
                    <a:cubicBezTo>
                      <a:pt x="221" y="101"/>
                      <a:pt x="221" y="99"/>
                      <a:pt x="221" y="98"/>
                    </a:cubicBezTo>
                    <a:cubicBezTo>
                      <a:pt x="221" y="44"/>
                      <a:pt x="172" y="0"/>
                      <a:pt x="111" y="0"/>
                    </a:cubicBezTo>
                    <a:cubicBezTo>
                      <a:pt x="49" y="0"/>
                      <a:pt x="0" y="44"/>
                      <a:pt x="0" y="98"/>
                    </a:cubicBezTo>
                    <a:cubicBezTo>
                      <a:pt x="0" y="99"/>
                      <a:pt x="0" y="101"/>
                      <a:pt x="0" y="103"/>
                    </a:cubicBezTo>
                    <a:lnTo>
                      <a:pt x="221" y="10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sp>
          <p:nvSpPr>
            <p:cNvPr id="58" name="图片 57"/>
            <p:cNvSpPr txBox="1"/>
            <p:nvPr/>
          </p:nvSpPr>
          <p:spPr>
            <a:xfrm>
              <a:off x="2684293" y="4106090"/>
              <a:ext cx="877163" cy="369332"/>
            </a:xfrm>
            <a:prstGeom prst="rect">
              <a:avLst/>
            </a:prstGeom>
            <a:noFill/>
          </p:spPr>
          <p:txBody>
            <a:bodyPr wrap="none" rtlCol="0">
              <a:spAutoFit/>
            </a:bodyPr>
            <a:lstStyle/>
            <a:p>
              <a:r>
                <a:rPr lang="zh-CN" altLang="en-US" b="1" dirty="0" smtClean="0">
                  <a:solidFill>
                    <a:schemeClr val="bg1"/>
                  </a:solidFill>
                </a:rPr>
                <a:t>关键字</a:t>
              </a:r>
              <a:endParaRPr lang="zh-CN" altLang="en-US" b="1" dirty="0">
                <a:solidFill>
                  <a:schemeClr val="bg1"/>
                </a:solidFill>
              </a:endParaRPr>
            </a:p>
          </p:txBody>
        </p:sp>
      </p:grpSp>
      <p:grpSp>
        <p:nvGrpSpPr>
          <p:cNvPr id="63" name="图片 62"/>
          <p:cNvGrpSpPr/>
          <p:nvPr/>
        </p:nvGrpSpPr>
        <p:grpSpPr>
          <a:xfrm>
            <a:off x="4010844" y="3559969"/>
            <a:ext cx="1847850" cy="891639"/>
            <a:chOff x="3948113" y="3559969"/>
            <a:chExt cx="1847850" cy="891639"/>
          </a:xfrm>
        </p:grpSpPr>
        <p:grpSp>
          <p:nvGrpSpPr>
            <p:cNvPr id="55" name="图片 54"/>
            <p:cNvGrpSpPr/>
            <p:nvPr/>
          </p:nvGrpSpPr>
          <p:grpSpPr>
            <a:xfrm>
              <a:off x="3948113" y="3559969"/>
              <a:ext cx="1847850" cy="869156"/>
              <a:chOff x="3948113" y="3559969"/>
              <a:chExt cx="1847850" cy="869156"/>
            </a:xfrm>
            <a:solidFill>
              <a:schemeClr val="accent3"/>
            </a:solidFill>
          </p:grpSpPr>
          <p:sp>
            <p:nvSpPr>
              <p:cNvPr id="21" name="图片 83"/>
              <p:cNvSpPr>
                <a:spLocks noChangeArrowheads="1"/>
              </p:cNvSpPr>
              <p:nvPr/>
            </p:nvSpPr>
            <p:spPr bwMode="auto">
              <a:xfrm>
                <a:off x="4782626" y="3559969"/>
                <a:ext cx="1013337" cy="869156"/>
              </a:xfrm>
              <a:custGeom>
                <a:avLst/>
                <a:gdLst>
                  <a:gd name="T0" fmla="*/ 13 w 151"/>
                  <a:gd name="T1" fmla="*/ 0 h 127"/>
                  <a:gd name="T2" fmla="*/ 0 w 151"/>
                  <a:gd name="T3" fmla="*/ 1 h 127"/>
                  <a:gd name="T4" fmla="*/ 124 w 151"/>
                  <a:gd name="T5" fmla="*/ 122 h 127"/>
                  <a:gd name="T6" fmla="*/ 124 w 151"/>
                  <a:gd name="T7" fmla="*/ 127 h 127"/>
                  <a:gd name="T8" fmla="*/ 151 w 151"/>
                  <a:gd name="T9" fmla="*/ 127 h 127"/>
                  <a:gd name="T10" fmla="*/ 151 w 151"/>
                  <a:gd name="T11" fmla="*/ 122 h 127"/>
                  <a:gd name="T12" fmla="*/ 13 w 151"/>
                  <a:gd name="T13" fmla="*/ 0 h 127"/>
                  <a:gd name="T14" fmla="*/ 0 60000 65536"/>
                  <a:gd name="T15" fmla="*/ 0 60000 65536"/>
                  <a:gd name="T16" fmla="*/ 0 60000 65536"/>
                  <a:gd name="T17" fmla="*/ 0 60000 65536"/>
                  <a:gd name="T18" fmla="*/ 0 60000 65536"/>
                  <a:gd name="T19" fmla="*/ 0 60000 65536"/>
                  <a:gd name="T20" fmla="*/ 0 60000 65536"/>
                  <a:gd name="T21" fmla="*/ 0 w 151"/>
                  <a:gd name="T22" fmla="*/ 0 h 127"/>
                  <a:gd name="T23" fmla="*/ 151 w 151"/>
                  <a:gd name="T24" fmla="*/ 127 h 12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1" h="127">
                    <a:moveTo>
                      <a:pt x="13" y="0"/>
                    </a:moveTo>
                    <a:cubicBezTo>
                      <a:pt x="9" y="0"/>
                      <a:pt x="4" y="0"/>
                      <a:pt x="0" y="1"/>
                    </a:cubicBezTo>
                    <a:cubicBezTo>
                      <a:pt x="70" y="7"/>
                      <a:pt x="124" y="58"/>
                      <a:pt x="124" y="122"/>
                    </a:cubicBezTo>
                    <a:cubicBezTo>
                      <a:pt x="124" y="123"/>
                      <a:pt x="124" y="125"/>
                      <a:pt x="124" y="127"/>
                    </a:cubicBezTo>
                    <a:cubicBezTo>
                      <a:pt x="151" y="127"/>
                      <a:pt x="151" y="127"/>
                      <a:pt x="151" y="127"/>
                    </a:cubicBezTo>
                    <a:cubicBezTo>
                      <a:pt x="151" y="125"/>
                      <a:pt x="151" y="123"/>
                      <a:pt x="151" y="122"/>
                    </a:cubicBezTo>
                    <a:cubicBezTo>
                      <a:pt x="151" y="54"/>
                      <a:pt x="89" y="0"/>
                      <a:pt x="13"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3" name="图片 81"/>
              <p:cNvSpPr>
                <a:spLocks noChangeArrowheads="1"/>
              </p:cNvSpPr>
              <p:nvPr/>
            </p:nvSpPr>
            <p:spPr bwMode="auto">
              <a:xfrm>
                <a:off x="3948113" y="3559969"/>
                <a:ext cx="1847850" cy="869156"/>
              </a:xfrm>
              <a:custGeom>
                <a:avLst/>
                <a:gdLst>
                  <a:gd name="T0" fmla="*/ 275 w 275"/>
                  <a:gd name="T1" fmla="*/ 127 h 127"/>
                  <a:gd name="T2" fmla="*/ 275 w 275"/>
                  <a:gd name="T3" fmla="*/ 122 h 127"/>
                  <a:gd name="T4" fmla="*/ 137 w 275"/>
                  <a:gd name="T5" fmla="*/ 0 h 127"/>
                  <a:gd name="T6" fmla="*/ 0 w 275"/>
                  <a:gd name="T7" fmla="*/ 122 h 127"/>
                  <a:gd name="T8" fmla="*/ 0 w 275"/>
                  <a:gd name="T9" fmla="*/ 127 h 127"/>
                  <a:gd name="T10" fmla="*/ 275 w 275"/>
                  <a:gd name="T11" fmla="*/ 127 h 127"/>
                  <a:gd name="T12" fmla="*/ 0 60000 65536"/>
                  <a:gd name="T13" fmla="*/ 0 60000 65536"/>
                  <a:gd name="T14" fmla="*/ 0 60000 65536"/>
                  <a:gd name="T15" fmla="*/ 0 60000 65536"/>
                  <a:gd name="T16" fmla="*/ 0 60000 65536"/>
                  <a:gd name="T17" fmla="*/ 0 60000 65536"/>
                  <a:gd name="T18" fmla="*/ 0 w 275"/>
                  <a:gd name="T19" fmla="*/ 0 h 127"/>
                  <a:gd name="T20" fmla="*/ 275 w 275"/>
                  <a:gd name="T21" fmla="*/ 127 h 127"/>
                </a:gdLst>
                <a:ahLst/>
                <a:cxnLst>
                  <a:cxn ang="T12">
                    <a:pos x="T0" y="T1"/>
                  </a:cxn>
                  <a:cxn ang="T13">
                    <a:pos x="T2" y="T3"/>
                  </a:cxn>
                  <a:cxn ang="T14">
                    <a:pos x="T4" y="T5"/>
                  </a:cxn>
                  <a:cxn ang="T15">
                    <a:pos x="T6" y="T7"/>
                  </a:cxn>
                  <a:cxn ang="T16">
                    <a:pos x="T8" y="T9"/>
                  </a:cxn>
                  <a:cxn ang="T17">
                    <a:pos x="T10" y="T11"/>
                  </a:cxn>
                </a:cxnLst>
                <a:rect l="T18" t="T19" r="T20" b="T21"/>
                <a:pathLst>
                  <a:path w="275" h="127">
                    <a:moveTo>
                      <a:pt x="275" y="127"/>
                    </a:moveTo>
                    <a:cubicBezTo>
                      <a:pt x="275" y="125"/>
                      <a:pt x="275" y="123"/>
                      <a:pt x="275" y="122"/>
                    </a:cubicBezTo>
                    <a:cubicBezTo>
                      <a:pt x="275" y="54"/>
                      <a:pt x="213" y="0"/>
                      <a:pt x="137" y="0"/>
                    </a:cubicBezTo>
                    <a:cubicBezTo>
                      <a:pt x="61" y="0"/>
                      <a:pt x="0" y="54"/>
                      <a:pt x="0" y="122"/>
                    </a:cubicBezTo>
                    <a:cubicBezTo>
                      <a:pt x="0" y="123"/>
                      <a:pt x="0" y="125"/>
                      <a:pt x="0" y="127"/>
                    </a:cubicBezTo>
                    <a:lnTo>
                      <a:pt x="275" y="127"/>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sp>
          <p:nvSpPr>
            <p:cNvPr id="59" name="图片 58"/>
            <p:cNvSpPr txBox="1"/>
            <p:nvPr/>
          </p:nvSpPr>
          <p:spPr>
            <a:xfrm>
              <a:off x="4403690" y="4051498"/>
              <a:ext cx="954107" cy="400110"/>
            </a:xfrm>
            <a:prstGeom prst="rect">
              <a:avLst/>
            </a:prstGeom>
            <a:noFill/>
          </p:spPr>
          <p:txBody>
            <a:bodyPr wrap="none" rtlCol="0">
              <a:spAutoFit/>
            </a:bodyPr>
            <a:lstStyle/>
            <a:p>
              <a:r>
                <a:rPr lang="zh-CN" altLang="en-US" sz="2000" b="1" dirty="0" smtClean="0">
                  <a:solidFill>
                    <a:schemeClr val="bg1"/>
                  </a:solidFill>
                </a:rPr>
                <a:t>关键字</a:t>
              </a:r>
              <a:endParaRPr lang="zh-CN" altLang="en-US" sz="2000" b="1" dirty="0">
                <a:solidFill>
                  <a:schemeClr val="bg1"/>
                </a:solidFill>
              </a:endParaRPr>
            </a:p>
          </p:txBody>
        </p:sp>
      </p:grpSp>
      <p:grpSp>
        <p:nvGrpSpPr>
          <p:cNvPr id="64" name="图片 63"/>
          <p:cNvGrpSpPr/>
          <p:nvPr/>
        </p:nvGrpSpPr>
        <p:grpSpPr>
          <a:xfrm>
            <a:off x="5907509" y="3219450"/>
            <a:ext cx="2614613" cy="1225510"/>
            <a:chOff x="5844778" y="3219450"/>
            <a:chExt cx="2614613" cy="1225510"/>
          </a:xfrm>
        </p:grpSpPr>
        <p:grpSp>
          <p:nvGrpSpPr>
            <p:cNvPr id="56" name="图片 55"/>
            <p:cNvGrpSpPr/>
            <p:nvPr/>
          </p:nvGrpSpPr>
          <p:grpSpPr>
            <a:xfrm>
              <a:off x="5844778" y="3219450"/>
              <a:ext cx="2614613" cy="1209675"/>
              <a:chOff x="5844778" y="3219450"/>
              <a:chExt cx="2614613" cy="1209675"/>
            </a:xfrm>
            <a:solidFill>
              <a:schemeClr val="accent4"/>
            </a:solidFill>
          </p:grpSpPr>
          <p:sp>
            <p:nvSpPr>
              <p:cNvPr id="30" name="图片 84"/>
              <p:cNvSpPr>
                <a:spLocks noChangeArrowheads="1"/>
              </p:cNvSpPr>
              <p:nvPr/>
            </p:nvSpPr>
            <p:spPr bwMode="auto">
              <a:xfrm>
                <a:off x="7034269" y="3219450"/>
                <a:ext cx="1425119" cy="1209675"/>
              </a:xfrm>
              <a:custGeom>
                <a:avLst/>
                <a:gdLst>
                  <a:gd name="T0" fmla="*/ 18 w 212"/>
                  <a:gd name="T1" fmla="*/ 0 h 177"/>
                  <a:gd name="T2" fmla="*/ 0 w 212"/>
                  <a:gd name="T3" fmla="*/ 0 h 177"/>
                  <a:gd name="T4" fmla="*/ 178 w 212"/>
                  <a:gd name="T5" fmla="*/ 172 h 177"/>
                  <a:gd name="T6" fmla="*/ 178 w 212"/>
                  <a:gd name="T7" fmla="*/ 177 h 177"/>
                  <a:gd name="T8" fmla="*/ 212 w 212"/>
                  <a:gd name="T9" fmla="*/ 177 h 177"/>
                  <a:gd name="T10" fmla="*/ 212 w 212"/>
                  <a:gd name="T11" fmla="*/ 172 h 177"/>
                  <a:gd name="T12" fmla="*/ 18 w 212"/>
                  <a:gd name="T13" fmla="*/ 0 h 177"/>
                  <a:gd name="T14" fmla="*/ 0 60000 65536"/>
                  <a:gd name="T15" fmla="*/ 0 60000 65536"/>
                  <a:gd name="T16" fmla="*/ 0 60000 65536"/>
                  <a:gd name="T17" fmla="*/ 0 60000 65536"/>
                  <a:gd name="T18" fmla="*/ 0 60000 65536"/>
                  <a:gd name="T19" fmla="*/ 0 60000 65536"/>
                  <a:gd name="T20" fmla="*/ 0 60000 65536"/>
                  <a:gd name="T21" fmla="*/ 0 w 212"/>
                  <a:gd name="T22" fmla="*/ 0 h 177"/>
                  <a:gd name="T23" fmla="*/ 212 w 212"/>
                  <a:gd name="T24" fmla="*/ 177 h 17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2" h="177">
                    <a:moveTo>
                      <a:pt x="18" y="0"/>
                    </a:moveTo>
                    <a:cubicBezTo>
                      <a:pt x="12" y="0"/>
                      <a:pt x="6" y="0"/>
                      <a:pt x="0" y="0"/>
                    </a:cubicBezTo>
                    <a:cubicBezTo>
                      <a:pt x="100" y="8"/>
                      <a:pt x="178" y="82"/>
                      <a:pt x="178" y="172"/>
                    </a:cubicBezTo>
                    <a:cubicBezTo>
                      <a:pt x="178" y="173"/>
                      <a:pt x="178" y="175"/>
                      <a:pt x="178" y="177"/>
                    </a:cubicBezTo>
                    <a:cubicBezTo>
                      <a:pt x="212" y="177"/>
                      <a:pt x="212" y="177"/>
                      <a:pt x="212" y="177"/>
                    </a:cubicBezTo>
                    <a:cubicBezTo>
                      <a:pt x="212" y="175"/>
                      <a:pt x="212" y="173"/>
                      <a:pt x="212" y="172"/>
                    </a:cubicBezTo>
                    <a:cubicBezTo>
                      <a:pt x="212" y="77"/>
                      <a:pt x="125" y="0"/>
                      <a:pt x="18"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32" name="图片 82"/>
              <p:cNvSpPr>
                <a:spLocks noChangeArrowheads="1"/>
              </p:cNvSpPr>
              <p:nvPr/>
            </p:nvSpPr>
            <p:spPr bwMode="auto">
              <a:xfrm>
                <a:off x="5844778" y="3219450"/>
                <a:ext cx="2614613" cy="1209675"/>
              </a:xfrm>
              <a:custGeom>
                <a:avLst/>
                <a:gdLst>
                  <a:gd name="T0" fmla="*/ 389 w 389"/>
                  <a:gd name="T1" fmla="*/ 177 h 177"/>
                  <a:gd name="T2" fmla="*/ 389 w 389"/>
                  <a:gd name="T3" fmla="*/ 172 h 177"/>
                  <a:gd name="T4" fmla="*/ 195 w 389"/>
                  <a:gd name="T5" fmla="*/ 0 h 177"/>
                  <a:gd name="T6" fmla="*/ 0 w 389"/>
                  <a:gd name="T7" fmla="*/ 172 h 177"/>
                  <a:gd name="T8" fmla="*/ 0 w 389"/>
                  <a:gd name="T9" fmla="*/ 177 h 177"/>
                  <a:gd name="T10" fmla="*/ 389 w 389"/>
                  <a:gd name="T11" fmla="*/ 177 h 177"/>
                  <a:gd name="T12" fmla="*/ 0 60000 65536"/>
                  <a:gd name="T13" fmla="*/ 0 60000 65536"/>
                  <a:gd name="T14" fmla="*/ 0 60000 65536"/>
                  <a:gd name="T15" fmla="*/ 0 60000 65536"/>
                  <a:gd name="T16" fmla="*/ 0 60000 65536"/>
                  <a:gd name="T17" fmla="*/ 0 60000 65536"/>
                  <a:gd name="T18" fmla="*/ 0 w 389"/>
                  <a:gd name="T19" fmla="*/ 0 h 177"/>
                  <a:gd name="T20" fmla="*/ 389 w 389"/>
                  <a:gd name="T21" fmla="*/ 177 h 177"/>
                </a:gdLst>
                <a:ahLst/>
                <a:cxnLst>
                  <a:cxn ang="T12">
                    <a:pos x="T0" y="T1"/>
                  </a:cxn>
                  <a:cxn ang="T13">
                    <a:pos x="T2" y="T3"/>
                  </a:cxn>
                  <a:cxn ang="T14">
                    <a:pos x="T4" y="T5"/>
                  </a:cxn>
                  <a:cxn ang="T15">
                    <a:pos x="T6" y="T7"/>
                  </a:cxn>
                  <a:cxn ang="T16">
                    <a:pos x="T8" y="T9"/>
                  </a:cxn>
                  <a:cxn ang="T17">
                    <a:pos x="T10" y="T11"/>
                  </a:cxn>
                </a:cxnLst>
                <a:rect l="T18" t="T19" r="T20" b="T21"/>
                <a:pathLst>
                  <a:path w="389" h="177">
                    <a:moveTo>
                      <a:pt x="389" y="177"/>
                    </a:moveTo>
                    <a:cubicBezTo>
                      <a:pt x="389" y="175"/>
                      <a:pt x="389" y="173"/>
                      <a:pt x="389" y="172"/>
                    </a:cubicBezTo>
                    <a:cubicBezTo>
                      <a:pt x="389" y="77"/>
                      <a:pt x="302" y="0"/>
                      <a:pt x="195" y="0"/>
                    </a:cubicBezTo>
                    <a:cubicBezTo>
                      <a:pt x="87" y="0"/>
                      <a:pt x="0" y="77"/>
                      <a:pt x="0" y="172"/>
                    </a:cubicBezTo>
                    <a:cubicBezTo>
                      <a:pt x="0" y="173"/>
                      <a:pt x="0" y="175"/>
                      <a:pt x="0" y="177"/>
                    </a:cubicBezTo>
                    <a:lnTo>
                      <a:pt x="389" y="177"/>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sp>
          <p:nvSpPr>
            <p:cNvPr id="60" name="图片 59"/>
            <p:cNvSpPr txBox="1"/>
            <p:nvPr/>
          </p:nvSpPr>
          <p:spPr>
            <a:xfrm>
              <a:off x="6675030" y="3983295"/>
              <a:ext cx="1107996" cy="461665"/>
            </a:xfrm>
            <a:prstGeom prst="rect">
              <a:avLst/>
            </a:prstGeom>
            <a:noFill/>
          </p:spPr>
          <p:txBody>
            <a:bodyPr wrap="none" rtlCol="0">
              <a:spAutoFit/>
            </a:bodyPr>
            <a:lstStyle/>
            <a:p>
              <a:r>
                <a:rPr lang="zh-CN" altLang="en-US" sz="2400" b="1" dirty="0" smtClean="0">
                  <a:solidFill>
                    <a:schemeClr val="bg1"/>
                  </a:solidFill>
                </a:rPr>
                <a:t>关键字</a:t>
              </a:r>
              <a:endParaRPr lang="zh-CN" altLang="en-US" sz="2400" b="1" dirty="0">
                <a:solidFill>
                  <a:schemeClr val="bg1"/>
                </a:solidFill>
              </a:endParaRPr>
            </a:p>
          </p:txBody>
        </p:sp>
      </p:grpSp>
    </p:spTree>
    <p:extLst>
      <p:ext uri="{BB962C8B-B14F-4D97-AF65-F5344CB8AC3E}">
        <p14:creationId xmlns:p14="http://schemas.microsoft.com/office/powerpoint/2010/main" val="3070881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61"/>
                                        </p:tgtEl>
                                        <p:attrNameLst>
                                          <p:attrName>style.visibility</p:attrName>
                                        </p:attrNameLst>
                                      </p:cBhvr>
                                      <p:to>
                                        <p:strVal val="visible"/>
                                      </p:to>
                                    </p:set>
                                    <p:anim calcmode="lin" valueType="num">
                                      <p:cBhvr additive="base">
                                        <p:cTn id="7" dur="500" fill="hold"/>
                                        <p:tgtEl>
                                          <p:spTgt spid="61"/>
                                        </p:tgtEl>
                                        <p:attrNameLst>
                                          <p:attrName>ppt_x</p:attrName>
                                        </p:attrNameLst>
                                      </p:cBhvr>
                                      <p:tavLst>
                                        <p:tav tm="0">
                                          <p:val>
                                            <p:strVal val="#ppt_x"/>
                                          </p:val>
                                        </p:tav>
                                        <p:tav tm="100000">
                                          <p:val>
                                            <p:strVal val="#ppt_x"/>
                                          </p:val>
                                        </p:tav>
                                      </p:tavLst>
                                    </p:anim>
                                    <p:anim calcmode="lin" valueType="num">
                                      <p:cBhvr additive="base">
                                        <p:cTn id="8" dur="500" fill="hold"/>
                                        <p:tgtEl>
                                          <p:spTgt spid="6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62"/>
                                        </p:tgtEl>
                                        <p:attrNameLst>
                                          <p:attrName>style.visibility</p:attrName>
                                        </p:attrNameLst>
                                      </p:cBhvr>
                                      <p:to>
                                        <p:strVal val="visible"/>
                                      </p:to>
                                    </p:set>
                                    <p:anim calcmode="lin" valueType="num">
                                      <p:cBhvr additive="base">
                                        <p:cTn id="12" dur="500" fill="hold"/>
                                        <p:tgtEl>
                                          <p:spTgt spid="62"/>
                                        </p:tgtEl>
                                        <p:attrNameLst>
                                          <p:attrName>ppt_x</p:attrName>
                                        </p:attrNameLst>
                                      </p:cBhvr>
                                      <p:tavLst>
                                        <p:tav tm="0">
                                          <p:val>
                                            <p:strVal val="#ppt_x"/>
                                          </p:val>
                                        </p:tav>
                                        <p:tav tm="100000">
                                          <p:val>
                                            <p:strVal val="#ppt_x"/>
                                          </p:val>
                                        </p:tav>
                                      </p:tavLst>
                                    </p:anim>
                                    <p:anim calcmode="lin" valueType="num">
                                      <p:cBhvr additive="base">
                                        <p:cTn id="13" dur="500" fill="hold"/>
                                        <p:tgtEl>
                                          <p:spTgt spid="62"/>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63"/>
                                        </p:tgtEl>
                                        <p:attrNameLst>
                                          <p:attrName>style.visibility</p:attrName>
                                        </p:attrNameLst>
                                      </p:cBhvr>
                                      <p:to>
                                        <p:strVal val="visible"/>
                                      </p:to>
                                    </p:set>
                                    <p:anim calcmode="lin" valueType="num">
                                      <p:cBhvr additive="base">
                                        <p:cTn id="17" dur="500" fill="hold"/>
                                        <p:tgtEl>
                                          <p:spTgt spid="63"/>
                                        </p:tgtEl>
                                        <p:attrNameLst>
                                          <p:attrName>ppt_x</p:attrName>
                                        </p:attrNameLst>
                                      </p:cBhvr>
                                      <p:tavLst>
                                        <p:tav tm="0">
                                          <p:val>
                                            <p:strVal val="#ppt_x"/>
                                          </p:val>
                                        </p:tav>
                                        <p:tav tm="100000">
                                          <p:val>
                                            <p:strVal val="#ppt_x"/>
                                          </p:val>
                                        </p:tav>
                                      </p:tavLst>
                                    </p:anim>
                                    <p:anim calcmode="lin" valueType="num">
                                      <p:cBhvr additive="base">
                                        <p:cTn id="18" dur="500" fill="hold"/>
                                        <p:tgtEl>
                                          <p:spTgt spid="63"/>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64"/>
                                        </p:tgtEl>
                                        <p:attrNameLst>
                                          <p:attrName>style.visibility</p:attrName>
                                        </p:attrNameLst>
                                      </p:cBhvr>
                                      <p:to>
                                        <p:strVal val="visible"/>
                                      </p:to>
                                    </p:set>
                                    <p:anim calcmode="lin" valueType="num">
                                      <p:cBhvr additive="base">
                                        <p:cTn id="22" dur="500" fill="hold"/>
                                        <p:tgtEl>
                                          <p:spTgt spid="64"/>
                                        </p:tgtEl>
                                        <p:attrNameLst>
                                          <p:attrName>ppt_x</p:attrName>
                                        </p:attrNameLst>
                                      </p:cBhvr>
                                      <p:tavLst>
                                        <p:tav tm="0">
                                          <p:val>
                                            <p:strVal val="#ppt_x"/>
                                          </p:val>
                                        </p:tav>
                                        <p:tav tm="100000">
                                          <p:val>
                                            <p:strVal val="#ppt_x"/>
                                          </p:val>
                                        </p:tav>
                                      </p:tavLst>
                                    </p:anim>
                                    <p:anim calcmode="lin" valueType="num">
                                      <p:cBhvr additive="base">
                                        <p:cTn id="23" dur="500" fill="hold"/>
                                        <p:tgtEl>
                                          <p:spTgt spid="64"/>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2" presetClass="entr" presetSubtype="4" fill="hold" grpId="0" nodeType="afterEffect">
                                  <p:stCondLst>
                                    <p:cond delay="0"/>
                                  </p:stCondLst>
                                  <p:childTnLst>
                                    <p:set>
                                      <p:cBhvr>
                                        <p:cTn id="26" dur="1" fill="hold">
                                          <p:stCondLst>
                                            <p:cond delay="0"/>
                                          </p:stCondLst>
                                        </p:cTn>
                                        <p:tgtEl>
                                          <p:spTgt spid="38"/>
                                        </p:tgtEl>
                                        <p:attrNameLst>
                                          <p:attrName>style.visibility</p:attrName>
                                        </p:attrNameLst>
                                      </p:cBhvr>
                                      <p:to>
                                        <p:strVal val="visible"/>
                                      </p:to>
                                    </p:set>
                                    <p:animEffect transition="in" filter="wipe(down)">
                                      <p:cBhvr>
                                        <p:cTn id="27" dur="250"/>
                                        <p:tgtEl>
                                          <p:spTgt spid="38"/>
                                        </p:tgtEl>
                                      </p:cBhvr>
                                    </p:animEffect>
                                  </p:childTnLst>
                                </p:cTn>
                              </p:par>
                            </p:childTnLst>
                          </p:cTn>
                        </p:par>
                        <p:par>
                          <p:cTn id="28" fill="hold">
                            <p:stCondLst>
                              <p:cond delay="2250"/>
                            </p:stCondLst>
                            <p:childTnLst>
                              <p:par>
                                <p:cTn id="29" presetID="22" presetClass="entr" presetSubtype="2" fill="hold" grpId="0" nodeType="afterEffect">
                                  <p:stCondLst>
                                    <p:cond delay="0"/>
                                  </p:stCondLst>
                                  <p:childTnLst>
                                    <p:set>
                                      <p:cBhvr>
                                        <p:cTn id="30" dur="1" fill="hold">
                                          <p:stCondLst>
                                            <p:cond delay="0"/>
                                          </p:stCondLst>
                                        </p:cTn>
                                        <p:tgtEl>
                                          <p:spTgt spid="39"/>
                                        </p:tgtEl>
                                        <p:attrNameLst>
                                          <p:attrName>style.visibility</p:attrName>
                                        </p:attrNameLst>
                                      </p:cBhvr>
                                      <p:to>
                                        <p:strVal val="visible"/>
                                      </p:to>
                                    </p:set>
                                    <p:animEffect transition="in" filter="wipe(right)">
                                      <p:cBhvr>
                                        <p:cTn id="31" dur="250"/>
                                        <p:tgtEl>
                                          <p:spTgt spid="39"/>
                                        </p:tgtEl>
                                      </p:cBhvr>
                                    </p:animEffect>
                                  </p:childTnLst>
                                </p:cTn>
                              </p:par>
                            </p:childTnLst>
                          </p:cTn>
                        </p:par>
                        <p:par>
                          <p:cTn id="32" fill="hold">
                            <p:stCondLst>
                              <p:cond delay="2500"/>
                            </p:stCondLst>
                            <p:childTnLst>
                              <p:par>
                                <p:cTn id="33" presetID="42" presetClass="entr" presetSubtype="0" fill="hold" nodeType="afterEffect">
                                  <p:stCondLst>
                                    <p:cond delay="0"/>
                                  </p:stCondLst>
                                  <p:childTnLst>
                                    <p:set>
                                      <p:cBhvr>
                                        <p:cTn id="34" dur="1" fill="hold">
                                          <p:stCondLst>
                                            <p:cond delay="0"/>
                                          </p:stCondLst>
                                        </p:cTn>
                                        <p:tgtEl>
                                          <p:spTgt spid="50"/>
                                        </p:tgtEl>
                                        <p:attrNameLst>
                                          <p:attrName>style.visibility</p:attrName>
                                        </p:attrNameLst>
                                      </p:cBhvr>
                                      <p:to>
                                        <p:strVal val="visible"/>
                                      </p:to>
                                    </p:set>
                                    <p:animEffect transition="in" filter="fade">
                                      <p:cBhvr>
                                        <p:cTn id="35" dur="500"/>
                                        <p:tgtEl>
                                          <p:spTgt spid="50"/>
                                        </p:tgtEl>
                                      </p:cBhvr>
                                    </p:animEffect>
                                    <p:anim calcmode="lin" valueType="num">
                                      <p:cBhvr>
                                        <p:cTn id="36" dur="500" fill="hold"/>
                                        <p:tgtEl>
                                          <p:spTgt spid="50"/>
                                        </p:tgtEl>
                                        <p:attrNameLst>
                                          <p:attrName>ppt_x</p:attrName>
                                        </p:attrNameLst>
                                      </p:cBhvr>
                                      <p:tavLst>
                                        <p:tav tm="0">
                                          <p:val>
                                            <p:strVal val="#ppt_x"/>
                                          </p:val>
                                        </p:tav>
                                        <p:tav tm="100000">
                                          <p:val>
                                            <p:strVal val="#ppt_x"/>
                                          </p:val>
                                        </p:tav>
                                      </p:tavLst>
                                    </p:anim>
                                    <p:anim calcmode="lin" valueType="num">
                                      <p:cBhvr>
                                        <p:cTn id="37" dur="500" fill="hold"/>
                                        <p:tgtEl>
                                          <p:spTgt spid="50"/>
                                        </p:tgtEl>
                                        <p:attrNameLst>
                                          <p:attrName>ppt_y</p:attrName>
                                        </p:attrNameLst>
                                      </p:cBhvr>
                                      <p:tavLst>
                                        <p:tav tm="0">
                                          <p:val>
                                            <p:strVal val="#ppt_y+.1"/>
                                          </p:val>
                                        </p:tav>
                                        <p:tav tm="100000">
                                          <p:val>
                                            <p:strVal val="#ppt_y"/>
                                          </p:val>
                                        </p:tav>
                                      </p:tavLst>
                                    </p:anim>
                                  </p:childTnLst>
                                </p:cTn>
                              </p:par>
                            </p:childTnLst>
                          </p:cTn>
                        </p:par>
                        <p:par>
                          <p:cTn id="38" fill="hold">
                            <p:stCondLst>
                              <p:cond delay="3000"/>
                            </p:stCondLst>
                            <p:childTnLst>
                              <p:par>
                                <p:cTn id="39" presetID="14" presetClass="entr" presetSubtype="10" fill="hold" grpId="0" nodeType="afterEffect">
                                  <p:stCondLst>
                                    <p:cond delay="0"/>
                                  </p:stCondLst>
                                  <p:childTnLst>
                                    <p:set>
                                      <p:cBhvr>
                                        <p:cTn id="40" dur="1" fill="hold">
                                          <p:stCondLst>
                                            <p:cond delay="0"/>
                                          </p:stCondLst>
                                        </p:cTn>
                                        <p:tgtEl>
                                          <p:spTgt spid="46"/>
                                        </p:tgtEl>
                                        <p:attrNameLst>
                                          <p:attrName>style.visibility</p:attrName>
                                        </p:attrNameLst>
                                      </p:cBhvr>
                                      <p:to>
                                        <p:strVal val="visible"/>
                                      </p:to>
                                    </p:set>
                                    <p:animEffect transition="in" filter="randombar(horizontal)">
                                      <p:cBhvr>
                                        <p:cTn id="41" dur="500"/>
                                        <p:tgtEl>
                                          <p:spTgt spid="46"/>
                                        </p:tgtEl>
                                      </p:cBhvr>
                                    </p:animEffect>
                                  </p:childTnLst>
                                </p:cTn>
                              </p:par>
                            </p:childTnLst>
                          </p:cTn>
                        </p:par>
                        <p:par>
                          <p:cTn id="42" fill="hold">
                            <p:stCondLst>
                              <p:cond delay="3500"/>
                            </p:stCondLst>
                            <p:childTnLst>
                              <p:par>
                                <p:cTn id="43" presetID="22" presetClass="entr" presetSubtype="4" fill="hold" grpId="0" nodeType="afterEffect">
                                  <p:stCondLst>
                                    <p:cond delay="0"/>
                                  </p:stCondLst>
                                  <p:childTnLst>
                                    <p:set>
                                      <p:cBhvr>
                                        <p:cTn id="44" dur="1" fill="hold">
                                          <p:stCondLst>
                                            <p:cond delay="0"/>
                                          </p:stCondLst>
                                        </p:cTn>
                                        <p:tgtEl>
                                          <p:spTgt spid="40"/>
                                        </p:tgtEl>
                                        <p:attrNameLst>
                                          <p:attrName>style.visibility</p:attrName>
                                        </p:attrNameLst>
                                      </p:cBhvr>
                                      <p:to>
                                        <p:strVal val="visible"/>
                                      </p:to>
                                    </p:set>
                                    <p:animEffect transition="in" filter="wipe(down)">
                                      <p:cBhvr>
                                        <p:cTn id="45" dur="250"/>
                                        <p:tgtEl>
                                          <p:spTgt spid="40"/>
                                        </p:tgtEl>
                                      </p:cBhvr>
                                    </p:animEffect>
                                  </p:childTnLst>
                                </p:cTn>
                              </p:par>
                              <p:par>
                                <p:cTn id="46" presetID="22" presetClass="entr" presetSubtype="2" fill="hold" grpId="0" nodeType="withEffect">
                                  <p:stCondLst>
                                    <p:cond delay="0"/>
                                  </p:stCondLst>
                                  <p:childTnLst>
                                    <p:set>
                                      <p:cBhvr>
                                        <p:cTn id="47" dur="1" fill="hold">
                                          <p:stCondLst>
                                            <p:cond delay="0"/>
                                          </p:stCondLst>
                                        </p:cTn>
                                        <p:tgtEl>
                                          <p:spTgt spid="41"/>
                                        </p:tgtEl>
                                        <p:attrNameLst>
                                          <p:attrName>style.visibility</p:attrName>
                                        </p:attrNameLst>
                                      </p:cBhvr>
                                      <p:to>
                                        <p:strVal val="visible"/>
                                      </p:to>
                                    </p:set>
                                    <p:animEffect transition="in" filter="wipe(right)">
                                      <p:cBhvr>
                                        <p:cTn id="48" dur="250"/>
                                        <p:tgtEl>
                                          <p:spTgt spid="41"/>
                                        </p:tgtEl>
                                      </p:cBhvr>
                                    </p:animEffect>
                                  </p:childTnLst>
                                </p:cTn>
                              </p:par>
                            </p:childTnLst>
                          </p:cTn>
                        </p:par>
                        <p:par>
                          <p:cTn id="49" fill="hold">
                            <p:stCondLst>
                              <p:cond delay="3750"/>
                            </p:stCondLst>
                            <p:childTnLst>
                              <p:par>
                                <p:cTn id="50" presetID="42" presetClass="entr" presetSubtype="0" fill="hold" nodeType="afterEffect">
                                  <p:stCondLst>
                                    <p:cond delay="0"/>
                                  </p:stCondLst>
                                  <p:childTnLst>
                                    <p:set>
                                      <p:cBhvr>
                                        <p:cTn id="51" dur="1" fill="hold">
                                          <p:stCondLst>
                                            <p:cond delay="0"/>
                                          </p:stCondLst>
                                        </p:cTn>
                                        <p:tgtEl>
                                          <p:spTgt spid="51"/>
                                        </p:tgtEl>
                                        <p:attrNameLst>
                                          <p:attrName>style.visibility</p:attrName>
                                        </p:attrNameLst>
                                      </p:cBhvr>
                                      <p:to>
                                        <p:strVal val="visible"/>
                                      </p:to>
                                    </p:set>
                                    <p:animEffect transition="in" filter="fade">
                                      <p:cBhvr>
                                        <p:cTn id="52" dur="500"/>
                                        <p:tgtEl>
                                          <p:spTgt spid="51"/>
                                        </p:tgtEl>
                                      </p:cBhvr>
                                    </p:animEffect>
                                    <p:anim calcmode="lin" valueType="num">
                                      <p:cBhvr>
                                        <p:cTn id="53" dur="500" fill="hold"/>
                                        <p:tgtEl>
                                          <p:spTgt spid="51"/>
                                        </p:tgtEl>
                                        <p:attrNameLst>
                                          <p:attrName>ppt_x</p:attrName>
                                        </p:attrNameLst>
                                      </p:cBhvr>
                                      <p:tavLst>
                                        <p:tav tm="0">
                                          <p:val>
                                            <p:strVal val="#ppt_x"/>
                                          </p:val>
                                        </p:tav>
                                        <p:tav tm="100000">
                                          <p:val>
                                            <p:strVal val="#ppt_x"/>
                                          </p:val>
                                        </p:tav>
                                      </p:tavLst>
                                    </p:anim>
                                    <p:anim calcmode="lin" valueType="num">
                                      <p:cBhvr>
                                        <p:cTn id="54" dur="500" fill="hold"/>
                                        <p:tgtEl>
                                          <p:spTgt spid="51"/>
                                        </p:tgtEl>
                                        <p:attrNameLst>
                                          <p:attrName>ppt_y</p:attrName>
                                        </p:attrNameLst>
                                      </p:cBhvr>
                                      <p:tavLst>
                                        <p:tav tm="0">
                                          <p:val>
                                            <p:strVal val="#ppt_y+.1"/>
                                          </p:val>
                                        </p:tav>
                                        <p:tav tm="100000">
                                          <p:val>
                                            <p:strVal val="#ppt_y"/>
                                          </p:val>
                                        </p:tav>
                                      </p:tavLst>
                                    </p:anim>
                                  </p:childTnLst>
                                </p:cTn>
                              </p:par>
                            </p:childTnLst>
                          </p:cTn>
                        </p:par>
                        <p:par>
                          <p:cTn id="55" fill="hold">
                            <p:stCondLst>
                              <p:cond delay="4250"/>
                            </p:stCondLst>
                            <p:childTnLst>
                              <p:par>
                                <p:cTn id="56" presetID="14" presetClass="entr" presetSubtype="10" fill="hold" grpId="0" nodeType="afterEffect">
                                  <p:stCondLst>
                                    <p:cond delay="0"/>
                                  </p:stCondLst>
                                  <p:childTnLst>
                                    <p:set>
                                      <p:cBhvr>
                                        <p:cTn id="57" dur="1" fill="hold">
                                          <p:stCondLst>
                                            <p:cond delay="0"/>
                                          </p:stCondLst>
                                        </p:cTn>
                                        <p:tgtEl>
                                          <p:spTgt spid="47"/>
                                        </p:tgtEl>
                                        <p:attrNameLst>
                                          <p:attrName>style.visibility</p:attrName>
                                        </p:attrNameLst>
                                      </p:cBhvr>
                                      <p:to>
                                        <p:strVal val="visible"/>
                                      </p:to>
                                    </p:set>
                                    <p:animEffect transition="in" filter="randombar(horizontal)">
                                      <p:cBhvr>
                                        <p:cTn id="58" dur="500"/>
                                        <p:tgtEl>
                                          <p:spTgt spid="47"/>
                                        </p:tgtEl>
                                      </p:cBhvr>
                                    </p:animEffect>
                                  </p:childTnLst>
                                </p:cTn>
                              </p:par>
                            </p:childTnLst>
                          </p:cTn>
                        </p:par>
                        <p:par>
                          <p:cTn id="59" fill="hold">
                            <p:stCondLst>
                              <p:cond delay="4750"/>
                            </p:stCondLst>
                            <p:childTnLst>
                              <p:par>
                                <p:cTn id="60" presetID="22" presetClass="entr" presetSubtype="4" fill="hold" grpId="0" nodeType="afterEffect">
                                  <p:stCondLst>
                                    <p:cond delay="0"/>
                                  </p:stCondLst>
                                  <p:childTnLst>
                                    <p:set>
                                      <p:cBhvr>
                                        <p:cTn id="61" dur="1" fill="hold">
                                          <p:stCondLst>
                                            <p:cond delay="0"/>
                                          </p:stCondLst>
                                        </p:cTn>
                                        <p:tgtEl>
                                          <p:spTgt spid="42"/>
                                        </p:tgtEl>
                                        <p:attrNameLst>
                                          <p:attrName>style.visibility</p:attrName>
                                        </p:attrNameLst>
                                      </p:cBhvr>
                                      <p:to>
                                        <p:strVal val="visible"/>
                                      </p:to>
                                    </p:set>
                                    <p:animEffect transition="in" filter="wipe(down)">
                                      <p:cBhvr>
                                        <p:cTn id="62" dur="250"/>
                                        <p:tgtEl>
                                          <p:spTgt spid="42"/>
                                        </p:tgtEl>
                                      </p:cBhvr>
                                    </p:animEffect>
                                  </p:childTnLst>
                                </p:cTn>
                              </p:par>
                              <p:par>
                                <p:cTn id="63" presetID="22" presetClass="entr" presetSubtype="2" fill="hold" grpId="0" nodeType="withEffect">
                                  <p:stCondLst>
                                    <p:cond delay="0"/>
                                  </p:stCondLst>
                                  <p:childTnLst>
                                    <p:set>
                                      <p:cBhvr>
                                        <p:cTn id="64" dur="1" fill="hold">
                                          <p:stCondLst>
                                            <p:cond delay="0"/>
                                          </p:stCondLst>
                                        </p:cTn>
                                        <p:tgtEl>
                                          <p:spTgt spid="43"/>
                                        </p:tgtEl>
                                        <p:attrNameLst>
                                          <p:attrName>style.visibility</p:attrName>
                                        </p:attrNameLst>
                                      </p:cBhvr>
                                      <p:to>
                                        <p:strVal val="visible"/>
                                      </p:to>
                                    </p:set>
                                    <p:animEffect transition="in" filter="wipe(right)">
                                      <p:cBhvr>
                                        <p:cTn id="65" dur="250"/>
                                        <p:tgtEl>
                                          <p:spTgt spid="43"/>
                                        </p:tgtEl>
                                      </p:cBhvr>
                                    </p:animEffect>
                                  </p:childTnLst>
                                </p:cTn>
                              </p:par>
                            </p:childTnLst>
                          </p:cTn>
                        </p:par>
                        <p:par>
                          <p:cTn id="66" fill="hold">
                            <p:stCondLst>
                              <p:cond delay="5000"/>
                            </p:stCondLst>
                            <p:childTnLst>
                              <p:par>
                                <p:cTn id="67" presetID="42" presetClass="entr" presetSubtype="0" fill="hold" nodeType="afterEffect">
                                  <p:stCondLst>
                                    <p:cond delay="0"/>
                                  </p:stCondLst>
                                  <p:childTnLst>
                                    <p:set>
                                      <p:cBhvr>
                                        <p:cTn id="68" dur="1" fill="hold">
                                          <p:stCondLst>
                                            <p:cond delay="0"/>
                                          </p:stCondLst>
                                        </p:cTn>
                                        <p:tgtEl>
                                          <p:spTgt spid="52"/>
                                        </p:tgtEl>
                                        <p:attrNameLst>
                                          <p:attrName>style.visibility</p:attrName>
                                        </p:attrNameLst>
                                      </p:cBhvr>
                                      <p:to>
                                        <p:strVal val="visible"/>
                                      </p:to>
                                    </p:set>
                                    <p:animEffect transition="in" filter="fade">
                                      <p:cBhvr>
                                        <p:cTn id="69" dur="500"/>
                                        <p:tgtEl>
                                          <p:spTgt spid="52"/>
                                        </p:tgtEl>
                                      </p:cBhvr>
                                    </p:animEffect>
                                    <p:anim calcmode="lin" valueType="num">
                                      <p:cBhvr>
                                        <p:cTn id="70" dur="500" fill="hold"/>
                                        <p:tgtEl>
                                          <p:spTgt spid="52"/>
                                        </p:tgtEl>
                                        <p:attrNameLst>
                                          <p:attrName>ppt_x</p:attrName>
                                        </p:attrNameLst>
                                      </p:cBhvr>
                                      <p:tavLst>
                                        <p:tav tm="0">
                                          <p:val>
                                            <p:strVal val="#ppt_x"/>
                                          </p:val>
                                        </p:tav>
                                        <p:tav tm="100000">
                                          <p:val>
                                            <p:strVal val="#ppt_x"/>
                                          </p:val>
                                        </p:tav>
                                      </p:tavLst>
                                    </p:anim>
                                    <p:anim calcmode="lin" valueType="num">
                                      <p:cBhvr>
                                        <p:cTn id="71" dur="500" fill="hold"/>
                                        <p:tgtEl>
                                          <p:spTgt spid="52"/>
                                        </p:tgtEl>
                                        <p:attrNameLst>
                                          <p:attrName>ppt_y</p:attrName>
                                        </p:attrNameLst>
                                      </p:cBhvr>
                                      <p:tavLst>
                                        <p:tav tm="0">
                                          <p:val>
                                            <p:strVal val="#ppt_y+.1"/>
                                          </p:val>
                                        </p:tav>
                                        <p:tav tm="100000">
                                          <p:val>
                                            <p:strVal val="#ppt_y"/>
                                          </p:val>
                                        </p:tav>
                                      </p:tavLst>
                                    </p:anim>
                                  </p:childTnLst>
                                </p:cTn>
                              </p:par>
                            </p:childTnLst>
                          </p:cTn>
                        </p:par>
                        <p:par>
                          <p:cTn id="72" fill="hold">
                            <p:stCondLst>
                              <p:cond delay="5500"/>
                            </p:stCondLst>
                            <p:childTnLst>
                              <p:par>
                                <p:cTn id="73" presetID="14" presetClass="entr" presetSubtype="10" fill="hold" grpId="0" nodeType="afterEffect">
                                  <p:stCondLst>
                                    <p:cond delay="0"/>
                                  </p:stCondLst>
                                  <p:childTnLst>
                                    <p:set>
                                      <p:cBhvr>
                                        <p:cTn id="74" dur="1" fill="hold">
                                          <p:stCondLst>
                                            <p:cond delay="0"/>
                                          </p:stCondLst>
                                        </p:cTn>
                                        <p:tgtEl>
                                          <p:spTgt spid="48"/>
                                        </p:tgtEl>
                                        <p:attrNameLst>
                                          <p:attrName>style.visibility</p:attrName>
                                        </p:attrNameLst>
                                      </p:cBhvr>
                                      <p:to>
                                        <p:strVal val="visible"/>
                                      </p:to>
                                    </p:set>
                                    <p:animEffect transition="in" filter="randombar(horizontal)">
                                      <p:cBhvr>
                                        <p:cTn id="75" dur="500"/>
                                        <p:tgtEl>
                                          <p:spTgt spid="48"/>
                                        </p:tgtEl>
                                      </p:cBhvr>
                                    </p:animEffect>
                                  </p:childTnLst>
                                </p:cTn>
                              </p:par>
                            </p:childTnLst>
                          </p:cTn>
                        </p:par>
                        <p:par>
                          <p:cTn id="76" fill="hold">
                            <p:stCondLst>
                              <p:cond delay="6000"/>
                            </p:stCondLst>
                            <p:childTnLst>
                              <p:par>
                                <p:cTn id="77" presetID="22" presetClass="entr" presetSubtype="4" fill="hold" grpId="0" nodeType="afterEffect">
                                  <p:stCondLst>
                                    <p:cond delay="0"/>
                                  </p:stCondLst>
                                  <p:childTnLst>
                                    <p:set>
                                      <p:cBhvr>
                                        <p:cTn id="78" dur="1" fill="hold">
                                          <p:stCondLst>
                                            <p:cond delay="0"/>
                                          </p:stCondLst>
                                        </p:cTn>
                                        <p:tgtEl>
                                          <p:spTgt spid="44"/>
                                        </p:tgtEl>
                                        <p:attrNameLst>
                                          <p:attrName>style.visibility</p:attrName>
                                        </p:attrNameLst>
                                      </p:cBhvr>
                                      <p:to>
                                        <p:strVal val="visible"/>
                                      </p:to>
                                    </p:set>
                                    <p:animEffect transition="in" filter="wipe(down)">
                                      <p:cBhvr>
                                        <p:cTn id="79" dur="250"/>
                                        <p:tgtEl>
                                          <p:spTgt spid="44"/>
                                        </p:tgtEl>
                                      </p:cBhvr>
                                    </p:animEffect>
                                  </p:childTnLst>
                                </p:cTn>
                              </p:par>
                              <p:par>
                                <p:cTn id="80" presetID="22" presetClass="entr" presetSubtype="2" fill="hold" grpId="0" nodeType="withEffect">
                                  <p:stCondLst>
                                    <p:cond delay="0"/>
                                  </p:stCondLst>
                                  <p:childTnLst>
                                    <p:set>
                                      <p:cBhvr>
                                        <p:cTn id="81" dur="1" fill="hold">
                                          <p:stCondLst>
                                            <p:cond delay="0"/>
                                          </p:stCondLst>
                                        </p:cTn>
                                        <p:tgtEl>
                                          <p:spTgt spid="45"/>
                                        </p:tgtEl>
                                        <p:attrNameLst>
                                          <p:attrName>style.visibility</p:attrName>
                                        </p:attrNameLst>
                                      </p:cBhvr>
                                      <p:to>
                                        <p:strVal val="visible"/>
                                      </p:to>
                                    </p:set>
                                    <p:animEffect transition="in" filter="wipe(right)">
                                      <p:cBhvr>
                                        <p:cTn id="82" dur="250"/>
                                        <p:tgtEl>
                                          <p:spTgt spid="45"/>
                                        </p:tgtEl>
                                      </p:cBhvr>
                                    </p:animEffect>
                                  </p:childTnLst>
                                </p:cTn>
                              </p:par>
                            </p:childTnLst>
                          </p:cTn>
                        </p:par>
                        <p:par>
                          <p:cTn id="83" fill="hold">
                            <p:stCondLst>
                              <p:cond delay="6250"/>
                            </p:stCondLst>
                            <p:childTnLst>
                              <p:par>
                                <p:cTn id="84" presetID="42" presetClass="entr" presetSubtype="0" fill="hold" nodeType="afterEffect">
                                  <p:stCondLst>
                                    <p:cond delay="0"/>
                                  </p:stCondLst>
                                  <p:childTnLst>
                                    <p:set>
                                      <p:cBhvr>
                                        <p:cTn id="85" dur="1" fill="hold">
                                          <p:stCondLst>
                                            <p:cond delay="0"/>
                                          </p:stCondLst>
                                        </p:cTn>
                                        <p:tgtEl>
                                          <p:spTgt spid="53"/>
                                        </p:tgtEl>
                                        <p:attrNameLst>
                                          <p:attrName>style.visibility</p:attrName>
                                        </p:attrNameLst>
                                      </p:cBhvr>
                                      <p:to>
                                        <p:strVal val="visible"/>
                                      </p:to>
                                    </p:set>
                                    <p:animEffect transition="in" filter="fade">
                                      <p:cBhvr>
                                        <p:cTn id="86" dur="500"/>
                                        <p:tgtEl>
                                          <p:spTgt spid="53"/>
                                        </p:tgtEl>
                                      </p:cBhvr>
                                    </p:animEffect>
                                    <p:anim calcmode="lin" valueType="num">
                                      <p:cBhvr>
                                        <p:cTn id="87" dur="500" fill="hold"/>
                                        <p:tgtEl>
                                          <p:spTgt spid="53"/>
                                        </p:tgtEl>
                                        <p:attrNameLst>
                                          <p:attrName>ppt_x</p:attrName>
                                        </p:attrNameLst>
                                      </p:cBhvr>
                                      <p:tavLst>
                                        <p:tav tm="0">
                                          <p:val>
                                            <p:strVal val="#ppt_x"/>
                                          </p:val>
                                        </p:tav>
                                        <p:tav tm="100000">
                                          <p:val>
                                            <p:strVal val="#ppt_x"/>
                                          </p:val>
                                        </p:tav>
                                      </p:tavLst>
                                    </p:anim>
                                    <p:anim calcmode="lin" valueType="num">
                                      <p:cBhvr>
                                        <p:cTn id="88" dur="500" fill="hold"/>
                                        <p:tgtEl>
                                          <p:spTgt spid="53"/>
                                        </p:tgtEl>
                                        <p:attrNameLst>
                                          <p:attrName>ppt_y</p:attrName>
                                        </p:attrNameLst>
                                      </p:cBhvr>
                                      <p:tavLst>
                                        <p:tav tm="0">
                                          <p:val>
                                            <p:strVal val="#ppt_y+.1"/>
                                          </p:val>
                                        </p:tav>
                                        <p:tav tm="100000">
                                          <p:val>
                                            <p:strVal val="#ppt_y"/>
                                          </p:val>
                                        </p:tav>
                                      </p:tavLst>
                                    </p:anim>
                                  </p:childTnLst>
                                </p:cTn>
                              </p:par>
                            </p:childTnLst>
                          </p:cTn>
                        </p:par>
                        <p:par>
                          <p:cTn id="89" fill="hold">
                            <p:stCondLst>
                              <p:cond delay="6750"/>
                            </p:stCondLst>
                            <p:childTnLst>
                              <p:par>
                                <p:cTn id="90" presetID="14" presetClass="entr" presetSubtype="10" fill="hold" grpId="0" nodeType="afterEffect">
                                  <p:stCondLst>
                                    <p:cond delay="0"/>
                                  </p:stCondLst>
                                  <p:childTnLst>
                                    <p:set>
                                      <p:cBhvr>
                                        <p:cTn id="91" dur="1" fill="hold">
                                          <p:stCondLst>
                                            <p:cond delay="0"/>
                                          </p:stCondLst>
                                        </p:cTn>
                                        <p:tgtEl>
                                          <p:spTgt spid="49"/>
                                        </p:tgtEl>
                                        <p:attrNameLst>
                                          <p:attrName>style.visibility</p:attrName>
                                        </p:attrNameLst>
                                      </p:cBhvr>
                                      <p:to>
                                        <p:strVal val="visible"/>
                                      </p:to>
                                    </p:set>
                                    <p:animEffect transition="in" filter="randombar(horizontal)">
                                      <p:cBhvr>
                                        <p:cTn id="92"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9" grpId="0" animBg="1"/>
      <p:bldP spid="40" grpId="0" animBg="1"/>
      <p:bldP spid="41" grpId="0" animBg="1"/>
      <p:bldP spid="42" grpId="0" animBg="1"/>
      <p:bldP spid="43" grpId="0" animBg="1"/>
      <p:bldP spid="44" grpId="0" animBg="1"/>
      <p:bldP spid="45" grpId="0" animBg="1"/>
      <p:bldP spid="46" grpId="0"/>
      <p:bldP spid="47" grpId="0"/>
      <p:bldP spid="48" grpId="0"/>
      <p:bldP spid="4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图片 12"/>
          <p:cNvGrpSpPr/>
          <p:nvPr/>
        </p:nvGrpSpPr>
        <p:grpSpPr>
          <a:xfrm>
            <a:off x="951000" y="1059582"/>
            <a:ext cx="5050971" cy="687814"/>
            <a:chOff x="1094999" y="1059582"/>
            <a:chExt cx="5050971" cy="687814"/>
          </a:xfrm>
        </p:grpSpPr>
        <p:sp>
          <p:nvSpPr>
            <p:cNvPr id="2" name="MH_Number_1">
              <a:hlinkClick r:id="" action="ppaction://noaction"/>
            </p:cNvPr>
            <p:cNvSpPr>
              <a:spLocks/>
            </p:cNvSpPr>
            <p:nvPr>
              <p:custDataLst>
                <p:tags r:id="rId10"/>
              </p:custDataLst>
            </p:nvPr>
          </p:nvSpPr>
          <p:spPr bwMode="auto">
            <a:xfrm>
              <a:off x="1094999" y="1167706"/>
              <a:ext cx="1200316" cy="471566"/>
            </a:xfrm>
            <a:prstGeom prst="homePlate">
              <a:avLst/>
            </a:prstGeom>
            <a:solidFill>
              <a:schemeClr val="accent1"/>
            </a:solidFill>
            <a:ln>
              <a:noFill/>
            </a:ln>
          </p:spPr>
          <p:txBody>
            <a:bodyPr vert="horz" wrap="square" lIns="36000" tIns="0" rIns="0" bIns="0" numCol="1" anchor="ctr" anchorCtr="0" compatLnSpc="1">
              <a:prstTxWarp prst="textNoShape">
                <a:avLst/>
              </a:prstTxWarp>
              <a:noAutofit/>
            </a:bodyPr>
            <a:lstStyle/>
            <a:p>
              <a:pPr algn="ctr"/>
              <a:r>
                <a:rPr lang="zh-CN" altLang="en-US" sz="2000" b="1" spc="200">
                  <a:solidFill>
                    <a:srgbClr val="FFFFFF"/>
                  </a:solidFill>
                  <a:latin typeface="+mn-ea"/>
                </a:rPr>
                <a:t>第一章</a:t>
              </a:r>
            </a:p>
          </p:txBody>
        </p:sp>
        <p:sp>
          <p:nvSpPr>
            <p:cNvPr id="3" name="MH_Entry_1">
              <a:hlinkClick r:id="" action="ppaction://noaction"/>
            </p:cNvPr>
            <p:cNvSpPr txBox="1">
              <a:spLocks noChangeArrowheads="1"/>
            </p:cNvSpPr>
            <p:nvPr>
              <p:custDataLst>
                <p:tags r:id="rId11"/>
              </p:custDataLst>
            </p:nvPr>
          </p:nvSpPr>
          <p:spPr bwMode="auto">
            <a:xfrm>
              <a:off x="2295314" y="1059582"/>
              <a:ext cx="3850656" cy="687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44000" anchor="ctr" anchorCtr="0">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pPr>
              <a:r>
                <a:rPr lang="zh-CN" altLang="en-US" sz="2000" dirty="0" smtClean="0">
                  <a:latin typeface="+mn-ea"/>
                  <a:ea typeface="+mn-ea"/>
                </a:rPr>
                <a:t>请在此处输入您的标题</a:t>
              </a:r>
              <a:r>
                <a:rPr lang="en-US" altLang="zh-CN" sz="2000" dirty="0" smtClean="0">
                  <a:latin typeface="+mn-ea"/>
                  <a:ea typeface="+mn-ea"/>
                </a:rPr>
                <a:t>1</a:t>
              </a:r>
            </a:p>
          </p:txBody>
        </p:sp>
      </p:grpSp>
      <p:grpSp>
        <p:nvGrpSpPr>
          <p:cNvPr id="14" name="图片 13"/>
          <p:cNvGrpSpPr/>
          <p:nvPr/>
        </p:nvGrpSpPr>
        <p:grpSpPr>
          <a:xfrm>
            <a:off x="1402616" y="1956593"/>
            <a:ext cx="5041592" cy="687814"/>
            <a:chOff x="1546615" y="1956593"/>
            <a:chExt cx="5041592" cy="687814"/>
          </a:xfrm>
        </p:grpSpPr>
        <p:sp>
          <p:nvSpPr>
            <p:cNvPr id="4" name="MH_Number_2">
              <a:hlinkClick r:id="" action="ppaction://noaction"/>
            </p:cNvPr>
            <p:cNvSpPr>
              <a:spLocks/>
            </p:cNvSpPr>
            <p:nvPr>
              <p:custDataLst>
                <p:tags r:id="rId8"/>
              </p:custDataLst>
            </p:nvPr>
          </p:nvSpPr>
          <p:spPr bwMode="auto">
            <a:xfrm>
              <a:off x="1546615" y="2065179"/>
              <a:ext cx="1190938" cy="470642"/>
            </a:xfrm>
            <a:prstGeom prst="homePlate">
              <a:avLst/>
            </a:prstGeom>
            <a:solidFill>
              <a:schemeClr val="accent2"/>
            </a:solidFill>
            <a:ln>
              <a:noFill/>
            </a:ln>
          </p:spPr>
          <p:txBody>
            <a:bodyPr vert="horz" wrap="square" lIns="36000" tIns="0" rIns="0" bIns="0" numCol="1" anchor="ctr" anchorCtr="0" compatLnSpc="1">
              <a:prstTxWarp prst="textNoShape">
                <a:avLst/>
              </a:prstTxWarp>
              <a:noAutofit/>
            </a:bodyPr>
            <a:lstStyle/>
            <a:p>
              <a:pPr algn="ctr"/>
              <a:r>
                <a:rPr lang="zh-CN" altLang="en-US" sz="2000" b="1" spc="200" dirty="0" smtClean="0">
                  <a:solidFill>
                    <a:srgbClr val="FFFFFF"/>
                  </a:solidFill>
                  <a:latin typeface="+mn-ea"/>
                </a:rPr>
                <a:t>第二章</a:t>
              </a:r>
              <a:endParaRPr lang="zh-CN" altLang="en-US" sz="2000" b="1" spc="200" dirty="0">
                <a:solidFill>
                  <a:srgbClr val="FFFFFF"/>
                </a:solidFill>
                <a:latin typeface="+mn-ea"/>
              </a:endParaRPr>
            </a:p>
          </p:txBody>
        </p:sp>
        <p:sp>
          <p:nvSpPr>
            <p:cNvPr id="5" name="MH_Entry_2">
              <a:hlinkClick r:id="" action="ppaction://noaction"/>
            </p:cNvPr>
            <p:cNvSpPr txBox="1">
              <a:spLocks noChangeArrowheads="1"/>
            </p:cNvSpPr>
            <p:nvPr>
              <p:custDataLst>
                <p:tags r:id="rId9"/>
              </p:custDataLst>
            </p:nvPr>
          </p:nvSpPr>
          <p:spPr bwMode="auto">
            <a:xfrm>
              <a:off x="2737551" y="1956593"/>
              <a:ext cx="3850656" cy="687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44000" anchor="ctr" anchorCtr="0">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pPr>
              <a:r>
                <a:rPr lang="zh-CN" altLang="en-US" sz="2000" dirty="0" smtClean="0">
                  <a:latin typeface="+mn-ea"/>
                  <a:ea typeface="+mn-ea"/>
                </a:rPr>
                <a:t>请在此处输入您的标题</a:t>
              </a:r>
              <a:r>
                <a:rPr lang="en-US" altLang="zh-CN" sz="2000" dirty="0" smtClean="0">
                  <a:latin typeface="+mn-ea"/>
                  <a:ea typeface="+mn-ea"/>
                </a:rPr>
                <a:t>2</a:t>
              </a:r>
            </a:p>
          </p:txBody>
        </p:sp>
      </p:grpSp>
      <p:grpSp>
        <p:nvGrpSpPr>
          <p:cNvPr id="15" name="图片 14"/>
          <p:cNvGrpSpPr/>
          <p:nvPr/>
        </p:nvGrpSpPr>
        <p:grpSpPr>
          <a:xfrm>
            <a:off x="951000" y="2853603"/>
            <a:ext cx="5050971" cy="687814"/>
            <a:chOff x="1094999" y="2853603"/>
            <a:chExt cx="5050971" cy="687814"/>
          </a:xfrm>
        </p:grpSpPr>
        <p:sp>
          <p:nvSpPr>
            <p:cNvPr id="6" name="MH_Number_3">
              <a:hlinkClick r:id="" action="ppaction://noaction"/>
            </p:cNvPr>
            <p:cNvSpPr>
              <a:spLocks/>
            </p:cNvSpPr>
            <p:nvPr>
              <p:custDataLst>
                <p:tags r:id="rId6"/>
              </p:custDataLst>
            </p:nvPr>
          </p:nvSpPr>
          <p:spPr bwMode="auto">
            <a:xfrm>
              <a:off x="1094999" y="2961727"/>
              <a:ext cx="1200316" cy="471566"/>
            </a:xfrm>
            <a:prstGeom prst="homePlate">
              <a:avLst/>
            </a:prstGeom>
            <a:solidFill>
              <a:schemeClr val="accent3"/>
            </a:solidFill>
            <a:ln>
              <a:noFill/>
            </a:ln>
          </p:spPr>
          <p:txBody>
            <a:bodyPr vert="horz" wrap="square" lIns="36000" tIns="0" rIns="0" bIns="0" numCol="1" anchor="ctr" anchorCtr="0" compatLnSpc="1">
              <a:prstTxWarp prst="textNoShape">
                <a:avLst/>
              </a:prstTxWarp>
              <a:noAutofit/>
            </a:bodyPr>
            <a:lstStyle/>
            <a:p>
              <a:pPr algn="ctr"/>
              <a:r>
                <a:rPr lang="zh-CN" altLang="en-US" sz="2000" b="1" spc="200" dirty="0" smtClean="0">
                  <a:solidFill>
                    <a:srgbClr val="FFFFFF"/>
                  </a:solidFill>
                  <a:latin typeface="+mn-ea"/>
                </a:rPr>
                <a:t>第三章</a:t>
              </a:r>
              <a:endParaRPr lang="zh-CN" altLang="en-US" sz="2000" b="1" spc="200" dirty="0">
                <a:solidFill>
                  <a:srgbClr val="FFFFFF"/>
                </a:solidFill>
                <a:latin typeface="+mn-ea"/>
              </a:endParaRPr>
            </a:p>
          </p:txBody>
        </p:sp>
        <p:sp>
          <p:nvSpPr>
            <p:cNvPr id="7" name="MH_Entry_3">
              <a:hlinkClick r:id="" action="ppaction://noaction"/>
            </p:cNvPr>
            <p:cNvSpPr txBox="1">
              <a:spLocks noChangeArrowheads="1"/>
            </p:cNvSpPr>
            <p:nvPr>
              <p:custDataLst>
                <p:tags r:id="rId7"/>
              </p:custDataLst>
            </p:nvPr>
          </p:nvSpPr>
          <p:spPr bwMode="auto">
            <a:xfrm>
              <a:off x="2295314" y="2853603"/>
              <a:ext cx="3850656" cy="687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44000" anchor="ctr" anchorCtr="0">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pPr>
              <a:r>
                <a:rPr lang="zh-CN" altLang="en-US" sz="2000" dirty="0" smtClean="0">
                  <a:latin typeface="+mn-ea"/>
                  <a:ea typeface="+mn-ea"/>
                </a:rPr>
                <a:t>请在此处输入您的标题</a:t>
              </a:r>
              <a:r>
                <a:rPr lang="en-US" altLang="zh-CN" sz="2000" dirty="0" smtClean="0">
                  <a:latin typeface="+mn-ea"/>
                  <a:ea typeface="+mn-ea"/>
                </a:rPr>
                <a:t>3</a:t>
              </a:r>
            </a:p>
          </p:txBody>
        </p:sp>
      </p:grpSp>
      <p:grpSp>
        <p:nvGrpSpPr>
          <p:cNvPr id="17" name="图片 16"/>
          <p:cNvGrpSpPr/>
          <p:nvPr/>
        </p:nvGrpSpPr>
        <p:grpSpPr>
          <a:xfrm>
            <a:off x="1402616" y="3750614"/>
            <a:ext cx="5041592" cy="687814"/>
            <a:chOff x="1546615" y="3750614"/>
            <a:chExt cx="5041592" cy="687814"/>
          </a:xfrm>
        </p:grpSpPr>
        <p:sp>
          <p:nvSpPr>
            <p:cNvPr id="8" name="MH_Number_4">
              <a:hlinkClick r:id="" action="ppaction://noaction"/>
            </p:cNvPr>
            <p:cNvSpPr>
              <a:spLocks/>
            </p:cNvSpPr>
            <p:nvPr>
              <p:custDataLst>
                <p:tags r:id="rId4"/>
              </p:custDataLst>
            </p:nvPr>
          </p:nvSpPr>
          <p:spPr bwMode="auto">
            <a:xfrm>
              <a:off x="1546615" y="3859200"/>
              <a:ext cx="1190938" cy="470642"/>
            </a:xfrm>
            <a:prstGeom prst="homePlate">
              <a:avLst/>
            </a:prstGeom>
            <a:solidFill>
              <a:schemeClr val="accent4"/>
            </a:solidFill>
            <a:ln>
              <a:noFill/>
            </a:ln>
          </p:spPr>
          <p:txBody>
            <a:bodyPr vert="horz" wrap="square" lIns="36000" tIns="0" rIns="0" bIns="0" numCol="1" anchor="ctr" anchorCtr="0" compatLnSpc="1">
              <a:prstTxWarp prst="textNoShape">
                <a:avLst/>
              </a:prstTxWarp>
              <a:noAutofit/>
            </a:bodyPr>
            <a:lstStyle/>
            <a:p>
              <a:pPr algn="ctr"/>
              <a:r>
                <a:rPr lang="zh-CN" altLang="en-US" sz="2000" b="1" spc="200" dirty="0" smtClean="0">
                  <a:solidFill>
                    <a:srgbClr val="FFFFFF"/>
                  </a:solidFill>
                  <a:latin typeface="+mn-ea"/>
                </a:rPr>
                <a:t>第四章</a:t>
              </a:r>
              <a:endParaRPr lang="zh-CN" altLang="en-US" sz="2000" b="1" spc="200" dirty="0">
                <a:solidFill>
                  <a:srgbClr val="FFFFFF"/>
                </a:solidFill>
                <a:latin typeface="+mn-ea"/>
              </a:endParaRPr>
            </a:p>
          </p:txBody>
        </p:sp>
        <p:sp>
          <p:nvSpPr>
            <p:cNvPr id="9" name="MH_Entry_4">
              <a:hlinkClick r:id="" action="ppaction://noaction"/>
            </p:cNvPr>
            <p:cNvSpPr txBox="1">
              <a:spLocks noChangeArrowheads="1"/>
            </p:cNvSpPr>
            <p:nvPr>
              <p:custDataLst>
                <p:tags r:id="rId5"/>
              </p:custDataLst>
            </p:nvPr>
          </p:nvSpPr>
          <p:spPr bwMode="auto">
            <a:xfrm>
              <a:off x="2737551" y="3750614"/>
              <a:ext cx="3850656" cy="687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44000" anchor="ctr" anchorCtr="0">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pPr>
              <a:r>
                <a:rPr lang="zh-CN" altLang="en-US" sz="2000" dirty="0" smtClean="0">
                  <a:latin typeface="+mn-ea"/>
                  <a:ea typeface="+mn-ea"/>
                </a:rPr>
                <a:t>请在此处输入您的标题</a:t>
              </a:r>
              <a:r>
                <a:rPr lang="en-US" altLang="zh-CN" sz="2000" dirty="0" smtClean="0">
                  <a:latin typeface="+mn-ea"/>
                  <a:ea typeface="+mn-ea"/>
                </a:rPr>
                <a:t>4</a:t>
              </a:r>
            </a:p>
          </p:txBody>
        </p:sp>
      </p:grpSp>
      <p:sp>
        <p:nvSpPr>
          <p:cNvPr id="10" name="MH_Others_1"/>
          <p:cNvSpPr/>
          <p:nvPr>
            <p:custDataLst>
              <p:tags r:id="rId1"/>
            </p:custDataLst>
          </p:nvPr>
        </p:nvSpPr>
        <p:spPr>
          <a:xfrm>
            <a:off x="6842125" y="400587"/>
            <a:ext cx="1319138" cy="1304953"/>
          </a:xfrm>
          <a:prstGeom prst="rect">
            <a:avLst/>
          </a:prstGeom>
          <a:solidFill>
            <a:schemeClr val="accent1"/>
          </a:solidFill>
          <a:ln w="12700" cap="flat" cmpd="sng" algn="ctr">
            <a:noFill/>
            <a:prstDash val="solid"/>
            <a:miter lim="800000"/>
          </a:ln>
          <a:effectLst/>
        </p:spPr>
        <p:txBody>
          <a:bodyPr wrap="square" anchor="ctr">
            <a:noAutofit/>
          </a:bodyPr>
          <a:lstStyle/>
          <a:p>
            <a:pPr algn="ctr" eaLnBrk="1" fontAlgn="auto" hangingPunct="1">
              <a:spcBef>
                <a:spcPts val="0"/>
              </a:spcBef>
              <a:spcAft>
                <a:spcPts val="0"/>
              </a:spcAft>
              <a:defRPr/>
            </a:pPr>
            <a:r>
              <a:rPr lang="zh-CN" altLang="en-US" sz="8000" kern="0" dirty="0">
                <a:solidFill>
                  <a:prstClr val="white"/>
                </a:solidFill>
                <a:latin typeface="微软雅黑" panose="020B0503020204020204" pitchFamily="34" charset="-122"/>
                <a:ea typeface="微软雅黑" panose="020B0503020204020204" pitchFamily="34" charset="-122"/>
              </a:rPr>
              <a:t>目</a:t>
            </a:r>
          </a:p>
        </p:txBody>
      </p:sp>
      <p:sp>
        <p:nvSpPr>
          <p:cNvPr id="11" name="MH_Others_2"/>
          <p:cNvSpPr/>
          <p:nvPr>
            <p:custDataLst>
              <p:tags r:id="rId2"/>
            </p:custDataLst>
          </p:nvPr>
        </p:nvSpPr>
        <p:spPr>
          <a:xfrm>
            <a:off x="7551339" y="1596794"/>
            <a:ext cx="931434" cy="921978"/>
          </a:xfrm>
          <a:prstGeom prst="rect">
            <a:avLst/>
          </a:prstGeom>
          <a:solidFill>
            <a:srgbClr val="FFFFFF"/>
          </a:solidFill>
          <a:ln w="12700" cap="flat" cmpd="sng" algn="ctr">
            <a:solidFill>
              <a:schemeClr val="accent1"/>
            </a:solidFill>
            <a:prstDash val="solid"/>
            <a:miter lim="800000"/>
          </a:ln>
          <a:effectLst/>
        </p:spPr>
        <p:txBody>
          <a:bodyPr wrap="square" anchor="ctr">
            <a:noAutofit/>
          </a:bodyPr>
          <a:lstStyle/>
          <a:p>
            <a:pPr algn="ctr" eaLnBrk="1" fontAlgn="auto" hangingPunct="1">
              <a:spcBef>
                <a:spcPts val="0"/>
              </a:spcBef>
              <a:spcAft>
                <a:spcPts val="0"/>
              </a:spcAft>
              <a:defRPr/>
            </a:pPr>
            <a:r>
              <a:rPr lang="zh-CN" altLang="en-US" sz="5400" b="1" kern="0" dirty="0">
                <a:solidFill>
                  <a:schemeClr val="accent3"/>
                </a:solidFill>
                <a:latin typeface="微软雅黑" panose="020B0503020204020204" pitchFamily="34" charset="-122"/>
                <a:ea typeface="微软雅黑" panose="020B0503020204020204" pitchFamily="34" charset="-122"/>
              </a:rPr>
              <a:t>录</a:t>
            </a:r>
          </a:p>
        </p:txBody>
      </p:sp>
      <p:sp>
        <p:nvSpPr>
          <p:cNvPr id="12" name="MH_Others_3"/>
          <p:cNvSpPr txBox="1"/>
          <p:nvPr>
            <p:custDataLst>
              <p:tags r:id="rId3"/>
            </p:custDataLst>
          </p:nvPr>
        </p:nvSpPr>
        <p:spPr>
          <a:xfrm>
            <a:off x="6787147" y="1717918"/>
            <a:ext cx="677108" cy="2806792"/>
          </a:xfrm>
          <a:prstGeom prst="rect">
            <a:avLst/>
          </a:prstGeom>
          <a:noFill/>
        </p:spPr>
        <p:txBody>
          <a:bodyPr vert="eaVert" wrap="square" anchor="ctr" anchorCtr="0">
            <a:noAutofit/>
          </a:bodyPr>
          <a:lstStyle/>
          <a:p>
            <a:pPr eaLnBrk="1" fontAlgn="auto" hangingPunct="1">
              <a:spcBef>
                <a:spcPts val="0"/>
              </a:spcBef>
              <a:spcAft>
                <a:spcPts val="0"/>
              </a:spcAft>
              <a:defRPr/>
            </a:pPr>
            <a:r>
              <a:rPr lang="en-US" altLang="zh-CN" sz="3600" kern="0" dirty="0">
                <a:solidFill>
                  <a:schemeClr val="accent4"/>
                </a:solidFill>
                <a:latin typeface="华文细黑" panose="02010600040101010101" pitchFamily="2" charset="-122"/>
                <a:ea typeface="华文细黑" panose="02010600040101010101" pitchFamily="2" charset="-122"/>
              </a:rPr>
              <a:t>CONTENTS</a:t>
            </a:r>
            <a:endParaRPr lang="zh-CN" altLang="en-US" sz="3600" kern="0" dirty="0">
              <a:solidFill>
                <a:schemeClr val="accent4"/>
              </a:solidFill>
              <a:latin typeface="华文细黑" panose="02010600040101010101" pitchFamily="2" charset="-122"/>
              <a:ea typeface="华文细黑" panose="02010600040101010101" pitchFamily="2" charset="-122"/>
            </a:endParaRPr>
          </a:p>
        </p:txBody>
      </p:sp>
    </p:spTree>
    <p:extLst>
      <p:ext uri="{BB962C8B-B14F-4D97-AF65-F5344CB8AC3E}">
        <p14:creationId xmlns:p14="http://schemas.microsoft.com/office/powerpoint/2010/main" val="1297182446"/>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wipe(up)">
                                      <p:cBhvr>
                                        <p:cTn id="14" dur="500"/>
                                        <p:tgtEl>
                                          <p:spTgt spid="12"/>
                                        </p:tgtEl>
                                      </p:cBhvr>
                                    </p:animEffect>
                                  </p:childTnLst>
                                </p:cTn>
                              </p:par>
                            </p:childTnLst>
                          </p:cTn>
                        </p:par>
                        <p:par>
                          <p:cTn id="15" fill="hold">
                            <p:stCondLst>
                              <p:cond delay="1000"/>
                            </p:stCondLst>
                            <p:childTnLst>
                              <p:par>
                                <p:cTn id="16" presetID="2" presetClass="entr" presetSubtype="8" decel="100000" fill="hold" nodeType="after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additive="base">
                                        <p:cTn id="18" dur="750" fill="hold"/>
                                        <p:tgtEl>
                                          <p:spTgt spid="13"/>
                                        </p:tgtEl>
                                        <p:attrNameLst>
                                          <p:attrName>ppt_x</p:attrName>
                                        </p:attrNameLst>
                                      </p:cBhvr>
                                      <p:tavLst>
                                        <p:tav tm="0">
                                          <p:val>
                                            <p:strVal val="0-#ppt_w/2"/>
                                          </p:val>
                                        </p:tav>
                                        <p:tav tm="100000">
                                          <p:val>
                                            <p:strVal val="#ppt_x"/>
                                          </p:val>
                                        </p:tav>
                                      </p:tavLst>
                                    </p:anim>
                                    <p:anim calcmode="lin" valueType="num">
                                      <p:cBhvr additive="base">
                                        <p:cTn id="19" dur="750" fill="hold"/>
                                        <p:tgtEl>
                                          <p:spTgt spid="13"/>
                                        </p:tgtEl>
                                        <p:attrNameLst>
                                          <p:attrName>ppt_y</p:attrName>
                                        </p:attrNameLst>
                                      </p:cBhvr>
                                      <p:tavLst>
                                        <p:tav tm="0">
                                          <p:val>
                                            <p:strVal val="#ppt_y"/>
                                          </p:val>
                                        </p:tav>
                                        <p:tav tm="100000">
                                          <p:val>
                                            <p:strVal val="#ppt_y"/>
                                          </p:val>
                                        </p:tav>
                                      </p:tavLst>
                                    </p:anim>
                                  </p:childTnLst>
                                </p:cTn>
                              </p:par>
                              <p:par>
                                <p:cTn id="20" presetID="2" presetClass="entr" presetSubtype="8" decel="100000" fill="hold" nodeType="withEffect">
                                  <p:stCondLst>
                                    <p:cond delay="500"/>
                                  </p:stCondLst>
                                  <p:childTnLst>
                                    <p:set>
                                      <p:cBhvr>
                                        <p:cTn id="21" dur="1" fill="hold">
                                          <p:stCondLst>
                                            <p:cond delay="0"/>
                                          </p:stCondLst>
                                        </p:cTn>
                                        <p:tgtEl>
                                          <p:spTgt spid="14"/>
                                        </p:tgtEl>
                                        <p:attrNameLst>
                                          <p:attrName>style.visibility</p:attrName>
                                        </p:attrNameLst>
                                      </p:cBhvr>
                                      <p:to>
                                        <p:strVal val="visible"/>
                                      </p:to>
                                    </p:set>
                                    <p:anim calcmode="lin" valueType="num">
                                      <p:cBhvr additive="base">
                                        <p:cTn id="22" dur="750" fill="hold"/>
                                        <p:tgtEl>
                                          <p:spTgt spid="14"/>
                                        </p:tgtEl>
                                        <p:attrNameLst>
                                          <p:attrName>ppt_x</p:attrName>
                                        </p:attrNameLst>
                                      </p:cBhvr>
                                      <p:tavLst>
                                        <p:tav tm="0">
                                          <p:val>
                                            <p:strVal val="0-#ppt_w/2"/>
                                          </p:val>
                                        </p:tav>
                                        <p:tav tm="100000">
                                          <p:val>
                                            <p:strVal val="#ppt_x"/>
                                          </p:val>
                                        </p:tav>
                                      </p:tavLst>
                                    </p:anim>
                                    <p:anim calcmode="lin" valueType="num">
                                      <p:cBhvr additive="base">
                                        <p:cTn id="23" dur="750" fill="hold"/>
                                        <p:tgtEl>
                                          <p:spTgt spid="14"/>
                                        </p:tgtEl>
                                        <p:attrNameLst>
                                          <p:attrName>ppt_y</p:attrName>
                                        </p:attrNameLst>
                                      </p:cBhvr>
                                      <p:tavLst>
                                        <p:tav tm="0">
                                          <p:val>
                                            <p:strVal val="#ppt_y"/>
                                          </p:val>
                                        </p:tav>
                                        <p:tav tm="100000">
                                          <p:val>
                                            <p:strVal val="#ppt_y"/>
                                          </p:val>
                                        </p:tav>
                                      </p:tavLst>
                                    </p:anim>
                                  </p:childTnLst>
                                </p:cTn>
                              </p:par>
                              <p:par>
                                <p:cTn id="24" presetID="2" presetClass="entr" presetSubtype="8" decel="100000" fill="hold" nodeType="withEffect">
                                  <p:stCondLst>
                                    <p:cond delay="1000"/>
                                  </p:stCondLst>
                                  <p:childTnLst>
                                    <p:set>
                                      <p:cBhvr>
                                        <p:cTn id="25" dur="1" fill="hold">
                                          <p:stCondLst>
                                            <p:cond delay="0"/>
                                          </p:stCondLst>
                                        </p:cTn>
                                        <p:tgtEl>
                                          <p:spTgt spid="15"/>
                                        </p:tgtEl>
                                        <p:attrNameLst>
                                          <p:attrName>style.visibility</p:attrName>
                                        </p:attrNameLst>
                                      </p:cBhvr>
                                      <p:to>
                                        <p:strVal val="visible"/>
                                      </p:to>
                                    </p:set>
                                    <p:anim calcmode="lin" valueType="num">
                                      <p:cBhvr additive="base">
                                        <p:cTn id="26" dur="750" fill="hold"/>
                                        <p:tgtEl>
                                          <p:spTgt spid="15"/>
                                        </p:tgtEl>
                                        <p:attrNameLst>
                                          <p:attrName>ppt_x</p:attrName>
                                        </p:attrNameLst>
                                      </p:cBhvr>
                                      <p:tavLst>
                                        <p:tav tm="0">
                                          <p:val>
                                            <p:strVal val="0-#ppt_w/2"/>
                                          </p:val>
                                        </p:tav>
                                        <p:tav tm="100000">
                                          <p:val>
                                            <p:strVal val="#ppt_x"/>
                                          </p:val>
                                        </p:tav>
                                      </p:tavLst>
                                    </p:anim>
                                    <p:anim calcmode="lin" valueType="num">
                                      <p:cBhvr additive="base">
                                        <p:cTn id="27" dur="750" fill="hold"/>
                                        <p:tgtEl>
                                          <p:spTgt spid="15"/>
                                        </p:tgtEl>
                                        <p:attrNameLst>
                                          <p:attrName>ppt_y</p:attrName>
                                        </p:attrNameLst>
                                      </p:cBhvr>
                                      <p:tavLst>
                                        <p:tav tm="0">
                                          <p:val>
                                            <p:strVal val="#ppt_y"/>
                                          </p:val>
                                        </p:tav>
                                        <p:tav tm="100000">
                                          <p:val>
                                            <p:strVal val="#ppt_y"/>
                                          </p:val>
                                        </p:tav>
                                      </p:tavLst>
                                    </p:anim>
                                  </p:childTnLst>
                                </p:cTn>
                              </p:par>
                              <p:par>
                                <p:cTn id="28" presetID="2" presetClass="entr" presetSubtype="8" decel="100000" fill="hold" nodeType="withEffect">
                                  <p:stCondLst>
                                    <p:cond delay="1500"/>
                                  </p:stCondLst>
                                  <p:childTnLst>
                                    <p:set>
                                      <p:cBhvr>
                                        <p:cTn id="29" dur="1" fill="hold">
                                          <p:stCondLst>
                                            <p:cond delay="0"/>
                                          </p:stCondLst>
                                        </p:cTn>
                                        <p:tgtEl>
                                          <p:spTgt spid="17"/>
                                        </p:tgtEl>
                                        <p:attrNameLst>
                                          <p:attrName>style.visibility</p:attrName>
                                        </p:attrNameLst>
                                      </p:cBhvr>
                                      <p:to>
                                        <p:strVal val="visible"/>
                                      </p:to>
                                    </p:set>
                                    <p:anim calcmode="lin" valueType="num">
                                      <p:cBhvr additive="base">
                                        <p:cTn id="30" dur="750" fill="hold"/>
                                        <p:tgtEl>
                                          <p:spTgt spid="17"/>
                                        </p:tgtEl>
                                        <p:attrNameLst>
                                          <p:attrName>ppt_x</p:attrName>
                                        </p:attrNameLst>
                                      </p:cBhvr>
                                      <p:tavLst>
                                        <p:tav tm="0">
                                          <p:val>
                                            <p:strVal val="0-#ppt_w/2"/>
                                          </p:val>
                                        </p:tav>
                                        <p:tav tm="100000">
                                          <p:val>
                                            <p:strVal val="#ppt_x"/>
                                          </p:val>
                                        </p:tav>
                                      </p:tavLst>
                                    </p:anim>
                                    <p:anim calcmode="lin" valueType="num">
                                      <p:cBhvr additive="base">
                                        <p:cTn id="31" dur="75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图片 1"/>
          <p:cNvSpPr txBox="1"/>
          <p:nvPr/>
        </p:nvSpPr>
        <p:spPr>
          <a:xfrm>
            <a:off x="1115616" y="275346"/>
            <a:ext cx="4698722" cy="430887"/>
          </a:xfrm>
          <a:prstGeom prst="rect">
            <a:avLst/>
          </a:prstGeom>
          <a:noFill/>
        </p:spPr>
        <p:txBody>
          <a:bodyPr wrap="none" rtlCol="0">
            <a:spAutoFit/>
          </a:bodyPr>
          <a:lstStyle/>
          <a:p>
            <a:r>
              <a:rPr lang="zh-CN" altLang="en-US" sz="2200" dirty="0" smtClean="0"/>
              <a:t>在此录入本页幻灯片标题或关键文本</a:t>
            </a:r>
            <a:endParaRPr lang="zh-CN" altLang="en-US" sz="2200" dirty="0"/>
          </a:p>
        </p:txBody>
      </p:sp>
      <p:grpSp>
        <p:nvGrpSpPr>
          <p:cNvPr id="3" name="Group 5"/>
          <p:cNvGrpSpPr>
            <a:grpSpLocks/>
          </p:cNvGrpSpPr>
          <p:nvPr/>
        </p:nvGrpSpPr>
        <p:grpSpPr bwMode="auto">
          <a:xfrm>
            <a:off x="828319" y="1383584"/>
            <a:ext cx="1075639" cy="1075639"/>
            <a:chOff x="0" y="0"/>
            <a:chExt cx="1224136" cy="1224136"/>
          </a:xfrm>
        </p:grpSpPr>
        <p:sp>
          <p:nvSpPr>
            <p:cNvPr id="4" name="图片 51"/>
            <p:cNvSpPr>
              <a:spLocks noChangeArrowheads="1"/>
            </p:cNvSpPr>
            <p:nvPr/>
          </p:nvSpPr>
          <p:spPr bwMode="auto">
            <a:xfrm>
              <a:off x="0" y="0"/>
              <a:ext cx="1224136" cy="1224136"/>
            </a:xfrm>
            <a:prstGeom prst="ellipse">
              <a:avLst/>
            </a:prstGeom>
            <a:solidFill>
              <a:schemeClr val="accent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nvGrpSpPr>
            <p:cNvPr id="5" name="Group 7"/>
            <p:cNvGrpSpPr>
              <a:grpSpLocks/>
            </p:cNvGrpSpPr>
            <p:nvPr/>
          </p:nvGrpSpPr>
          <p:grpSpPr bwMode="auto">
            <a:xfrm>
              <a:off x="455517" y="389024"/>
              <a:ext cx="293688" cy="446088"/>
              <a:chOff x="0" y="0"/>
              <a:chExt cx="293688" cy="446088"/>
            </a:xfrm>
          </p:grpSpPr>
          <p:sp>
            <p:nvSpPr>
              <p:cNvPr id="6" name="图片 1016"/>
              <p:cNvSpPr>
                <a:spLocks noChangeArrowheads="1"/>
              </p:cNvSpPr>
              <p:nvPr/>
            </p:nvSpPr>
            <p:spPr bwMode="auto">
              <a:xfrm>
                <a:off x="0" y="0"/>
                <a:ext cx="293688" cy="352425"/>
              </a:xfrm>
              <a:custGeom>
                <a:avLst/>
                <a:gdLst>
                  <a:gd name="T0" fmla="*/ 50 w 50"/>
                  <a:gd name="T1" fmla="*/ 23 h 60"/>
                  <a:gd name="T2" fmla="*/ 25 w 50"/>
                  <a:gd name="T3" fmla="*/ 0 h 60"/>
                  <a:gd name="T4" fmla="*/ 0 w 50"/>
                  <a:gd name="T5" fmla="*/ 23 h 60"/>
                  <a:gd name="T6" fmla="*/ 2 w 50"/>
                  <a:gd name="T7" fmla="*/ 32 h 60"/>
                  <a:gd name="T8" fmla="*/ 2 w 50"/>
                  <a:gd name="T9" fmla="*/ 32 h 60"/>
                  <a:gd name="T10" fmla="*/ 5 w 50"/>
                  <a:gd name="T11" fmla="*/ 36 h 60"/>
                  <a:gd name="T12" fmla="*/ 13 w 50"/>
                  <a:gd name="T13" fmla="*/ 58 h 60"/>
                  <a:gd name="T14" fmla="*/ 17 w 50"/>
                  <a:gd name="T15" fmla="*/ 60 h 60"/>
                  <a:gd name="T16" fmla="*/ 33 w 50"/>
                  <a:gd name="T17" fmla="*/ 60 h 60"/>
                  <a:gd name="T18" fmla="*/ 37 w 50"/>
                  <a:gd name="T19" fmla="*/ 58 h 60"/>
                  <a:gd name="T20" fmla="*/ 45 w 50"/>
                  <a:gd name="T21" fmla="*/ 36 h 60"/>
                  <a:gd name="T22" fmla="*/ 48 w 50"/>
                  <a:gd name="T23" fmla="*/ 32 h 60"/>
                  <a:gd name="T24" fmla="*/ 48 w 50"/>
                  <a:gd name="T25" fmla="*/ 32 h 60"/>
                  <a:gd name="T26" fmla="*/ 48 w 50"/>
                  <a:gd name="T27" fmla="*/ 32 h 60"/>
                  <a:gd name="T28" fmla="*/ 50 w 50"/>
                  <a:gd name="T29" fmla="*/ 23 h 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0"/>
                  <a:gd name="T46" fmla="*/ 0 h 60"/>
                  <a:gd name="T47" fmla="*/ 50 w 50"/>
                  <a:gd name="T48" fmla="*/ 60 h 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0" h="60">
                    <a:moveTo>
                      <a:pt x="50" y="23"/>
                    </a:moveTo>
                    <a:cubicBezTo>
                      <a:pt x="50" y="10"/>
                      <a:pt x="39" y="0"/>
                      <a:pt x="25" y="0"/>
                    </a:cubicBezTo>
                    <a:cubicBezTo>
                      <a:pt x="11" y="0"/>
                      <a:pt x="0" y="10"/>
                      <a:pt x="0" y="23"/>
                    </a:cubicBezTo>
                    <a:cubicBezTo>
                      <a:pt x="0" y="26"/>
                      <a:pt x="1" y="29"/>
                      <a:pt x="2" y="32"/>
                    </a:cubicBezTo>
                    <a:cubicBezTo>
                      <a:pt x="2" y="32"/>
                      <a:pt x="2" y="32"/>
                      <a:pt x="2" y="32"/>
                    </a:cubicBezTo>
                    <a:cubicBezTo>
                      <a:pt x="3" y="33"/>
                      <a:pt x="4" y="35"/>
                      <a:pt x="5" y="36"/>
                    </a:cubicBezTo>
                    <a:cubicBezTo>
                      <a:pt x="9" y="43"/>
                      <a:pt x="13" y="55"/>
                      <a:pt x="13" y="58"/>
                    </a:cubicBezTo>
                    <a:cubicBezTo>
                      <a:pt x="13" y="59"/>
                      <a:pt x="15" y="60"/>
                      <a:pt x="17" y="60"/>
                    </a:cubicBezTo>
                    <a:cubicBezTo>
                      <a:pt x="33" y="60"/>
                      <a:pt x="33" y="60"/>
                      <a:pt x="33" y="60"/>
                    </a:cubicBezTo>
                    <a:cubicBezTo>
                      <a:pt x="35" y="60"/>
                      <a:pt x="37" y="59"/>
                      <a:pt x="37" y="58"/>
                    </a:cubicBezTo>
                    <a:cubicBezTo>
                      <a:pt x="37" y="55"/>
                      <a:pt x="41" y="43"/>
                      <a:pt x="45" y="36"/>
                    </a:cubicBezTo>
                    <a:cubicBezTo>
                      <a:pt x="46" y="35"/>
                      <a:pt x="47" y="33"/>
                      <a:pt x="48" y="32"/>
                    </a:cubicBezTo>
                    <a:cubicBezTo>
                      <a:pt x="48" y="32"/>
                      <a:pt x="48" y="32"/>
                      <a:pt x="48" y="32"/>
                    </a:cubicBezTo>
                    <a:cubicBezTo>
                      <a:pt x="48" y="32"/>
                      <a:pt x="48" y="32"/>
                      <a:pt x="48" y="32"/>
                    </a:cubicBezTo>
                    <a:cubicBezTo>
                      <a:pt x="49" y="29"/>
                      <a:pt x="50" y="26"/>
                      <a:pt x="50" y="23"/>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7" name="图片 1017"/>
              <p:cNvSpPr>
                <a:spLocks noChangeArrowheads="1"/>
              </p:cNvSpPr>
              <p:nvPr/>
            </p:nvSpPr>
            <p:spPr bwMode="auto">
              <a:xfrm>
                <a:off x="76200" y="376237"/>
                <a:ext cx="141288" cy="22225"/>
              </a:xfrm>
              <a:custGeom>
                <a:avLst/>
                <a:gdLst>
                  <a:gd name="T0" fmla="*/ 24 w 24"/>
                  <a:gd name="T1" fmla="*/ 2 h 4"/>
                  <a:gd name="T2" fmla="*/ 21 w 24"/>
                  <a:gd name="T3" fmla="*/ 0 h 4"/>
                  <a:gd name="T4" fmla="*/ 3 w 24"/>
                  <a:gd name="T5" fmla="*/ 0 h 4"/>
                  <a:gd name="T6" fmla="*/ 0 w 24"/>
                  <a:gd name="T7" fmla="*/ 2 h 4"/>
                  <a:gd name="T8" fmla="*/ 0 w 24"/>
                  <a:gd name="T9" fmla="*/ 2 h 4"/>
                  <a:gd name="T10" fmla="*/ 3 w 24"/>
                  <a:gd name="T11" fmla="*/ 4 h 4"/>
                  <a:gd name="T12" fmla="*/ 21 w 24"/>
                  <a:gd name="T13" fmla="*/ 4 h 4"/>
                  <a:gd name="T14" fmla="*/ 24 w 24"/>
                  <a:gd name="T15" fmla="*/ 2 h 4"/>
                  <a:gd name="T16" fmla="*/ 0 60000 65536"/>
                  <a:gd name="T17" fmla="*/ 0 60000 65536"/>
                  <a:gd name="T18" fmla="*/ 0 60000 65536"/>
                  <a:gd name="T19" fmla="*/ 0 60000 65536"/>
                  <a:gd name="T20" fmla="*/ 0 60000 65536"/>
                  <a:gd name="T21" fmla="*/ 0 60000 65536"/>
                  <a:gd name="T22" fmla="*/ 0 60000 65536"/>
                  <a:gd name="T23" fmla="*/ 0 60000 65536"/>
                  <a:gd name="T24" fmla="*/ 0 w 24"/>
                  <a:gd name="T25" fmla="*/ 0 h 4"/>
                  <a:gd name="T26" fmla="*/ 24 w 24"/>
                  <a:gd name="T27" fmla="*/ 4 h 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 h="4">
                    <a:moveTo>
                      <a:pt x="24" y="2"/>
                    </a:moveTo>
                    <a:cubicBezTo>
                      <a:pt x="24" y="1"/>
                      <a:pt x="22" y="0"/>
                      <a:pt x="21" y="0"/>
                    </a:cubicBezTo>
                    <a:cubicBezTo>
                      <a:pt x="3" y="0"/>
                      <a:pt x="3" y="0"/>
                      <a:pt x="3" y="0"/>
                    </a:cubicBezTo>
                    <a:cubicBezTo>
                      <a:pt x="1" y="0"/>
                      <a:pt x="0" y="1"/>
                      <a:pt x="0" y="2"/>
                    </a:cubicBezTo>
                    <a:cubicBezTo>
                      <a:pt x="0" y="2"/>
                      <a:pt x="0" y="2"/>
                      <a:pt x="0" y="2"/>
                    </a:cubicBezTo>
                    <a:cubicBezTo>
                      <a:pt x="0" y="3"/>
                      <a:pt x="1" y="4"/>
                      <a:pt x="3" y="4"/>
                    </a:cubicBezTo>
                    <a:cubicBezTo>
                      <a:pt x="21" y="4"/>
                      <a:pt x="21" y="4"/>
                      <a:pt x="21" y="4"/>
                    </a:cubicBezTo>
                    <a:cubicBezTo>
                      <a:pt x="22" y="4"/>
                      <a:pt x="24" y="3"/>
                      <a:pt x="24" y="2"/>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8" name="图片 1018"/>
              <p:cNvSpPr>
                <a:spLocks noChangeArrowheads="1"/>
              </p:cNvSpPr>
              <p:nvPr/>
            </p:nvSpPr>
            <p:spPr bwMode="auto">
              <a:xfrm>
                <a:off x="76200" y="415925"/>
                <a:ext cx="141288" cy="30163"/>
              </a:xfrm>
              <a:custGeom>
                <a:avLst/>
                <a:gdLst>
                  <a:gd name="T0" fmla="*/ 24 w 24"/>
                  <a:gd name="T1" fmla="*/ 2 h 5"/>
                  <a:gd name="T2" fmla="*/ 21 w 24"/>
                  <a:gd name="T3" fmla="*/ 0 h 5"/>
                  <a:gd name="T4" fmla="*/ 3 w 24"/>
                  <a:gd name="T5" fmla="*/ 0 h 5"/>
                  <a:gd name="T6" fmla="*/ 0 w 24"/>
                  <a:gd name="T7" fmla="*/ 2 h 5"/>
                  <a:gd name="T8" fmla="*/ 0 w 24"/>
                  <a:gd name="T9" fmla="*/ 2 h 5"/>
                  <a:gd name="T10" fmla="*/ 3 w 24"/>
                  <a:gd name="T11" fmla="*/ 5 h 5"/>
                  <a:gd name="T12" fmla="*/ 21 w 24"/>
                  <a:gd name="T13" fmla="*/ 5 h 5"/>
                  <a:gd name="T14" fmla="*/ 24 w 24"/>
                  <a:gd name="T15" fmla="*/ 2 h 5"/>
                  <a:gd name="T16" fmla="*/ 0 60000 65536"/>
                  <a:gd name="T17" fmla="*/ 0 60000 65536"/>
                  <a:gd name="T18" fmla="*/ 0 60000 65536"/>
                  <a:gd name="T19" fmla="*/ 0 60000 65536"/>
                  <a:gd name="T20" fmla="*/ 0 60000 65536"/>
                  <a:gd name="T21" fmla="*/ 0 60000 65536"/>
                  <a:gd name="T22" fmla="*/ 0 60000 65536"/>
                  <a:gd name="T23" fmla="*/ 0 60000 65536"/>
                  <a:gd name="T24" fmla="*/ 0 w 24"/>
                  <a:gd name="T25" fmla="*/ 0 h 5"/>
                  <a:gd name="T26" fmla="*/ 24 w 24"/>
                  <a:gd name="T27" fmla="*/ 5 h 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 h="5">
                    <a:moveTo>
                      <a:pt x="24" y="2"/>
                    </a:moveTo>
                    <a:cubicBezTo>
                      <a:pt x="24" y="1"/>
                      <a:pt x="22" y="0"/>
                      <a:pt x="21" y="0"/>
                    </a:cubicBezTo>
                    <a:cubicBezTo>
                      <a:pt x="3" y="0"/>
                      <a:pt x="3" y="0"/>
                      <a:pt x="3" y="0"/>
                    </a:cubicBezTo>
                    <a:cubicBezTo>
                      <a:pt x="1" y="0"/>
                      <a:pt x="0" y="1"/>
                      <a:pt x="0" y="2"/>
                    </a:cubicBezTo>
                    <a:cubicBezTo>
                      <a:pt x="0" y="2"/>
                      <a:pt x="0" y="2"/>
                      <a:pt x="0" y="2"/>
                    </a:cubicBezTo>
                    <a:cubicBezTo>
                      <a:pt x="0" y="4"/>
                      <a:pt x="1" y="5"/>
                      <a:pt x="3" y="5"/>
                    </a:cubicBezTo>
                    <a:cubicBezTo>
                      <a:pt x="21" y="5"/>
                      <a:pt x="21" y="5"/>
                      <a:pt x="21" y="5"/>
                    </a:cubicBezTo>
                    <a:cubicBezTo>
                      <a:pt x="22" y="5"/>
                      <a:pt x="24" y="4"/>
                      <a:pt x="24" y="2"/>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grpSp>
      <p:grpSp>
        <p:nvGrpSpPr>
          <p:cNvPr id="9" name="Group 11"/>
          <p:cNvGrpSpPr>
            <a:grpSpLocks/>
          </p:cNvGrpSpPr>
          <p:nvPr/>
        </p:nvGrpSpPr>
        <p:grpSpPr bwMode="auto">
          <a:xfrm>
            <a:off x="2378299" y="1383584"/>
            <a:ext cx="1075639" cy="1075639"/>
            <a:chOff x="0" y="0"/>
            <a:chExt cx="1224136" cy="1224136"/>
          </a:xfrm>
        </p:grpSpPr>
        <p:sp>
          <p:nvSpPr>
            <p:cNvPr id="10" name="图片 57"/>
            <p:cNvSpPr>
              <a:spLocks noChangeArrowheads="1"/>
            </p:cNvSpPr>
            <p:nvPr/>
          </p:nvSpPr>
          <p:spPr bwMode="auto">
            <a:xfrm>
              <a:off x="0" y="0"/>
              <a:ext cx="1224136" cy="1224136"/>
            </a:xfrm>
            <a:prstGeom prst="ellipse">
              <a:avLst/>
            </a:prstGeom>
            <a:solidFill>
              <a:schemeClr val="accent2"/>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 name="图片 1001"/>
            <p:cNvSpPr>
              <a:spLocks noEditPoints="1" noChangeArrowheads="1"/>
            </p:cNvSpPr>
            <p:nvPr/>
          </p:nvSpPr>
          <p:spPr bwMode="auto">
            <a:xfrm>
              <a:off x="358172" y="312058"/>
              <a:ext cx="492125" cy="546100"/>
            </a:xfrm>
            <a:custGeom>
              <a:avLst/>
              <a:gdLst>
                <a:gd name="T0" fmla="*/ 56 w 84"/>
                <a:gd name="T1" fmla="*/ 32 h 93"/>
                <a:gd name="T2" fmla="*/ 64 w 84"/>
                <a:gd name="T3" fmla="*/ 14 h 93"/>
                <a:gd name="T4" fmla="*/ 67 w 84"/>
                <a:gd name="T5" fmla="*/ 12 h 93"/>
                <a:gd name="T6" fmla="*/ 65 w 84"/>
                <a:gd name="T7" fmla="*/ 10 h 93"/>
                <a:gd name="T8" fmla="*/ 65 w 84"/>
                <a:gd name="T9" fmla="*/ 10 h 93"/>
                <a:gd name="T10" fmla="*/ 64 w 84"/>
                <a:gd name="T11" fmla="*/ 10 h 93"/>
                <a:gd name="T12" fmla="*/ 63 w 84"/>
                <a:gd name="T13" fmla="*/ 12 h 93"/>
                <a:gd name="T14" fmla="*/ 45 w 84"/>
                <a:gd name="T15" fmla="*/ 28 h 93"/>
                <a:gd name="T16" fmla="*/ 41 w 84"/>
                <a:gd name="T17" fmla="*/ 28 h 93"/>
                <a:gd name="T18" fmla="*/ 40 w 84"/>
                <a:gd name="T19" fmla="*/ 28 h 93"/>
                <a:gd name="T20" fmla="*/ 19 w 84"/>
                <a:gd name="T21" fmla="*/ 2 h 93"/>
                <a:gd name="T22" fmla="*/ 15 w 84"/>
                <a:gd name="T23" fmla="*/ 2 h 93"/>
                <a:gd name="T24" fmla="*/ 17 w 84"/>
                <a:gd name="T25" fmla="*/ 4 h 93"/>
                <a:gd name="T26" fmla="*/ 34 w 84"/>
                <a:gd name="T27" fmla="*/ 29 h 93"/>
                <a:gd name="T28" fmla="*/ 5 w 84"/>
                <a:gd name="T29" fmla="*/ 32 h 93"/>
                <a:gd name="T30" fmla="*/ 0 w 84"/>
                <a:gd name="T31" fmla="*/ 87 h 93"/>
                <a:gd name="T32" fmla="*/ 7 w 84"/>
                <a:gd name="T33" fmla="*/ 92 h 93"/>
                <a:gd name="T34" fmla="*/ 17 w 84"/>
                <a:gd name="T35" fmla="*/ 93 h 93"/>
                <a:gd name="T36" fmla="*/ 67 w 84"/>
                <a:gd name="T37" fmla="*/ 92 h 93"/>
                <a:gd name="T38" fmla="*/ 78 w 84"/>
                <a:gd name="T39" fmla="*/ 93 h 93"/>
                <a:gd name="T40" fmla="*/ 79 w 84"/>
                <a:gd name="T41" fmla="*/ 92 h 93"/>
                <a:gd name="T42" fmla="*/ 84 w 84"/>
                <a:gd name="T43" fmla="*/ 37 h 93"/>
                <a:gd name="T44" fmla="*/ 71 w 84"/>
                <a:gd name="T45" fmla="*/ 80 h 93"/>
                <a:gd name="T46" fmla="*/ 13 w 84"/>
                <a:gd name="T47" fmla="*/ 88 h 93"/>
                <a:gd name="T48" fmla="*/ 4 w 84"/>
                <a:gd name="T49" fmla="*/ 44 h 93"/>
                <a:gd name="T50" fmla="*/ 63 w 84"/>
                <a:gd name="T51" fmla="*/ 36 h 93"/>
                <a:gd name="T52" fmla="*/ 71 w 84"/>
                <a:gd name="T53" fmla="*/ 80 h 93"/>
                <a:gd name="T54" fmla="*/ 74 w 84"/>
                <a:gd name="T55" fmla="*/ 51 h 93"/>
                <a:gd name="T56" fmla="*/ 80 w 84"/>
                <a:gd name="T57" fmla="*/ 51 h 93"/>
                <a:gd name="T58" fmla="*/ 77 w 84"/>
                <a:gd name="T59" fmla="*/ 46 h 93"/>
                <a:gd name="T60" fmla="*/ 77 w 84"/>
                <a:gd name="T61" fmla="*/ 39 h 93"/>
                <a:gd name="T62" fmla="*/ 77 w 84"/>
                <a:gd name="T63" fmla="*/ 46 h 9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84"/>
                <a:gd name="T97" fmla="*/ 0 h 93"/>
                <a:gd name="T98" fmla="*/ 84 w 84"/>
                <a:gd name="T99" fmla="*/ 93 h 9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84" h="93">
                  <a:moveTo>
                    <a:pt x="79" y="32"/>
                  </a:moveTo>
                  <a:cubicBezTo>
                    <a:pt x="56" y="32"/>
                    <a:pt x="56" y="32"/>
                    <a:pt x="56" y="32"/>
                  </a:cubicBezTo>
                  <a:cubicBezTo>
                    <a:pt x="54" y="31"/>
                    <a:pt x="51" y="29"/>
                    <a:pt x="47" y="28"/>
                  </a:cubicBezTo>
                  <a:cubicBezTo>
                    <a:pt x="64" y="14"/>
                    <a:pt x="64" y="14"/>
                    <a:pt x="64" y="14"/>
                  </a:cubicBezTo>
                  <a:cubicBezTo>
                    <a:pt x="64" y="14"/>
                    <a:pt x="64" y="14"/>
                    <a:pt x="65" y="14"/>
                  </a:cubicBezTo>
                  <a:cubicBezTo>
                    <a:pt x="66" y="14"/>
                    <a:pt x="67" y="13"/>
                    <a:pt x="67" y="12"/>
                  </a:cubicBezTo>
                  <a:cubicBezTo>
                    <a:pt x="67" y="11"/>
                    <a:pt x="66" y="10"/>
                    <a:pt x="65" y="10"/>
                  </a:cubicBezTo>
                  <a:cubicBezTo>
                    <a:pt x="65" y="10"/>
                    <a:pt x="65" y="10"/>
                    <a:pt x="65" y="10"/>
                  </a:cubicBezTo>
                  <a:cubicBezTo>
                    <a:pt x="65" y="10"/>
                    <a:pt x="65" y="10"/>
                    <a:pt x="65" y="10"/>
                  </a:cubicBezTo>
                  <a:cubicBezTo>
                    <a:pt x="65" y="10"/>
                    <a:pt x="65" y="10"/>
                    <a:pt x="65" y="10"/>
                  </a:cubicBezTo>
                  <a:cubicBezTo>
                    <a:pt x="65" y="10"/>
                    <a:pt x="64" y="10"/>
                    <a:pt x="64" y="10"/>
                  </a:cubicBezTo>
                  <a:cubicBezTo>
                    <a:pt x="64" y="10"/>
                    <a:pt x="64" y="10"/>
                    <a:pt x="64" y="10"/>
                  </a:cubicBezTo>
                  <a:cubicBezTo>
                    <a:pt x="64" y="10"/>
                    <a:pt x="64" y="10"/>
                    <a:pt x="64" y="10"/>
                  </a:cubicBezTo>
                  <a:cubicBezTo>
                    <a:pt x="63" y="11"/>
                    <a:pt x="63" y="11"/>
                    <a:pt x="63" y="12"/>
                  </a:cubicBezTo>
                  <a:cubicBezTo>
                    <a:pt x="63" y="12"/>
                    <a:pt x="63" y="13"/>
                    <a:pt x="63" y="13"/>
                  </a:cubicBezTo>
                  <a:cubicBezTo>
                    <a:pt x="45" y="28"/>
                    <a:pt x="45" y="28"/>
                    <a:pt x="45" y="28"/>
                  </a:cubicBezTo>
                  <a:cubicBezTo>
                    <a:pt x="44" y="28"/>
                    <a:pt x="43" y="28"/>
                    <a:pt x="41" y="28"/>
                  </a:cubicBezTo>
                  <a:cubicBezTo>
                    <a:pt x="41" y="28"/>
                    <a:pt x="41" y="28"/>
                    <a:pt x="41" y="28"/>
                  </a:cubicBezTo>
                  <a:cubicBezTo>
                    <a:pt x="41" y="28"/>
                    <a:pt x="41" y="28"/>
                    <a:pt x="40" y="28"/>
                  </a:cubicBezTo>
                  <a:cubicBezTo>
                    <a:pt x="40" y="28"/>
                    <a:pt x="40" y="28"/>
                    <a:pt x="40" y="28"/>
                  </a:cubicBezTo>
                  <a:cubicBezTo>
                    <a:pt x="18" y="3"/>
                    <a:pt x="18" y="3"/>
                    <a:pt x="18" y="3"/>
                  </a:cubicBezTo>
                  <a:cubicBezTo>
                    <a:pt x="18" y="3"/>
                    <a:pt x="19" y="3"/>
                    <a:pt x="19" y="2"/>
                  </a:cubicBezTo>
                  <a:cubicBezTo>
                    <a:pt x="19" y="1"/>
                    <a:pt x="18" y="0"/>
                    <a:pt x="17" y="0"/>
                  </a:cubicBezTo>
                  <a:cubicBezTo>
                    <a:pt x="16" y="0"/>
                    <a:pt x="15" y="1"/>
                    <a:pt x="15" y="2"/>
                  </a:cubicBezTo>
                  <a:cubicBezTo>
                    <a:pt x="15" y="3"/>
                    <a:pt x="16" y="4"/>
                    <a:pt x="17" y="4"/>
                  </a:cubicBezTo>
                  <a:cubicBezTo>
                    <a:pt x="17" y="4"/>
                    <a:pt x="17" y="4"/>
                    <a:pt x="17" y="4"/>
                  </a:cubicBezTo>
                  <a:cubicBezTo>
                    <a:pt x="38" y="28"/>
                    <a:pt x="38" y="28"/>
                    <a:pt x="38" y="28"/>
                  </a:cubicBezTo>
                  <a:cubicBezTo>
                    <a:pt x="36" y="28"/>
                    <a:pt x="35" y="28"/>
                    <a:pt x="34" y="29"/>
                  </a:cubicBezTo>
                  <a:cubicBezTo>
                    <a:pt x="31" y="30"/>
                    <a:pt x="28" y="31"/>
                    <a:pt x="27" y="32"/>
                  </a:cubicBezTo>
                  <a:cubicBezTo>
                    <a:pt x="5" y="32"/>
                    <a:pt x="5" y="32"/>
                    <a:pt x="5" y="32"/>
                  </a:cubicBezTo>
                  <a:cubicBezTo>
                    <a:pt x="3" y="32"/>
                    <a:pt x="0" y="34"/>
                    <a:pt x="0" y="37"/>
                  </a:cubicBezTo>
                  <a:cubicBezTo>
                    <a:pt x="0" y="87"/>
                    <a:pt x="0" y="87"/>
                    <a:pt x="0" y="87"/>
                  </a:cubicBezTo>
                  <a:cubicBezTo>
                    <a:pt x="0" y="90"/>
                    <a:pt x="3" y="92"/>
                    <a:pt x="5" y="92"/>
                  </a:cubicBezTo>
                  <a:cubicBezTo>
                    <a:pt x="7" y="92"/>
                    <a:pt x="7" y="92"/>
                    <a:pt x="7" y="92"/>
                  </a:cubicBezTo>
                  <a:cubicBezTo>
                    <a:pt x="7" y="93"/>
                    <a:pt x="7" y="93"/>
                    <a:pt x="7" y="93"/>
                  </a:cubicBezTo>
                  <a:cubicBezTo>
                    <a:pt x="17" y="93"/>
                    <a:pt x="17" y="93"/>
                    <a:pt x="17" y="93"/>
                  </a:cubicBezTo>
                  <a:cubicBezTo>
                    <a:pt x="17" y="92"/>
                    <a:pt x="17" y="92"/>
                    <a:pt x="17" y="92"/>
                  </a:cubicBezTo>
                  <a:cubicBezTo>
                    <a:pt x="67" y="92"/>
                    <a:pt x="67" y="92"/>
                    <a:pt x="67" y="92"/>
                  </a:cubicBezTo>
                  <a:cubicBezTo>
                    <a:pt x="67" y="93"/>
                    <a:pt x="67" y="93"/>
                    <a:pt x="67" y="93"/>
                  </a:cubicBezTo>
                  <a:cubicBezTo>
                    <a:pt x="78" y="93"/>
                    <a:pt x="78" y="93"/>
                    <a:pt x="78" y="93"/>
                  </a:cubicBezTo>
                  <a:cubicBezTo>
                    <a:pt x="78" y="92"/>
                    <a:pt x="78" y="92"/>
                    <a:pt x="78" y="92"/>
                  </a:cubicBezTo>
                  <a:cubicBezTo>
                    <a:pt x="79" y="92"/>
                    <a:pt x="79" y="92"/>
                    <a:pt x="79" y="92"/>
                  </a:cubicBezTo>
                  <a:cubicBezTo>
                    <a:pt x="82" y="92"/>
                    <a:pt x="84" y="90"/>
                    <a:pt x="84" y="87"/>
                  </a:cubicBezTo>
                  <a:cubicBezTo>
                    <a:pt x="84" y="37"/>
                    <a:pt x="84" y="37"/>
                    <a:pt x="84" y="37"/>
                  </a:cubicBezTo>
                  <a:cubicBezTo>
                    <a:pt x="84" y="34"/>
                    <a:pt x="82" y="32"/>
                    <a:pt x="79" y="32"/>
                  </a:cubicBezTo>
                  <a:close/>
                  <a:moveTo>
                    <a:pt x="71" y="80"/>
                  </a:moveTo>
                  <a:cubicBezTo>
                    <a:pt x="71" y="84"/>
                    <a:pt x="67" y="88"/>
                    <a:pt x="63" y="88"/>
                  </a:cubicBezTo>
                  <a:cubicBezTo>
                    <a:pt x="13" y="88"/>
                    <a:pt x="13" y="88"/>
                    <a:pt x="13" y="88"/>
                  </a:cubicBezTo>
                  <a:cubicBezTo>
                    <a:pt x="8" y="88"/>
                    <a:pt x="4" y="84"/>
                    <a:pt x="4" y="80"/>
                  </a:cubicBezTo>
                  <a:cubicBezTo>
                    <a:pt x="4" y="44"/>
                    <a:pt x="4" y="44"/>
                    <a:pt x="4" y="44"/>
                  </a:cubicBezTo>
                  <a:cubicBezTo>
                    <a:pt x="4" y="39"/>
                    <a:pt x="8" y="36"/>
                    <a:pt x="13" y="36"/>
                  </a:cubicBezTo>
                  <a:cubicBezTo>
                    <a:pt x="63" y="36"/>
                    <a:pt x="63" y="36"/>
                    <a:pt x="63" y="36"/>
                  </a:cubicBezTo>
                  <a:cubicBezTo>
                    <a:pt x="67" y="36"/>
                    <a:pt x="71" y="39"/>
                    <a:pt x="71" y="44"/>
                  </a:cubicBezTo>
                  <a:lnTo>
                    <a:pt x="71" y="80"/>
                  </a:lnTo>
                  <a:close/>
                  <a:moveTo>
                    <a:pt x="77" y="54"/>
                  </a:moveTo>
                  <a:cubicBezTo>
                    <a:pt x="75" y="54"/>
                    <a:pt x="74" y="52"/>
                    <a:pt x="74" y="51"/>
                  </a:cubicBezTo>
                  <a:cubicBezTo>
                    <a:pt x="74" y="49"/>
                    <a:pt x="75" y="47"/>
                    <a:pt x="77" y="47"/>
                  </a:cubicBezTo>
                  <a:cubicBezTo>
                    <a:pt x="79" y="47"/>
                    <a:pt x="80" y="49"/>
                    <a:pt x="80" y="51"/>
                  </a:cubicBezTo>
                  <a:cubicBezTo>
                    <a:pt x="80" y="52"/>
                    <a:pt x="79" y="54"/>
                    <a:pt x="77" y="54"/>
                  </a:cubicBezTo>
                  <a:close/>
                  <a:moveTo>
                    <a:pt x="77" y="46"/>
                  </a:moveTo>
                  <a:cubicBezTo>
                    <a:pt x="75" y="46"/>
                    <a:pt x="74" y="44"/>
                    <a:pt x="74" y="43"/>
                  </a:cubicBezTo>
                  <a:cubicBezTo>
                    <a:pt x="74" y="41"/>
                    <a:pt x="75" y="39"/>
                    <a:pt x="77" y="39"/>
                  </a:cubicBezTo>
                  <a:cubicBezTo>
                    <a:pt x="79" y="39"/>
                    <a:pt x="80" y="41"/>
                    <a:pt x="80" y="43"/>
                  </a:cubicBezTo>
                  <a:cubicBezTo>
                    <a:pt x="80" y="44"/>
                    <a:pt x="79" y="46"/>
                    <a:pt x="77" y="46"/>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200">
                <a:solidFill>
                  <a:srgbClr val="000000"/>
                </a:solidFill>
                <a:latin typeface="Calibri" pitchFamily="34" charset="0"/>
                <a:sym typeface="宋体" pitchFamily="2" charset="-122"/>
              </a:endParaRPr>
            </a:p>
          </p:txBody>
        </p:sp>
      </p:grpSp>
      <p:grpSp>
        <p:nvGrpSpPr>
          <p:cNvPr id="12" name="Group 14"/>
          <p:cNvGrpSpPr>
            <a:grpSpLocks/>
          </p:cNvGrpSpPr>
          <p:nvPr/>
        </p:nvGrpSpPr>
        <p:grpSpPr bwMode="auto">
          <a:xfrm>
            <a:off x="3928279" y="1383584"/>
            <a:ext cx="1077035" cy="1075639"/>
            <a:chOff x="0" y="0"/>
            <a:chExt cx="1224136" cy="1224136"/>
          </a:xfrm>
        </p:grpSpPr>
        <p:sp>
          <p:nvSpPr>
            <p:cNvPr id="13" name="图片 60"/>
            <p:cNvSpPr>
              <a:spLocks noChangeArrowheads="1"/>
            </p:cNvSpPr>
            <p:nvPr/>
          </p:nvSpPr>
          <p:spPr bwMode="auto">
            <a:xfrm>
              <a:off x="0" y="0"/>
              <a:ext cx="1224136" cy="1224136"/>
            </a:xfrm>
            <a:prstGeom prst="ellipse">
              <a:avLst/>
            </a:prstGeom>
            <a:solidFill>
              <a:schemeClr val="accent3"/>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nvGrpSpPr>
            <p:cNvPr id="14" name="Group 16"/>
            <p:cNvGrpSpPr>
              <a:grpSpLocks/>
            </p:cNvGrpSpPr>
            <p:nvPr/>
          </p:nvGrpSpPr>
          <p:grpSpPr bwMode="auto">
            <a:xfrm>
              <a:off x="358824" y="389024"/>
              <a:ext cx="381000" cy="492126"/>
              <a:chOff x="0" y="0"/>
              <a:chExt cx="381000" cy="492126"/>
            </a:xfrm>
          </p:grpSpPr>
          <p:sp>
            <p:nvSpPr>
              <p:cNvPr id="15" name="图片 1011"/>
              <p:cNvSpPr>
                <a:spLocks noChangeArrowheads="1"/>
              </p:cNvSpPr>
              <p:nvPr/>
            </p:nvSpPr>
            <p:spPr bwMode="auto">
              <a:xfrm>
                <a:off x="182562" y="0"/>
                <a:ext cx="46038" cy="111125"/>
              </a:xfrm>
              <a:custGeom>
                <a:avLst/>
                <a:gdLst>
                  <a:gd name="T0" fmla="*/ 8 w 8"/>
                  <a:gd name="T1" fmla="*/ 15 h 19"/>
                  <a:gd name="T2" fmla="*/ 4 w 8"/>
                  <a:gd name="T3" fmla="*/ 19 h 19"/>
                  <a:gd name="T4" fmla="*/ 4 w 8"/>
                  <a:gd name="T5" fmla="*/ 19 h 19"/>
                  <a:gd name="T6" fmla="*/ 0 w 8"/>
                  <a:gd name="T7" fmla="*/ 15 h 19"/>
                  <a:gd name="T8" fmla="*/ 0 w 8"/>
                  <a:gd name="T9" fmla="*/ 5 h 19"/>
                  <a:gd name="T10" fmla="*/ 4 w 8"/>
                  <a:gd name="T11" fmla="*/ 0 h 19"/>
                  <a:gd name="T12" fmla="*/ 4 w 8"/>
                  <a:gd name="T13" fmla="*/ 0 h 19"/>
                  <a:gd name="T14" fmla="*/ 8 w 8"/>
                  <a:gd name="T15" fmla="*/ 5 h 19"/>
                  <a:gd name="T16" fmla="*/ 8 w 8"/>
                  <a:gd name="T17" fmla="*/ 15 h 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
                  <a:gd name="T28" fmla="*/ 0 h 19"/>
                  <a:gd name="T29" fmla="*/ 8 w 8"/>
                  <a:gd name="T30" fmla="*/ 19 h 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 h="19">
                    <a:moveTo>
                      <a:pt x="8" y="15"/>
                    </a:moveTo>
                    <a:cubicBezTo>
                      <a:pt x="8" y="17"/>
                      <a:pt x="6" y="19"/>
                      <a:pt x="4" y="19"/>
                    </a:cubicBezTo>
                    <a:cubicBezTo>
                      <a:pt x="4" y="19"/>
                      <a:pt x="4" y="19"/>
                      <a:pt x="4" y="19"/>
                    </a:cubicBezTo>
                    <a:cubicBezTo>
                      <a:pt x="2" y="19"/>
                      <a:pt x="0" y="17"/>
                      <a:pt x="0" y="15"/>
                    </a:cubicBezTo>
                    <a:cubicBezTo>
                      <a:pt x="0" y="5"/>
                      <a:pt x="0" y="5"/>
                      <a:pt x="0" y="5"/>
                    </a:cubicBezTo>
                    <a:cubicBezTo>
                      <a:pt x="0" y="2"/>
                      <a:pt x="2" y="0"/>
                      <a:pt x="4" y="0"/>
                    </a:cubicBezTo>
                    <a:cubicBezTo>
                      <a:pt x="4" y="0"/>
                      <a:pt x="4" y="0"/>
                      <a:pt x="4" y="0"/>
                    </a:cubicBezTo>
                    <a:cubicBezTo>
                      <a:pt x="6" y="0"/>
                      <a:pt x="8" y="2"/>
                      <a:pt x="8" y="5"/>
                    </a:cubicBezTo>
                    <a:lnTo>
                      <a:pt x="8" y="15"/>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200">
                  <a:solidFill>
                    <a:srgbClr val="000000"/>
                  </a:solidFill>
                  <a:latin typeface="Calibri" pitchFamily="34" charset="0"/>
                  <a:sym typeface="宋体" pitchFamily="2" charset="-122"/>
                </a:endParaRPr>
              </a:p>
            </p:txBody>
          </p:sp>
          <p:sp>
            <p:nvSpPr>
              <p:cNvPr id="16" name="图片 1012"/>
              <p:cNvSpPr>
                <a:spLocks noChangeArrowheads="1"/>
              </p:cNvSpPr>
              <p:nvPr/>
            </p:nvSpPr>
            <p:spPr bwMode="auto">
              <a:xfrm>
                <a:off x="293687" y="0"/>
                <a:ext cx="52388" cy="111125"/>
              </a:xfrm>
              <a:custGeom>
                <a:avLst/>
                <a:gdLst>
                  <a:gd name="T0" fmla="*/ 9 w 9"/>
                  <a:gd name="T1" fmla="*/ 15 h 19"/>
                  <a:gd name="T2" fmla="*/ 4 w 9"/>
                  <a:gd name="T3" fmla="*/ 19 h 19"/>
                  <a:gd name="T4" fmla="*/ 4 w 9"/>
                  <a:gd name="T5" fmla="*/ 19 h 19"/>
                  <a:gd name="T6" fmla="*/ 0 w 9"/>
                  <a:gd name="T7" fmla="*/ 15 h 19"/>
                  <a:gd name="T8" fmla="*/ 0 w 9"/>
                  <a:gd name="T9" fmla="*/ 5 h 19"/>
                  <a:gd name="T10" fmla="*/ 4 w 9"/>
                  <a:gd name="T11" fmla="*/ 0 h 19"/>
                  <a:gd name="T12" fmla="*/ 4 w 9"/>
                  <a:gd name="T13" fmla="*/ 0 h 19"/>
                  <a:gd name="T14" fmla="*/ 9 w 9"/>
                  <a:gd name="T15" fmla="*/ 5 h 19"/>
                  <a:gd name="T16" fmla="*/ 9 w 9"/>
                  <a:gd name="T17" fmla="*/ 15 h 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
                  <a:gd name="T28" fmla="*/ 0 h 19"/>
                  <a:gd name="T29" fmla="*/ 9 w 9"/>
                  <a:gd name="T30" fmla="*/ 19 h 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 h="19">
                    <a:moveTo>
                      <a:pt x="9" y="15"/>
                    </a:moveTo>
                    <a:cubicBezTo>
                      <a:pt x="9" y="17"/>
                      <a:pt x="7" y="19"/>
                      <a:pt x="4" y="19"/>
                    </a:cubicBezTo>
                    <a:cubicBezTo>
                      <a:pt x="4" y="19"/>
                      <a:pt x="4" y="19"/>
                      <a:pt x="4" y="19"/>
                    </a:cubicBezTo>
                    <a:cubicBezTo>
                      <a:pt x="2" y="19"/>
                      <a:pt x="0" y="17"/>
                      <a:pt x="0" y="15"/>
                    </a:cubicBezTo>
                    <a:cubicBezTo>
                      <a:pt x="0" y="5"/>
                      <a:pt x="0" y="5"/>
                      <a:pt x="0" y="5"/>
                    </a:cubicBezTo>
                    <a:cubicBezTo>
                      <a:pt x="0" y="2"/>
                      <a:pt x="2" y="0"/>
                      <a:pt x="4" y="0"/>
                    </a:cubicBezTo>
                    <a:cubicBezTo>
                      <a:pt x="4" y="0"/>
                      <a:pt x="4" y="0"/>
                      <a:pt x="4" y="0"/>
                    </a:cubicBezTo>
                    <a:cubicBezTo>
                      <a:pt x="7" y="0"/>
                      <a:pt x="9" y="2"/>
                      <a:pt x="9" y="5"/>
                    </a:cubicBezTo>
                    <a:lnTo>
                      <a:pt x="9" y="15"/>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200">
                  <a:solidFill>
                    <a:srgbClr val="000000"/>
                  </a:solidFill>
                  <a:latin typeface="Calibri" pitchFamily="34" charset="0"/>
                  <a:sym typeface="宋体" pitchFamily="2" charset="-122"/>
                </a:endParaRPr>
              </a:p>
            </p:txBody>
          </p:sp>
          <p:sp>
            <p:nvSpPr>
              <p:cNvPr id="17" name="图片 1013"/>
              <p:cNvSpPr>
                <a:spLocks noChangeArrowheads="1"/>
              </p:cNvSpPr>
              <p:nvPr/>
            </p:nvSpPr>
            <p:spPr bwMode="auto">
              <a:xfrm>
                <a:off x="147637" y="134938"/>
                <a:ext cx="233363" cy="204788"/>
              </a:xfrm>
              <a:custGeom>
                <a:avLst/>
                <a:gdLst>
                  <a:gd name="T0" fmla="*/ 35 w 40"/>
                  <a:gd name="T1" fmla="*/ 0 h 35"/>
                  <a:gd name="T2" fmla="*/ 5 w 40"/>
                  <a:gd name="T3" fmla="*/ 0 h 35"/>
                  <a:gd name="T4" fmla="*/ 0 w 40"/>
                  <a:gd name="T5" fmla="*/ 0 h 35"/>
                  <a:gd name="T6" fmla="*/ 0 w 40"/>
                  <a:gd name="T7" fmla="*/ 4 h 35"/>
                  <a:gd name="T8" fmla="*/ 0 w 40"/>
                  <a:gd name="T9" fmla="*/ 10 h 35"/>
                  <a:gd name="T10" fmla="*/ 0 w 40"/>
                  <a:gd name="T11" fmla="*/ 27 h 35"/>
                  <a:gd name="T12" fmla="*/ 5 w 40"/>
                  <a:gd name="T13" fmla="*/ 31 h 35"/>
                  <a:gd name="T14" fmla="*/ 12 w 40"/>
                  <a:gd name="T15" fmla="*/ 31 h 35"/>
                  <a:gd name="T16" fmla="*/ 16 w 40"/>
                  <a:gd name="T17" fmla="*/ 35 h 35"/>
                  <a:gd name="T18" fmla="*/ 25 w 40"/>
                  <a:gd name="T19" fmla="*/ 35 h 35"/>
                  <a:gd name="T20" fmla="*/ 29 w 40"/>
                  <a:gd name="T21" fmla="*/ 31 h 35"/>
                  <a:gd name="T22" fmla="*/ 35 w 40"/>
                  <a:gd name="T23" fmla="*/ 31 h 35"/>
                  <a:gd name="T24" fmla="*/ 40 w 40"/>
                  <a:gd name="T25" fmla="*/ 27 h 35"/>
                  <a:gd name="T26" fmla="*/ 40 w 40"/>
                  <a:gd name="T27" fmla="*/ 10 h 35"/>
                  <a:gd name="T28" fmla="*/ 40 w 40"/>
                  <a:gd name="T29" fmla="*/ 4 h 35"/>
                  <a:gd name="T30" fmla="*/ 40 w 40"/>
                  <a:gd name="T31" fmla="*/ 0 h 35"/>
                  <a:gd name="T32" fmla="*/ 35 w 40"/>
                  <a:gd name="T33" fmla="*/ 0 h 3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0"/>
                  <a:gd name="T52" fmla="*/ 0 h 35"/>
                  <a:gd name="T53" fmla="*/ 40 w 40"/>
                  <a:gd name="T54" fmla="*/ 35 h 3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0" h="35">
                    <a:moveTo>
                      <a:pt x="35" y="0"/>
                    </a:moveTo>
                    <a:cubicBezTo>
                      <a:pt x="5" y="0"/>
                      <a:pt x="5" y="0"/>
                      <a:pt x="5" y="0"/>
                    </a:cubicBezTo>
                    <a:cubicBezTo>
                      <a:pt x="0" y="0"/>
                      <a:pt x="0" y="0"/>
                      <a:pt x="0" y="0"/>
                    </a:cubicBezTo>
                    <a:cubicBezTo>
                      <a:pt x="0" y="4"/>
                      <a:pt x="0" y="4"/>
                      <a:pt x="0" y="4"/>
                    </a:cubicBezTo>
                    <a:cubicBezTo>
                      <a:pt x="0" y="10"/>
                      <a:pt x="0" y="10"/>
                      <a:pt x="0" y="10"/>
                    </a:cubicBezTo>
                    <a:cubicBezTo>
                      <a:pt x="0" y="27"/>
                      <a:pt x="0" y="27"/>
                      <a:pt x="0" y="27"/>
                    </a:cubicBezTo>
                    <a:cubicBezTo>
                      <a:pt x="0" y="29"/>
                      <a:pt x="2" y="31"/>
                      <a:pt x="5" y="31"/>
                    </a:cubicBezTo>
                    <a:cubicBezTo>
                      <a:pt x="12" y="31"/>
                      <a:pt x="12" y="31"/>
                      <a:pt x="12" y="31"/>
                    </a:cubicBezTo>
                    <a:cubicBezTo>
                      <a:pt x="12" y="33"/>
                      <a:pt x="14" y="35"/>
                      <a:pt x="16" y="35"/>
                    </a:cubicBezTo>
                    <a:cubicBezTo>
                      <a:pt x="25" y="35"/>
                      <a:pt x="25" y="35"/>
                      <a:pt x="25" y="35"/>
                    </a:cubicBezTo>
                    <a:cubicBezTo>
                      <a:pt x="27" y="35"/>
                      <a:pt x="29" y="33"/>
                      <a:pt x="29" y="31"/>
                    </a:cubicBezTo>
                    <a:cubicBezTo>
                      <a:pt x="35" y="31"/>
                      <a:pt x="35" y="31"/>
                      <a:pt x="35" y="31"/>
                    </a:cubicBezTo>
                    <a:cubicBezTo>
                      <a:pt x="38" y="31"/>
                      <a:pt x="40" y="29"/>
                      <a:pt x="40" y="27"/>
                    </a:cubicBezTo>
                    <a:cubicBezTo>
                      <a:pt x="40" y="10"/>
                      <a:pt x="40" y="10"/>
                      <a:pt x="40" y="10"/>
                    </a:cubicBezTo>
                    <a:cubicBezTo>
                      <a:pt x="40" y="4"/>
                      <a:pt x="40" y="4"/>
                      <a:pt x="40" y="4"/>
                    </a:cubicBezTo>
                    <a:cubicBezTo>
                      <a:pt x="40" y="0"/>
                      <a:pt x="40" y="0"/>
                      <a:pt x="40" y="0"/>
                    </a:cubicBezTo>
                    <a:lnTo>
                      <a:pt x="35" y="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200">
                  <a:solidFill>
                    <a:srgbClr val="000000"/>
                  </a:solidFill>
                  <a:latin typeface="Calibri" pitchFamily="34" charset="0"/>
                  <a:sym typeface="宋体" pitchFamily="2" charset="-122"/>
                </a:endParaRPr>
              </a:p>
            </p:txBody>
          </p:sp>
          <p:sp>
            <p:nvSpPr>
              <p:cNvPr id="18" name="图片 1014"/>
              <p:cNvSpPr>
                <a:spLocks noChangeArrowheads="1"/>
              </p:cNvSpPr>
              <p:nvPr/>
            </p:nvSpPr>
            <p:spPr bwMode="auto">
              <a:xfrm>
                <a:off x="0" y="334963"/>
                <a:ext cx="280988" cy="157163"/>
              </a:xfrm>
              <a:custGeom>
                <a:avLst/>
                <a:gdLst>
                  <a:gd name="T0" fmla="*/ 45 w 48"/>
                  <a:gd name="T1" fmla="*/ 2 h 27"/>
                  <a:gd name="T2" fmla="*/ 43 w 48"/>
                  <a:gd name="T3" fmla="*/ 5 h 27"/>
                  <a:gd name="T4" fmla="*/ 43 w 48"/>
                  <a:gd name="T5" fmla="*/ 13 h 27"/>
                  <a:gd name="T6" fmla="*/ 35 w 48"/>
                  <a:gd name="T7" fmla="*/ 21 h 27"/>
                  <a:gd name="T8" fmla="*/ 27 w 48"/>
                  <a:gd name="T9" fmla="*/ 13 h 27"/>
                  <a:gd name="T10" fmla="*/ 13 w 48"/>
                  <a:gd name="T11" fmla="*/ 0 h 27"/>
                  <a:gd name="T12" fmla="*/ 0 w 48"/>
                  <a:gd name="T13" fmla="*/ 13 h 27"/>
                  <a:gd name="T14" fmla="*/ 3 w 48"/>
                  <a:gd name="T15" fmla="*/ 16 h 27"/>
                  <a:gd name="T16" fmla="*/ 6 w 48"/>
                  <a:gd name="T17" fmla="*/ 13 h 27"/>
                  <a:gd name="T18" fmla="*/ 13 w 48"/>
                  <a:gd name="T19" fmla="*/ 5 h 27"/>
                  <a:gd name="T20" fmla="*/ 21 w 48"/>
                  <a:gd name="T21" fmla="*/ 13 h 27"/>
                  <a:gd name="T22" fmla="*/ 35 w 48"/>
                  <a:gd name="T23" fmla="*/ 27 h 27"/>
                  <a:gd name="T24" fmla="*/ 48 w 48"/>
                  <a:gd name="T25" fmla="*/ 13 h 27"/>
                  <a:gd name="T26" fmla="*/ 48 w 48"/>
                  <a:gd name="T27" fmla="*/ 5 h 27"/>
                  <a:gd name="T28" fmla="*/ 45 w 48"/>
                  <a:gd name="T29" fmla="*/ 2 h 2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8"/>
                  <a:gd name="T46" fmla="*/ 0 h 27"/>
                  <a:gd name="T47" fmla="*/ 48 w 48"/>
                  <a:gd name="T48" fmla="*/ 27 h 2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8" h="27">
                    <a:moveTo>
                      <a:pt x="45" y="2"/>
                    </a:moveTo>
                    <a:cubicBezTo>
                      <a:pt x="44" y="2"/>
                      <a:pt x="43" y="3"/>
                      <a:pt x="43" y="5"/>
                    </a:cubicBezTo>
                    <a:cubicBezTo>
                      <a:pt x="43" y="13"/>
                      <a:pt x="43" y="13"/>
                      <a:pt x="43" y="13"/>
                    </a:cubicBezTo>
                    <a:cubicBezTo>
                      <a:pt x="43" y="18"/>
                      <a:pt x="39" y="21"/>
                      <a:pt x="35" y="21"/>
                    </a:cubicBezTo>
                    <a:cubicBezTo>
                      <a:pt x="30" y="21"/>
                      <a:pt x="27" y="18"/>
                      <a:pt x="27" y="13"/>
                    </a:cubicBezTo>
                    <a:cubicBezTo>
                      <a:pt x="27" y="6"/>
                      <a:pt x="21" y="0"/>
                      <a:pt x="13" y="0"/>
                    </a:cubicBezTo>
                    <a:cubicBezTo>
                      <a:pt x="6" y="0"/>
                      <a:pt x="0" y="6"/>
                      <a:pt x="0" y="13"/>
                    </a:cubicBezTo>
                    <a:cubicBezTo>
                      <a:pt x="0" y="15"/>
                      <a:pt x="1" y="16"/>
                      <a:pt x="3" y="16"/>
                    </a:cubicBezTo>
                    <a:cubicBezTo>
                      <a:pt x="4" y="16"/>
                      <a:pt x="6" y="15"/>
                      <a:pt x="6" y="13"/>
                    </a:cubicBezTo>
                    <a:cubicBezTo>
                      <a:pt x="6" y="9"/>
                      <a:pt x="9" y="5"/>
                      <a:pt x="13" y="5"/>
                    </a:cubicBezTo>
                    <a:cubicBezTo>
                      <a:pt x="18" y="5"/>
                      <a:pt x="21" y="9"/>
                      <a:pt x="21" y="13"/>
                    </a:cubicBezTo>
                    <a:cubicBezTo>
                      <a:pt x="21" y="21"/>
                      <a:pt x="27" y="27"/>
                      <a:pt x="35" y="27"/>
                    </a:cubicBezTo>
                    <a:cubicBezTo>
                      <a:pt x="42" y="27"/>
                      <a:pt x="48" y="21"/>
                      <a:pt x="48" y="13"/>
                    </a:cubicBezTo>
                    <a:cubicBezTo>
                      <a:pt x="48" y="5"/>
                      <a:pt x="48" y="5"/>
                      <a:pt x="48" y="5"/>
                    </a:cubicBezTo>
                    <a:cubicBezTo>
                      <a:pt x="48" y="3"/>
                      <a:pt x="47" y="2"/>
                      <a:pt x="45" y="2"/>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200">
                  <a:solidFill>
                    <a:srgbClr val="000000"/>
                  </a:solidFill>
                  <a:latin typeface="Calibri" pitchFamily="34" charset="0"/>
                  <a:sym typeface="宋体" pitchFamily="2" charset="-122"/>
                </a:endParaRPr>
              </a:p>
            </p:txBody>
          </p:sp>
        </p:grpSp>
      </p:grpSp>
      <p:grpSp>
        <p:nvGrpSpPr>
          <p:cNvPr id="19" name="Group 21"/>
          <p:cNvGrpSpPr>
            <a:grpSpLocks/>
          </p:cNvGrpSpPr>
          <p:nvPr/>
        </p:nvGrpSpPr>
        <p:grpSpPr bwMode="auto">
          <a:xfrm>
            <a:off x="5479656" y="1369633"/>
            <a:ext cx="1075639" cy="1075639"/>
            <a:chOff x="0" y="0"/>
            <a:chExt cx="1224136" cy="1224136"/>
          </a:xfrm>
        </p:grpSpPr>
        <p:sp>
          <p:nvSpPr>
            <p:cNvPr id="20" name="图片 67"/>
            <p:cNvSpPr>
              <a:spLocks noChangeArrowheads="1"/>
            </p:cNvSpPr>
            <p:nvPr/>
          </p:nvSpPr>
          <p:spPr bwMode="auto">
            <a:xfrm>
              <a:off x="0" y="0"/>
              <a:ext cx="1224136" cy="1224136"/>
            </a:xfrm>
            <a:prstGeom prst="ellipse">
              <a:avLst/>
            </a:prstGeom>
            <a:solidFill>
              <a:schemeClr val="accent4"/>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 name="图片 1015"/>
            <p:cNvSpPr>
              <a:spLocks noChangeArrowheads="1"/>
            </p:cNvSpPr>
            <p:nvPr/>
          </p:nvSpPr>
          <p:spPr bwMode="auto">
            <a:xfrm>
              <a:off x="377672" y="461202"/>
              <a:ext cx="457200" cy="415925"/>
            </a:xfrm>
            <a:custGeom>
              <a:avLst/>
              <a:gdLst>
                <a:gd name="T0" fmla="*/ 1 w 78"/>
                <a:gd name="T1" fmla="*/ 69 h 71"/>
                <a:gd name="T2" fmla="*/ 5 w 78"/>
                <a:gd name="T3" fmla="*/ 70 h 71"/>
                <a:gd name="T4" fmla="*/ 14 w 78"/>
                <a:gd name="T5" fmla="*/ 55 h 71"/>
                <a:gd name="T6" fmla="*/ 49 w 78"/>
                <a:gd name="T7" fmla="*/ 48 h 71"/>
                <a:gd name="T8" fmla="*/ 78 w 78"/>
                <a:gd name="T9" fmla="*/ 0 h 71"/>
                <a:gd name="T10" fmla="*/ 10 w 78"/>
                <a:gd name="T11" fmla="*/ 53 h 71"/>
                <a:gd name="T12" fmla="*/ 42 w 78"/>
                <a:gd name="T13" fmla="*/ 21 h 71"/>
                <a:gd name="T14" fmla="*/ 1 w 78"/>
                <a:gd name="T15" fmla="*/ 69 h 71"/>
                <a:gd name="T16" fmla="*/ 0 60000 65536"/>
                <a:gd name="T17" fmla="*/ 0 60000 65536"/>
                <a:gd name="T18" fmla="*/ 0 60000 65536"/>
                <a:gd name="T19" fmla="*/ 0 60000 65536"/>
                <a:gd name="T20" fmla="*/ 0 60000 65536"/>
                <a:gd name="T21" fmla="*/ 0 60000 65536"/>
                <a:gd name="T22" fmla="*/ 0 60000 65536"/>
                <a:gd name="T23" fmla="*/ 0 60000 65536"/>
                <a:gd name="T24" fmla="*/ 0 w 78"/>
                <a:gd name="T25" fmla="*/ 0 h 71"/>
                <a:gd name="T26" fmla="*/ 78 w 78"/>
                <a:gd name="T27" fmla="*/ 71 h 7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8" h="71">
                  <a:moveTo>
                    <a:pt x="1" y="69"/>
                  </a:moveTo>
                  <a:cubicBezTo>
                    <a:pt x="1" y="69"/>
                    <a:pt x="0" y="71"/>
                    <a:pt x="5" y="70"/>
                  </a:cubicBezTo>
                  <a:cubicBezTo>
                    <a:pt x="4" y="67"/>
                    <a:pt x="14" y="55"/>
                    <a:pt x="14" y="55"/>
                  </a:cubicBezTo>
                  <a:cubicBezTo>
                    <a:pt x="14" y="55"/>
                    <a:pt x="32" y="67"/>
                    <a:pt x="49" y="48"/>
                  </a:cubicBezTo>
                  <a:cubicBezTo>
                    <a:pt x="66" y="29"/>
                    <a:pt x="54" y="13"/>
                    <a:pt x="78" y="0"/>
                  </a:cubicBezTo>
                  <a:cubicBezTo>
                    <a:pt x="21" y="12"/>
                    <a:pt x="9" y="30"/>
                    <a:pt x="10" y="53"/>
                  </a:cubicBezTo>
                  <a:cubicBezTo>
                    <a:pt x="15" y="42"/>
                    <a:pt x="29" y="27"/>
                    <a:pt x="42" y="21"/>
                  </a:cubicBezTo>
                  <a:cubicBezTo>
                    <a:pt x="21" y="36"/>
                    <a:pt x="7" y="58"/>
                    <a:pt x="1" y="69"/>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grpSp>
        <p:nvGrpSpPr>
          <p:cNvPr id="22" name="Group 24"/>
          <p:cNvGrpSpPr>
            <a:grpSpLocks/>
          </p:cNvGrpSpPr>
          <p:nvPr/>
        </p:nvGrpSpPr>
        <p:grpSpPr bwMode="auto">
          <a:xfrm>
            <a:off x="7029635" y="1383584"/>
            <a:ext cx="1075639" cy="1075639"/>
            <a:chOff x="0" y="0"/>
            <a:chExt cx="1224136" cy="1224136"/>
          </a:xfrm>
        </p:grpSpPr>
        <p:sp>
          <p:nvSpPr>
            <p:cNvPr id="23" name="图片 70"/>
            <p:cNvSpPr>
              <a:spLocks noChangeArrowheads="1"/>
            </p:cNvSpPr>
            <p:nvPr/>
          </p:nvSpPr>
          <p:spPr bwMode="auto">
            <a:xfrm>
              <a:off x="0" y="0"/>
              <a:ext cx="1224136" cy="1224136"/>
            </a:xfrm>
            <a:prstGeom prst="ellipse">
              <a:avLst/>
            </a:prstGeom>
            <a:solidFill>
              <a:schemeClr val="accent5"/>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nvGrpSpPr>
            <p:cNvPr id="24" name="Group 26"/>
            <p:cNvGrpSpPr>
              <a:grpSpLocks/>
            </p:cNvGrpSpPr>
            <p:nvPr/>
          </p:nvGrpSpPr>
          <p:grpSpPr bwMode="auto">
            <a:xfrm>
              <a:off x="402004" y="462692"/>
              <a:ext cx="415398" cy="303451"/>
              <a:chOff x="0" y="0"/>
              <a:chExt cx="685800" cy="400050"/>
            </a:xfrm>
          </p:grpSpPr>
          <p:sp>
            <p:nvSpPr>
              <p:cNvPr id="25" name="图片 8"/>
              <p:cNvSpPr>
                <a:spLocks noChangeArrowheads="1"/>
              </p:cNvSpPr>
              <p:nvPr/>
            </p:nvSpPr>
            <p:spPr bwMode="auto">
              <a:xfrm>
                <a:off x="0" y="365125"/>
                <a:ext cx="685800" cy="34925"/>
              </a:xfrm>
              <a:custGeom>
                <a:avLst/>
                <a:gdLst>
                  <a:gd name="T0" fmla="*/ 117 w 117"/>
                  <a:gd name="T1" fmla="*/ 5 h 6"/>
                  <a:gd name="T2" fmla="*/ 115 w 117"/>
                  <a:gd name="T3" fmla="*/ 6 h 6"/>
                  <a:gd name="T4" fmla="*/ 2 w 117"/>
                  <a:gd name="T5" fmla="*/ 6 h 6"/>
                  <a:gd name="T6" fmla="*/ 0 w 117"/>
                  <a:gd name="T7" fmla="*/ 5 h 6"/>
                  <a:gd name="T8" fmla="*/ 0 w 117"/>
                  <a:gd name="T9" fmla="*/ 1 h 6"/>
                  <a:gd name="T10" fmla="*/ 2 w 117"/>
                  <a:gd name="T11" fmla="*/ 0 h 6"/>
                  <a:gd name="T12" fmla="*/ 115 w 117"/>
                  <a:gd name="T13" fmla="*/ 0 h 6"/>
                  <a:gd name="T14" fmla="*/ 117 w 117"/>
                  <a:gd name="T15" fmla="*/ 1 h 6"/>
                  <a:gd name="T16" fmla="*/ 117 w 117"/>
                  <a:gd name="T17" fmla="*/ 5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7"/>
                  <a:gd name="T28" fmla="*/ 0 h 6"/>
                  <a:gd name="T29" fmla="*/ 117 w 117"/>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7" h="6">
                    <a:moveTo>
                      <a:pt x="117" y="5"/>
                    </a:moveTo>
                    <a:cubicBezTo>
                      <a:pt x="117" y="6"/>
                      <a:pt x="116" y="6"/>
                      <a:pt x="115" y="6"/>
                    </a:cubicBezTo>
                    <a:cubicBezTo>
                      <a:pt x="2" y="6"/>
                      <a:pt x="2" y="6"/>
                      <a:pt x="2" y="6"/>
                    </a:cubicBezTo>
                    <a:cubicBezTo>
                      <a:pt x="1" y="6"/>
                      <a:pt x="0" y="6"/>
                      <a:pt x="0" y="5"/>
                    </a:cubicBezTo>
                    <a:cubicBezTo>
                      <a:pt x="0" y="1"/>
                      <a:pt x="0" y="1"/>
                      <a:pt x="0" y="1"/>
                    </a:cubicBezTo>
                    <a:cubicBezTo>
                      <a:pt x="0" y="0"/>
                      <a:pt x="1" y="0"/>
                      <a:pt x="2" y="0"/>
                    </a:cubicBezTo>
                    <a:cubicBezTo>
                      <a:pt x="115" y="0"/>
                      <a:pt x="115" y="0"/>
                      <a:pt x="115" y="0"/>
                    </a:cubicBezTo>
                    <a:cubicBezTo>
                      <a:pt x="116" y="0"/>
                      <a:pt x="117" y="0"/>
                      <a:pt x="117" y="1"/>
                    </a:cubicBezTo>
                    <a:lnTo>
                      <a:pt x="117" y="5"/>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6" name="图片 9"/>
              <p:cNvSpPr>
                <a:spLocks noEditPoints="1" noChangeArrowheads="1"/>
              </p:cNvSpPr>
              <p:nvPr/>
            </p:nvSpPr>
            <p:spPr bwMode="auto">
              <a:xfrm>
                <a:off x="41275" y="0"/>
                <a:ext cx="603250" cy="346075"/>
              </a:xfrm>
              <a:custGeom>
                <a:avLst/>
                <a:gdLst>
                  <a:gd name="T0" fmla="*/ 99 w 103"/>
                  <a:gd name="T1" fmla="*/ 0 h 59"/>
                  <a:gd name="T2" fmla="*/ 5 w 103"/>
                  <a:gd name="T3" fmla="*/ 0 h 59"/>
                  <a:gd name="T4" fmla="*/ 0 w 103"/>
                  <a:gd name="T5" fmla="*/ 5 h 59"/>
                  <a:gd name="T6" fmla="*/ 0 w 103"/>
                  <a:gd name="T7" fmla="*/ 54 h 59"/>
                  <a:gd name="T8" fmla="*/ 5 w 103"/>
                  <a:gd name="T9" fmla="*/ 59 h 59"/>
                  <a:gd name="T10" fmla="*/ 99 w 103"/>
                  <a:gd name="T11" fmla="*/ 59 h 59"/>
                  <a:gd name="T12" fmla="*/ 103 w 103"/>
                  <a:gd name="T13" fmla="*/ 54 h 59"/>
                  <a:gd name="T14" fmla="*/ 103 w 103"/>
                  <a:gd name="T15" fmla="*/ 5 h 59"/>
                  <a:gd name="T16" fmla="*/ 99 w 103"/>
                  <a:gd name="T17" fmla="*/ 0 h 59"/>
                  <a:gd name="T18" fmla="*/ 99 w 103"/>
                  <a:gd name="T19" fmla="*/ 55 h 59"/>
                  <a:gd name="T20" fmla="*/ 5 w 103"/>
                  <a:gd name="T21" fmla="*/ 55 h 59"/>
                  <a:gd name="T22" fmla="*/ 5 w 103"/>
                  <a:gd name="T23" fmla="*/ 6 h 59"/>
                  <a:gd name="T24" fmla="*/ 99 w 103"/>
                  <a:gd name="T25" fmla="*/ 6 h 59"/>
                  <a:gd name="T26" fmla="*/ 99 w 103"/>
                  <a:gd name="T27" fmla="*/ 55 h 5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03"/>
                  <a:gd name="T43" fmla="*/ 0 h 59"/>
                  <a:gd name="T44" fmla="*/ 103 w 103"/>
                  <a:gd name="T45" fmla="*/ 59 h 5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03" h="59">
                    <a:moveTo>
                      <a:pt x="99" y="0"/>
                    </a:moveTo>
                    <a:cubicBezTo>
                      <a:pt x="5" y="0"/>
                      <a:pt x="5" y="0"/>
                      <a:pt x="5" y="0"/>
                    </a:cubicBezTo>
                    <a:cubicBezTo>
                      <a:pt x="2" y="0"/>
                      <a:pt x="0" y="2"/>
                      <a:pt x="0" y="5"/>
                    </a:cubicBezTo>
                    <a:cubicBezTo>
                      <a:pt x="0" y="54"/>
                      <a:pt x="0" y="54"/>
                      <a:pt x="0" y="54"/>
                    </a:cubicBezTo>
                    <a:cubicBezTo>
                      <a:pt x="0" y="57"/>
                      <a:pt x="2" y="59"/>
                      <a:pt x="5" y="59"/>
                    </a:cubicBezTo>
                    <a:cubicBezTo>
                      <a:pt x="99" y="59"/>
                      <a:pt x="99" y="59"/>
                      <a:pt x="99" y="59"/>
                    </a:cubicBezTo>
                    <a:cubicBezTo>
                      <a:pt x="101" y="59"/>
                      <a:pt x="103" y="57"/>
                      <a:pt x="103" y="54"/>
                    </a:cubicBezTo>
                    <a:cubicBezTo>
                      <a:pt x="103" y="5"/>
                      <a:pt x="103" y="5"/>
                      <a:pt x="103" y="5"/>
                    </a:cubicBezTo>
                    <a:cubicBezTo>
                      <a:pt x="103" y="2"/>
                      <a:pt x="101" y="0"/>
                      <a:pt x="99" y="0"/>
                    </a:cubicBezTo>
                    <a:close/>
                    <a:moveTo>
                      <a:pt x="99" y="55"/>
                    </a:moveTo>
                    <a:cubicBezTo>
                      <a:pt x="5" y="55"/>
                      <a:pt x="5" y="55"/>
                      <a:pt x="5" y="55"/>
                    </a:cubicBezTo>
                    <a:cubicBezTo>
                      <a:pt x="5" y="6"/>
                      <a:pt x="5" y="6"/>
                      <a:pt x="5" y="6"/>
                    </a:cubicBezTo>
                    <a:cubicBezTo>
                      <a:pt x="99" y="6"/>
                      <a:pt x="99" y="6"/>
                      <a:pt x="99" y="6"/>
                    </a:cubicBezTo>
                    <a:lnTo>
                      <a:pt x="99" y="55"/>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grpSp>
      <p:sp>
        <p:nvSpPr>
          <p:cNvPr id="28" name="图片 75"/>
          <p:cNvSpPr>
            <a:spLocks noChangeArrowheads="1"/>
          </p:cNvSpPr>
          <p:nvPr/>
        </p:nvSpPr>
        <p:spPr bwMode="auto">
          <a:xfrm>
            <a:off x="611560" y="2665702"/>
            <a:ext cx="156503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600" b="1" dirty="0" smtClean="0">
                <a:solidFill>
                  <a:srgbClr val="000000"/>
                </a:solidFill>
                <a:latin typeface="微软雅黑" pitchFamily="34" charset="-122"/>
                <a:ea typeface="微软雅黑" pitchFamily="34" charset="-122"/>
                <a:sym typeface="微软雅黑" pitchFamily="34" charset="-122"/>
              </a:rPr>
              <a:t>关键字</a:t>
            </a:r>
            <a:endParaRPr lang="zh-CN" altLang="en-US" sz="1600" b="1" dirty="0">
              <a:solidFill>
                <a:srgbClr val="000000"/>
              </a:solidFill>
              <a:latin typeface="微软雅黑" pitchFamily="34" charset="-122"/>
              <a:ea typeface="微软雅黑" pitchFamily="34" charset="-122"/>
              <a:sym typeface="微软雅黑" pitchFamily="34" charset="-122"/>
            </a:endParaRPr>
          </a:p>
        </p:txBody>
      </p:sp>
      <p:sp>
        <p:nvSpPr>
          <p:cNvPr id="29" name="图片 76"/>
          <p:cNvSpPr>
            <a:spLocks noChangeArrowheads="1"/>
          </p:cNvSpPr>
          <p:nvPr/>
        </p:nvSpPr>
        <p:spPr bwMode="auto">
          <a:xfrm>
            <a:off x="2126802" y="2665702"/>
            <a:ext cx="156503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600" b="1" dirty="0" smtClean="0">
                <a:solidFill>
                  <a:srgbClr val="000000"/>
                </a:solidFill>
                <a:latin typeface="微软雅黑" pitchFamily="34" charset="-122"/>
                <a:ea typeface="微软雅黑" pitchFamily="34" charset="-122"/>
                <a:sym typeface="微软雅黑" pitchFamily="34" charset="-122"/>
              </a:rPr>
              <a:t>关键字</a:t>
            </a:r>
            <a:endParaRPr lang="zh-CN" altLang="en-US" sz="1600" b="1" dirty="0">
              <a:solidFill>
                <a:srgbClr val="000000"/>
              </a:solidFill>
              <a:latin typeface="微软雅黑" pitchFamily="34" charset="-122"/>
              <a:ea typeface="微软雅黑" pitchFamily="34" charset="-122"/>
              <a:sym typeface="微软雅黑" pitchFamily="34" charset="-122"/>
            </a:endParaRPr>
          </a:p>
        </p:txBody>
      </p:sp>
      <p:sp>
        <p:nvSpPr>
          <p:cNvPr id="30" name="图片 77"/>
          <p:cNvSpPr>
            <a:spLocks noChangeArrowheads="1"/>
          </p:cNvSpPr>
          <p:nvPr/>
        </p:nvSpPr>
        <p:spPr bwMode="auto">
          <a:xfrm>
            <a:off x="3734294" y="2665702"/>
            <a:ext cx="156503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600" b="1" dirty="0" smtClean="0">
                <a:solidFill>
                  <a:srgbClr val="000000"/>
                </a:solidFill>
                <a:latin typeface="微软雅黑" pitchFamily="34" charset="-122"/>
                <a:ea typeface="微软雅黑" pitchFamily="34" charset="-122"/>
                <a:sym typeface="微软雅黑" pitchFamily="34" charset="-122"/>
              </a:rPr>
              <a:t>关键字</a:t>
            </a:r>
            <a:endParaRPr lang="zh-CN" altLang="en-US" sz="1600" b="1" dirty="0">
              <a:solidFill>
                <a:srgbClr val="000000"/>
              </a:solidFill>
              <a:latin typeface="微软雅黑" pitchFamily="34" charset="-122"/>
              <a:ea typeface="微软雅黑" pitchFamily="34" charset="-122"/>
              <a:sym typeface="微软雅黑" pitchFamily="34" charset="-122"/>
            </a:endParaRPr>
          </a:p>
        </p:txBody>
      </p:sp>
      <p:sp>
        <p:nvSpPr>
          <p:cNvPr id="31" name="图片 78"/>
          <p:cNvSpPr>
            <a:spLocks noChangeArrowheads="1"/>
          </p:cNvSpPr>
          <p:nvPr/>
        </p:nvSpPr>
        <p:spPr bwMode="auto">
          <a:xfrm>
            <a:off x="5249537" y="2665702"/>
            <a:ext cx="156503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600" b="1" dirty="0" smtClean="0">
                <a:solidFill>
                  <a:srgbClr val="000000"/>
                </a:solidFill>
                <a:latin typeface="微软雅黑" pitchFamily="34" charset="-122"/>
                <a:ea typeface="微软雅黑" pitchFamily="34" charset="-122"/>
                <a:sym typeface="微软雅黑" pitchFamily="34" charset="-122"/>
              </a:rPr>
              <a:t>关键字</a:t>
            </a:r>
            <a:endParaRPr lang="zh-CN" altLang="en-US" sz="1600" b="1" dirty="0">
              <a:solidFill>
                <a:srgbClr val="000000"/>
              </a:solidFill>
              <a:latin typeface="微软雅黑" pitchFamily="34" charset="-122"/>
              <a:ea typeface="微软雅黑" pitchFamily="34" charset="-122"/>
              <a:sym typeface="微软雅黑" pitchFamily="34" charset="-122"/>
            </a:endParaRPr>
          </a:p>
        </p:txBody>
      </p:sp>
      <p:sp>
        <p:nvSpPr>
          <p:cNvPr id="32" name="图片 79"/>
          <p:cNvSpPr>
            <a:spLocks noChangeArrowheads="1"/>
          </p:cNvSpPr>
          <p:nvPr/>
        </p:nvSpPr>
        <p:spPr bwMode="auto">
          <a:xfrm>
            <a:off x="6814568" y="2665702"/>
            <a:ext cx="156503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600" b="1" dirty="0" smtClean="0">
                <a:solidFill>
                  <a:srgbClr val="000000"/>
                </a:solidFill>
                <a:latin typeface="微软雅黑" pitchFamily="34" charset="-122"/>
                <a:ea typeface="微软雅黑" pitchFamily="34" charset="-122"/>
                <a:sym typeface="微软雅黑" pitchFamily="34" charset="-122"/>
              </a:rPr>
              <a:t>关键字</a:t>
            </a:r>
            <a:endParaRPr lang="zh-CN" altLang="en-US" sz="1600" b="1" dirty="0">
              <a:solidFill>
                <a:srgbClr val="000000"/>
              </a:solidFill>
              <a:latin typeface="微软雅黑" pitchFamily="34" charset="-122"/>
              <a:ea typeface="微软雅黑" pitchFamily="34" charset="-122"/>
              <a:sym typeface="微软雅黑" pitchFamily="34" charset="-122"/>
            </a:endParaRPr>
          </a:p>
        </p:txBody>
      </p:sp>
      <p:sp>
        <p:nvSpPr>
          <p:cNvPr id="33" name="燕尾形 80"/>
          <p:cNvSpPr>
            <a:spLocks noChangeArrowheads="1"/>
          </p:cNvSpPr>
          <p:nvPr/>
        </p:nvSpPr>
        <p:spPr bwMode="auto">
          <a:xfrm>
            <a:off x="2033704" y="1870481"/>
            <a:ext cx="189737" cy="189737"/>
          </a:xfrm>
          <a:prstGeom prst="chevron">
            <a:avLst>
              <a:gd name="adj" fmla="val 50000"/>
            </a:avLst>
          </a:prstGeom>
          <a:solidFill>
            <a:schemeClr val="tx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lIns="68580" tIns="34290" rIns="68580" bIns="34290" anchor="ctr"/>
          <a:lstStyle/>
          <a:p>
            <a:pPr algn="ctr"/>
            <a:endParaRPr lang="zh-CN" altLang="zh-CN">
              <a:solidFill>
                <a:srgbClr val="000000"/>
              </a:solidFill>
              <a:latin typeface="宋体" pitchFamily="2" charset="-122"/>
              <a:sym typeface="宋体" pitchFamily="2" charset="-122"/>
            </a:endParaRPr>
          </a:p>
        </p:txBody>
      </p:sp>
      <p:sp>
        <p:nvSpPr>
          <p:cNvPr id="34" name="燕尾形 81"/>
          <p:cNvSpPr>
            <a:spLocks noChangeArrowheads="1"/>
          </p:cNvSpPr>
          <p:nvPr/>
        </p:nvSpPr>
        <p:spPr bwMode="auto">
          <a:xfrm>
            <a:off x="3607401" y="1870481"/>
            <a:ext cx="189737" cy="189737"/>
          </a:xfrm>
          <a:prstGeom prst="chevron">
            <a:avLst>
              <a:gd name="adj" fmla="val 50000"/>
            </a:avLst>
          </a:prstGeom>
          <a:solidFill>
            <a:schemeClr val="tx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lIns="68580" tIns="34290" rIns="68580" bIns="34290" anchor="ctr"/>
          <a:lstStyle/>
          <a:p>
            <a:pPr algn="ctr"/>
            <a:endParaRPr lang="zh-CN" altLang="zh-CN">
              <a:solidFill>
                <a:srgbClr val="000000"/>
              </a:solidFill>
              <a:latin typeface="宋体" pitchFamily="2" charset="-122"/>
              <a:sym typeface="宋体" pitchFamily="2" charset="-122"/>
            </a:endParaRPr>
          </a:p>
        </p:txBody>
      </p:sp>
      <p:sp>
        <p:nvSpPr>
          <p:cNvPr id="35" name="燕尾形 82"/>
          <p:cNvSpPr>
            <a:spLocks noChangeArrowheads="1"/>
          </p:cNvSpPr>
          <p:nvPr/>
        </p:nvSpPr>
        <p:spPr bwMode="auto">
          <a:xfrm>
            <a:off x="5150407" y="1869086"/>
            <a:ext cx="189737" cy="189737"/>
          </a:xfrm>
          <a:prstGeom prst="chevron">
            <a:avLst>
              <a:gd name="adj" fmla="val 50000"/>
            </a:avLst>
          </a:prstGeom>
          <a:solidFill>
            <a:schemeClr val="tx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lIns="68580" tIns="34290" rIns="68580" bIns="34290" anchor="ctr"/>
          <a:lstStyle/>
          <a:p>
            <a:pPr algn="ctr"/>
            <a:endParaRPr lang="zh-CN" altLang="zh-CN">
              <a:solidFill>
                <a:srgbClr val="000000"/>
              </a:solidFill>
              <a:latin typeface="宋体" pitchFamily="2" charset="-122"/>
              <a:sym typeface="宋体" pitchFamily="2" charset="-122"/>
            </a:endParaRPr>
          </a:p>
        </p:txBody>
      </p:sp>
      <p:sp>
        <p:nvSpPr>
          <p:cNvPr id="36" name="燕尾形 83"/>
          <p:cNvSpPr>
            <a:spLocks noChangeArrowheads="1"/>
          </p:cNvSpPr>
          <p:nvPr/>
        </p:nvSpPr>
        <p:spPr bwMode="auto">
          <a:xfrm>
            <a:off x="6715733" y="1885828"/>
            <a:ext cx="189737" cy="189737"/>
          </a:xfrm>
          <a:prstGeom prst="chevron">
            <a:avLst>
              <a:gd name="adj" fmla="val 50000"/>
            </a:avLst>
          </a:prstGeom>
          <a:solidFill>
            <a:schemeClr val="tx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lIns="68580" tIns="34290" rIns="68580" bIns="34290" anchor="ctr"/>
          <a:lstStyle/>
          <a:p>
            <a:pPr algn="ctr"/>
            <a:endParaRPr lang="zh-CN" altLang="zh-CN">
              <a:solidFill>
                <a:srgbClr val="000000"/>
              </a:solidFill>
              <a:latin typeface="宋体" pitchFamily="2" charset="-122"/>
              <a:sym typeface="宋体" pitchFamily="2" charset="-122"/>
            </a:endParaRPr>
          </a:p>
        </p:txBody>
      </p:sp>
      <p:sp>
        <p:nvSpPr>
          <p:cNvPr id="38" name="图片 85"/>
          <p:cNvSpPr>
            <a:spLocks noChangeArrowheads="1"/>
          </p:cNvSpPr>
          <p:nvPr/>
        </p:nvSpPr>
        <p:spPr bwMode="auto">
          <a:xfrm>
            <a:off x="728484" y="3413487"/>
            <a:ext cx="1318389" cy="1246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gn="ctr">
              <a:lnSpc>
                <a:spcPct val="125000"/>
              </a:lnSpc>
            </a:pPr>
            <a:r>
              <a:rPr lang="en-US" altLang="zh-CN" sz="1200" dirty="0" smtClean="0">
                <a:solidFill>
                  <a:prstClr val="black"/>
                </a:solidFill>
                <a:latin typeface="微软雅黑"/>
              </a:rPr>
              <a:t>TH</a:t>
            </a:r>
            <a:r>
              <a:rPr lang="zh-CN" altLang="en-US" sz="1200" dirty="0" smtClean="0">
                <a:solidFill>
                  <a:prstClr val="black"/>
                </a:solidFill>
                <a:latin typeface="微软雅黑"/>
              </a:rPr>
              <a:t>设计师</a:t>
            </a:r>
            <a:r>
              <a:rPr lang="zh-CN" altLang="en-US" sz="1200" dirty="0">
                <a:solidFill>
                  <a:prstClr val="black"/>
                </a:solidFill>
                <a:latin typeface="微软雅黑"/>
              </a:rPr>
              <a:t>致力于教学课件、教学设计、</a:t>
            </a:r>
            <a:r>
              <a:rPr lang="en-US" altLang="zh-CN" sz="1200" dirty="0">
                <a:solidFill>
                  <a:prstClr val="black"/>
                </a:solidFill>
                <a:latin typeface="微软雅黑"/>
              </a:rPr>
              <a:t>PPT</a:t>
            </a:r>
            <a:r>
              <a:rPr lang="zh-CN" altLang="en-US" sz="1200" dirty="0">
                <a:solidFill>
                  <a:prstClr val="black"/>
                </a:solidFill>
                <a:latin typeface="微软雅黑"/>
              </a:rPr>
              <a:t>及相册</a:t>
            </a:r>
            <a:r>
              <a:rPr lang="en-US" altLang="zh-CN" sz="1200" dirty="0">
                <a:solidFill>
                  <a:prstClr val="black"/>
                </a:solidFill>
                <a:latin typeface="微软雅黑"/>
              </a:rPr>
              <a:t>PPT</a:t>
            </a:r>
            <a:r>
              <a:rPr lang="zh-CN" altLang="en-US" sz="1200" dirty="0">
                <a:solidFill>
                  <a:prstClr val="black"/>
                </a:solidFill>
                <a:latin typeface="微软雅黑"/>
              </a:rPr>
              <a:t>的原创设计与美化。</a:t>
            </a:r>
            <a:endParaRPr lang="en-US" altLang="zh-CN" sz="1200" dirty="0">
              <a:solidFill>
                <a:prstClr val="black"/>
              </a:solidFill>
              <a:latin typeface="微软雅黑"/>
              <a:cs typeface="Lato Light" charset="0"/>
              <a:sym typeface="Lato Light" charset="0"/>
            </a:endParaRPr>
          </a:p>
        </p:txBody>
      </p:sp>
      <p:grpSp>
        <p:nvGrpSpPr>
          <p:cNvPr id="43" name="Group 45"/>
          <p:cNvGrpSpPr>
            <a:grpSpLocks/>
          </p:cNvGrpSpPr>
          <p:nvPr/>
        </p:nvGrpSpPr>
        <p:grpSpPr bwMode="auto">
          <a:xfrm>
            <a:off x="884124" y="3060520"/>
            <a:ext cx="7214175" cy="272049"/>
            <a:chOff x="0" y="0"/>
            <a:chExt cx="8208912" cy="309189"/>
          </a:xfrm>
        </p:grpSpPr>
        <p:sp>
          <p:nvSpPr>
            <p:cNvPr id="44" name="图片 91"/>
            <p:cNvSpPr>
              <a:spLocks noChangeArrowheads="1"/>
            </p:cNvSpPr>
            <p:nvPr/>
          </p:nvSpPr>
          <p:spPr bwMode="auto">
            <a:xfrm>
              <a:off x="0" y="0"/>
              <a:ext cx="8208912" cy="309189"/>
            </a:xfrm>
            <a:prstGeom prst="rect">
              <a:avLst/>
            </a:prstGeom>
            <a:solidFill>
              <a:schemeClr val="tx2"/>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45" name="燕尾形 92"/>
            <p:cNvSpPr>
              <a:spLocks noChangeArrowheads="1"/>
            </p:cNvSpPr>
            <p:nvPr/>
          </p:nvSpPr>
          <p:spPr bwMode="auto">
            <a:xfrm rot="5400000">
              <a:off x="447875" y="45803"/>
              <a:ext cx="237581" cy="237581"/>
            </a:xfrm>
            <a:prstGeom prst="chevron">
              <a:avLst>
                <a:gd name="adj" fmla="val 50000"/>
              </a:avLst>
            </a:pr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000000"/>
                </a:solidFill>
                <a:latin typeface="宋体" pitchFamily="2" charset="-122"/>
                <a:sym typeface="宋体" pitchFamily="2" charset="-122"/>
              </a:endParaRPr>
            </a:p>
          </p:txBody>
        </p:sp>
        <p:sp>
          <p:nvSpPr>
            <p:cNvPr id="46" name="燕尾形 93"/>
            <p:cNvSpPr>
              <a:spLocks noChangeArrowheads="1"/>
            </p:cNvSpPr>
            <p:nvPr/>
          </p:nvSpPr>
          <p:spPr bwMode="auto">
            <a:xfrm rot="5400000">
              <a:off x="2193724" y="45802"/>
              <a:ext cx="237581" cy="237581"/>
            </a:xfrm>
            <a:prstGeom prst="chevron">
              <a:avLst>
                <a:gd name="adj" fmla="val 50000"/>
              </a:avLst>
            </a:pr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000000"/>
                </a:solidFill>
                <a:latin typeface="宋体" pitchFamily="2" charset="-122"/>
                <a:sym typeface="宋体" pitchFamily="2" charset="-122"/>
              </a:endParaRPr>
            </a:p>
          </p:txBody>
        </p:sp>
        <p:sp>
          <p:nvSpPr>
            <p:cNvPr id="47" name="燕尾形 94"/>
            <p:cNvSpPr>
              <a:spLocks noChangeArrowheads="1"/>
            </p:cNvSpPr>
            <p:nvPr/>
          </p:nvSpPr>
          <p:spPr bwMode="auto">
            <a:xfrm rot="5400000">
              <a:off x="4024557" y="51518"/>
              <a:ext cx="237581" cy="237581"/>
            </a:xfrm>
            <a:prstGeom prst="chevron">
              <a:avLst>
                <a:gd name="adj" fmla="val 50000"/>
              </a:avLst>
            </a:pr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000000"/>
                </a:solidFill>
                <a:latin typeface="宋体" pitchFamily="2" charset="-122"/>
                <a:sym typeface="宋体" pitchFamily="2" charset="-122"/>
              </a:endParaRPr>
            </a:p>
          </p:txBody>
        </p:sp>
        <p:sp>
          <p:nvSpPr>
            <p:cNvPr id="48" name="燕尾形 95"/>
            <p:cNvSpPr>
              <a:spLocks noChangeArrowheads="1"/>
            </p:cNvSpPr>
            <p:nvPr/>
          </p:nvSpPr>
          <p:spPr bwMode="auto">
            <a:xfrm rot="5400000">
              <a:off x="5716320" y="40380"/>
              <a:ext cx="237581" cy="237581"/>
            </a:xfrm>
            <a:prstGeom prst="chevron">
              <a:avLst>
                <a:gd name="adj" fmla="val 50000"/>
              </a:avLst>
            </a:pr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000000"/>
                </a:solidFill>
                <a:latin typeface="宋体" pitchFamily="2" charset="-122"/>
                <a:sym typeface="宋体" pitchFamily="2" charset="-122"/>
              </a:endParaRPr>
            </a:p>
          </p:txBody>
        </p:sp>
        <p:sp>
          <p:nvSpPr>
            <p:cNvPr id="49" name="燕尾形 96"/>
            <p:cNvSpPr>
              <a:spLocks noChangeArrowheads="1"/>
            </p:cNvSpPr>
            <p:nvPr/>
          </p:nvSpPr>
          <p:spPr bwMode="auto">
            <a:xfrm rot="5400000">
              <a:off x="7540696" y="51082"/>
              <a:ext cx="237581" cy="237581"/>
            </a:xfrm>
            <a:prstGeom prst="chevron">
              <a:avLst>
                <a:gd name="adj" fmla="val 50000"/>
              </a:avLst>
            </a:pr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000000"/>
                </a:solidFill>
                <a:latin typeface="宋体" pitchFamily="2" charset="-122"/>
                <a:sym typeface="宋体" pitchFamily="2" charset="-122"/>
              </a:endParaRPr>
            </a:p>
          </p:txBody>
        </p:sp>
      </p:grpSp>
      <p:sp>
        <p:nvSpPr>
          <p:cNvPr id="51" name="图片 85"/>
          <p:cNvSpPr>
            <a:spLocks noChangeArrowheads="1"/>
          </p:cNvSpPr>
          <p:nvPr/>
        </p:nvSpPr>
        <p:spPr bwMode="auto">
          <a:xfrm>
            <a:off x="2256923" y="3413487"/>
            <a:ext cx="1318389" cy="1246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gn="ctr">
              <a:lnSpc>
                <a:spcPct val="125000"/>
              </a:lnSpc>
            </a:pPr>
            <a:r>
              <a:rPr lang="en-US" altLang="zh-CN" sz="1200" dirty="0" smtClean="0">
                <a:solidFill>
                  <a:prstClr val="black"/>
                </a:solidFill>
                <a:latin typeface="微软雅黑"/>
              </a:rPr>
              <a:t>TH</a:t>
            </a:r>
            <a:r>
              <a:rPr lang="zh-CN" altLang="en-US" sz="1200" dirty="0" smtClean="0">
                <a:solidFill>
                  <a:prstClr val="black"/>
                </a:solidFill>
                <a:latin typeface="微软雅黑"/>
              </a:rPr>
              <a:t>设计师</a:t>
            </a:r>
            <a:r>
              <a:rPr lang="zh-CN" altLang="en-US" sz="1200" dirty="0">
                <a:solidFill>
                  <a:prstClr val="black"/>
                </a:solidFill>
                <a:latin typeface="微软雅黑"/>
              </a:rPr>
              <a:t>致力于教学课件、教学设计、</a:t>
            </a:r>
            <a:r>
              <a:rPr lang="en-US" altLang="zh-CN" sz="1200" dirty="0">
                <a:solidFill>
                  <a:prstClr val="black"/>
                </a:solidFill>
                <a:latin typeface="微软雅黑"/>
              </a:rPr>
              <a:t>PPT</a:t>
            </a:r>
            <a:r>
              <a:rPr lang="zh-CN" altLang="en-US" sz="1200" dirty="0">
                <a:solidFill>
                  <a:prstClr val="black"/>
                </a:solidFill>
                <a:latin typeface="微软雅黑"/>
              </a:rPr>
              <a:t>及相册</a:t>
            </a:r>
            <a:r>
              <a:rPr lang="en-US" altLang="zh-CN" sz="1200" dirty="0">
                <a:solidFill>
                  <a:prstClr val="black"/>
                </a:solidFill>
                <a:latin typeface="微软雅黑"/>
              </a:rPr>
              <a:t>PPT</a:t>
            </a:r>
            <a:r>
              <a:rPr lang="zh-CN" altLang="en-US" sz="1200" dirty="0">
                <a:solidFill>
                  <a:prstClr val="black"/>
                </a:solidFill>
                <a:latin typeface="微软雅黑"/>
              </a:rPr>
              <a:t>的原创设计与美化。</a:t>
            </a:r>
            <a:endParaRPr lang="en-US" altLang="zh-CN" sz="1200" dirty="0">
              <a:solidFill>
                <a:prstClr val="black"/>
              </a:solidFill>
              <a:latin typeface="微软雅黑"/>
              <a:cs typeface="Lato Light" charset="0"/>
              <a:sym typeface="Lato Light" charset="0"/>
            </a:endParaRPr>
          </a:p>
        </p:txBody>
      </p:sp>
      <p:sp>
        <p:nvSpPr>
          <p:cNvPr id="52" name="图片 85"/>
          <p:cNvSpPr>
            <a:spLocks noChangeArrowheads="1"/>
          </p:cNvSpPr>
          <p:nvPr/>
        </p:nvSpPr>
        <p:spPr bwMode="auto">
          <a:xfrm>
            <a:off x="3831617" y="3413487"/>
            <a:ext cx="1318389" cy="1246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gn="ctr">
              <a:lnSpc>
                <a:spcPct val="125000"/>
              </a:lnSpc>
            </a:pPr>
            <a:r>
              <a:rPr lang="en-US" altLang="zh-CN" sz="1200" dirty="0" smtClean="0">
                <a:solidFill>
                  <a:prstClr val="black"/>
                </a:solidFill>
                <a:latin typeface="微软雅黑"/>
              </a:rPr>
              <a:t>TH</a:t>
            </a:r>
            <a:r>
              <a:rPr lang="zh-CN" altLang="en-US" sz="1200" dirty="0" smtClean="0">
                <a:solidFill>
                  <a:prstClr val="black"/>
                </a:solidFill>
                <a:latin typeface="微软雅黑"/>
              </a:rPr>
              <a:t>设计师</a:t>
            </a:r>
            <a:r>
              <a:rPr lang="zh-CN" altLang="en-US" sz="1200" dirty="0">
                <a:solidFill>
                  <a:prstClr val="black"/>
                </a:solidFill>
                <a:latin typeface="微软雅黑"/>
              </a:rPr>
              <a:t>致力于教学课件、教学设计、</a:t>
            </a:r>
            <a:r>
              <a:rPr lang="en-US" altLang="zh-CN" sz="1200" dirty="0">
                <a:solidFill>
                  <a:prstClr val="black"/>
                </a:solidFill>
                <a:latin typeface="微软雅黑"/>
              </a:rPr>
              <a:t>PPT</a:t>
            </a:r>
            <a:r>
              <a:rPr lang="zh-CN" altLang="en-US" sz="1200" dirty="0">
                <a:solidFill>
                  <a:prstClr val="black"/>
                </a:solidFill>
                <a:latin typeface="微软雅黑"/>
              </a:rPr>
              <a:t>及相册</a:t>
            </a:r>
            <a:r>
              <a:rPr lang="en-US" altLang="zh-CN" sz="1200" dirty="0">
                <a:solidFill>
                  <a:prstClr val="black"/>
                </a:solidFill>
                <a:latin typeface="微软雅黑"/>
              </a:rPr>
              <a:t>PPT</a:t>
            </a:r>
            <a:r>
              <a:rPr lang="zh-CN" altLang="en-US" sz="1200" dirty="0">
                <a:solidFill>
                  <a:prstClr val="black"/>
                </a:solidFill>
                <a:latin typeface="微软雅黑"/>
              </a:rPr>
              <a:t>的原创设计与美化。</a:t>
            </a:r>
            <a:endParaRPr lang="en-US" altLang="zh-CN" sz="1200" dirty="0">
              <a:solidFill>
                <a:prstClr val="black"/>
              </a:solidFill>
              <a:latin typeface="微软雅黑"/>
              <a:cs typeface="Lato Light" charset="0"/>
              <a:sym typeface="Lato Light" charset="0"/>
            </a:endParaRPr>
          </a:p>
        </p:txBody>
      </p:sp>
      <p:sp>
        <p:nvSpPr>
          <p:cNvPr id="53" name="图片 85"/>
          <p:cNvSpPr>
            <a:spLocks noChangeArrowheads="1"/>
          </p:cNvSpPr>
          <p:nvPr/>
        </p:nvSpPr>
        <p:spPr bwMode="auto">
          <a:xfrm>
            <a:off x="5358280" y="3413487"/>
            <a:ext cx="1318389" cy="1246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gn="ctr">
              <a:lnSpc>
                <a:spcPct val="125000"/>
              </a:lnSpc>
            </a:pPr>
            <a:r>
              <a:rPr lang="en-US" altLang="zh-CN" sz="1200" dirty="0" smtClean="0">
                <a:solidFill>
                  <a:prstClr val="black"/>
                </a:solidFill>
                <a:latin typeface="微软雅黑"/>
              </a:rPr>
              <a:t>TH</a:t>
            </a:r>
            <a:r>
              <a:rPr lang="zh-CN" altLang="en-US" sz="1200" dirty="0" smtClean="0">
                <a:solidFill>
                  <a:prstClr val="black"/>
                </a:solidFill>
                <a:latin typeface="微软雅黑"/>
              </a:rPr>
              <a:t>设计师</a:t>
            </a:r>
            <a:r>
              <a:rPr lang="zh-CN" altLang="en-US" sz="1200" dirty="0">
                <a:solidFill>
                  <a:prstClr val="black"/>
                </a:solidFill>
                <a:latin typeface="微软雅黑"/>
              </a:rPr>
              <a:t>致力于教学课件、教学设计、</a:t>
            </a:r>
            <a:r>
              <a:rPr lang="en-US" altLang="zh-CN" sz="1200" dirty="0">
                <a:solidFill>
                  <a:prstClr val="black"/>
                </a:solidFill>
                <a:latin typeface="微软雅黑"/>
              </a:rPr>
              <a:t>PPT</a:t>
            </a:r>
            <a:r>
              <a:rPr lang="zh-CN" altLang="en-US" sz="1200" dirty="0">
                <a:solidFill>
                  <a:prstClr val="black"/>
                </a:solidFill>
                <a:latin typeface="微软雅黑"/>
              </a:rPr>
              <a:t>及相册</a:t>
            </a:r>
            <a:r>
              <a:rPr lang="en-US" altLang="zh-CN" sz="1200" dirty="0">
                <a:solidFill>
                  <a:prstClr val="black"/>
                </a:solidFill>
                <a:latin typeface="微软雅黑"/>
              </a:rPr>
              <a:t>PPT</a:t>
            </a:r>
            <a:r>
              <a:rPr lang="zh-CN" altLang="en-US" sz="1200" dirty="0">
                <a:solidFill>
                  <a:prstClr val="black"/>
                </a:solidFill>
                <a:latin typeface="微软雅黑"/>
              </a:rPr>
              <a:t>的原创设计与美化。</a:t>
            </a:r>
            <a:endParaRPr lang="en-US" altLang="zh-CN" sz="1200" dirty="0">
              <a:solidFill>
                <a:prstClr val="black"/>
              </a:solidFill>
              <a:latin typeface="微软雅黑"/>
              <a:cs typeface="Lato Light" charset="0"/>
              <a:sym typeface="Lato Light" charset="0"/>
            </a:endParaRPr>
          </a:p>
        </p:txBody>
      </p:sp>
      <p:sp>
        <p:nvSpPr>
          <p:cNvPr id="54" name="图片 85"/>
          <p:cNvSpPr>
            <a:spLocks noChangeArrowheads="1"/>
          </p:cNvSpPr>
          <p:nvPr/>
        </p:nvSpPr>
        <p:spPr bwMode="auto">
          <a:xfrm>
            <a:off x="6905470" y="3413487"/>
            <a:ext cx="1318389" cy="1246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gn="ctr">
              <a:lnSpc>
                <a:spcPct val="125000"/>
              </a:lnSpc>
            </a:pPr>
            <a:r>
              <a:rPr lang="en-US" altLang="zh-CN" sz="1200" dirty="0" smtClean="0">
                <a:solidFill>
                  <a:prstClr val="black"/>
                </a:solidFill>
                <a:latin typeface="微软雅黑"/>
              </a:rPr>
              <a:t>TH</a:t>
            </a:r>
            <a:r>
              <a:rPr lang="zh-CN" altLang="en-US" sz="1200" dirty="0" smtClean="0">
                <a:solidFill>
                  <a:prstClr val="black"/>
                </a:solidFill>
                <a:latin typeface="微软雅黑"/>
              </a:rPr>
              <a:t>设计师</a:t>
            </a:r>
            <a:r>
              <a:rPr lang="zh-CN" altLang="en-US" sz="1200" dirty="0">
                <a:solidFill>
                  <a:prstClr val="black"/>
                </a:solidFill>
                <a:latin typeface="微软雅黑"/>
              </a:rPr>
              <a:t>致力于教学课件、教学设计、</a:t>
            </a:r>
            <a:r>
              <a:rPr lang="en-US" altLang="zh-CN" sz="1200" dirty="0">
                <a:solidFill>
                  <a:prstClr val="black"/>
                </a:solidFill>
                <a:latin typeface="微软雅黑"/>
              </a:rPr>
              <a:t>PPT</a:t>
            </a:r>
            <a:r>
              <a:rPr lang="zh-CN" altLang="en-US" sz="1200" dirty="0">
                <a:solidFill>
                  <a:prstClr val="black"/>
                </a:solidFill>
                <a:latin typeface="微软雅黑"/>
              </a:rPr>
              <a:t>及相册</a:t>
            </a:r>
            <a:r>
              <a:rPr lang="en-US" altLang="zh-CN" sz="1200" dirty="0">
                <a:solidFill>
                  <a:prstClr val="black"/>
                </a:solidFill>
                <a:latin typeface="微软雅黑"/>
              </a:rPr>
              <a:t>PPT</a:t>
            </a:r>
            <a:r>
              <a:rPr lang="zh-CN" altLang="en-US" sz="1200" dirty="0">
                <a:solidFill>
                  <a:prstClr val="black"/>
                </a:solidFill>
                <a:latin typeface="微软雅黑"/>
              </a:rPr>
              <a:t>的原创设计与美化。</a:t>
            </a:r>
            <a:endParaRPr lang="en-US" altLang="zh-CN" sz="1200" dirty="0">
              <a:solidFill>
                <a:prstClr val="black"/>
              </a:solidFill>
              <a:latin typeface="微软雅黑"/>
              <a:cs typeface="Lato Light" charset="0"/>
              <a:sym typeface="Lato Light" charset="0"/>
            </a:endParaRPr>
          </a:p>
        </p:txBody>
      </p:sp>
    </p:spTree>
    <p:extLst>
      <p:ext uri="{BB962C8B-B14F-4D97-AF65-F5344CB8AC3E}">
        <p14:creationId xmlns:p14="http://schemas.microsoft.com/office/powerpoint/2010/main" val="33929975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750" fill="hold"/>
                                        <p:tgtEl>
                                          <p:spTgt spid="3"/>
                                        </p:tgtEl>
                                        <p:attrNameLst>
                                          <p:attrName>ppt_w</p:attrName>
                                        </p:attrNameLst>
                                      </p:cBhvr>
                                      <p:tavLst>
                                        <p:tav tm="0">
                                          <p:val>
                                            <p:strVal val="4/3*#ppt_w"/>
                                          </p:val>
                                        </p:tav>
                                        <p:tav tm="100000">
                                          <p:val>
                                            <p:strVal val="#ppt_w"/>
                                          </p:val>
                                        </p:tav>
                                      </p:tavLst>
                                    </p:anim>
                                    <p:anim calcmode="lin" valueType="num">
                                      <p:cBhvr>
                                        <p:cTn id="8" dur="750" fill="hold"/>
                                        <p:tgtEl>
                                          <p:spTgt spid="3"/>
                                        </p:tgtEl>
                                        <p:attrNameLst>
                                          <p:attrName>ppt_h</p:attrName>
                                        </p:attrNameLst>
                                      </p:cBhvr>
                                      <p:tavLst>
                                        <p:tav tm="0">
                                          <p:val>
                                            <p:strVal val="4/3*#ppt_h"/>
                                          </p:val>
                                        </p:tav>
                                        <p:tav tm="100000">
                                          <p:val>
                                            <p:strVal val="#ppt_h"/>
                                          </p:val>
                                        </p:tav>
                                      </p:tavLst>
                                    </p:anim>
                                  </p:childTnLst>
                                </p:cTn>
                              </p:par>
                              <p:par>
                                <p:cTn id="9" presetID="23" presetClass="entr" presetSubtype="288"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750" fill="hold"/>
                                        <p:tgtEl>
                                          <p:spTgt spid="9"/>
                                        </p:tgtEl>
                                        <p:attrNameLst>
                                          <p:attrName>ppt_w</p:attrName>
                                        </p:attrNameLst>
                                      </p:cBhvr>
                                      <p:tavLst>
                                        <p:tav tm="0">
                                          <p:val>
                                            <p:strVal val="4/3*#ppt_w"/>
                                          </p:val>
                                        </p:tav>
                                        <p:tav tm="100000">
                                          <p:val>
                                            <p:strVal val="#ppt_w"/>
                                          </p:val>
                                        </p:tav>
                                      </p:tavLst>
                                    </p:anim>
                                    <p:anim calcmode="lin" valueType="num">
                                      <p:cBhvr>
                                        <p:cTn id="12" dur="750" fill="hold"/>
                                        <p:tgtEl>
                                          <p:spTgt spid="9"/>
                                        </p:tgtEl>
                                        <p:attrNameLst>
                                          <p:attrName>ppt_h</p:attrName>
                                        </p:attrNameLst>
                                      </p:cBhvr>
                                      <p:tavLst>
                                        <p:tav tm="0">
                                          <p:val>
                                            <p:strVal val="4/3*#ppt_h"/>
                                          </p:val>
                                        </p:tav>
                                        <p:tav tm="100000">
                                          <p:val>
                                            <p:strVal val="#ppt_h"/>
                                          </p:val>
                                        </p:tav>
                                      </p:tavLst>
                                    </p:anim>
                                  </p:childTnLst>
                                </p:cTn>
                              </p:par>
                              <p:par>
                                <p:cTn id="13" presetID="23" presetClass="entr" presetSubtype="288"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p:cTn id="15" dur="750" fill="hold"/>
                                        <p:tgtEl>
                                          <p:spTgt spid="12"/>
                                        </p:tgtEl>
                                        <p:attrNameLst>
                                          <p:attrName>ppt_w</p:attrName>
                                        </p:attrNameLst>
                                      </p:cBhvr>
                                      <p:tavLst>
                                        <p:tav tm="0">
                                          <p:val>
                                            <p:strVal val="4/3*#ppt_w"/>
                                          </p:val>
                                        </p:tav>
                                        <p:tav tm="100000">
                                          <p:val>
                                            <p:strVal val="#ppt_w"/>
                                          </p:val>
                                        </p:tav>
                                      </p:tavLst>
                                    </p:anim>
                                    <p:anim calcmode="lin" valueType="num">
                                      <p:cBhvr>
                                        <p:cTn id="16" dur="750" fill="hold"/>
                                        <p:tgtEl>
                                          <p:spTgt spid="12"/>
                                        </p:tgtEl>
                                        <p:attrNameLst>
                                          <p:attrName>ppt_h</p:attrName>
                                        </p:attrNameLst>
                                      </p:cBhvr>
                                      <p:tavLst>
                                        <p:tav tm="0">
                                          <p:val>
                                            <p:strVal val="4/3*#ppt_h"/>
                                          </p:val>
                                        </p:tav>
                                        <p:tav tm="100000">
                                          <p:val>
                                            <p:strVal val="#ppt_h"/>
                                          </p:val>
                                        </p:tav>
                                      </p:tavLst>
                                    </p:anim>
                                  </p:childTnLst>
                                </p:cTn>
                              </p:par>
                              <p:par>
                                <p:cTn id="17" presetID="23" presetClass="entr" presetSubtype="288" fill="hold" nodeType="with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p:cTn id="19" dur="750" fill="hold"/>
                                        <p:tgtEl>
                                          <p:spTgt spid="19"/>
                                        </p:tgtEl>
                                        <p:attrNameLst>
                                          <p:attrName>ppt_w</p:attrName>
                                        </p:attrNameLst>
                                      </p:cBhvr>
                                      <p:tavLst>
                                        <p:tav tm="0">
                                          <p:val>
                                            <p:strVal val="4/3*#ppt_w"/>
                                          </p:val>
                                        </p:tav>
                                        <p:tav tm="100000">
                                          <p:val>
                                            <p:strVal val="#ppt_w"/>
                                          </p:val>
                                        </p:tav>
                                      </p:tavLst>
                                    </p:anim>
                                    <p:anim calcmode="lin" valueType="num">
                                      <p:cBhvr>
                                        <p:cTn id="20" dur="750" fill="hold"/>
                                        <p:tgtEl>
                                          <p:spTgt spid="19"/>
                                        </p:tgtEl>
                                        <p:attrNameLst>
                                          <p:attrName>ppt_h</p:attrName>
                                        </p:attrNameLst>
                                      </p:cBhvr>
                                      <p:tavLst>
                                        <p:tav tm="0">
                                          <p:val>
                                            <p:strVal val="4/3*#ppt_h"/>
                                          </p:val>
                                        </p:tav>
                                        <p:tav tm="100000">
                                          <p:val>
                                            <p:strVal val="#ppt_h"/>
                                          </p:val>
                                        </p:tav>
                                      </p:tavLst>
                                    </p:anim>
                                  </p:childTnLst>
                                </p:cTn>
                              </p:par>
                              <p:par>
                                <p:cTn id="21" presetID="23" presetClass="entr" presetSubtype="288" fill="hold" nodeType="withEffect">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cBhvr>
                                        <p:cTn id="23" dur="750" fill="hold"/>
                                        <p:tgtEl>
                                          <p:spTgt spid="22"/>
                                        </p:tgtEl>
                                        <p:attrNameLst>
                                          <p:attrName>ppt_w</p:attrName>
                                        </p:attrNameLst>
                                      </p:cBhvr>
                                      <p:tavLst>
                                        <p:tav tm="0">
                                          <p:val>
                                            <p:strVal val="4/3*#ppt_w"/>
                                          </p:val>
                                        </p:tav>
                                        <p:tav tm="100000">
                                          <p:val>
                                            <p:strVal val="#ppt_w"/>
                                          </p:val>
                                        </p:tav>
                                      </p:tavLst>
                                    </p:anim>
                                    <p:anim calcmode="lin" valueType="num">
                                      <p:cBhvr>
                                        <p:cTn id="24" dur="750" fill="hold"/>
                                        <p:tgtEl>
                                          <p:spTgt spid="22"/>
                                        </p:tgtEl>
                                        <p:attrNameLst>
                                          <p:attrName>ppt_h</p:attrName>
                                        </p:attrNameLst>
                                      </p:cBhvr>
                                      <p:tavLst>
                                        <p:tav tm="0">
                                          <p:val>
                                            <p:strVal val="4/3*#ppt_h"/>
                                          </p:val>
                                        </p:tav>
                                        <p:tav tm="100000">
                                          <p:val>
                                            <p:strVal val="#ppt_h"/>
                                          </p:val>
                                        </p:tav>
                                      </p:tavLst>
                                    </p:anim>
                                  </p:childTnLst>
                                </p:cTn>
                              </p:par>
                            </p:childTnLst>
                          </p:cTn>
                        </p:par>
                        <p:par>
                          <p:cTn id="25" fill="hold">
                            <p:stCondLst>
                              <p:cond delay="750"/>
                            </p:stCondLst>
                            <p:childTnLst>
                              <p:par>
                                <p:cTn id="26" presetID="22" presetClass="entr" presetSubtype="8" fill="hold" grpId="0" nodeType="afterEffect">
                                  <p:stCondLst>
                                    <p:cond delay="0"/>
                                  </p:stCondLst>
                                  <p:childTnLst>
                                    <p:set>
                                      <p:cBhvr>
                                        <p:cTn id="27" dur="1" fill="hold">
                                          <p:stCondLst>
                                            <p:cond delay="0"/>
                                          </p:stCondLst>
                                        </p:cTn>
                                        <p:tgtEl>
                                          <p:spTgt spid="33"/>
                                        </p:tgtEl>
                                        <p:attrNameLst>
                                          <p:attrName>style.visibility</p:attrName>
                                        </p:attrNameLst>
                                      </p:cBhvr>
                                      <p:to>
                                        <p:strVal val="visible"/>
                                      </p:to>
                                    </p:set>
                                    <p:animEffect transition="in" filter="wipe(left)">
                                      <p:cBhvr>
                                        <p:cTn id="28" dur="500"/>
                                        <p:tgtEl>
                                          <p:spTgt spid="33"/>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wipe(left)">
                                      <p:cBhvr>
                                        <p:cTn id="31" dur="500"/>
                                        <p:tgtEl>
                                          <p:spTgt spid="34"/>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wipe(left)">
                                      <p:cBhvr>
                                        <p:cTn id="34" dur="500"/>
                                        <p:tgtEl>
                                          <p:spTgt spid="35"/>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36"/>
                                        </p:tgtEl>
                                        <p:attrNameLst>
                                          <p:attrName>style.visibility</p:attrName>
                                        </p:attrNameLst>
                                      </p:cBhvr>
                                      <p:to>
                                        <p:strVal val="visible"/>
                                      </p:to>
                                    </p:set>
                                    <p:animEffect transition="in" filter="wipe(left)">
                                      <p:cBhvr>
                                        <p:cTn id="37" dur="500"/>
                                        <p:tgtEl>
                                          <p:spTgt spid="36"/>
                                        </p:tgtEl>
                                      </p:cBhvr>
                                    </p:animEffect>
                                  </p:childTnLst>
                                </p:cTn>
                              </p:par>
                            </p:childTnLst>
                          </p:cTn>
                        </p:par>
                        <p:par>
                          <p:cTn id="38" fill="hold">
                            <p:stCondLst>
                              <p:cond delay="1250"/>
                            </p:stCondLst>
                            <p:childTnLst>
                              <p:par>
                                <p:cTn id="39" presetID="53" presetClass="entr" presetSubtype="16" fill="hold" grpId="0" nodeType="afterEffect">
                                  <p:stCondLst>
                                    <p:cond delay="0"/>
                                  </p:stCondLst>
                                  <p:childTnLst>
                                    <p:set>
                                      <p:cBhvr>
                                        <p:cTn id="40" dur="1" fill="hold">
                                          <p:stCondLst>
                                            <p:cond delay="0"/>
                                          </p:stCondLst>
                                        </p:cTn>
                                        <p:tgtEl>
                                          <p:spTgt spid="28"/>
                                        </p:tgtEl>
                                        <p:attrNameLst>
                                          <p:attrName>style.visibility</p:attrName>
                                        </p:attrNameLst>
                                      </p:cBhvr>
                                      <p:to>
                                        <p:strVal val="visible"/>
                                      </p:to>
                                    </p:set>
                                    <p:anim calcmode="lin" valueType="num">
                                      <p:cBhvr>
                                        <p:cTn id="41" dur="500" fill="hold"/>
                                        <p:tgtEl>
                                          <p:spTgt spid="28"/>
                                        </p:tgtEl>
                                        <p:attrNameLst>
                                          <p:attrName>ppt_w</p:attrName>
                                        </p:attrNameLst>
                                      </p:cBhvr>
                                      <p:tavLst>
                                        <p:tav tm="0">
                                          <p:val>
                                            <p:fltVal val="0"/>
                                          </p:val>
                                        </p:tav>
                                        <p:tav tm="100000">
                                          <p:val>
                                            <p:strVal val="#ppt_w"/>
                                          </p:val>
                                        </p:tav>
                                      </p:tavLst>
                                    </p:anim>
                                    <p:anim calcmode="lin" valueType="num">
                                      <p:cBhvr>
                                        <p:cTn id="42" dur="500" fill="hold"/>
                                        <p:tgtEl>
                                          <p:spTgt spid="28"/>
                                        </p:tgtEl>
                                        <p:attrNameLst>
                                          <p:attrName>ppt_h</p:attrName>
                                        </p:attrNameLst>
                                      </p:cBhvr>
                                      <p:tavLst>
                                        <p:tav tm="0">
                                          <p:val>
                                            <p:fltVal val="0"/>
                                          </p:val>
                                        </p:tav>
                                        <p:tav tm="100000">
                                          <p:val>
                                            <p:strVal val="#ppt_h"/>
                                          </p:val>
                                        </p:tav>
                                      </p:tavLst>
                                    </p:anim>
                                    <p:animEffect transition="in" filter="fade">
                                      <p:cBhvr>
                                        <p:cTn id="43" dur="500"/>
                                        <p:tgtEl>
                                          <p:spTgt spid="28"/>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29"/>
                                        </p:tgtEl>
                                        <p:attrNameLst>
                                          <p:attrName>style.visibility</p:attrName>
                                        </p:attrNameLst>
                                      </p:cBhvr>
                                      <p:to>
                                        <p:strVal val="visible"/>
                                      </p:to>
                                    </p:set>
                                    <p:anim calcmode="lin" valueType="num">
                                      <p:cBhvr>
                                        <p:cTn id="46" dur="500" fill="hold"/>
                                        <p:tgtEl>
                                          <p:spTgt spid="29"/>
                                        </p:tgtEl>
                                        <p:attrNameLst>
                                          <p:attrName>ppt_w</p:attrName>
                                        </p:attrNameLst>
                                      </p:cBhvr>
                                      <p:tavLst>
                                        <p:tav tm="0">
                                          <p:val>
                                            <p:fltVal val="0"/>
                                          </p:val>
                                        </p:tav>
                                        <p:tav tm="100000">
                                          <p:val>
                                            <p:strVal val="#ppt_w"/>
                                          </p:val>
                                        </p:tav>
                                      </p:tavLst>
                                    </p:anim>
                                    <p:anim calcmode="lin" valueType="num">
                                      <p:cBhvr>
                                        <p:cTn id="47" dur="500" fill="hold"/>
                                        <p:tgtEl>
                                          <p:spTgt spid="29"/>
                                        </p:tgtEl>
                                        <p:attrNameLst>
                                          <p:attrName>ppt_h</p:attrName>
                                        </p:attrNameLst>
                                      </p:cBhvr>
                                      <p:tavLst>
                                        <p:tav tm="0">
                                          <p:val>
                                            <p:fltVal val="0"/>
                                          </p:val>
                                        </p:tav>
                                        <p:tav tm="100000">
                                          <p:val>
                                            <p:strVal val="#ppt_h"/>
                                          </p:val>
                                        </p:tav>
                                      </p:tavLst>
                                    </p:anim>
                                    <p:animEffect transition="in" filter="fade">
                                      <p:cBhvr>
                                        <p:cTn id="48" dur="500"/>
                                        <p:tgtEl>
                                          <p:spTgt spid="29"/>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30"/>
                                        </p:tgtEl>
                                        <p:attrNameLst>
                                          <p:attrName>style.visibility</p:attrName>
                                        </p:attrNameLst>
                                      </p:cBhvr>
                                      <p:to>
                                        <p:strVal val="visible"/>
                                      </p:to>
                                    </p:set>
                                    <p:anim calcmode="lin" valueType="num">
                                      <p:cBhvr>
                                        <p:cTn id="51" dur="500" fill="hold"/>
                                        <p:tgtEl>
                                          <p:spTgt spid="30"/>
                                        </p:tgtEl>
                                        <p:attrNameLst>
                                          <p:attrName>ppt_w</p:attrName>
                                        </p:attrNameLst>
                                      </p:cBhvr>
                                      <p:tavLst>
                                        <p:tav tm="0">
                                          <p:val>
                                            <p:fltVal val="0"/>
                                          </p:val>
                                        </p:tav>
                                        <p:tav tm="100000">
                                          <p:val>
                                            <p:strVal val="#ppt_w"/>
                                          </p:val>
                                        </p:tav>
                                      </p:tavLst>
                                    </p:anim>
                                    <p:anim calcmode="lin" valueType="num">
                                      <p:cBhvr>
                                        <p:cTn id="52" dur="500" fill="hold"/>
                                        <p:tgtEl>
                                          <p:spTgt spid="30"/>
                                        </p:tgtEl>
                                        <p:attrNameLst>
                                          <p:attrName>ppt_h</p:attrName>
                                        </p:attrNameLst>
                                      </p:cBhvr>
                                      <p:tavLst>
                                        <p:tav tm="0">
                                          <p:val>
                                            <p:fltVal val="0"/>
                                          </p:val>
                                        </p:tav>
                                        <p:tav tm="100000">
                                          <p:val>
                                            <p:strVal val="#ppt_h"/>
                                          </p:val>
                                        </p:tav>
                                      </p:tavLst>
                                    </p:anim>
                                    <p:animEffect transition="in" filter="fade">
                                      <p:cBhvr>
                                        <p:cTn id="53" dur="500"/>
                                        <p:tgtEl>
                                          <p:spTgt spid="30"/>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31"/>
                                        </p:tgtEl>
                                        <p:attrNameLst>
                                          <p:attrName>style.visibility</p:attrName>
                                        </p:attrNameLst>
                                      </p:cBhvr>
                                      <p:to>
                                        <p:strVal val="visible"/>
                                      </p:to>
                                    </p:set>
                                    <p:anim calcmode="lin" valueType="num">
                                      <p:cBhvr>
                                        <p:cTn id="56" dur="500" fill="hold"/>
                                        <p:tgtEl>
                                          <p:spTgt spid="31"/>
                                        </p:tgtEl>
                                        <p:attrNameLst>
                                          <p:attrName>ppt_w</p:attrName>
                                        </p:attrNameLst>
                                      </p:cBhvr>
                                      <p:tavLst>
                                        <p:tav tm="0">
                                          <p:val>
                                            <p:fltVal val="0"/>
                                          </p:val>
                                        </p:tav>
                                        <p:tav tm="100000">
                                          <p:val>
                                            <p:strVal val="#ppt_w"/>
                                          </p:val>
                                        </p:tav>
                                      </p:tavLst>
                                    </p:anim>
                                    <p:anim calcmode="lin" valueType="num">
                                      <p:cBhvr>
                                        <p:cTn id="57" dur="500" fill="hold"/>
                                        <p:tgtEl>
                                          <p:spTgt spid="31"/>
                                        </p:tgtEl>
                                        <p:attrNameLst>
                                          <p:attrName>ppt_h</p:attrName>
                                        </p:attrNameLst>
                                      </p:cBhvr>
                                      <p:tavLst>
                                        <p:tav tm="0">
                                          <p:val>
                                            <p:fltVal val="0"/>
                                          </p:val>
                                        </p:tav>
                                        <p:tav tm="100000">
                                          <p:val>
                                            <p:strVal val="#ppt_h"/>
                                          </p:val>
                                        </p:tav>
                                      </p:tavLst>
                                    </p:anim>
                                    <p:animEffect transition="in" filter="fade">
                                      <p:cBhvr>
                                        <p:cTn id="58" dur="500"/>
                                        <p:tgtEl>
                                          <p:spTgt spid="31"/>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32"/>
                                        </p:tgtEl>
                                        <p:attrNameLst>
                                          <p:attrName>style.visibility</p:attrName>
                                        </p:attrNameLst>
                                      </p:cBhvr>
                                      <p:to>
                                        <p:strVal val="visible"/>
                                      </p:to>
                                    </p:set>
                                    <p:anim calcmode="lin" valueType="num">
                                      <p:cBhvr>
                                        <p:cTn id="61" dur="500" fill="hold"/>
                                        <p:tgtEl>
                                          <p:spTgt spid="32"/>
                                        </p:tgtEl>
                                        <p:attrNameLst>
                                          <p:attrName>ppt_w</p:attrName>
                                        </p:attrNameLst>
                                      </p:cBhvr>
                                      <p:tavLst>
                                        <p:tav tm="0">
                                          <p:val>
                                            <p:fltVal val="0"/>
                                          </p:val>
                                        </p:tav>
                                        <p:tav tm="100000">
                                          <p:val>
                                            <p:strVal val="#ppt_w"/>
                                          </p:val>
                                        </p:tav>
                                      </p:tavLst>
                                    </p:anim>
                                    <p:anim calcmode="lin" valueType="num">
                                      <p:cBhvr>
                                        <p:cTn id="62" dur="500" fill="hold"/>
                                        <p:tgtEl>
                                          <p:spTgt spid="32"/>
                                        </p:tgtEl>
                                        <p:attrNameLst>
                                          <p:attrName>ppt_h</p:attrName>
                                        </p:attrNameLst>
                                      </p:cBhvr>
                                      <p:tavLst>
                                        <p:tav tm="0">
                                          <p:val>
                                            <p:fltVal val="0"/>
                                          </p:val>
                                        </p:tav>
                                        <p:tav tm="100000">
                                          <p:val>
                                            <p:strVal val="#ppt_h"/>
                                          </p:val>
                                        </p:tav>
                                      </p:tavLst>
                                    </p:anim>
                                    <p:animEffect transition="in" filter="fade">
                                      <p:cBhvr>
                                        <p:cTn id="63" dur="500"/>
                                        <p:tgtEl>
                                          <p:spTgt spid="32"/>
                                        </p:tgtEl>
                                      </p:cBhvr>
                                    </p:animEffect>
                                  </p:childTnLst>
                                </p:cTn>
                              </p:par>
                            </p:childTnLst>
                          </p:cTn>
                        </p:par>
                        <p:par>
                          <p:cTn id="64" fill="hold">
                            <p:stCondLst>
                              <p:cond delay="1750"/>
                            </p:stCondLst>
                            <p:childTnLst>
                              <p:par>
                                <p:cTn id="65" presetID="16" presetClass="entr" presetSubtype="21" fill="hold" nodeType="afterEffect">
                                  <p:stCondLst>
                                    <p:cond delay="0"/>
                                  </p:stCondLst>
                                  <p:childTnLst>
                                    <p:set>
                                      <p:cBhvr>
                                        <p:cTn id="66" dur="1" fill="hold">
                                          <p:stCondLst>
                                            <p:cond delay="0"/>
                                          </p:stCondLst>
                                        </p:cTn>
                                        <p:tgtEl>
                                          <p:spTgt spid="43"/>
                                        </p:tgtEl>
                                        <p:attrNameLst>
                                          <p:attrName>style.visibility</p:attrName>
                                        </p:attrNameLst>
                                      </p:cBhvr>
                                      <p:to>
                                        <p:strVal val="visible"/>
                                      </p:to>
                                    </p:set>
                                    <p:animEffect transition="in" filter="barn(inVertical)">
                                      <p:cBhvr>
                                        <p:cTn id="67" dur="500"/>
                                        <p:tgtEl>
                                          <p:spTgt spid="43"/>
                                        </p:tgtEl>
                                      </p:cBhvr>
                                    </p:animEffect>
                                  </p:childTnLst>
                                </p:cTn>
                              </p:par>
                            </p:childTnLst>
                          </p:cTn>
                        </p:par>
                        <p:par>
                          <p:cTn id="68" fill="hold">
                            <p:stCondLst>
                              <p:cond delay="2250"/>
                            </p:stCondLst>
                            <p:childTnLst>
                              <p:par>
                                <p:cTn id="69" presetID="14" presetClass="entr" presetSubtype="10" fill="hold" grpId="0" nodeType="afterEffect">
                                  <p:stCondLst>
                                    <p:cond delay="0"/>
                                  </p:stCondLst>
                                  <p:childTnLst>
                                    <p:set>
                                      <p:cBhvr>
                                        <p:cTn id="70" dur="1" fill="hold">
                                          <p:stCondLst>
                                            <p:cond delay="0"/>
                                          </p:stCondLst>
                                        </p:cTn>
                                        <p:tgtEl>
                                          <p:spTgt spid="38"/>
                                        </p:tgtEl>
                                        <p:attrNameLst>
                                          <p:attrName>style.visibility</p:attrName>
                                        </p:attrNameLst>
                                      </p:cBhvr>
                                      <p:to>
                                        <p:strVal val="visible"/>
                                      </p:to>
                                    </p:set>
                                    <p:animEffect transition="in" filter="randombar(horizontal)">
                                      <p:cBhvr>
                                        <p:cTn id="71" dur="750"/>
                                        <p:tgtEl>
                                          <p:spTgt spid="38"/>
                                        </p:tgtEl>
                                      </p:cBhvr>
                                    </p:animEffect>
                                  </p:childTnLst>
                                </p:cTn>
                              </p:par>
                              <p:par>
                                <p:cTn id="72" presetID="14" presetClass="entr" presetSubtype="10" fill="hold" grpId="0" nodeType="withEffect">
                                  <p:stCondLst>
                                    <p:cond delay="0"/>
                                  </p:stCondLst>
                                  <p:childTnLst>
                                    <p:set>
                                      <p:cBhvr>
                                        <p:cTn id="73" dur="1" fill="hold">
                                          <p:stCondLst>
                                            <p:cond delay="0"/>
                                          </p:stCondLst>
                                        </p:cTn>
                                        <p:tgtEl>
                                          <p:spTgt spid="51"/>
                                        </p:tgtEl>
                                        <p:attrNameLst>
                                          <p:attrName>style.visibility</p:attrName>
                                        </p:attrNameLst>
                                      </p:cBhvr>
                                      <p:to>
                                        <p:strVal val="visible"/>
                                      </p:to>
                                    </p:set>
                                    <p:animEffect transition="in" filter="randombar(horizontal)">
                                      <p:cBhvr>
                                        <p:cTn id="74" dur="750"/>
                                        <p:tgtEl>
                                          <p:spTgt spid="51"/>
                                        </p:tgtEl>
                                      </p:cBhvr>
                                    </p:animEffect>
                                  </p:childTnLst>
                                </p:cTn>
                              </p:par>
                              <p:par>
                                <p:cTn id="75" presetID="14" presetClass="entr" presetSubtype="10" fill="hold" grpId="0" nodeType="withEffect">
                                  <p:stCondLst>
                                    <p:cond delay="0"/>
                                  </p:stCondLst>
                                  <p:childTnLst>
                                    <p:set>
                                      <p:cBhvr>
                                        <p:cTn id="76" dur="1" fill="hold">
                                          <p:stCondLst>
                                            <p:cond delay="0"/>
                                          </p:stCondLst>
                                        </p:cTn>
                                        <p:tgtEl>
                                          <p:spTgt spid="52"/>
                                        </p:tgtEl>
                                        <p:attrNameLst>
                                          <p:attrName>style.visibility</p:attrName>
                                        </p:attrNameLst>
                                      </p:cBhvr>
                                      <p:to>
                                        <p:strVal val="visible"/>
                                      </p:to>
                                    </p:set>
                                    <p:animEffect transition="in" filter="randombar(horizontal)">
                                      <p:cBhvr>
                                        <p:cTn id="77" dur="750"/>
                                        <p:tgtEl>
                                          <p:spTgt spid="52"/>
                                        </p:tgtEl>
                                      </p:cBhvr>
                                    </p:animEffect>
                                  </p:childTnLst>
                                </p:cTn>
                              </p:par>
                              <p:par>
                                <p:cTn id="78" presetID="14" presetClass="entr" presetSubtype="10" fill="hold" grpId="0" nodeType="withEffect">
                                  <p:stCondLst>
                                    <p:cond delay="0"/>
                                  </p:stCondLst>
                                  <p:childTnLst>
                                    <p:set>
                                      <p:cBhvr>
                                        <p:cTn id="79" dur="1" fill="hold">
                                          <p:stCondLst>
                                            <p:cond delay="0"/>
                                          </p:stCondLst>
                                        </p:cTn>
                                        <p:tgtEl>
                                          <p:spTgt spid="53"/>
                                        </p:tgtEl>
                                        <p:attrNameLst>
                                          <p:attrName>style.visibility</p:attrName>
                                        </p:attrNameLst>
                                      </p:cBhvr>
                                      <p:to>
                                        <p:strVal val="visible"/>
                                      </p:to>
                                    </p:set>
                                    <p:animEffect transition="in" filter="randombar(horizontal)">
                                      <p:cBhvr>
                                        <p:cTn id="80" dur="750"/>
                                        <p:tgtEl>
                                          <p:spTgt spid="53"/>
                                        </p:tgtEl>
                                      </p:cBhvr>
                                    </p:animEffect>
                                  </p:childTnLst>
                                </p:cTn>
                              </p:par>
                              <p:par>
                                <p:cTn id="81" presetID="14" presetClass="entr" presetSubtype="10" fill="hold" grpId="0" nodeType="withEffect">
                                  <p:stCondLst>
                                    <p:cond delay="0"/>
                                  </p:stCondLst>
                                  <p:childTnLst>
                                    <p:set>
                                      <p:cBhvr>
                                        <p:cTn id="82" dur="1" fill="hold">
                                          <p:stCondLst>
                                            <p:cond delay="0"/>
                                          </p:stCondLst>
                                        </p:cTn>
                                        <p:tgtEl>
                                          <p:spTgt spid="54"/>
                                        </p:tgtEl>
                                        <p:attrNameLst>
                                          <p:attrName>style.visibility</p:attrName>
                                        </p:attrNameLst>
                                      </p:cBhvr>
                                      <p:to>
                                        <p:strVal val="visible"/>
                                      </p:to>
                                    </p:set>
                                    <p:animEffect transition="in" filter="randombar(horizontal)">
                                      <p:cBhvr>
                                        <p:cTn id="83" dur="75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31" grpId="0"/>
      <p:bldP spid="32" grpId="0"/>
      <p:bldP spid="33" grpId="0" animBg="1"/>
      <p:bldP spid="34" grpId="0" animBg="1"/>
      <p:bldP spid="35" grpId="0" animBg="1"/>
      <p:bldP spid="36" grpId="0" animBg="1"/>
      <p:bldP spid="38" grpId="0"/>
      <p:bldP spid="51" grpId="0"/>
      <p:bldP spid="52" grpId="0"/>
      <p:bldP spid="53" grpId="0"/>
      <p:bldP spid="5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图片 12"/>
          <p:cNvGrpSpPr/>
          <p:nvPr/>
        </p:nvGrpSpPr>
        <p:grpSpPr>
          <a:xfrm>
            <a:off x="951000" y="1059582"/>
            <a:ext cx="5050971" cy="687814"/>
            <a:chOff x="1094999" y="1059582"/>
            <a:chExt cx="5050971" cy="687814"/>
          </a:xfrm>
        </p:grpSpPr>
        <p:sp>
          <p:nvSpPr>
            <p:cNvPr id="2" name="MH_Number_1">
              <a:hlinkClick r:id="" action="ppaction://noaction"/>
            </p:cNvPr>
            <p:cNvSpPr>
              <a:spLocks/>
            </p:cNvSpPr>
            <p:nvPr>
              <p:custDataLst>
                <p:tags r:id="rId10"/>
              </p:custDataLst>
            </p:nvPr>
          </p:nvSpPr>
          <p:spPr bwMode="auto">
            <a:xfrm>
              <a:off x="1094999" y="1167706"/>
              <a:ext cx="1200316" cy="471566"/>
            </a:xfrm>
            <a:prstGeom prst="homePlate">
              <a:avLst/>
            </a:prstGeom>
            <a:solidFill>
              <a:schemeClr val="accent1"/>
            </a:solidFill>
            <a:ln>
              <a:noFill/>
            </a:ln>
          </p:spPr>
          <p:txBody>
            <a:bodyPr vert="horz" wrap="square" lIns="36000" tIns="0" rIns="0" bIns="0" numCol="1" anchor="ctr" anchorCtr="0" compatLnSpc="1">
              <a:prstTxWarp prst="textNoShape">
                <a:avLst/>
              </a:prstTxWarp>
              <a:noAutofit/>
            </a:bodyPr>
            <a:lstStyle/>
            <a:p>
              <a:pPr algn="ctr"/>
              <a:r>
                <a:rPr lang="zh-CN" altLang="en-US" sz="2000" b="1" spc="200">
                  <a:solidFill>
                    <a:srgbClr val="FFFFFF"/>
                  </a:solidFill>
                  <a:latin typeface="微软雅黑"/>
                </a:rPr>
                <a:t>第一章</a:t>
              </a:r>
            </a:p>
          </p:txBody>
        </p:sp>
        <p:sp>
          <p:nvSpPr>
            <p:cNvPr id="3" name="MH_Entry_1">
              <a:hlinkClick r:id="" action="ppaction://noaction"/>
            </p:cNvPr>
            <p:cNvSpPr txBox="1">
              <a:spLocks noChangeArrowheads="1"/>
            </p:cNvSpPr>
            <p:nvPr>
              <p:custDataLst>
                <p:tags r:id="rId11"/>
              </p:custDataLst>
            </p:nvPr>
          </p:nvSpPr>
          <p:spPr bwMode="auto">
            <a:xfrm>
              <a:off x="2295314" y="1059582"/>
              <a:ext cx="3850656" cy="687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44000" anchor="ctr" anchorCtr="0">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20000"/>
                </a:lnSpc>
              </a:pPr>
              <a:r>
                <a:rPr lang="zh-CN" altLang="en-US" sz="2000" dirty="0" smtClean="0">
                  <a:solidFill>
                    <a:prstClr val="black"/>
                  </a:solidFill>
                  <a:latin typeface="微软雅黑"/>
                  <a:ea typeface="微软雅黑"/>
                </a:rPr>
                <a:t>请在此处输入您的标题</a:t>
              </a:r>
              <a:r>
                <a:rPr lang="en-US" altLang="zh-CN" sz="2000" dirty="0" smtClean="0">
                  <a:solidFill>
                    <a:prstClr val="black"/>
                  </a:solidFill>
                  <a:latin typeface="微软雅黑"/>
                  <a:ea typeface="微软雅黑"/>
                </a:rPr>
                <a:t>1</a:t>
              </a:r>
            </a:p>
          </p:txBody>
        </p:sp>
      </p:grpSp>
      <p:grpSp>
        <p:nvGrpSpPr>
          <p:cNvPr id="14" name="图片 13"/>
          <p:cNvGrpSpPr/>
          <p:nvPr/>
        </p:nvGrpSpPr>
        <p:grpSpPr>
          <a:xfrm>
            <a:off x="1402616" y="1956593"/>
            <a:ext cx="5041592" cy="687814"/>
            <a:chOff x="1546615" y="1956593"/>
            <a:chExt cx="5041592" cy="687814"/>
          </a:xfrm>
        </p:grpSpPr>
        <p:sp>
          <p:nvSpPr>
            <p:cNvPr id="4" name="MH_Number_2">
              <a:hlinkClick r:id="" action="ppaction://noaction"/>
            </p:cNvPr>
            <p:cNvSpPr>
              <a:spLocks/>
            </p:cNvSpPr>
            <p:nvPr>
              <p:custDataLst>
                <p:tags r:id="rId8"/>
              </p:custDataLst>
            </p:nvPr>
          </p:nvSpPr>
          <p:spPr bwMode="auto">
            <a:xfrm>
              <a:off x="1546615" y="2065179"/>
              <a:ext cx="1190938" cy="470642"/>
            </a:xfrm>
            <a:prstGeom prst="homePlate">
              <a:avLst/>
            </a:prstGeom>
            <a:solidFill>
              <a:schemeClr val="accent2"/>
            </a:solidFill>
            <a:ln>
              <a:noFill/>
            </a:ln>
          </p:spPr>
          <p:txBody>
            <a:bodyPr vert="horz" wrap="square" lIns="36000" tIns="0" rIns="0" bIns="0" numCol="1" anchor="ctr" anchorCtr="0" compatLnSpc="1">
              <a:prstTxWarp prst="textNoShape">
                <a:avLst/>
              </a:prstTxWarp>
              <a:noAutofit/>
            </a:bodyPr>
            <a:lstStyle/>
            <a:p>
              <a:pPr algn="ctr"/>
              <a:r>
                <a:rPr lang="zh-CN" altLang="en-US" sz="2000" b="1" spc="200" dirty="0" smtClean="0">
                  <a:solidFill>
                    <a:srgbClr val="FFFFFF"/>
                  </a:solidFill>
                  <a:latin typeface="微软雅黑"/>
                </a:rPr>
                <a:t>第二章</a:t>
              </a:r>
              <a:endParaRPr lang="zh-CN" altLang="en-US" sz="2000" b="1" spc="200" dirty="0">
                <a:solidFill>
                  <a:srgbClr val="FFFFFF"/>
                </a:solidFill>
                <a:latin typeface="微软雅黑"/>
              </a:endParaRPr>
            </a:p>
          </p:txBody>
        </p:sp>
        <p:sp>
          <p:nvSpPr>
            <p:cNvPr id="5" name="MH_Entry_2">
              <a:hlinkClick r:id="" action="ppaction://noaction"/>
            </p:cNvPr>
            <p:cNvSpPr txBox="1">
              <a:spLocks noChangeArrowheads="1"/>
            </p:cNvSpPr>
            <p:nvPr>
              <p:custDataLst>
                <p:tags r:id="rId9"/>
              </p:custDataLst>
            </p:nvPr>
          </p:nvSpPr>
          <p:spPr bwMode="auto">
            <a:xfrm>
              <a:off x="2737551" y="1956593"/>
              <a:ext cx="3850656" cy="687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44000" anchor="ctr" anchorCtr="0">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20000"/>
                </a:lnSpc>
              </a:pPr>
              <a:r>
                <a:rPr lang="zh-CN" altLang="en-US" sz="2000" dirty="0" smtClean="0">
                  <a:solidFill>
                    <a:prstClr val="black"/>
                  </a:solidFill>
                  <a:latin typeface="微软雅黑"/>
                  <a:ea typeface="微软雅黑"/>
                </a:rPr>
                <a:t>请在此处输入您的标题</a:t>
              </a:r>
              <a:r>
                <a:rPr lang="en-US" altLang="zh-CN" sz="2000" dirty="0" smtClean="0">
                  <a:solidFill>
                    <a:prstClr val="black"/>
                  </a:solidFill>
                  <a:latin typeface="微软雅黑"/>
                  <a:ea typeface="微软雅黑"/>
                </a:rPr>
                <a:t>2</a:t>
              </a:r>
            </a:p>
          </p:txBody>
        </p:sp>
      </p:grpSp>
      <p:grpSp>
        <p:nvGrpSpPr>
          <p:cNvPr id="15" name="图片 14"/>
          <p:cNvGrpSpPr/>
          <p:nvPr/>
        </p:nvGrpSpPr>
        <p:grpSpPr>
          <a:xfrm>
            <a:off x="951000" y="2853603"/>
            <a:ext cx="5050971" cy="687814"/>
            <a:chOff x="1094999" y="2853603"/>
            <a:chExt cx="5050971" cy="687814"/>
          </a:xfrm>
        </p:grpSpPr>
        <p:sp>
          <p:nvSpPr>
            <p:cNvPr id="6" name="MH_Number_3">
              <a:hlinkClick r:id="" action="ppaction://noaction"/>
            </p:cNvPr>
            <p:cNvSpPr>
              <a:spLocks/>
            </p:cNvSpPr>
            <p:nvPr>
              <p:custDataLst>
                <p:tags r:id="rId6"/>
              </p:custDataLst>
            </p:nvPr>
          </p:nvSpPr>
          <p:spPr bwMode="auto">
            <a:xfrm>
              <a:off x="1094999" y="2961727"/>
              <a:ext cx="1200316" cy="471566"/>
            </a:xfrm>
            <a:prstGeom prst="homePlate">
              <a:avLst/>
            </a:prstGeom>
            <a:solidFill>
              <a:schemeClr val="accent3"/>
            </a:solidFill>
            <a:ln>
              <a:noFill/>
            </a:ln>
          </p:spPr>
          <p:txBody>
            <a:bodyPr vert="horz" wrap="square" lIns="36000" tIns="0" rIns="0" bIns="0" numCol="1" anchor="ctr" anchorCtr="0" compatLnSpc="1">
              <a:prstTxWarp prst="textNoShape">
                <a:avLst/>
              </a:prstTxWarp>
              <a:noAutofit/>
            </a:bodyPr>
            <a:lstStyle/>
            <a:p>
              <a:pPr algn="ctr"/>
              <a:r>
                <a:rPr lang="zh-CN" altLang="en-US" sz="2000" b="1" spc="200" dirty="0" smtClean="0">
                  <a:solidFill>
                    <a:srgbClr val="FFFFFF"/>
                  </a:solidFill>
                  <a:latin typeface="微软雅黑"/>
                </a:rPr>
                <a:t>第三章</a:t>
              </a:r>
              <a:endParaRPr lang="zh-CN" altLang="en-US" sz="2000" b="1" spc="200" dirty="0">
                <a:solidFill>
                  <a:srgbClr val="FFFFFF"/>
                </a:solidFill>
                <a:latin typeface="微软雅黑"/>
              </a:endParaRPr>
            </a:p>
          </p:txBody>
        </p:sp>
        <p:sp>
          <p:nvSpPr>
            <p:cNvPr id="7" name="MH_Entry_3">
              <a:hlinkClick r:id="" action="ppaction://noaction"/>
            </p:cNvPr>
            <p:cNvSpPr txBox="1">
              <a:spLocks noChangeArrowheads="1"/>
            </p:cNvSpPr>
            <p:nvPr>
              <p:custDataLst>
                <p:tags r:id="rId7"/>
              </p:custDataLst>
            </p:nvPr>
          </p:nvSpPr>
          <p:spPr bwMode="auto">
            <a:xfrm>
              <a:off x="2295314" y="2853603"/>
              <a:ext cx="3850656" cy="687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44000" anchor="ctr" anchorCtr="0">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20000"/>
                </a:lnSpc>
              </a:pPr>
              <a:r>
                <a:rPr lang="zh-CN" altLang="en-US" sz="2000" dirty="0" smtClean="0">
                  <a:solidFill>
                    <a:prstClr val="black"/>
                  </a:solidFill>
                  <a:latin typeface="微软雅黑"/>
                  <a:ea typeface="微软雅黑"/>
                </a:rPr>
                <a:t>请在此处输入您的标题</a:t>
              </a:r>
              <a:r>
                <a:rPr lang="en-US" altLang="zh-CN" sz="2000" dirty="0" smtClean="0">
                  <a:solidFill>
                    <a:prstClr val="black"/>
                  </a:solidFill>
                  <a:latin typeface="微软雅黑"/>
                  <a:ea typeface="微软雅黑"/>
                </a:rPr>
                <a:t>3</a:t>
              </a:r>
            </a:p>
          </p:txBody>
        </p:sp>
      </p:grpSp>
      <p:grpSp>
        <p:nvGrpSpPr>
          <p:cNvPr id="17" name="图片 16"/>
          <p:cNvGrpSpPr/>
          <p:nvPr/>
        </p:nvGrpSpPr>
        <p:grpSpPr>
          <a:xfrm>
            <a:off x="1402616" y="3750614"/>
            <a:ext cx="5041592" cy="687814"/>
            <a:chOff x="1546615" y="3750614"/>
            <a:chExt cx="5041592" cy="687814"/>
          </a:xfrm>
        </p:grpSpPr>
        <p:sp>
          <p:nvSpPr>
            <p:cNvPr id="8" name="MH_Number_4">
              <a:hlinkClick r:id="" action="ppaction://noaction"/>
            </p:cNvPr>
            <p:cNvSpPr>
              <a:spLocks/>
            </p:cNvSpPr>
            <p:nvPr>
              <p:custDataLst>
                <p:tags r:id="rId4"/>
              </p:custDataLst>
            </p:nvPr>
          </p:nvSpPr>
          <p:spPr bwMode="auto">
            <a:xfrm>
              <a:off x="1546615" y="3859200"/>
              <a:ext cx="1190938" cy="470642"/>
            </a:xfrm>
            <a:prstGeom prst="homePlate">
              <a:avLst/>
            </a:prstGeom>
            <a:solidFill>
              <a:schemeClr val="accent4"/>
            </a:solidFill>
            <a:ln>
              <a:noFill/>
            </a:ln>
          </p:spPr>
          <p:txBody>
            <a:bodyPr vert="horz" wrap="square" lIns="36000" tIns="0" rIns="0" bIns="0" numCol="1" anchor="ctr" anchorCtr="0" compatLnSpc="1">
              <a:prstTxWarp prst="textNoShape">
                <a:avLst/>
              </a:prstTxWarp>
              <a:noAutofit/>
            </a:bodyPr>
            <a:lstStyle/>
            <a:p>
              <a:pPr algn="ctr"/>
              <a:r>
                <a:rPr lang="zh-CN" altLang="en-US" sz="2000" b="1" spc="200" dirty="0" smtClean="0">
                  <a:solidFill>
                    <a:srgbClr val="FFFFFF"/>
                  </a:solidFill>
                  <a:latin typeface="微软雅黑"/>
                </a:rPr>
                <a:t>第四章</a:t>
              </a:r>
              <a:endParaRPr lang="zh-CN" altLang="en-US" sz="2000" b="1" spc="200" dirty="0">
                <a:solidFill>
                  <a:srgbClr val="FFFFFF"/>
                </a:solidFill>
                <a:latin typeface="微软雅黑"/>
              </a:endParaRPr>
            </a:p>
          </p:txBody>
        </p:sp>
        <p:sp>
          <p:nvSpPr>
            <p:cNvPr id="9" name="MH_Entry_4">
              <a:hlinkClick r:id="" action="ppaction://noaction"/>
            </p:cNvPr>
            <p:cNvSpPr txBox="1">
              <a:spLocks noChangeArrowheads="1"/>
            </p:cNvSpPr>
            <p:nvPr>
              <p:custDataLst>
                <p:tags r:id="rId5"/>
              </p:custDataLst>
            </p:nvPr>
          </p:nvSpPr>
          <p:spPr bwMode="auto">
            <a:xfrm>
              <a:off x="2737551" y="3750614"/>
              <a:ext cx="3850656" cy="687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44000" anchor="ctr" anchorCtr="0">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20000"/>
                </a:lnSpc>
              </a:pPr>
              <a:r>
                <a:rPr lang="zh-CN" altLang="en-US" sz="2000" dirty="0" smtClean="0">
                  <a:solidFill>
                    <a:prstClr val="black"/>
                  </a:solidFill>
                  <a:latin typeface="微软雅黑"/>
                  <a:ea typeface="微软雅黑"/>
                </a:rPr>
                <a:t>请在此处输入您的标题</a:t>
              </a:r>
              <a:r>
                <a:rPr lang="en-US" altLang="zh-CN" sz="2000" dirty="0" smtClean="0">
                  <a:solidFill>
                    <a:prstClr val="black"/>
                  </a:solidFill>
                  <a:latin typeface="微软雅黑"/>
                  <a:ea typeface="微软雅黑"/>
                </a:rPr>
                <a:t>4</a:t>
              </a:r>
            </a:p>
          </p:txBody>
        </p:sp>
      </p:grpSp>
      <p:sp>
        <p:nvSpPr>
          <p:cNvPr id="10" name="MH_Others_1"/>
          <p:cNvSpPr/>
          <p:nvPr>
            <p:custDataLst>
              <p:tags r:id="rId1"/>
            </p:custDataLst>
          </p:nvPr>
        </p:nvSpPr>
        <p:spPr>
          <a:xfrm>
            <a:off x="6842125" y="400587"/>
            <a:ext cx="1319138" cy="1304953"/>
          </a:xfrm>
          <a:prstGeom prst="rect">
            <a:avLst/>
          </a:prstGeom>
          <a:solidFill>
            <a:schemeClr val="accent1"/>
          </a:solidFill>
          <a:ln w="12700" cap="flat" cmpd="sng" algn="ctr">
            <a:noFill/>
            <a:prstDash val="solid"/>
            <a:miter lim="800000"/>
          </a:ln>
          <a:effectLst/>
        </p:spPr>
        <p:txBody>
          <a:bodyPr wrap="square" anchor="ctr">
            <a:noAutofit/>
          </a:bodyPr>
          <a:lstStyle/>
          <a:p>
            <a:pPr algn="ctr">
              <a:defRPr/>
            </a:pPr>
            <a:r>
              <a:rPr lang="zh-CN" altLang="en-US" sz="8000" kern="0" dirty="0">
                <a:solidFill>
                  <a:prstClr val="white"/>
                </a:solidFill>
                <a:latin typeface="微软雅黑" panose="020B0503020204020204" pitchFamily="34" charset="-122"/>
              </a:rPr>
              <a:t>目</a:t>
            </a:r>
          </a:p>
        </p:txBody>
      </p:sp>
      <p:sp>
        <p:nvSpPr>
          <p:cNvPr id="11" name="MH_Others_2"/>
          <p:cNvSpPr/>
          <p:nvPr>
            <p:custDataLst>
              <p:tags r:id="rId2"/>
            </p:custDataLst>
          </p:nvPr>
        </p:nvSpPr>
        <p:spPr>
          <a:xfrm>
            <a:off x="7551339" y="1596794"/>
            <a:ext cx="931434" cy="921978"/>
          </a:xfrm>
          <a:prstGeom prst="rect">
            <a:avLst/>
          </a:prstGeom>
          <a:solidFill>
            <a:srgbClr val="FFFFFF"/>
          </a:solidFill>
          <a:ln w="12700" cap="flat" cmpd="sng" algn="ctr">
            <a:solidFill>
              <a:schemeClr val="accent1"/>
            </a:solidFill>
            <a:prstDash val="solid"/>
            <a:miter lim="800000"/>
          </a:ln>
          <a:effectLst/>
        </p:spPr>
        <p:txBody>
          <a:bodyPr wrap="square" anchor="ctr">
            <a:noAutofit/>
          </a:bodyPr>
          <a:lstStyle/>
          <a:p>
            <a:pPr algn="ctr">
              <a:defRPr/>
            </a:pPr>
            <a:r>
              <a:rPr lang="zh-CN" altLang="en-US" sz="5400" b="1" kern="0" dirty="0">
                <a:solidFill>
                  <a:srgbClr val="36AFCE"/>
                </a:solidFill>
                <a:latin typeface="微软雅黑" panose="020B0503020204020204" pitchFamily="34" charset="-122"/>
              </a:rPr>
              <a:t>录</a:t>
            </a:r>
          </a:p>
        </p:txBody>
      </p:sp>
      <p:sp>
        <p:nvSpPr>
          <p:cNvPr id="12" name="MH_Others_3"/>
          <p:cNvSpPr txBox="1"/>
          <p:nvPr>
            <p:custDataLst>
              <p:tags r:id="rId3"/>
            </p:custDataLst>
          </p:nvPr>
        </p:nvSpPr>
        <p:spPr>
          <a:xfrm>
            <a:off x="6787147" y="1717918"/>
            <a:ext cx="677108" cy="2806792"/>
          </a:xfrm>
          <a:prstGeom prst="rect">
            <a:avLst/>
          </a:prstGeom>
          <a:noFill/>
        </p:spPr>
        <p:txBody>
          <a:bodyPr vert="eaVert" wrap="square" anchor="ctr" anchorCtr="0">
            <a:noAutofit/>
          </a:bodyPr>
          <a:lstStyle/>
          <a:p>
            <a:pPr>
              <a:defRPr/>
            </a:pPr>
            <a:r>
              <a:rPr lang="en-US" altLang="zh-CN" sz="3600" kern="0" dirty="0">
                <a:solidFill>
                  <a:srgbClr val="F19D19"/>
                </a:solidFill>
                <a:latin typeface="华文细黑" panose="02010600040101010101" pitchFamily="2" charset="-122"/>
                <a:ea typeface="华文细黑" panose="02010600040101010101" pitchFamily="2" charset="-122"/>
              </a:rPr>
              <a:t>CONTENTS</a:t>
            </a:r>
            <a:endParaRPr lang="zh-CN" altLang="en-US" sz="3600" kern="0" dirty="0">
              <a:solidFill>
                <a:srgbClr val="F19D19"/>
              </a:solidFill>
              <a:latin typeface="华文细黑" panose="02010600040101010101" pitchFamily="2" charset="-122"/>
              <a:ea typeface="华文细黑" panose="02010600040101010101" pitchFamily="2" charset="-122"/>
            </a:endParaRPr>
          </a:p>
        </p:txBody>
      </p:sp>
    </p:spTree>
    <p:extLst>
      <p:ext uri="{BB962C8B-B14F-4D97-AF65-F5344CB8AC3E}">
        <p14:creationId xmlns:p14="http://schemas.microsoft.com/office/powerpoint/2010/main" val="738417062"/>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nodeType="withEffect">
                                  <p:stCondLst>
                                    <p:cond delay="0"/>
                                  </p:stCondLst>
                                  <p:childTnLst>
                                    <p:animEffect transition="out" filter="fade">
                                      <p:cBhvr>
                                        <p:cTn id="6" dur="750"/>
                                        <p:tgtEl>
                                          <p:spTgt spid="14"/>
                                        </p:tgtEl>
                                      </p:cBhvr>
                                    </p:animEffect>
                                    <p:set>
                                      <p:cBhvr>
                                        <p:cTn id="7" dur="1" fill="hold">
                                          <p:stCondLst>
                                            <p:cond delay="749"/>
                                          </p:stCondLst>
                                        </p:cTn>
                                        <p:tgtEl>
                                          <p:spTgt spid="14"/>
                                        </p:tgtEl>
                                        <p:attrNameLst>
                                          <p:attrName>style.visibility</p:attrName>
                                        </p:attrNameLst>
                                      </p:cBhvr>
                                      <p:to>
                                        <p:strVal val="hidden"/>
                                      </p:to>
                                    </p:set>
                                  </p:childTnLst>
                                </p:cTn>
                              </p:par>
                              <p:par>
                                <p:cTn id="8" presetID="10" presetClass="exit" presetSubtype="0" fill="hold" nodeType="withEffect">
                                  <p:stCondLst>
                                    <p:cond delay="0"/>
                                  </p:stCondLst>
                                  <p:childTnLst>
                                    <p:animEffect transition="out" filter="fade">
                                      <p:cBhvr>
                                        <p:cTn id="9" dur="750"/>
                                        <p:tgtEl>
                                          <p:spTgt spid="15"/>
                                        </p:tgtEl>
                                      </p:cBhvr>
                                    </p:animEffect>
                                    <p:set>
                                      <p:cBhvr>
                                        <p:cTn id="10" dur="1" fill="hold">
                                          <p:stCondLst>
                                            <p:cond delay="749"/>
                                          </p:stCondLst>
                                        </p:cTn>
                                        <p:tgtEl>
                                          <p:spTgt spid="15"/>
                                        </p:tgtEl>
                                        <p:attrNameLst>
                                          <p:attrName>style.visibility</p:attrName>
                                        </p:attrNameLst>
                                      </p:cBhvr>
                                      <p:to>
                                        <p:strVal val="hidden"/>
                                      </p:to>
                                    </p:set>
                                  </p:childTnLst>
                                </p:cTn>
                              </p:par>
                              <p:par>
                                <p:cTn id="11" presetID="42" presetClass="path" presetSubtype="0" accel="50000" decel="50000" fill="hold" nodeType="withEffect">
                                  <p:stCondLst>
                                    <p:cond delay="0"/>
                                  </p:stCondLst>
                                  <p:childTnLst>
                                    <p:animMotion origin="layout" path="M -3.05556E-6 -2.05492E-6 L -3.05556E-6 -0.24005 " pathEditMode="relative" rAng="0" ptsTypes="AA">
                                      <p:cBhvr>
                                        <p:cTn id="12" dur="1000" fill="hold"/>
                                        <p:tgtEl>
                                          <p:spTgt spid="17"/>
                                        </p:tgtEl>
                                        <p:attrNameLst>
                                          <p:attrName>ppt_x</p:attrName>
                                          <p:attrName>ppt_y</p:attrName>
                                        </p:attrNameLst>
                                      </p:cBhvr>
                                      <p:rCtr x="0" y="-12002"/>
                                    </p:animMotion>
                                  </p:childTnLst>
                                </p:cTn>
                              </p:par>
                              <p:par>
                                <p:cTn id="13" presetID="6" presetClass="emph" presetSubtype="0" fill="hold" nodeType="withEffect">
                                  <p:stCondLst>
                                    <p:cond delay="0"/>
                                  </p:stCondLst>
                                  <p:childTnLst>
                                    <p:animScale>
                                      <p:cBhvr>
                                        <p:cTn id="14" dur="1000" fill="hold"/>
                                        <p:tgtEl>
                                          <p:spTgt spid="17"/>
                                        </p:tgtEl>
                                      </p:cBhvr>
                                      <p:by x="110000" y="110000"/>
                                    </p:animScale>
                                  </p:childTnLst>
                                </p:cTn>
                              </p:par>
                              <p:par>
                                <p:cTn id="15" presetID="10" presetClass="exit" presetSubtype="0" fill="hold" nodeType="withEffect">
                                  <p:stCondLst>
                                    <p:cond delay="0"/>
                                  </p:stCondLst>
                                  <p:childTnLst>
                                    <p:animEffect transition="out" filter="fade">
                                      <p:cBhvr>
                                        <p:cTn id="16" dur="750"/>
                                        <p:tgtEl>
                                          <p:spTgt spid="13"/>
                                        </p:tgtEl>
                                      </p:cBhvr>
                                    </p:animEffect>
                                    <p:set>
                                      <p:cBhvr>
                                        <p:cTn id="17" dur="1" fill="hold">
                                          <p:stCondLst>
                                            <p:cond delay="74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图片 1"/>
          <p:cNvSpPr txBox="1"/>
          <p:nvPr/>
        </p:nvSpPr>
        <p:spPr>
          <a:xfrm>
            <a:off x="1115616" y="275346"/>
            <a:ext cx="4698722" cy="430887"/>
          </a:xfrm>
          <a:prstGeom prst="rect">
            <a:avLst/>
          </a:prstGeom>
          <a:noFill/>
        </p:spPr>
        <p:txBody>
          <a:bodyPr wrap="none" rtlCol="0">
            <a:spAutoFit/>
          </a:bodyPr>
          <a:lstStyle/>
          <a:p>
            <a:r>
              <a:rPr lang="zh-CN" altLang="en-US" sz="2200" dirty="0" smtClean="0"/>
              <a:t>在此录入本页幻灯片标题或关键文本</a:t>
            </a:r>
            <a:endParaRPr lang="zh-CN" altLang="en-US" sz="2200" dirty="0"/>
          </a:p>
        </p:txBody>
      </p:sp>
      <p:pic>
        <p:nvPicPr>
          <p:cNvPr id="3" name="图片 1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137797" y="3996928"/>
            <a:ext cx="365522" cy="365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图片 8"/>
          <p:cNvSpPr>
            <a:spLocks noChangeArrowheads="1"/>
          </p:cNvSpPr>
          <p:nvPr/>
        </p:nvSpPr>
        <p:spPr bwMode="auto">
          <a:xfrm>
            <a:off x="0" y="2788443"/>
            <a:ext cx="9144000" cy="2384822"/>
          </a:xfrm>
          <a:prstGeom prst="rect">
            <a:avLst/>
          </a:prstGeom>
          <a:solidFill>
            <a:srgbClr val="1DAE9E"/>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lIns="68580" tIns="34290" rIns="68580" bIns="34290" anchor="ctr"/>
          <a:lstStyle/>
          <a:p>
            <a:pPr algn="ctr"/>
            <a:endParaRPr lang="zh-CN" altLang="zh-CN">
              <a:solidFill>
                <a:srgbClr val="FFFFFF"/>
              </a:solidFill>
              <a:latin typeface="宋体" pitchFamily="2" charset="-122"/>
              <a:sym typeface="宋体" pitchFamily="2" charset="-122"/>
            </a:endParaRPr>
          </a:p>
        </p:txBody>
      </p:sp>
      <p:grpSp>
        <p:nvGrpSpPr>
          <p:cNvPr id="6" name="Group 8"/>
          <p:cNvGrpSpPr>
            <a:grpSpLocks/>
          </p:cNvGrpSpPr>
          <p:nvPr/>
        </p:nvGrpSpPr>
        <p:grpSpPr bwMode="auto">
          <a:xfrm>
            <a:off x="1944292" y="951308"/>
            <a:ext cx="1944290" cy="1768314"/>
            <a:chOff x="0" y="0"/>
            <a:chExt cx="2592288" cy="2357259"/>
          </a:xfrm>
        </p:grpSpPr>
        <p:sp>
          <p:nvSpPr>
            <p:cNvPr id="7" name="等腰三角形 15"/>
            <p:cNvSpPr>
              <a:spLocks noChangeArrowheads="1"/>
            </p:cNvSpPr>
            <p:nvPr/>
          </p:nvSpPr>
          <p:spPr bwMode="auto">
            <a:xfrm>
              <a:off x="0" y="0"/>
              <a:ext cx="2592288" cy="2234732"/>
            </a:xfrm>
            <a:prstGeom prst="triangle">
              <a:avLst>
                <a:gd name="adj" fmla="val 50000"/>
              </a:avLst>
            </a:prstGeom>
            <a:solidFill>
              <a:srgbClr val="142323"/>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8" name="图片 1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02263" y="831802"/>
              <a:ext cx="571128" cy="571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图片 17"/>
            <p:cNvSpPr>
              <a:spLocks noChangeArrowheads="1"/>
            </p:cNvSpPr>
            <p:nvPr/>
          </p:nvSpPr>
          <p:spPr bwMode="auto">
            <a:xfrm>
              <a:off x="389571" y="1495665"/>
              <a:ext cx="1813147" cy="861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a:solidFill>
                    <a:srgbClr val="FFFFFF"/>
                  </a:solidFill>
                  <a:latin typeface="微软雅黑" pitchFamily="34" charset="-122"/>
                  <a:ea typeface="微软雅黑" pitchFamily="34" charset="-122"/>
                  <a:sym typeface="微软雅黑" pitchFamily="34" charset="-122"/>
                </a:rPr>
                <a:t>请输入</a:t>
              </a:r>
              <a:endParaRPr lang="en-US">
                <a:solidFill>
                  <a:srgbClr val="FFFFFF"/>
                </a:solidFill>
                <a:latin typeface="微软雅黑" pitchFamily="34" charset="-122"/>
                <a:ea typeface="微软雅黑" pitchFamily="34" charset="-122"/>
                <a:sym typeface="微软雅黑" pitchFamily="34" charset="-122"/>
              </a:endParaRPr>
            </a:p>
            <a:p>
              <a:pPr algn="ctr"/>
              <a:r>
                <a:rPr lang="zh-CN" altLang="en-US">
                  <a:solidFill>
                    <a:srgbClr val="FFFFFF"/>
                  </a:solidFill>
                  <a:latin typeface="微软雅黑" pitchFamily="34" charset="-122"/>
                  <a:ea typeface="微软雅黑" pitchFamily="34" charset="-122"/>
                  <a:sym typeface="微软雅黑" pitchFamily="34" charset="-122"/>
                </a:rPr>
                <a:t>您要的标题</a:t>
              </a:r>
              <a:endParaRPr lang="zh-CN" altLang="en-US"/>
            </a:p>
          </p:txBody>
        </p:sp>
      </p:grpSp>
      <p:grpSp>
        <p:nvGrpSpPr>
          <p:cNvPr id="10" name="Group 12"/>
          <p:cNvGrpSpPr>
            <a:grpSpLocks/>
          </p:cNvGrpSpPr>
          <p:nvPr/>
        </p:nvGrpSpPr>
        <p:grpSpPr bwMode="auto">
          <a:xfrm>
            <a:off x="3594498" y="971549"/>
            <a:ext cx="1944290" cy="1676400"/>
            <a:chOff x="0" y="0"/>
            <a:chExt cx="2592288" cy="2234732"/>
          </a:xfrm>
        </p:grpSpPr>
        <p:sp>
          <p:nvSpPr>
            <p:cNvPr id="11" name="等腰三角形 20"/>
            <p:cNvSpPr>
              <a:spLocks noChangeArrowheads="1"/>
            </p:cNvSpPr>
            <p:nvPr/>
          </p:nvSpPr>
          <p:spPr bwMode="auto">
            <a:xfrm rot="10800000">
              <a:off x="0" y="0"/>
              <a:ext cx="2592288" cy="2234732"/>
            </a:xfrm>
            <a:prstGeom prst="triangle">
              <a:avLst>
                <a:gd name="adj" fmla="val 50000"/>
              </a:avLst>
            </a:prstGeom>
            <a:solidFill>
              <a:srgbClr val="1DAE9E"/>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12" name="图片 2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03954" y="1058766"/>
              <a:ext cx="582994" cy="5829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图片 22"/>
            <p:cNvSpPr>
              <a:spLocks noChangeArrowheads="1"/>
            </p:cNvSpPr>
            <p:nvPr/>
          </p:nvSpPr>
          <p:spPr bwMode="auto">
            <a:xfrm>
              <a:off x="386647" y="140391"/>
              <a:ext cx="1813147" cy="861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a:solidFill>
                    <a:srgbClr val="FFFFFF"/>
                  </a:solidFill>
                  <a:latin typeface="微软雅黑" pitchFamily="34" charset="-122"/>
                  <a:ea typeface="微软雅黑" pitchFamily="34" charset="-122"/>
                  <a:sym typeface="微软雅黑" pitchFamily="34" charset="-122"/>
                </a:rPr>
                <a:t>请输入</a:t>
              </a:r>
              <a:endParaRPr lang="en-US">
                <a:solidFill>
                  <a:srgbClr val="FFFFFF"/>
                </a:solidFill>
                <a:latin typeface="微软雅黑" pitchFamily="34" charset="-122"/>
                <a:ea typeface="微软雅黑" pitchFamily="34" charset="-122"/>
                <a:sym typeface="微软雅黑" pitchFamily="34" charset="-122"/>
              </a:endParaRPr>
            </a:p>
            <a:p>
              <a:pPr algn="ctr"/>
              <a:r>
                <a:rPr lang="zh-CN" altLang="en-US">
                  <a:solidFill>
                    <a:srgbClr val="FFFFFF"/>
                  </a:solidFill>
                  <a:latin typeface="微软雅黑" pitchFamily="34" charset="-122"/>
                  <a:ea typeface="微软雅黑" pitchFamily="34" charset="-122"/>
                  <a:sym typeface="微软雅黑" pitchFamily="34" charset="-122"/>
                </a:rPr>
                <a:t>您要的标题</a:t>
              </a:r>
              <a:endParaRPr lang="zh-CN" altLang="en-US"/>
            </a:p>
          </p:txBody>
        </p:sp>
      </p:grpSp>
      <p:grpSp>
        <p:nvGrpSpPr>
          <p:cNvPr id="14" name="Group 16"/>
          <p:cNvGrpSpPr>
            <a:grpSpLocks/>
          </p:cNvGrpSpPr>
          <p:nvPr/>
        </p:nvGrpSpPr>
        <p:grpSpPr bwMode="auto">
          <a:xfrm>
            <a:off x="5244704" y="951308"/>
            <a:ext cx="1944290" cy="1763581"/>
            <a:chOff x="0" y="0"/>
            <a:chExt cx="2592288" cy="2350949"/>
          </a:xfrm>
        </p:grpSpPr>
        <p:sp>
          <p:nvSpPr>
            <p:cNvPr id="15" name="等腰三角形 24"/>
            <p:cNvSpPr>
              <a:spLocks noChangeArrowheads="1"/>
            </p:cNvSpPr>
            <p:nvPr/>
          </p:nvSpPr>
          <p:spPr bwMode="auto">
            <a:xfrm>
              <a:off x="0" y="0"/>
              <a:ext cx="2592288" cy="2234732"/>
            </a:xfrm>
            <a:prstGeom prst="triangle">
              <a:avLst>
                <a:gd name="adj" fmla="val 50000"/>
              </a:avLst>
            </a:prstGeom>
            <a:solidFill>
              <a:srgbClr val="FFC000"/>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16" name="图片 2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99728" y="847047"/>
              <a:ext cx="592832" cy="592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图片 26"/>
            <p:cNvSpPr>
              <a:spLocks noChangeArrowheads="1"/>
            </p:cNvSpPr>
            <p:nvPr/>
          </p:nvSpPr>
          <p:spPr bwMode="auto">
            <a:xfrm>
              <a:off x="411952" y="1489355"/>
              <a:ext cx="1813147" cy="861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a:solidFill>
                    <a:srgbClr val="FFFFFF"/>
                  </a:solidFill>
                  <a:latin typeface="微软雅黑" pitchFamily="34" charset="-122"/>
                  <a:ea typeface="微软雅黑" pitchFamily="34" charset="-122"/>
                  <a:sym typeface="微软雅黑" pitchFamily="34" charset="-122"/>
                </a:rPr>
                <a:t>请输入</a:t>
              </a:r>
              <a:endParaRPr lang="en-US">
                <a:solidFill>
                  <a:srgbClr val="FFFFFF"/>
                </a:solidFill>
                <a:latin typeface="微软雅黑" pitchFamily="34" charset="-122"/>
                <a:ea typeface="微软雅黑" pitchFamily="34" charset="-122"/>
                <a:sym typeface="微软雅黑" pitchFamily="34" charset="-122"/>
              </a:endParaRPr>
            </a:p>
            <a:p>
              <a:pPr algn="ctr"/>
              <a:r>
                <a:rPr lang="zh-CN" altLang="en-US">
                  <a:solidFill>
                    <a:srgbClr val="FFFFFF"/>
                  </a:solidFill>
                  <a:latin typeface="微软雅黑" pitchFamily="34" charset="-122"/>
                  <a:ea typeface="微软雅黑" pitchFamily="34" charset="-122"/>
                  <a:sym typeface="微软雅黑" pitchFamily="34" charset="-122"/>
                </a:rPr>
                <a:t>您要的标题</a:t>
              </a:r>
              <a:endParaRPr lang="zh-CN" altLang="en-US"/>
            </a:p>
          </p:txBody>
        </p:sp>
      </p:grpSp>
      <p:grpSp>
        <p:nvGrpSpPr>
          <p:cNvPr id="18" name="Group 20"/>
          <p:cNvGrpSpPr>
            <a:grpSpLocks noChangeAspect="1"/>
          </p:cNvGrpSpPr>
          <p:nvPr/>
        </p:nvGrpSpPr>
        <p:grpSpPr bwMode="auto">
          <a:xfrm>
            <a:off x="3038475" y="2849164"/>
            <a:ext cx="2862263" cy="2328863"/>
            <a:chOff x="0" y="0"/>
            <a:chExt cx="5760640" cy="4686738"/>
          </a:xfrm>
        </p:grpSpPr>
        <p:pic>
          <p:nvPicPr>
            <p:cNvPr id="19" name="图片 28"/>
            <p:cNvPicPr>
              <a:picLocks noChangeAspect="1" noChangeArrowheads="1"/>
            </p:cNvPicPr>
            <p:nvPr/>
          </p:nvPicPr>
          <p:blipFill>
            <a:blip r:embed="rId6" cstate="print">
              <a:extLst>
                <a:ext uri="{28A0092B-C50C-407E-A947-70E740481C1C}">
                  <a14:useLocalDpi xmlns:a14="http://schemas.microsoft.com/office/drawing/2010/main" val="0"/>
                </a:ext>
              </a:extLst>
            </a:blip>
            <a:srcRect l="12755" r="12131"/>
            <a:stretch>
              <a:fillRect/>
            </a:stretch>
          </p:blipFill>
          <p:spPr bwMode="auto">
            <a:xfrm>
              <a:off x="0" y="0"/>
              <a:ext cx="5760640" cy="4686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图片 29"/>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334817" y="398193"/>
              <a:ext cx="4999341" cy="2955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21" name="图片 30"/>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23863" y="4177902"/>
            <a:ext cx="525066" cy="5250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图片 31"/>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179594" y="2939652"/>
            <a:ext cx="472679" cy="471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图片 32"/>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31019" y="2922983"/>
            <a:ext cx="458391" cy="4583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图片 33"/>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529829" y="3587352"/>
            <a:ext cx="398859" cy="398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图片 34"/>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8199835" y="3574255"/>
            <a:ext cx="460772" cy="460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图片 35"/>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179594" y="4195762"/>
            <a:ext cx="526256" cy="525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图片 34"/>
          <p:cNvSpPr>
            <a:spLocks noChangeArrowheads="1"/>
          </p:cNvSpPr>
          <p:nvPr/>
        </p:nvSpPr>
        <p:spPr bwMode="auto">
          <a:xfrm>
            <a:off x="1092994" y="3249214"/>
            <a:ext cx="1891904" cy="1054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r>
              <a:rPr lang="en-US" altLang="zh-CN" sz="1600" dirty="0" smtClean="0">
                <a:solidFill>
                  <a:schemeClr val="bg1"/>
                </a:solidFill>
                <a:latin typeface="微软雅黑" pitchFamily="34" charset="-122"/>
                <a:ea typeface="微软雅黑" pitchFamily="34" charset="-122"/>
                <a:sym typeface="微软雅黑" pitchFamily="34" charset="-122"/>
              </a:rPr>
              <a:t>TH</a:t>
            </a:r>
            <a:r>
              <a:rPr lang="zh-CN" altLang="en-US" sz="1600" dirty="0" smtClean="0">
                <a:solidFill>
                  <a:schemeClr val="bg1"/>
                </a:solidFill>
                <a:latin typeface="微软雅黑" pitchFamily="34" charset="-122"/>
                <a:ea typeface="微软雅黑" pitchFamily="34" charset="-122"/>
                <a:sym typeface="微软雅黑" pitchFamily="34" charset="-122"/>
              </a:rPr>
              <a:t>设计师</a:t>
            </a:r>
            <a:r>
              <a:rPr lang="zh-CN" altLang="en-US" sz="1600" dirty="0">
                <a:solidFill>
                  <a:schemeClr val="bg1"/>
                </a:solidFill>
                <a:latin typeface="微软雅黑" pitchFamily="34" charset="-122"/>
                <a:ea typeface="微软雅黑" pitchFamily="34" charset="-122"/>
                <a:sym typeface="微软雅黑" pitchFamily="34" charset="-122"/>
              </a:rPr>
              <a:t>致力于教学课件、教学设计、</a:t>
            </a:r>
            <a:r>
              <a:rPr lang="en-US" altLang="zh-CN" sz="1600" dirty="0">
                <a:solidFill>
                  <a:schemeClr val="bg1"/>
                </a:solidFill>
                <a:latin typeface="微软雅黑" pitchFamily="34" charset="-122"/>
                <a:ea typeface="微软雅黑" pitchFamily="34" charset="-122"/>
                <a:sym typeface="微软雅黑" pitchFamily="34" charset="-122"/>
              </a:rPr>
              <a:t>PPT</a:t>
            </a:r>
            <a:r>
              <a:rPr lang="zh-CN" altLang="en-US" sz="1600" dirty="0">
                <a:solidFill>
                  <a:schemeClr val="bg1"/>
                </a:solidFill>
                <a:latin typeface="微软雅黑" pitchFamily="34" charset="-122"/>
                <a:ea typeface="微软雅黑" pitchFamily="34" charset="-122"/>
                <a:sym typeface="微软雅黑" pitchFamily="34" charset="-122"/>
              </a:rPr>
              <a:t>及相册</a:t>
            </a:r>
            <a:r>
              <a:rPr lang="en-US" altLang="zh-CN" sz="1600" dirty="0">
                <a:solidFill>
                  <a:schemeClr val="bg1"/>
                </a:solidFill>
                <a:latin typeface="微软雅黑" pitchFamily="34" charset="-122"/>
                <a:ea typeface="微软雅黑" pitchFamily="34" charset="-122"/>
                <a:sym typeface="微软雅黑" pitchFamily="34" charset="-122"/>
              </a:rPr>
              <a:t>PPT</a:t>
            </a:r>
            <a:r>
              <a:rPr lang="zh-CN" altLang="en-US" sz="1600" dirty="0">
                <a:solidFill>
                  <a:schemeClr val="bg1"/>
                </a:solidFill>
                <a:latin typeface="微软雅黑" pitchFamily="34" charset="-122"/>
                <a:ea typeface="微软雅黑" pitchFamily="34" charset="-122"/>
                <a:sym typeface="微软雅黑" pitchFamily="34" charset="-122"/>
              </a:rPr>
              <a:t>的原创设计与</a:t>
            </a:r>
            <a:r>
              <a:rPr lang="zh-CN" altLang="en-US" sz="1600" dirty="0" smtClean="0">
                <a:solidFill>
                  <a:schemeClr val="bg1"/>
                </a:solidFill>
                <a:latin typeface="微软雅黑" pitchFamily="34" charset="-122"/>
                <a:ea typeface="微软雅黑" pitchFamily="34" charset="-122"/>
                <a:sym typeface="微软雅黑" pitchFamily="34" charset="-122"/>
              </a:rPr>
              <a:t>美化</a:t>
            </a:r>
            <a:r>
              <a:rPr lang="zh-CN" altLang="en-US" sz="1600" dirty="0">
                <a:solidFill>
                  <a:schemeClr val="bg1"/>
                </a:solidFill>
                <a:latin typeface="微软雅黑" pitchFamily="34" charset="-122"/>
                <a:ea typeface="微软雅黑" pitchFamily="34" charset="-122"/>
                <a:sym typeface="微软雅黑" pitchFamily="34" charset="-122"/>
              </a:rPr>
              <a:t>。</a:t>
            </a:r>
            <a:endParaRPr lang="en-US" sz="1600" dirty="0">
              <a:solidFill>
                <a:schemeClr val="bg1"/>
              </a:solidFill>
              <a:latin typeface="微软雅黑" pitchFamily="34" charset="-122"/>
              <a:ea typeface="微软雅黑" pitchFamily="34" charset="-122"/>
              <a:sym typeface="微软雅黑" pitchFamily="34" charset="-122"/>
            </a:endParaRPr>
          </a:p>
        </p:txBody>
      </p:sp>
      <p:sp>
        <p:nvSpPr>
          <p:cNvPr id="28" name="图片 34"/>
          <p:cNvSpPr>
            <a:spLocks noChangeArrowheads="1"/>
          </p:cNvSpPr>
          <p:nvPr/>
        </p:nvSpPr>
        <p:spPr bwMode="auto">
          <a:xfrm>
            <a:off x="6066235" y="3175396"/>
            <a:ext cx="1891903" cy="1054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r>
              <a:rPr lang="en-US" altLang="zh-CN" sz="1600" dirty="0" smtClean="0">
                <a:solidFill>
                  <a:schemeClr val="bg1"/>
                </a:solidFill>
                <a:latin typeface="微软雅黑" pitchFamily="34" charset="-122"/>
                <a:ea typeface="微软雅黑" pitchFamily="34" charset="-122"/>
                <a:sym typeface="微软雅黑" pitchFamily="34" charset="-122"/>
              </a:rPr>
              <a:t>TH</a:t>
            </a:r>
            <a:r>
              <a:rPr lang="zh-CN" altLang="en-US" sz="1600" dirty="0" smtClean="0">
                <a:solidFill>
                  <a:schemeClr val="bg1"/>
                </a:solidFill>
                <a:latin typeface="微软雅黑" pitchFamily="34" charset="-122"/>
                <a:ea typeface="微软雅黑" pitchFamily="34" charset="-122"/>
                <a:sym typeface="微软雅黑" pitchFamily="34" charset="-122"/>
              </a:rPr>
              <a:t>设计师</a:t>
            </a:r>
            <a:r>
              <a:rPr lang="zh-CN" altLang="en-US" sz="1600" dirty="0">
                <a:solidFill>
                  <a:schemeClr val="bg1"/>
                </a:solidFill>
                <a:latin typeface="微软雅黑" pitchFamily="34" charset="-122"/>
                <a:ea typeface="微软雅黑" pitchFamily="34" charset="-122"/>
                <a:sym typeface="微软雅黑" pitchFamily="34" charset="-122"/>
              </a:rPr>
              <a:t>致力于教学课件、教学设计、</a:t>
            </a:r>
            <a:r>
              <a:rPr lang="en-US" altLang="zh-CN" sz="1600" dirty="0">
                <a:solidFill>
                  <a:schemeClr val="bg1"/>
                </a:solidFill>
                <a:latin typeface="微软雅黑" pitchFamily="34" charset="-122"/>
                <a:ea typeface="微软雅黑" pitchFamily="34" charset="-122"/>
                <a:sym typeface="微软雅黑" pitchFamily="34" charset="-122"/>
              </a:rPr>
              <a:t>PPT</a:t>
            </a:r>
            <a:r>
              <a:rPr lang="zh-CN" altLang="en-US" sz="1600" dirty="0">
                <a:solidFill>
                  <a:schemeClr val="bg1"/>
                </a:solidFill>
                <a:latin typeface="微软雅黑" pitchFamily="34" charset="-122"/>
                <a:ea typeface="微软雅黑" pitchFamily="34" charset="-122"/>
                <a:sym typeface="微软雅黑" pitchFamily="34" charset="-122"/>
              </a:rPr>
              <a:t>及相册</a:t>
            </a:r>
            <a:r>
              <a:rPr lang="en-US" altLang="zh-CN" sz="1600" dirty="0">
                <a:solidFill>
                  <a:schemeClr val="bg1"/>
                </a:solidFill>
                <a:latin typeface="微软雅黑" pitchFamily="34" charset="-122"/>
                <a:ea typeface="微软雅黑" pitchFamily="34" charset="-122"/>
                <a:sym typeface="微软雅黑" pitchFamily="34" charset="-122"/>
              </a:rPr>
              <a:t>PPT</a:t>
            </a:r>
            <a:r>
              <a:rPr lang="zh-CN" altLang="en-US" sz="1600" dirty="0">
                <a:solidFill>
                  <a:schemeClr val="bg1"/>
                </a:solidFill>
                <a:latin typeface="微软雅黑" pitchFamily="34" charset="-122"/>
                <a:ea typeface="微软雅黑" pitchFamily="34" charset="-122"/>
                <a:sym typeface="微软雅黑" pitchFamily="34" charset="-122"/>
              </a:rPr>
              <a:t>的原创设计与</a:t>
            </a:r>
            <a:r>
              <a:rPr lang="zh-CN" altLang="en-US" sz="1600" dirty="0" smtClean="0">
                <a:solidFill>
                  <a:schemeClr val="bg1"/>
                </a:solidFill>
                <a:latin typeface="微软雅黑" pitchFamily="34" charset="-122"/>
                <a:ea typeface="微软雅黑" pitchFamily="34" charset="-122"/>
                <a:sym typeface="微软雅黑" pitchFamily="34" charset="-122"/>
              </a:rPr>
              <a:t>美化。</a:t>
            </a:r>
            <a:endParaRPr lang="en-US" sz="1600" dirty="0">
              <a:solidFill>
                <a:schemeClr val="bg1"/>
              </a:solidFill>
              <a:latin typeface="微软雅黑" pitchFamily="34" charset="-122"/>
              <a:ea typeface="微软雅黑" pitchFamily="34" charset="-122"/>
              <a:sym typeface="微软雅黑" pitchFamily="34" charset="-122"/>
            </a:endParaRPr>
          </a:p>
        </p:txBody>
      </p:sp>
    </p:spTree>
    <p:extLst>
      <p:ext uri="{BB962C8B-B14F-4D97-AF65-F5344CB8AC3E}">
        <p14:creationId xmlns:p14="http://schemas.microsoft.com/office/powerpoint/2010/main" val="3644520707"/>
      </p:ext>
    </p:extLst>
  </p:cSld>
  <p:clrMapOvr>
    <a:masterClrMapping/>
  </p:clrMapOvr>
  <mc:AlternateContent xmlns:mc="http://schemas.openxmlformats.org/markup-compatibility/2006" xmlns:p14="http://schemas.microsoft.com/office/powerpoint/2010/main">
    <mc:Choice Requires="p14">
      <p:transition spd="slow" p14:dur="1500">
        <p:blinds dir="vert"/>
      </p:transition>
    </mc:Choice>
    <mc:Fallback xmlns="">
      <p:transition spd="slow">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70667">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70667">
                                          <p:cBhvr>
                                            <p:cTn id="7" dur="1000" fill="hold"/>
                                            <p:tgtEl>
                                              <p:spTgt spid="6"/>
                                            </p:tgtEl>
                                            <p:attrNameLst>
                                              <p:attrName>ppt_x</p:attrName>
                                            </p:attrNameLst>
                                          </p:cBhvr>
                                          <p:tavLst>
                                            <p:tav tm="0">
                                              <p:val>
                                                <p:strVal val="#ppt_x"/>
                                              </p:val>
                                            </p:tav>
                                            <p:tav tm="100000">
                                              <p:val>
                                                <p:strVal val="#ppt_x"/>
                                              </p:val>
                                            </p:tav>
                                          </p:tavLst>
                                        </p:anim>
                                        <p:anim calcmode="lin" valueType="num" p14:bounceEnd="70667">
                                          <p:cBhvr>
                                            <p:cTn id="8" dur="10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14:presetBounceEnd="70667">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14:bounceEnd="70667">
                                          <p:cBhvr>
                                            <p:cTn id="11" dur="1000" fill="hold"/>
                                            <p:tgtEl>
                                              <p:spTgt spid="14"/>
                                            </p:tgtEl>
                                            <p:attrNameLst>
                                              <p:attrName>ppt_x</p:attrName>
                                            </p:attrNameLst>
                                          </p:cBhvr>
                                          <p:tavLst>
                                            <p:tav tm="0">
                                              <p:val>
                                                <p:strVal val="#ppt_x"/>
                                              </p:val>
                                            </p:tav>
                                            <p:tav tm="100000">
                                              <p:val>
                                                <p:strVal val="#ppt_x"/>
                                              </p:val>
                                            </p:tav>
                                          </p:tavLst>
                                        </p:anim>
                                        <p:anim calcmode="lin" valueType="num" p14:bounceEnd="70667">
                                          <p:cBhvr>
                                            <p:cTn id="12" dur="1000" fill="hold"/>
                                            <p:tgtEl>
                                              <p:spTgt spid="14"/>
                                            </p:tgtEl>
                                            <p:attrNameLst>
                                              <p:attrName>ppt_y</p:attrName>
                                            </p:attrNameLst>
                                          </p:cBhvr>
                                          <p:tavLst>
                                            <p:tav tm="0">
                                              <p:val>
                                                <p:strVal val="1+#ppt_h/2"/>
                                              </p:val>
                                            </p:tav>
                                            <p:tav tm="100000">
                                              <p:val>
                                                <p:strVal val="#ppt_y"/>
                                              </p:val>
                                            </p:tav>
                                          </p:tavLst>
                                        </p:anim>
                                      </p:childTnLst>
                                    </p:cTn>
                                  </p:par>
                                  <p:par>
                                    <p:cTn id="13" presetID="2" presetClass="entr" presetSubtype="1" fill="hold" nodeType="withEffect" p14:presetBounceEnd="70667">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14:bounceEnd="70667">
                                          <p:cBhvr>
                                            <p:cTn id="15" dur="1000" fill="hold"/>
                                            <p:tgtEl>
                                              <p:spTgt spid="10"/>
                                            </p:tgtEl>
                                            <p:attrNameLst>
                                              <p:attrName>ppt_x</p:attrName>
                                            </p:attrNameLst>
                                          </p:cBhvr>
                                          <p:tavLst>
                                            <p:tav tm="0">
                                              <p:val>
                                                <p:strVal val="#ppt_x"/>
                                              </p:val>
                                            </p:tav>
                                            <p:tav tm="100000">
                                              <p:val>
                                                <p:strVal val="#ppt_x"/>
                                              </p:val>
                                            </p:tav>
                                          </p:tavLst>
                                        </p:anim>
                                        <p:anim calcmode="lin" valueType="num" p14:bounceEnd="70667">
                                          <p:cBhvr>
                                            <p:cTn id="16" dur="1000" fill="hold"/>
                                            <p:tgtEl>
                                              <p:spTgt spid="10"/>
                                            </p:tgtEl>
                                            <p:attrNameLst>
                                              <p:attrName>ppt_y</p:attrName>
                                            </p:attrNameLst>
                                          </p:cBhvr>
                                          <p:tavLst>
                                            <p:tav tm="0">
                                              <p:val>
                                                <p:strVal val="0-#ppt_h/2"/>
                                              </p:val>
                                            </p:tav>
                                            <p:tav tm="100000">
                                              <p:val>
                                                <p:strVal val="#ppt_y"/>
                                              </p:val>
                                            </p:tav>
                                          </p:tavLst>
                                        </p:anim>
                                      </p:childTnLst>
                                    </p:cTn>
                                  </p:par>
                                </p:childTnLst>
                              </p:cTn>
                            </p:par>
                            <p:par>
                              <p:cTn id="17" fill="hold">
                                <p:stCondLst>
                                  <p:cond delay="1000"/>
                                </p:stCondLst>
                                <p:childTnLst>
                                  <p:par>
                                    <p:cTn id="18" presetID="16" presetClass="entr" presetSubtype="21"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barn(inVertical)">
                                          <p:cBhvr>
                                            <p:cTn id="20" dur="500"/>
                                            <p:tgtEl>
                                              <p:spTgt spid="4"/>
                                            </p:tgtEl>
                                          </p:cBhvr>
                                        </p:animEffect>
                                      </p:childTnLst>
                                    </p:cTn>
                                  </p:par>
                                </p:childTnLst>
                              </p:cTn>
                            </p:par>
                            <p:par>
                              <p:cTn id="21" fill="hold">
                                <p:stCondLst>
                                  <p:cond delay="1500"/>
                                </p:stCondLst>
                                <p:childTnLst>
                                  <p:par>
                                    <p:cTn id="22" presetID="23" presetClass="entr" presetSubtype="288" fill="hold" nodeType="afterEffect">
                                      <p:stCondLst>
                                        <p:cond delay="0"/>
                                      </p:stCondLst>
                                      <p:childTnLst>
                                        <p:set>
                                          <p:cBhvr>
                                            <p:cTn id="23" dur="1" fill="hold">
                                              <p:stCondLst>
                                                <p:cond delay="0"/>
                                              </p:stCondLst>
                                            </p:cTn>
                                            <p:tgtEl>
                                              <p:spTgt spid="23"/>
                                            </p:tgtEl>
                                            <p:attrNameLst>
                                              <p:attrName>style.visibility</p:attrName>
                                            </p:attrNameLst>
                                          </p:cBhvr>
                                          <p:to>
                                            <p:strVal val="visible"/>
                                          </p:to>
                                        </p:set>
                                        <p:anim calcmode="lin" valueType="num">
                                          <p:cBhvr>
                                            <p:cTn id="24" dur="500" fill="hold"/>
                                            <p:tgtEl>
                                              <p:spTgt spid="23"/>
                                            </p:tgtEl>
                                            <p:attrNameLst>
                                              <p:attrName>ppt_w</p:attrName>
                                            </p:attrNameLst>
                                          </p:cBhvr>
                                          <p:tavLst>
                                            <p:tav tm="0">
                                              <p:val>
                                                <p:strVal val="4/3*#ppt_w"/>
                                              </p:val>
                                            </p:tav>
                                            <p:tav tm="100000">
                                              <p:val>
                                                <p:strVal val="#ppt_w"/>
                                              </p:val>
                                            </p:tav>
                                          </p:tavLst>
                                        </p:anim>
                                        <p:anim calcmode="lin" valueType="num">
                                          <p:cBhvr>
                                            <p:cTn id="25" dur="500" fill="hold"/>
                                            <p:tgtEl>
                                              <p:spTgt spid="23"/>
                                            </p:tgtEl>
                                            <p:attrNameLst>
                                              <p:attrName>ppt_h</p:attrName>
                                            </p:attrNameLst>
                                          </p:cBhvr>
                                          <p:tavLst>
                                            <p:tav tm="0">
                                              <p:val>
                                                <p:strVal val="4/3*#ppt_h"/>
                                              </p:val>
                                            </p:tav>
                                            <p:tav tm="100000">
                                              <p:val>
                                                <p:strVal val="#ppt_h"/>
                                              </p:val>
                                            </p:tav>
                                          </p:tavLst>
                                        </p:anim>
                                      </p:childTnLst>
                                    </p:cTn>
                                  </p:par>
                                  <p:par>
                                    <p:cTn id="26" presetID="23" presetClass="entr" presetSubtype="288" fill="hold" nodeType="withEffect">
                                      <p:stCondLst>
                                        <p:cond delay="0"/>
                                      </p:stCondLst>
                                      <p:childTnLst>
                                        <p:set>
                                          <p:cBhvr>
                                            <p:cTn id="27" dur="1" fill="hold">
                                              <p:stCondLst>
                                                <p:cond delay="0"/>
                                              </p:stCondLst>
                                            </p:cTn>
                                            <p:tgtEl>
                                              <p:spTgt spid="24"/>
                                            </p:tgtEl>
                                            <p:attrNameLst>
                                              <p:attrName>style.visibility</p:attrName>
                                            </p:attrNameLst>
                                          </p:cBhvr>
                                          <p:to>
                                            <p:strVal val="visible"/>
                                          </p:to>
                                        </p:set>
                                        <p:anim calcmode="lin" valueType="num">
                                          <p:cBhvr>
                                            <p:cTn id="28" dur="500" fill="hold"/>
                                            <p:tgtEl>
                                              <p:spTgt spid="24"/>
                                            </p:tgtEl>
                                            <p:attrNameLst>
                                              <p:attrName>ppt_w</p:attrName>
                                            </p:attrNameLst>
                                          </p:cBhvr>
                                          <p:tavLst>
                                            <p:tav tm="0">
                                              <p:val>
                                                <p:strVal val="4/3*#ppt_w"/>
                                              </p:val>
                                            </p:tav>
                                            <p:tav tm="100000">
                                              <p:val>
                                                <p:strVal val="#ppt_w"/>
                                              </p:val>
                                            </p:tav>
                                          </p:tavLst>
                                        </p:anim>
                                        <p:anim calcmode="lin" valueType="num">
                                          <p:cBhvr>
                                            <p:cTn id="29" dur="500" fill="hold"/>
                                            <p:tgtEl>
                                              <p:spTgt spid="24"/>
                                            </p:tgtEl>
                                            <p:attrNameLst>
                                              <p:attrName>ppt_h</p:attrName>
                                            </p:attrNameLst>
                                          </p:cBhvr>
                                          <p:tavLst>
                                            <p:tav tm="0">
                                              <p:val>
                                                <p:strVal val="4/3*#ppt_h"/>
                                              </p:val>
                                            </p:tav>
                                            <p:tav tm="100000">
                                              <p:val>
                                                <p:strVal val="#ppt_h"/>
                                              </p:val>
                                            </p:tav>
                                          </p:tavLst>
                                        </p:anim>
                                      </p:childTnLst>
                                    </p:cTn>
                                  </p:par>
                                  <p:par>
                                    <p:cTn id="30" presetID="23" presetClass="entr" presetSubtype="288" fill="hold" nodeType="withEffect">
                                      <p:stCondLst>
                                        <p:cond delay="0"/>
                                      </p:stCondLst>
                                      <p:childTnLst>
                                        <p:set>
                                          <p:cBhvr>
                                            <p:cTn id="31" dur="1" fill="hold">
                                              <p:stCondLst>
                                                <p:cond delay="0"/>
                                              </p:stCondLst>
                                            </p:cTn>
                                            <p:tgtEl>
                                              <p:spTgt spid="21"/>
                                            </p:tgtEl>
                                            <p:attrNameLst>
                                              <p:attrName>style.visibility</p:attrName>
                                            </p:attrNameLst>
                                          </p:cBhvr>
                                          <p:to>
                                            <p:strVal val="visible"/>
                                          </p:to>
                                        </p:set>
                                        <p:anim calcmode="lin" valueType="num">
                                          <p:cBhvr>
                                            <p:cTn id="32" dur="500" fill="hold"/>
                                            <p:tgtEl>
                                              <p:spTgt spid="21"/>
                                            </p:tgtEl>
                                            <p:attrNameLst>
                                              <p:attrName>ppt_w</p:attrName>
                                            </p:attrNameLst>
                                          </p:cBhvr>
                                          <p:tavLst>
                                            <p:tav tm="0">
                                              <p:val>
                                                <p:strVal val="4/3*#ppt_w"/>
                                              </p:val>
                                            </p:tav>
                                            <p:tav tm="100000">
                                              <p:val>
                                                <p:strVal val="#ppt_w"/>
                                              </p:val>
                                            </p:tav>
                                          </p:tavLst>
                                        </p:anim>
                                        <p:anim calcmode="lin" valueType="num">
                                          <p:cBhvr>
                                            <p:cTn id="33" dur="500" fill="hold"/>
                                            <p:tgtEl>
                                              <p:spTgt spid="21"/>
                                            </p:tgtEl>
                                            <p:attrNameLst>
                                              <p:attrName>ppt_h</p:attrName>
                                            </p:attrNameLst>
                                          </p:cBhvr>
                                          <p:tavLst>
                                            <p:tav tm="0">
                                              <p:val>
                                                <p:strVal val="4/3*#ppt_h"/>
                                              </p:val>
                                            </p:tav>
                                            <p:tav tm="100000">
                                              <p:val>
                                                <p:strVal val="#ppt_h"/>
                                              </p:val>
                                            </p:tav>
                                          </p:tavLst>
                                        </p:anim>
                                      </p:childTnLst>
                                    </p:cTn>
                                  </p:par>
                                  <p:par>
                                    <p:cTn id="34" presetID="23" presetClass="entr" presetSubtype="288" fill="hold" nodeType="withEffect">
                                      <p:stCondLst>
                                        <p:cond delay="0"/>
                                      </p:stCondLst>
                                      <p:childTnLst>
                                        <p:set>
                                          <p:cBhvr>
                                            <p:cTn id="35" dur="1" fill="hold">
                                              <p:stCondLst>
                                                <p:cond delay="0"/>
                                              </p:stCondLst>
                                            </p:cTn>
                                            <p:tgtEl>
                                              <p:spTgt spid="22"/>
                                            </p:tgtEl>
                                            <p:attrNameLst>
                                              <p:attrName>style.visibility</p:attrName>
                                            </p:attrNameLst>
                                          </p:cBhvr>
                                          <p:to>
                                            <p:strVal val="visible"/>
                                          </p:to>
                                        </p:set>
                                        <p:anim calcmode="lin" valueType="num">
                                          <p:cBhvr>
                                            <p:cTn id="36" dur="500" fill="hold"/>
                                            <p:tgtEl>
                                              <p:spTgt spid="22"/>
                                            </p:tgtEl>
                                            <p:attrNameLst>
                                              <p:attrName>ppt_w</p:attrName>
                                            </p:attrNameLst>
                                          </p:cBhvr>
                                          <p:tavLst>
                                            <p:tav tm="0">
                                              <p:val>
                                                <p:strVal val="4/3*#ppt_w"/>
                                              </p:val>
                                            </p:tav>
                                            <p:tav tm="100000">
                                              <p:val>
                                                <p:strVal val="#ppt_w"/>
                                              </p:val>
                                            </p:tav>
                                          </p:tavLst>
                                        </p:anim>
                                        <p:anim calcmode="lin" valueType="num">
                                          <p:cBhvr>
                                            <p:cTn id="37" dur="500" fill="hold"/>
                                            <p:tgtEl>
                                              <p:spTgt spid="22"/>
                                            </p:tgtEl>
                                            <p:attrNameLst>
                                              <p:attrName>ppt_h</p:attrName>
                                            </p:attrNameLst>
                                          </p:cBhvr>
                                          <p:tavLst>
                                            <p:tav tm="0">
                                              <p:val>
                                                <p:strVal val="4/3*#ppt_h"/>
                                              </p:val>
                                            </p:tav>
                                            <p:tav tm="100000">
                                              <p:val>
                                                <p:strVal val="#ppt_h"/>
                                              </p:val>
                                            </p:tav>
                                          </p:tavLst>
                                        </p:anim>
                                      </p:childTnLst>
                                    </p:cTn>
                                  </p:par>
                                  <p:par>
                                    <p:cTn id="38" presetID="23" presetClass="entr" presetSubtype="288" fill="hold" nodeType="withEffect">
                                      <p:stCondLst>
                                        <p:cond delay="0"/>
                                      </p:stCondLst>
                                      <p:childTnLst>
                                        <p:set>
                                          <p:cBhvr>
                                            <p:cTn id="39" dur="1" fill="hold">
                                              <p:stCondLst>
                                                <p:cond delay="0"/>
                                              </p:stCondLst>
                                            </p:cTn>
                                            <p:tgtEl>
                                              <p:spTgt spid="25"/>
                                            </p:tgtEl>
                                            <p:attrNameLst>
                                              <p:attrName>style.visibility</p:attrName>
                                            </p:attrNameLst>
                                          </p:cBhvr>
                                          <p:to>
                                            <p:strVal val="visible"/>
                                          </p:to>
                                        </p:set>
                                        <p:anim calcmode="lin" valueType="num">
                                          <p:cBhvr>
                                            <p:cTn id="40" dur="500" fill="hold"/>
                                            <p:tgtEl>
                                              <p:spTgt spid="25"/>
                                            </p:tgtEl>
                                            <p:attrNameLst>
                                              <p:attrName>ppt_w</p:attrName>
                                            </p:attrNameLst>
                                          </p:cBhvr>
                                          <p:tavLst>
                                            <p:tav tm="0">
                                              <p:val>
                                                <p:strVal val="4/3*#ppt_w"/>
                                              </p:val>
                                            </p:tav>
                                            <p:tav tm="100000">
                                              <p:val>
                                                <p:strVal val="#ppt_w"/>
                                              </p:val>
                                            </p:tav>
                                          </p:tavLst>
                                        </p:anim>
                                        <p:anim calcmode="lin" valueType="num">
                                          <p:cBhvr>
                                            <p:cTn id="41" dur="500" fill="hold"/>
                                            <p:tgtEl>
                                              <p:spTgt spid="25"/>
                                            </p:tgtEl>
                                            <p:attrNameLst>
                                              <p:attrName>ppt_h</p:attrName>
                                            </p:attrNameLst>
                                          </p:cBhvr>
                                          <p:tavLst>
                                            <p:tav tm="0">
                                              <p:val>
                                                <p:strVal val="4/3*#ppt_h"/>
                                              </p:val>
                                            </p:tav>
                                            <p:tav tm="100000">
                                              <p:val>
                                                <p:strVal val="#ppt_h"/>
                                              </p:val>
                                            </p:tav>
                                          </p:tavLst>
                                        </p:anim>
                                      </p:childTnLst>
                                    </p:cTn>
                                  </p:par>
                                  <p:par>
                                    <p:cTn id="42" presetID="23" presetClass="entr" presetSubtype="288" fill="hold" nodeType="withEffect">
                                      <p:stCondLst>
                                        <p:cond delay="0"/>
                                      </p:stCondLst>
                                      <p:childTnLst>
                                        <p:set>
                                          <p:cBhvr>
                                            <p:cTn id="43" dur="1" fill="hold">
                                              <p:stCondLst>
                                                <p:cond delay="0"/>
                                              </p:stCondLst>
                                            </p:cTn>
                                            <p:tgtEl>
                                              <p:spTgt spid="26"/>
                                            </p:tgtEl>
                                            <p:attrNameLst>
                                              <p:attrName>style.visibility</p:attrName>
                                            </p:attrNameLst>
                                          </p:cBhvr>
                                          <p:to>
                                            <p:strVal val="visible"/>
                                          </p:to>
                                        </p:set>
                                        <p:anim calcmode="lin" valueType="num">
                                          <p:cBhvr>
                                            <p:cTn id="44" dur="500" fill="hold"/>
                                            <p:tgtEl>
                                              <p:spTgt spid="26"/>
                                            </p:tgtEl>
                                            <p:attrNameLst>
                                              <p:attrName>ppt_w</p:attrName>
                                            </p:attrNameLst>
                                          </p:cBhvr>
                                          <p:tavLst>
                                            <p:tav tm="0">
                                              <p:val>
                                                <p:strVal val="4/3*#ppt_w"/>
                                              </p:val>
                                            </p:tav>
                                            <p:tav tm="100000">
                                              <p:val>
                                                <p:strVal val="#ppt_w"/>
                                              </p:val>
                                            </p:tav>
                                          </p:tavLst>
                                        </p:anim>
                                        <p:anim calcmode="lin" valueType="num">
                                          <p:cBhvr>
                                            <p:cTn id="45" dur="500" fill="hold"/>
                                            <p:tgtEl>
                                              <p:spTgt spid="26"/>
                                            </p:tgtEl>
                                            <p:attrNameLst>
                                              <p:attrName>ppt_h</p:attrName>
                                            </p:attrNameLst>
                                          </p:cBhvr>
                                          <p:tavLst>
                                            <p:tav tm="0">
                                              <p:val>
                                                <p:strVal val="4/3*#ppt_h"/>
                                              </p:val>
                                            </p:tav>
                                            <p:tav tm="100000">
                                              <p:val>
                                                <p:strVal val="#ppt_h"/>
                                              </p:val>
                                            </p:tav>
                                          </p:tavLst>
                                        </p:anim>
                                      </p:childTnLst>
                                    </p:cTn>
                                  </p:par>
                                </p:childTnLst>
                              </p:cTn>
                            </p:par>
                            <p:par>
                              <p:cTn id="46" fill="hold">
                                <p:stCondLst>
                                  <p:cond delay="2000"/>
                                </p:stCondLst>
                                <p:childTnLst>
                                  <p:par>
                                    <p:cTn id="47" presetID="12" presetClass="entr" presetSubtype="4" fill="hold" nodeType="afterEffect">
                                      <p:stCondLst>
                                        <p:cond delay="0"/>
                                      </p:stCondLst>
                                      <p:childTnLst>
                                        <p:set>
                                          <p:cBhvr>
                                            <p:cTn id="48" dur="1" fill="hold">
                                              <p:stCondLst>
                                                <p:cond delay="0"/>
                                              </p:stCondLst>
                                            </p:cTn>
                                            <p:tgtEl>
                                              <p:spTgt spid="18"/>
                                            </p:tgtEl>
                                            <p:attrNameLst>
                                              <p:attrName>style.visibility</p:attrName>
                                            </p:attrNameLst>
                                          </p:cBhvr>
                                          <p:to>
                                            <p:strVal val="visible"/>
                                          </p:to>
                                        </p:set>
                                        <p:anim calcmode="lin" valueType="num">
                                          <p:cBhvr>
                                            <p:cTn id="49" dur="500"/>
                                            <p:tgtEl>
                                              <p:spTgt spid="18"/>
                                            </p:tgtEl>
                                            <p:attrNameLst>
                                              <p:attrName>ppt_y</p:attrName>
                                            </p:attrNameLst>
                                          </p:cBhvr>
                                          <p:tavLst>
                                            <p:tav tm="0">
                                              <p:val>
                                                <p:strVal val="#ppt_y+#ppt_h*1.125000"/>
                                              </p:val>
                                            </p:tav>
                                            <p:tav tm="100000">
                                              <p:val>
                                                <p:strVal val="#ppt_y"/>
                                              </p:val>
                                            </p:tav>
                                          </p:tavLst>
                                        </p:anim>
                                        <p:animEffect>
                                          <p:cBhvr>
                                            <p:cTn id="50" dur="500"/>
                                            <p:tgtEl>
                                              <p:spTgt spid="18"/>
                                            </p:tgtEl>
                                          </p:cBhvr>
                                        </p:animEffect>
                                      </p:childTnLst>
                                    </p:cTn>
                                  </p:par>
                                </p:childTnLst>
                              </p:cTn>
                            </p:par>
                            <p:par>
                              <p:cTn id="51" fill="hold">
                                <p:stCondLst>
                                  <p:cond delay="2500"/>
                                </p:stCondLst>
                                <p:childTnLst>
                                  <p:par>
                                    <p:cTn id="52" presetID="14" presetClass="entr" presetSubtype="10" fill="hold" grpId="0" nodeType="afterEffect">
                                      <p:stCondLst>
                                        <p:cond delay="0"/>
                                      </p:stCondLst>
                                      <p:childTnLst>
                                        <p:set>
                                          <p:cBhvr>
                                            <p:cTn id="53" dur="1" fill="hold">
                                              <p:stCondLst>
                                                <p:cond delay="0"/>
                                              </p:stCondLst>
                                            </p:cTn>
                                            <p:tgtEl>
                                              <p:spTgt spid="27"/>
                                            </p:tgtEl>
                                            <p:attrNameLst>
                                              <p:attrName>style.visibility</p:attrName>
                                            </p:attrNameLst>
                                          </p:cBhvr>
                                          <p:to>
                                            <p:strVal val="visible"/>
                                          </p:to>
                                        </p:set>
                                        <p:animEffect transition="in" filter="randombar(horizontal)">
                                          <p:cBhvr>
                                            <p:cTn id="54" dur="750"/>
                                            <p:tgtEl>
                                              <p:spTgt spid="27"/>
                                            </p:tgtEl>
                                          </p:cBhvr>
                                        </p:animEffect>
                                      </p:childTnLst>
                                    </p:cTn>
                                  </p:par>
                                  <p:par>
                                    <p:cTn id="55" presetID="14" presetClass="entr" presetSubtype="10" fill="hold" grpId="0" nodeType="withEffect">
                                      <p:stCondLst>
                                        <p:cond delay="0"/>
                                      </p:stCondLst>
                                      <p:childTnLst>
                                        <p:set>
                                          <p:cBhvr>
                                            <p:cTn id="56" dur="1" fill="hold">
                                              <p:stCondLst>
                                                <p:cond delay="0"/>
                                              </p:stCondLst>
                                            </p:cTn>
                                            <p:tgtEl>
                                              <p:spTgt spid="28"/>
                                            </p:tgtEl>
                                            <p:attrNameLst>
                                              <p:attrName>style.visibility</p:attrName>
                                            </p:attrNameLst>
                                          </p:cBhvr>
                                          <p:to>
                                            <p:strVal val="visible"/>
                                          </p:to>
                                        </p:set>
                                        <p:animEffect transition="in" filter="randombar(horizontal)">
                                          <p:cBhvr>
                                            <p:cTn id="57" dur="75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7" grpId="0"/>
          <p:bldP spid="2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ppt_x</p:attrName>
                                            </p:attrNameLst>
                                          </p:cBhvr>
                                          <p:tavLst>
                                            <p:tav tm="0">
                                              <p:val>
                                                <p:strVal val="#ppt_x"/>
                                              </p:val>
                                            </p:tav>
                                            <p:tav tm="100000">
                                              <p:val>
                                                <p:strVal val="#ppt_x"/>
                                              </p:val>
                                            </p:tav>
                                          </p:tavLst>
                                        </p:anim>
                                        <p:anim calcmode="lin" valueType="num">
                                          <p:cBhvr>
                                            <p:cTn id="8" dur="10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1000" fill="hold"/>
                                            <p:tgtEl>
                                              <p:spTgt spid="14"/>
                                            </p:tgtEl>
                                            <p:attrNameLst>
                                              <p:attrName>ppt_x</p:attrName>
                                            </p:attrNameLst>
                                          </p:cBhvr>
                                          <p:tavLst>
                                            <p:tav tm="0">
                                              <p:val>
                                                <p:strVal val="#ppt_x"/>
                                              </p:val>
                                            </p:tav>
                                            <p:tav tm="100000">
                                              <p:val>
                                                <p:strVal val="#ppt_x"/>
                                              </p:val>
                                            </p:tav>
                                          </p:tavLst>
                                        </p:anim>
                                        <p:anim calcmode="lin" valueType="num">
                                          <p:cBhvr>
                                            <p:cTn id="12" dur="1000" fill="hold"/>
                                            <p:tgtEl>
                                              <p:spTgt spid="14"/>
                                            </p:tgtEl>
                                            <p:attrNameLst>
                                              <p:attrName>ppt_y</p:attrName>
                                            </p:attrNameLst>
                                          </p:cBhvr>
                                          <p:tavLst>
                                            <p:tav tm="0">
                                              <p:val>
                                                <p:strVal val="1+#ppt_h/2"/>
                                              </p:val>
                                            </p:tav>
                                            <p:tav tm="100000">
                                              <p:val>
                                                <p:strVal val="#ppt_y"/>
                                              </p:val>
                                            </p:tav>
                                          </p:tavLst>
                                        </p:anim>
                                      </p:childTnLst>
                                    </p:cTn>
                                  </p:par>
                                  <p:par>
                                    <p:cTn id="13" presetID="2" presetClass="entr" presetSubtype="1"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0-#ppt_h/2"/>
                                              </p:val>
                                            </p:tav>
                                            <p:tav tm="100000">
                                              <p:val>
                                                <p:strVal val="#ppt_y"/>
                                              </p:val>
                                            </p:tav>
                                          </p:tavLst>
                                        </p:anim>
                                      </p:childTnLst>
                                    </p:cTn>
                                  </p:par>
                                </p:childTnLst>
                              </p:cTn>
                            </p:par>
                            <p:par>
                              <p:cTn id="17" fill="hold">
                                <p:stCondLst>
                                  <p:cond delay="1000"/>
                                </p:stCondLst>
                                <p:childTnLst>
                                  <p:par>
                                    <p:cTn id="18" presetID="16" presetClass="entr" presetSubtype="21"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barn(inVertical)">
                                          <p:cBhvr>
                                            <p:cTn id="20" dur="500"/>
                                            <p:tgtEl>
                                              <p:spTgt spid="4"/>
                                            </p:tgtEl>
                                          </p:cBhvr>
                                        </p:animEffect>
                                      </p:childTnLst>
                                    </p:cTn>
                                  </p:par>
                                </p:childTnLst>
                              </p:cTn>
                            </p:par>
                            <p:par>
                              <p:cTn id="21" fill="hold">
                                <p:stCondLst>
                                  <p:cond delay="1500"/>
                                </p:stCondLst>
                                <p:childTnLst>
                                  <p:par>
                                    <p:cTn id="22" presetID="23" presetClass="entr" presetSubtype="288" fill="hold" nodeType="afterEffect">
                                      <p:stCondLst>
                                        <p:cond delay="0"/>
                                      </p:stCondLst>
                                      <p:childTnLst>
                                        <p:set>
                                          <p:cBhvr>
                                            <p:cTn id="23" dur="1" fill="hold">
                                              <p:stCondLst>
                                                <p:cond delay="0"/>
                                              </p:stCondLst>
                                            </p:cTn>
                                            <p:tgtEl>
                                              <p:spTgt spid="23"/>
                                            </p:tgtEl>
                                            <p:attrNameLst>
                                              <p:attrName>style.visibility</p:attrName>
                                            </p:attrNameLst>
                                          </p:cBhvr>
                                          <p:to>
                                            <p:strVal val="visible"/>
                                          </p:to>
                                        </p:set>
                                        <p:anim calcmode="lin" valueType="num">
                                          <p:cBhvr>
                                            <p:cTn id="24" dur="500" fill="hold"/>
                                            <p:tgtEl>
                                              <p:spTgt spid="23"/>
                                            </p:tgtEl>
                                            <p:attrNameLst>
                                              <p:attrName>ppt_w</p:attrName>
                                            </p:attrNameLst>
                                          </p:cBhvr>
                                          <p:tavLst>
                                            <p:tav tm="0">
                                              <p:val>
                                                <p:strVal val="4/3*#ppt_w"/>
                                              </p:val>
                                            </p:tav>
                                            <p:tav tm="100000">
                                              <p:val>
                                                <p:strVal val="#ppt_w"/>
                                              </p:val>
                                            </p:tav>
                                          </p:tavLst>
                                        </p:anim>
                                        <p:anim calcmode="lin" valueType="num">
                                          <p:cBhvr>
                                            <p:cTn id="25" dur="500" fill="hold"/>
                                            <p:tgtEl>
                                              <p:spTgt spid="23"/>
                                            </p:tgtEl>
                                            <p:attrNameLst>
                                              <p:attrName>ppt_h</p:attrName>
                                            </p:attrNameLst>
                                          </p:cBhvr>
                                          <p:tavLst>
                                            <p:tav tm="0">
                                              <p:val>
                                                <p:strVal val="4/3*#ppt_h"/>
                                              </p:val>
                                            </p:tav>
                                            <p:tav tm="100000">
                                              <p:val>
                                                <p:strVal val="#ppt_h"/>
                                              </p:val>
                                            </p:tav>
                                          </p:tavLst>
                                        </p:anim>
                                      </p:childTnLst>
                                    </p:cTn>
                                  </p:par>
                                  <p:par>
                                    <p:cTn id="26" presetID="23" presetClass="entr" presetSubtype="288" fill="hold" nodeType="withEffect">
                                      <p:stCondLst>
                                        <p:cond delay="0"/>
                                      </p:stCondLst>
                                      <p:childTnLst>
                                        <p:set>
                                          <p:cBhvr>
                                            <p:cTn id="27" dur="1" fill="hold">
                                              <p:stCondLst>
                                                <p:cond delay="0"/>
                                              </p:stCondLst>
                                            </p:cTn>
                                            <p:tgtEl>
                                              <p:spTgt spid="24"/>
                                            </p:tgtEl>
                                            <p:attrNameLst>
                                              <p:attrName>style.visibility</p:attrName>
                                            </p:attrNameLst>
                                          </p:cBhvr>
                                          <p:to>
                                            <p:strVal val="visible"/>
                                          </p:to>
                                        </p:set>
                                        <p:anim calcmode="lin" valueType="num">
                                          <p:cBhvr>
                                            <p:cTn id="28" dur="500" fill="hold"/>
                                            <p:tgtEl>
                                              <p:spTgt spid="24"/>
                                            </p:tgtEl>
                                            <p:attrNameLst>
                                              <p:attrName>ppt_w</p:attrName>
                                            </p:attrNameLst>
                                          </p:cBhvr>
                                          <p:tavLst>
                                            <p:tav tm="0">
                                              <p:val>
                                                <p:strVal val="4/3*#ppt_w"/>
                                              </p:val>
                                            </p:tav>
                                            <p:tav tm="100000">
                                              <p:val>
                                                <p:strVal val="#ppt_w"/>
                                              </p:val>
                                            </p:tav>
                                          </p:tavLst>
                                        </p:anim>
                                        <p:anim calcmode="lin" valueType="num">
                                          <p:cBhvr>
                                            <p:cTn id="29" dur="500" fill="hold"/>
                                            <p:tgtEl>
                                              <p:spTgt spid="24"/>
                                            </p:tgtEl>
                                            <p:attrNameLst>
                                              <p:attrName>ppt_h</p:attrName>
                                            </p:attrNameLst>
                                          </p:cBhvr>
                                          <p:tavLst>
                                            <p:tav tm="0">
                                              <p:val>
                                                <p:strVal val="4/3*#ppt_h"/>
                                              </p:val>
                                            </p:tav>
                                            <p:tav tm="100000">
                                              <p:val>
                                                <p:strVal val="#ppt_h"/>
                                              </p:val>
                                            </p:tav>
                                          </p:tavLst>
                                        </p:anim>
                                      </p:childTnLst>
                                    </p:cTn>
                                  </p:par>
                                  <p:par>
                                    <p:cTn id="30" presetID="23" presetClass="entr" presetSubtype="288" fill="hold" nodeType="withEffect">
                                      <p:stCondLst>
                                        <p:cond delay="0"/>
                                      </p:stCondLst>
                                      <p:childTnLst>
                                        <p:set>
                                          <p:cBhvr>
                                            <p:cTn id="31" dur="1" fill="hold">
                                              <p:stCondLst>
                                                <p:cond delay="0"/>
                                              </p:stCondLst>
                                            </p:cTn>
                                            <p:tgtEl>
                                              <p:spTgt spid="21"/>
                                            </p:tgtEl>
                                            <p:attrNameLst>
                                              <p:attrName>style.visibility</p:attrName>
                                            </p:attrNameLst>
                                          </p:cBhvr>
                                          <p:to>
                                            <p:strVal val="visible"/>
                                          </p:to>
                                        </p:set>
                                        <p:anim calcmode="lin" valueType="num">
                                          <p:cBhvr>
                                            <p:cTn id="32" dur="500" fill="hold"/>
                                            <p:tgtEl>
                                              <p:spTgt spid="21"/>
                                            </p:tgtEl>
                                            <p:attrNameLst>
                                              <p:attrName>ppt_w</p:attrName>
                                            </p:attrNameLst>
                                          </p:cBhvr>
                                          <p:tavLst>
                                            <p:tav tm="0">
                                              <p:val>
                                                <p:strVal val="4/3*#ppt_w"/>
                                              </p:val>
                                            </p:tav>
                                            <p:tav tm="100000">
                                              <p:val>
                                                <p:strVal val="#ppt_w"/>
                                              </p:val>
                                            </p:tav>
                                          </p:tavLst>
                                        </p:anim>
                                        <p:anim calcmode="lin" valueType="num">
                                          <p:cBhvr>
                                            <p:cTn id="33" dur="500" fill="hold"/>
                                            <p:tgtEl>
                                              <p:spTgt spid="21"/>
                                            </p:tgtEl>
                                            <p:attrNameLst>
                                              <p:attrName>ppt_h</p:attrName>
                                            </p:attrNameLst>
                                          </p:cBhvr>
                                          <p:tavLst>
                                            <p:tav tm="0">
                                              <p:val>
                                                <p:strVal val="4/3*#ppt_h"/>
                                              </p:val>
                                            </p:tav>
                                            <p:tav tm="100000">
                                              <p:val>
                                                <p:strVal val="#ppt_h"/>
                                              </p:val>
                                            </p:tav>
                                          </p:tavLst>
                                        </p:anim>
                                      </p:childTnLst>
                                    </p:cTn>
                                  </p:par>
                                  <p:par>
                                    <p:cTn id="34" presetID="23" presetClass="entr" presetSubtype="288" fill="hold" nodeType="withEffect">
                                      <p:stCondLst>
                                        <p:cond delay="0"/>
                                      </p:stCondLst>
                                      <p:childTnLst>
                                        <p:set>
                                          <p:cBhvr>
                                            <p:cTn id="35" dur="1" fill="hold">
                                              <p:stCondLst>
                                                <p:cond delay="0"/>
                                              </p:stCondLst>
                                            </p:cTn>
                                            <p:tgtEl>
                                              <p:spTgt spid="22"/>
                                            </p:tgtEl>
                                            <p:attrNameLst>
                                              <p:attrName>style.visibility</p:attrName>
                                            </p:attrNameLst>
                                          </p:cBhvr>
                                          <p:to>
                                            <p:strVal val="visible"/>
                                          </p:to>
                                        </p:set>
                                        <p:anim calcmode="lin" valueType="num">
                                          <p:cBhvr>
                                            <p:cTn id="36" dur="500" fill="hold"/>
                                            <p:tgtEl>
                                              <p:spTgt spid="22"/>
                                            </p:tgtEl>
                                            <p:attrNameLst>
                                              <p:attrName>ppt_w</p:attrName>
                                            </p:attrNameLst>
                                          </p:cBhvr>
                                          <p:tavLst>
                                            <p:tav tm="0">
                                              <p:val>
                                                <p:strVal val="4/3*#ppt_w"/>
                                              </p:val>
                                            </p:tav>
                                            <p:tav tm="100000">
                                              <p:val>
                                                <p:strVal val="#ppt_w"/>
                                              </p:val>
                                            </p:tav>
                                          </p:tavLst>
                                        </p:anim>
                                        <p:anim calcmode="lin" valueType="num">
                                          <p:cBhvr>
                                            <p:cTn id="37" dur="500" fill="hold"/>
                                            <p:tgtEl>
                                              <p:spTgt spid="22"/>
                                            </p:tgtEl>
                                            <p:attrNameLst>
                                              <p:attrName>ppt_h</p:attrName>
                                            </p:attrNameLst>
                                          </p:cBhvr>
                                          <p:tavLst>
                                            <p:tav tm="0">
                                              <p:val>
                                                <p:strVal val="4/3*#ppt_h"/>
                                              </p:val>
                                            </p:tav>
                                            <p:tav tm="100000">
                                              <p:val>
                                                <p:strVal val="#ppt_h"/>
                                              </p:val>
                                            </p:tav>
                                          </p:tavLst>
                                        </p:anim>
                                      </p:childTnLst>
                                    </p:cTn>
                                  </p:par>
                                  <p:par>
                                    <p:cTn id="38" presetID="23" presetClass="entr" presetSubtype="288" fill="hold" nodeType="withEffect">
                                      <p:stCondLst>
                                        <p:cond delay="0"/>
                                      </p:stCondLst>
                                      <p:childTnLst>
                                        <p:set>
                                          <p:cBhvr>
                                            <p:cTn id="39" dur="1" fill="hold">
                                              <p:stCondLst>
                                                <p:cond delay="0"/>
                                              </p:stCondLst>
                                            </p:cTn>
                                            <p:tgtEl>
                                              <p:spTgt spid="25"/>
                                            </p:tgtEl>
                                            <p:attrNameLst>
                                              <p:attrName>style.visibility</p:attrName>
                                            </p:attrNameLst>
                                          </p:cBhvr>
                                          <p:to>
                                            <p:strVal val="visible"/>
                                          </p:to>
                                        </p:set>
                                        <p:anim calcmode="lin" valueType="num">
                                          <p:cBhvr>
                                            <p:cTn id="40" dur="500" fill="hold"/>
                                            <p:tgtEl>
                                              <p:spTgt spid="25"/>
                                            </p:tgtEl>
                                            <p:attrNameLst>
                                              <p:attrName>ppt_w</p:attrName>
                                            </p:attrNameLst>
                                          </p:cBhvr>
                                          <p:tavLst>
                                            <p:tav tm="0">
                                              <p:val>
                                                <p:strVal val="4/3*#ppt_w"/>
                                              </p:val>
                                            </p:tav>
                                            <p:tav tm="100000">
                                              <p:val>
                                                <p:strVal val="#ppt_w"/>
                                              </p:val>
                                            </p:tav>
                                          </p:tavLst>
                                        </p:anim>
                                        <p:anim calcmode="lin" valueType="num">
                                          <p:cBhvr>
                                            <p:cTn id="41" dur="500" fill="hold"/>
                                            <p:tgtEl>
                                              <p:spTgt spid="25"/>
                                            </p:tgtEl>
                                            <p:attrNameLst>
                                              <p:attrName>ppt_h</p:attrName>
                                            </p:attrNameLst>
                                          </p:cBhvr>
                                          <p:tavLst>
                                            <p:tav tm="0">
                                              <p:val>
                                                <p:strVal val="4/3*#ppt_h"/>
                                              </p:val>
                                            </p:tav>
                                            <p:tav tm="100000">
                                              <p:val>
                                                <p:strVal val="#ppt_h"/>
                                              </p:val>
                                            </p:tav>
                                          </p:tavLst>
                                        </p:anim>
                                      </p:childTnLst>
                                    </p:cTn>
                                  </p:par>
                                  <p:par>
                                    <p:cTn id="42" presetID="23" presetClass="entr" presetSubtype="288" fill="hold" nodeType="withEffect">
                                      <p:stCondLst>
                                        <p:cond delay="0"/>
                                      </p:stCondLst>
                                      <p:childTnLst>
                                        <p:set>
                                          <p:cBhvr>
                                            <p:cTn id="43" dur="1" fill="hold">
                                              <p:stCondLst>
                                                <p:cond delay="0"/>
                                              </p:stCondLst>
                                            </p:cTn>
                                            <p:tgtEl>
                                              <p:spTgt spid="26"/>
                                            </p:tgtEl>
                                            <p:attrNameLst>
                                              <p:attrName>style.visibility</p:attrName>
                                            </p:attrNameLst>
                                          </p:cBhvr>
                                          <p:to>
                                            <p:strVal val="visible"/>
                                          </p:to>
                                        </p:set>
                                        <p:anim calcmode="lin" valueType="num">
                                          <p:cBhvr>
                                            <p:cTn id="44" dur="500" fill="hold"/>
                                            <p:tgtEl>
                                              <p:spTgt spid="26"/>
                                            </p:tgtEl>
                                            <p:attrNameLst>
                                              <p:attrName>ppt_w</p:attrName>
                                            </p:attrNameLst>
                                          </p:cBhvr>
                                          <p:tavLst>
                                            <p:tav tm="0">
                                              <p:val>
                                                <p:strVal val="4/3*#ppt_w"/>
                                              </p:val>
                                            </p:tav>
                                            <p:tav tm="100000">
                                              <p:val>
                                                <p:strVal val="#ppt_w"/>
                                              </p:val>
                                            </p:tav>
                                          </p:tavLst>
                                        </p:anim>
                                        <p:anim calcmode="lin" valueType="num">
                                          <p:cBhvr>
                                            <p:cTn id="45" dur="500" fill="hold"/>
                                            <p:tgtEl>
                                              <p:spTgt spid="26"/>
                                            </p:tgtEl>
                                            <p:attrNameLst>
                                              <p:attrName>ppt_h</p:attrName>
                                            </p:attrNameLst>
                                          </p:cBhvr>
                                          <p:tavLst>
                                            <p:tav tm="0">
                                              <p:val>
                                                <p:strVal val="4/3*#ppt_h"/>
                                              </p:val>
                                            </p:tav>
                                            <p:tav tm="100000">
                                              <p:val>
                                                <p:strVal val="#ppt_h"/>
                                              </p:val>
                                            </p:tav>
                                          </p:tavLst>
                                        </p:anim>
                                      </p:childTnLst>
                                    </p:cTn>
                                  </p:par>
                                </p:childTnLst>
                              </p:cTn>
                            </p:par>
                            <p:par>
                              <p:cTn id="46" fill="hold">
                                <p:stCondLst>
                                  <p:cond delay="2000"/>
                                </p:stCondLst>
                                <p:childTnLst>
                                  <p:par>
                                    <p:cTn id="47" presetID="12" presetClass="entr" presetSubtype="4" fill="hold" nodeType="afterEffect">
                                      <p:stCondLst>
                                        <p:cond delay="0"/>
                                      </p:stCondLst>
                                      <p:childTnLst>
                                        <p:set>
                                          <p:cBhvr>
                                            <p:cTn id="48" dur="1" fill="hold">
                                              <p:stCondLst>
                                                <p:cond delay="0"/>
                                              </p:stCondLst>
                                            </p:cTn>
                                            <p:tgtEl>
                                              <p:spTgt spid="18"/>
                                            </p:tgtEl>
                                            <p:attrNameLst>
                                              <p:attrName>style.visibility</p:attrName>
                                            </p:attrNameLst>
                                          </p:cBhvr>
                                          <p:to>
                                            <p:strVal val="visible"/>
                                          </p:to>
                                        </p:set>
                                        <p:anim calcmode="lin" valueType="num">
                                          <p:cBhvr>
                                            <p:cTn id="49" dur="500"/>
                                            <p:tgtEl>
                                              <p:spTgt spid="18"/>
                                            </p:tgtEl>
                                            <p:attrNameLst>
                                              <p:attrName>ppt_y</p:attrName>
                                            </p:attrNameLst>
                                          </p:cBhvr>
                                          <p:tavLst>
                                            <p:tav tm="0">
                                              <p:val>
                                                <p:strVal val="#ppt_y+#ppt_h*1.125000"/>
                                              </p:val>
                                            </p:tav>
                                            <p:tav tm="100000">
                                              <p:val>
                                                <p:strVal val="#ppt_y"/>
                                              </p:val>
                                            </p:tav>
                                          </p:tavLst>
                                        </p:anim>
                                        <p:animEffect>
                                          <p:cBhvr>
                                            <p:cTn id="50" dur="500"/>
                                            <p:tgtEl>
                                              <p:spTgt spid="18"/>
                                            </p:tgtEl>
                                          </p:cBhvr>
                                        </p:animEffect>
                                      </p:childTnLst>
                                    </p:cTn>
                                  </p:par>
                                </p:childTnLst>
                              </p:cTn>
                            </p:par>
                            <p:par>
                              <p:cTn id="51" fill="hold">
                                <p:stCondLst>
                                  <p:cond delay="2500"/>
                                </p:stCondLst>
                                <p:childTnLst>
                                  <p:par>
                                    <p:cTn id="52" presetID="14" presetClass="entr" presetSubtype="10" fill="hold" grpId="0" nodeType="afterEffect">
                                      <p:stCondLst>
                                        <p:cond delay="0"/>
                                      </p:stCondLst>
                                      <p:childTnLst>
                                        <p:set>
                                          <p:cBhvr>
                                            <p:cTn id="53" dur="1" fill="hold">
                                              <p:stCondLst>
                                                <p:cond delay="0"/>
                                              </p:stCondLst>
                                            </p:cTn>
                                            <p:tgtEl>
                                              <p:spTgt spid="27"/>
                                            </p:tgtEl>
                                            <p:attrNameLst>
                                              <p:attrName>style.visibility</p:attrName>
                                            </p:attrNameLst>
                                          </p:cBhvr>
                                          <p:to>
                                            <p:strVal val="visible"/>
                                          </p:to>
                                        </p:set>
                                        <p:animEffect transition="in" filter="randombar(horizontal)">
                                          <p:cBhvr>
                                            <p:cTn id="54" dur="750"/>
                                            <p:tgtEl>
                                              <p:spTgt spid="27"/>
                                            </p:tgtEl>
                                          </p:cBhvr>
                                        </p:animEffect>
                                      </p:childTnLst>
                                    </p:cTn>
                                  </p:par>
                                  <p:par>
                                    <p:cTn id="55" presetID="14" presetClass="entr" presetSubtype="10" fill="hold" grpId="0" nodeType="withEffect">
                                      <p:stCondLst>
                                        <p:cond delay="0"/>
                                      </p:stCondLst>
                                      <p:childTnLst>
                                        <p:set>
                                          <p:cBhvr>
                                            <p:cTn id="56" dur="1" fill="hold">
                                              <p:stCondLst>
                                                <p:cond delay="0"/>
                                              </p:stCondLst>
                                            </p:cTn>
                                            <p:tgtEl>
                                              <p:spTgt spid="28"/>
                                            </p:tgtEl>
                                            <p:attrNameLst>
                                              <p:attrName>style.visibility</p:attrName>
                                            </p:attrNameLst>
                                          </p:cBhvr>
                                          <p:to>
                                            <p:strVal val="visible"/>
                                          </p:to>
                                        </p:set>
                                        <p:animEffect transition="in" filter="randombar(horizontal)">
                                          <p:cBhvr>
                                            <p:cTn id="57" dur="75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7" grpId="0"/>
          <p:bldP spid="28"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图片 1"/>
          <p:cNvSpPr txBox="1"/>
          <p:nvPr/>
        </p:nvSpPr>
        <p:spPr>
          <a:xfrm>
            <a:off x="1115616" y="275346"/>
            <a:ext cx="4698722" cy="430887"/>
          </a:xfrm>
          <a:prstGeom prst="rect">
            <a:avLst/>
          </a:prstGeom>
          <a:noFill/>
        </p:spPr>
        <p:txBody>
          <a:bodyPr wrap="none" rtlCol="0">
            <a:spAutoFit/>
          </a:bodyPr>
          <a:lstStyle/>
          <a:p>
            <a:r>
              <a:rPr lang="zh-CN" altLang="en-US" sz="2200" dirty="0" smtClean="0"/>
              <a:t>在此录入本页幻灯片标题或关键文本</a:t>
            </a:r>
            <a:endParaRPr lang="zh-CN" altLang="en-US" sz="2200" dirty="0"/>
          </a:p>
        </p:txBody>
      </p:sp>
      <p:sp>
        <p:nvSpPr>
          <p:cNvPr id="28" name="图片 27"/>
          <p:cNvSpPr/>
          <p:nvPr/>
        </p:nvSpPr>
        <p:spPr>
          <a:xfrm>
            <a:off x="755576" y="2013320"/>
            <a:ext cx="2687509" cy="715581"/>
          </a:xfrm>
          <a:prstGeom prst="rect">
            <a:avLst/>
          </a:prstGeom>
        </p:spPr>
        <p:txBody>
          <a:bodyPr wrap="square" lIns="68580" tIns="34290" rIns="68580" bIns="34290">
            <a:spAutoFit/>
          </a:bodyPr>
          <a:lstStyle/>
          <a:p>
            <a:pPr algn="r"/>
            <a:r>
              <a:rPr lang="en-US" altLang="zh-CN" sz="1400" dirty="0" smtClean="0">
                <a:solidFill>
                  <a:schemeClr val="tx1">
                    <a:lumMod val="75000"/>
                    <a:lumOff val="25000"/>
                  </a:schemeClr>
                </a:solidFill>
              </a:rPr>
              <a:t>TH</a:t>
            </a:r>
            <a:r>
              <a:rPr lang="zh-CN" altLang="en-US" sz="1400" dirty="0" smtClean="0">
                <a:solidFill>
                  <a:schemeClr val="tx1">
                    <a:lumMod val="75000"/>
                    <a:lumOff val="25000"/>
                  </a:schemeClr>
                </a:solidFill>
              </a:rPr>
              <a:t>设计师</a:t>
            </a:r>
            <a:r>
              <a:rPr lang="zh-CN" altLang="en-US" sz="1400" dirty="0">
                <a:solidFill>
                  <a:schemeClr val="tx1">
                    <a:lumMod val="75000"/>
                    <a:lumOff val="25000"/>
                  </a:schemeClr>
                </a:solidFill>
              </a:rPr>
              <a:t>致力于教学课件、教学设计、</a:t>
            </a:r>
            <a:r>
              <a:rPr lang="en-US" altLang="zh-CN" sz="1400" dirty="0">
                <a:solidFill>
                  <a:schemeClr val="tx1">
                    <a:lumMod val="75000"/>
                    <a:lumOff val="25000"/>
                  </a:schemeClr>
                </a:solidFill>
              </a:rPr>
              <a:t>PPT</a:t>
            </a:r>
            <a:r>
              <a:rPr lang="zh-CN" altLang="en-US" sz="1400" dirty="0">
                <a:solidFill>
                  <a:schemeClr val="tx1">
                    <a:lumMod val="75000"/>
                    <a:lumOff val="25000"/>
                  </a:schemeClr>
                </a:solidFill>
              </a:rPr>
              <a:t>及相册</a:t>
            </a:r>
            <a:r>
              <a:rPr lang="en-US" altLang="zh-CN" sz="1400" dirty="0">
                <a:solidFill>
                  <a:schemeClr val="tx1">
                    <a:lumMod val="75000"/>
                    <a:lumOff val="25000"/>
                  </a:schemeClr>
                </a:solidFill>
              </a:rPr>
              <a:t>PPT</a:t>
            </a:r>
            <a:r>
              <a:rPr lang="zh-CN" altLang="en-US" sz="1400" dirty="0">
                <a:solidFill>
                  <a:schemeClr val="tx1">
                    <a:lumMod val="75000"/>
                    <a:lumOff val="25000"/>
                  </a:schemeClr>
                </a:solidFill>
              </a:rPr>
              <a:t>的原创设计与</a:t>
            </a:r>
            <a:r>
              <a:rPr lang="zh-CN" altLang="en-US" sz="1400" dirty="0" smtClean="0">
                <a:solidFill>
                  <a:schemeClr val="tx1">
                    <a:lumMod val="75000"/>
                    <a:lumOff val="25000"/>
                  </a:schemeClr>
                </a:solidFill>
              </a:rPr>
              <a:t>美化。</a:t>
            </a:r>
            <a:endParaRPr lang="zh-CN" altLang="en-US" sz="1400" dirty="0">
              <a:solidFill>
                <a:schemeClr val="tx1">
                  <a:lumMod val="75000"/>
                  <a:lumOff val="25000"/>
                </a:schemeClr>
              </a:solidFill>
            </a:endParaRPr>
          </a:p>
        </p:txBody>
      </p:sp>
      <p:sp>
        <p:nvSpPr>
          <p:cNvPr id="29" name="图片 28"/>
          <p:cNvSpPr/>
          <p:nvPr/>
        </p:nvSpPr>
        <p:spPr>
          <a:xfrm>
            <a:off x="2278664" y="1635646"/>
            <a:ext cx="1164421" cy="377026"/>
          </a:xfrm>
          <a:prstGeom prst="rect">
            <a:avLst/>
          </a:prstGeom>
        </p:spPr>
        <p:txBody>
          <a:bodyPr wrap="none" lIns="68580" tIns="34290" rIns="68580" bIns="34290">
            <a:spAutoFit/>
          </a:bodyPr>
          <a:lstStyle/>
          <a:p>
            <a:pPr algn="r"/>
            <a:r>
              <a:rPr lang="zh-CN" altLang="en-US" sz="2000" b="1" dirty="0" smtClean="0">
                <a:solidFill>
                  <a:schemeClr val="accent1"/>
                </a:solidFill>
              </a:rPr>
              <a:t>关键文本</a:t>
            </a:r>
            <a:endParaRPr lang="zh-CN" altLang="en-US" sz="2000" b="1" dirty="0">
              <a:solidFill>
                <a:schemeClr val="accent1"/>
              </a:solidFill>
            </a:endParaRPr>
          </a:p>
        </p:txBody>
      </p:sp>
      <p:sp>
        <p:nvSpPr>
          <p:cNvPr id="30" name="流程图: 联系 29"/>
          <p:cNvSpPr/>
          <p:nvPr/>
        </p:nvSpPr>
        <p:spPr>
          <a:xfrm>
            <a:off x="4094540" y="2363832"/>
            <a:ext cx="1080605" cy="1080605"/>
          </a:xfrm>
          <a:prstGeom prst="flowChartConnector">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31" name="图片 30"/>
          <p:cNvSpPr/>
          <p:nvPr/>
        </p:nvSpPr>
        <p:spPr>
          <a:xfrm>
            <a:off x="755576" y="3589502"/>
            <a:ext cx="2687509" cy="715581"/>
          </a:xfrm>
          <a:prstGeom prst="rect">
            <a:avLst/>
          </a:prstGeom>
        </p:spPr>
        <p:txBody>
          <a:bodyPr wrap="square" lIns="68580" tIns="34290" rIns="68580" bIns="34290">
            <a:spAutoFit/>
          </a:bodyPr>
          <a:lstStyle/>
          <a:p>
            <a:pPr algn="r"/>
            <a:r>
              <a:rPr lang="en-US" altLang="zh-CN" sz="1400" dirty="0" smtClean="0">
                <a:solidFill>
                  <a:schemeClr val="tx1">
                    <a:lumMod val="75000"/>
                    <a:lumOff val="25000"/>
                  </a:schemeClr>
                </a:solidFill>
              </a:rPr>
              <a:t>TH</a:t>
            </a:r>
            <a:r>
              <a:rPr lang="zh-CN" altLang="en-US" sz="1400" dirty="0" smtClean="0">
                <a:solidFill>
                  <a:schemeClr val="tx1">
                    <a:lumMod val="75000"/>
                    <a:lumOff val="25000"/>
                  </a:schemeClr>
                </a:solidFill>
              </a:rPr>
              <a:t>设计师</a:t>
            </a:r>
            <a:r>
              <a:rPr lang="zh-CN" altLang="en-US" sz="1400" dirty="0">
                <a:solidFill>
                  <a:schemeClr val="tx1">
                    <a:lumMod val="75000"/>
                    <a:lumOff val="25000"/>
                  </a:schemeClr>
                </a:solidFill>
              </a:rPr>
              <a:t>致力于教学课件、教学设计、</a:t>
            </a:r>
            <a:r>
              <a:rPr lang="en-US" altLang="zh-CN" sz="1400" dirty="0">
                <a:solidFill>
                  <a:schemeClr val="tx1">
                    <a:lumMod val="75000"/>
                    <a:lumOff val="25000"/>
                  </a:schemeClr>
                </a:solidFill>
              </a:rPr>
              <a:t>PPT</a:t>
            </a:r>
            <a:r>
              <a:rPr lang="zh-CN" altLang="en-US" sz="1400" dirty="0">
                <a:solidFill>
                  <a:schemeClr val="tx1">
                    <a:lumMod val="75000"/>
                    <a:lumOff val="25000"/>
                  </a:schemeClr>
                </a:solidFill>
              </a:rPr>
              <a:t>及相册</a:t>
            </a:r>
            <a:r>
              <a:rPr lang="en-US" altLang="zh-CN" sz="1400" dirty="0">
                <a:solidFill>
                  <a:schemeClr val="tx1">
                    <a:lumMod val="75000"/>
                    <a:lumOff val="25000"/>
                  </a:schemeClr>
                </a:solidFill>
              </a:rPr>
              <a:t>PPT</a:t>
            </a:r>
            <a:r>
              <a:rPr lang="zh-CN" altLang="en-US" sz="1400" dirty="0">
                <a:solidFill>
                  <a:schemeClr val="tx1">
                    <a:lumMod val="75000"/>
                    <a:lumOff val="25000"/>
                  </a:schemeClr>
                </a:solidFill>
              </a:rPr>
              <a:t>的原创设计与</a:t>
            </a:r>
            <a:r>
              <a:rPr lang="zh-CN" altLang="en-US" sz="1400" dirty="0" smtClean="0">
                <a:solidFill>
                  <a:schemeClr val="tx1">
                    <a:lumMod val="75000"/>
                    <a:lumOff val="25000"/>
                  </a:schemeClr>
                </a:solidFill>
              </a:rPr>
              <a:t>美化。</a:t>
            </a:r>
            <a:endParaRPr lang="zh-CN" altLang="en-US" sz="1400" dirty="0">
              <a:solidFill>
                <a:schemeClr val="tx1">
                  <a:lumMod val="75000"/>
                  <a:lumOff val="25000"/>
                </a:schemeClr>
              </a:solidFill>
            </a:endParaRPr>
          </a:p>
        </p:txBody>
      </p:sp>
      <p:sp>
        <p:nvSpPr>
          <p:cNvPr id="32" name="图片 31"/>
          <p:cNvSpPr/>
          <p:nvPr/>
        </p:nvSpPr>
        <p:spPr>
          <a:xfrm>
            <a:off x="2278664" y="3211829"/>
            <a:ext cx="1164421" cy="377026"/>
          </a:xfrm>
          <a:prstGeom prst="rect">
            <a:avLst/>
          </a:prstGeom>
        </p:spPr>
        <p:txBody>
          <a:bodyPr wrap="none" lIns="68580" tIns="34290" rIns="68580" bIns="34290">
            <a:spAutoFit/>
          </a:bodyPr>
          <a:lstStyle/>
          <a:p>
            <a:pPr algn="r"/>
            <a:r>
              <a:rPr lang="zh-CN" altLang="en-US" sz="2000" b="1" dirty="0" smtClean="0">
                <a:solidFill>
                  <a:schemeClr val="accent2"/>
                </a:solidFill>
              </a:rPr>
              <a:t>关键文本</a:t>
            </a:r>
            <a:endParaRPr lang="zh-CN" altLang="en-US" sz="2000" b="1" dirty="0">
              <a:solidFill>
                <a:schemeClr val="accent2"/>
              </a:solidFill>
            </a:endParaRPr>
          </a:p>
        </p:txBody>
      </p:sp>
      <p:sp>
        <p:nvSpPr>
          <p:cNvPr id="33" name="图片 32"/>
          <p:cNvSpPr/>
          <p:nvPr/>
        </p:nvSpPr>
        <p:spPr>
          <a:xfrm>
            <a:off x="5804483" y="2013320"/>
            <a:ext cx="2687509" cy="715581"/>
          </a:xfrm>
          <a:prstGeom prst="rect">
            <a:avLst/>
          </a:prstGeom>
        </p:spPr>
        <p:txBody>
          <a:bodyPr wrap="square" lIns="68580" tIns="34290" rIns="68580" bIns="34290">
            <a:spAutoFit/>
          </a:bodyPr>
          <a:lstStyle/>
          <a:p>
            <a:r>
              <a:rPr lang="en-US" altLang="zh-CN" sz="1400" dirty="0" smtClean="0">
                <a:solidFill>
                  <a:schemeClr val="tx1">
                    <a:lumMod val="75000"/>
                    <a:lumOff val="25000"/>
                  </a:schemeClr>
                </a:solidFill>
              </a:rPr>
              <a:t>TH</a:t>
            </a:r>
            <a:r>
              <a:rPr lang="zh-CN" altLang="en-US" sz="1400" dirty="0" smtClean="0">
                <a:solidFill>
                  <a:schemeClr val="tx1">
                    <a:lumMod val="75000"/>
                    <a:lumOff val="25000"/>
                  </a:schemeClr>
                </a:solidFill>
              </a:rPr>
              <a:t>设计师</a:t>
            </a:r>
            <a:r>
              <a:rPr lang="zh-CN" altLang="en-US" sz="1400" dirty="0">
                <a:solidFill>
                  <a:schemeClr val="tx1">
                    <a:lumMod val="75000"/>
                    <a:lumOff val="25000"/>
                  </a:schemeClr>
                </a:solidFill>
              </a:rPr>
              <a:t>致力于教学课件、教学设计、</a:t>
            </a:r>
            <a:r>
              <a:rPr lang="en-US" altLang="zh-CN" sz="1400" dirty="0">
                <a:solidFill>
                  <a:schemeClr val="tx1">
                    <a:lumMod val="75000"/>
                    <a:lumOff val="25000"/>
                  </a:schemeClr>
                </a:solidFill>
              </a:rPr>
              <a:t>PPT</a:t>
            </a:r>
            <a:r>
              <a:rPr lang="zh-CN" altLang="en-US" sz="1400" dirty="0">
                <a:solidFill>
                  <a:schemeClr val="tx1">
                    <a:lumMod val="75000"/>
                    <a:lumOff val="25000"/>
                  </a:schemeClr>
                </a:solidFill>
              </a:rPr>
              <a:t>及相册</a:t>
            </a:r>
            <a:r>
              <a:rPr lang="en-US" altLang="zh-CN" sz="1400" dirty="0">
                <a:solidFill>
                  <a:schemeClr val="tx1">
                    <a:lumMod val="75000"/>
                    <a:lumOff val="25000"/>
                  </a:schemeClr>
                </a:solidFill>
              </a:rPr>
              <a:t>PPT</a:t>
            </a:r>
            <a:r>
              <a:rPr lang="zh-CN" altLang="en-US" sz="1400" dirty="0">
                <a:solidFill>
                  <a:schemeClr val="tx1">
                    <a:lumMod val="75000"/>
                    <a:lumOff val="25000"/>
                  </a:schemeClr>
                </a:solidFill>
              </a:rPr>
              <a:t>的原创设计与</a:t>
            </a:r>
            <a:r>
              <a:rPr lang="zh-CN" altLang="en-US" sz="1400" dirty="0" smtClean="0">
                <a:solidFill>
                  <a:schemeClr val="tx1">
                    <a:lumMod val="75000"/>
                    <a:lumOff val="25000"/>
                  </a:schemeClr>
                </a:solidFill>
              </a:rPr>
              <a:t>美化。</a:t>
            </a:r>
            <a:endParaRPr lang="zh-CN" altLang="en-US" sz="1400" dirty="0">
              <a:solidFill>
                <a:schemeClr val="tx1">
                  <a:lumMod val="75000"/>
                  <a:lumOff val="25000"/>
                </a:schemeClr>
              </a:solidFill>
            </a:endParaRPr>
          </a:p>
        </p:txBody>
      </p:sp>
      <p:sp>
        <p:nvSpPr>
          <p:cNvPr id="34" name="图片 33"/>
          <p:cNvSpPr/>
          <p:nvPr/>
        </p:nvSpPr>
        <p:spPr>
          <a:xfrm>
            <a:off x="5804483" y="1635646"/>
            <a:ext cx="1164421" cy="377026"/>
          </a:xfrm>
          <a:prstGeom prst="rect">
            <a:avLst/>
          </a:prstGeom>
        </p:spPr>
        <p:txBody>
          <a:bodyPr wrap="none" lIns="68580" tIns="34290" rIns="68580" bIns="34290">
            <a:spAutoFit/>
          </a:bodyPr>
          <a:lstStyle/>
          <a:p>
            <a:r>
              <a:rPr lang="zh-CN" altLang="en-US" sz="2000" b="1" dirty="0" smtClean="0">
                <a:solidFill>
                  <a:schemeClr val="accent4"/>
                </a:solidFill>
              </a:rPr>
              <a:t>关键文本</a:t>
            </a:r>
            <a:endParaRPr lang="zh-CN" altLang="en-US" sz="2000" b="1" dirty="0">
              <a:solidFill>
                <a:schemeClr val="accent4"/>
              </a:solidFill>
            </a:endParaRPr>
          </a:p>
        </p:txBody>
      </p:sp>
      <p:sp>
        <p:nvSpPr>
          <p:cNvPr id="35" name="图片 34"/>
          <p:cNvSpPr/>
          <p:nvPr/>
        </p:nvSpPr>
        <p:spPr>
          <a:xfrm>
            <a:off x="5804483" y="3589502"/>
            <a:ext cx="2687509" cy="715581"/>
          </a:xfrm>
          <a:prstGeom prst="rect">
            <a:avLst/>
          </a:prstGeom>
        </p:spPr>
        <p:txBody>
          <a:bodyPr wrap="square" lIns="68580" tIns="34290" rIns="68580" bIns="34290">
            <a:spAutoFit/>
          </a:bodyPr>
          <a:lstStyle/>
          <a:p>
            <a:r>
              <a:rPr lang="en-US" altLang="zh-CN" sz="1400" dirty="0" smtClean="0">
                <a:solidFill>
                  <a:schemeClr val="tx1">
                    <a:lumMod val="75000"/>
                    <a:lumOff val="25000"/>
                  </a:schemeClr>
                </a:solidFill>
              </a:rPr>
              <a:t>TH</a:t>
            </a:r>
            <a:r>
              <a:rPr lang="zh-CN" altLang="en-US" sz="1400" dirty="0" smtClean="0">
                <a:solidFill>
                  <a:schemeClr val="tx1">
                    <a:lumMod val="75000"/>
                    <a:lumOff val="25000"/>
                  </a:schemeClr>
                </a:solidFill>
              </a:rPr>
              <a:t>设计师</a:t>
            </a:r>
            <a:r>
              <a:rPr lang="zh-CN" altLang="en-US" sz="1400" dirty="0">
                <a:solidFill>
                  <a:schemeClr val="tx1">
                    <a:lumMod val="75000"/>
                    <a:lumOff val="25000"/>
                  </a:schemeClr>
                </a:solidFill>
              </a:rPr>
              <a:t>致力于教学课件、教学设计、</a:t>
            </a:r>
            <a:r>
              <a:rPr lang="en-US" altLang="zh-CN" sz="1400" dirty="0">
                <a:solidFill>
                  <a:schemeClr val="tx1">
                    <a:lumMod val="75000"/>
                    <a:lumOff val="25000"/>
                  </a:schemeClr>
                </a:solidFill>
              </a:rPr>
              <a:t>PPT</a:t>
            </a:r>
            <a:r>
              <a:rPr lang="zh-CN" altLang="en-US" sz="1400" dirty="0">
                <a:solidFill>
                  <a:schemeClr val="tx1">
                    <a:lumMod val="75000"/>
                    <a:lumOff val="25000"/>
                  </a:schemeClr>
                </a:solidFill>
              </a:rPr>
              <a:t>及相册</a:t>
            </a:r>
            <a:r>
              <a:rPr lang="en-US" altLang="zh-CN" sz="1400" dirty="0">
                <a:solidFill>
                  <a:schemeClr val="tx1">
                    <a:lumMod val="75000"/>
                    <a:lumOff val="25000"/>
                  </a:schemeClr>
                </a:solidFill>
              </a:rPr>
              <a:t>PPT</a:t>
            </a:r>
            <a:r>
              <a:rPr lang="zh-CN" altLang="en-US" sz="1400" dirty="0">
                <a:solidFill>
                  <a:schemeClr val="tx1">
                    <a:lumMod val="75000"/>
                    <a:lumOff val="25000"/>
                  </a:schemeClr>
                </a:solidFill>
              </a:rPr>
              <a:t>的原创设计与</a:t>
            </a:r>
            <a:r>
              <a:rPr lang="zh-CN" altLang="en-US" sz="1400" dirty="0" smtClean="0">
                <a:solidFill>
                  <a:schemeClr val="tx1">
                    <a:lumMod val="75000"/>
                    <a:lumOff val="25000"/>
                  </a:schemeClr>
                </a:solidFill>
              </a:rPr>
              <a:t>美化。</a:t>
            </a:r>
            <a:endParaRPr lang="zh-CN" altLang="en-US" sz="1400" dirty="0">
              <a:solidFill>
                <a:schemeClr val="tx1">
                  <a:lumMod val="75000"/>
                  <a:lumOff val="25000"/>
                </a:schemeClr>
              </a:solidFill>
            </a:endParaRPr>
          </a:p>
        </p:txBody>
      </p:sp>
      <p:sp>
        <p:nvSpPr>
          <p:cNvPr id="36" name="图片 35"/>
          <p:cNvSpPr/>
          <p:nvPr/>
        </p:nvSpPr>
        <p:spPr>
          <a:xfrm>
            <a:off x="5804483" y="3211829"/>
            <a:ext cx="1164421" cy="377026"/>
          </a:xfrm>
          <a:prstGeom prst="rect">
            <a:avLst/>
          </a:prstGeom>
        </p:spPr>
        <p:txBody>
          <a:bodyPr wrap="none" lIns="68580" tIns="34290" rIns="68580" bIns="34290">
            <a:spAutoFit/>
          </a:bodyPr>
          <a:lstStyle/>
          <a:p>
            <a:r>
              <a:rPr lang="zh-CN" altLang="en-US" sz="2000" b="1" dirty="0" smtClean="0">
                <a:solidFill>
                  <a:schemeClr val="accent3"/>
                </a:solidFill>
              </a:rPr>
              <a:t>关键文本</a:t>
            </a:r>
            <a:endParaRPr lang="zh-CN" altLang="en-US" sz="2000" b="1" dirty="0">
              <a:solidFill>
                <a:schemeClr val="accent3"/>
              </a:solidFill>
            </a:endParaRPr>
          </a:p>
        </p:txBody>
      </p:sp>
      <p:sp>
        <p:nvSpPr>
          <p:cNvPr id="37" name="图片 36"/>
          <p:cNvSpPr/>
          <p:nvPr/>
        </p:nvSpPr>
        <p:spPr>
          <a:xfrm>
            <a:off x="4231121" y="2535873"/>
            <a:ext cx="775302" cy="807913"/>
          </a:xfrm>
          <a:prstGeom prst="rect">
            <a:avLst/>
          </a:prstGeom>
        </p:spPr>
        <p:txBody>
          <a:bodyPr wrap="square" lIns="68580" tIns="34290" rIns="68580" bIns="34290">
            <a:spAutoFit/>
          </a:bodyPr>
          <a:lstStyle/>
          <a:p>
            <a:pPr algn="r"/>
            <a:r>
              <a:rPr lang="zh-CN" altLang="en-US" sz="2400" b="1" dirty="0" smtClean="0">
                <a:solidFill>
                  <a:schemeClr val="bg1"/>
                </a:solidFill>
              </a:rPr>
              <a:t>小结文本</a:t>
            </a:r>
            <a:endParaRPr lang="zh-CN" altLang="en-US" sz="2400" b="1" dirty="0">
              <a:solidFill>
                <a:schemeClr val="bg1"/>
              </a:solidFill>
            </a:endParaRPr>
          </a:p>
        </p:txBody>
      </p:sp>
      <p:sp>
        <p:nvSpPr>
          <p:cNvPr id="38" name="图片 37"/>
          <p:cNvSpPr/>
          <p:nvPr/>
        </p:nvSpPr>
        <p:spPr>
          <a:xfrm>
            <a:off x="3487582" y="1757217"/>
            <a:ext cx="981722" cy="981380"/>
          </a:xfrm>
          <a:custGeom>
            <a:avLst/>
            <a:gdLst>
              <a:gd name="connsiteX0" fmla="*/ 1308962 w 1308962"/>
              <a:gd name="connsiteY0" fmla="*/ 0 h 1308506"/>
              <a:gd name="connsiteX1" fmla="*/ 1308962 w 1308962"/>
              <a:gd name="connsiteY1" fmla="*/ 520802 h 1308506"/>
              <a:gd name="connsiteX2" fmla="*/ 1222604 w 1308962"/>
              <a:gd name="connsiteY2" fmla="*/ 543007 h 1308506"/>
              <a:gd name="connsiteX3" fmla="*/ 551295 w 1308962"/>
              <a:gd name="connsiteY3" fmla="*/ 1198025 h 1308506"/>
              <a:gd name="connsiteX4" fmla="*/ 523651 w 1308962"/>
              <a:gd name="connsiteY4" fmla="*/ 1308506 h 1308506"/>
              <a:gd name="connsiteX5" fmla="*/ 0 w 1308962"/>
              <a:gd name="connsiteY5" fmla="*/ 1308506 h 1308506"/>
              <a:gd name="connsiteX6" fmla="*/ 7081 w 1308962"/>
              <a:gd name="connsiteY6" fmla="*/ 1255421 h 1308506"/>
              <a:gd name="connsiteX7" fmla="*/ 1217954 w 1308962"/>
              <a:gd name="connsiteY7" fmla="*/ 13890 h 1308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08962" h="1308506">
                <a:moveTo>
                  <a:pt x="1308962" y="0"/>
                </a:moveTo>
                <a:lnTo>
                  <a:pt x="1308962" y="520802"/>
                </a:lnTo>
                <a:lnTo>
                  <a:pt x="1222604" y="543007"/>
                </a:lnTo>
                <a:cubicBezTo>
                  <a:pt x="907337" y="641065"/>
                  <a:pt x="656840" y="886133"/>
                  <a:pt x="551295" y="1198025"/>
                </a:cubicBezTo>
                <a:lnTo>
                  <a:pt x="523651" y="1308506"/>
                </a:lnTo>
                <a:lnTo>
                  <a:pt x="0" y="1308506"/>
                </a:lnTo>
                <a:lnTo>
                  <a:pt x="7081" y="1255421"/>
                </a:lnTo>
                <a:cubicBezTo>
                  <a:pt x="118201" y="633335"/>
                  <a:pt x="601227" y="140091"/>
                  <a:pt x="1217954" y="1389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39" name="图片 38"/>
          <p:cNvSpPr/>
          <p:nvPr/>
        </p:nvSpPr>
        <p:spPr>
          <a:xfrm rot="5400000">
            <a:off x="4811913" y="1757217"/>
            <a:ext cx="981722" cy="981380"/>
          </a:xfrm>
          <a:custGeom>
            <a:avLst/>
            <a:gdLst>
              <a:gd name="connsiteX0" fmla="*/ 1308962 w 1308962"/>
              <a:gd name="connsiteY0" fmla="*/ 0 h 1308506"/>
              <a:gd name="connsiteX1" fmla="*/ 1308962 w 1308962"/>
              <a:gd name="connsiteY1" fmla="*/ 520802 h 1308506"/>
              <a:gd name="connsiteX2" fmla="*/ 1222604 w 1308962"/>
              <a:gd name="connsiteY2" fmla="*/ 543007 h 1308506"/>
              <a:gd name="connsiteX3" fmla="*/ 551295 w 1308962"/>
              <a:gd name="connsiteY3" fmla="*/ 1198025 h 1308506"/>
              <a:gd name="connsiteX4" fmla="*/ 523651 w 1308962"/>
              <a:gd name="connsiteY4" fmla="*/ 1308506 h 1308506"/>
              <a:gd name="connsiteX5" fmla="*/ 0 w 1308962"/>
              <a:gd name="connsiteY5" fmla="*/ 1308506 h 1308506"/>
              <a:gd name="connsiteX6" fmla="*/ 7081 w 1308962"/>
              <a:gd name="connsiteY6" fmla="*/ 1255421 h 1308506"/>
              <a:gd name="connsiteX7" fmla="*/ 1217954 w 1308962"/>
              <a:gd name="connsiteY7" fmla="*/ 13890 h 1308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08962" h="1308506">
                <a:moveTo>
                  <a:pt x="1308962" y="0"/>
                </a:moveTo>
                <a:lnTo>
                  <a:pt x="1308962" y="520802"/>
                </a:lnTo>
                <a:lnTo>
                  <a:pt x="1222604" y="543007"/>
                </a:lnTo>
                <a:cubicBezTo>
                  <a:pt x="907337" y="641065"/>
                  <a:pt x="656840" y="886133"/>
                  <a:pt x="551295" y="1198025"/>
                </a:cubicBezTo>
                <a:lnTo>
                  <a:pt x="523651" y="1308506"/>
                </a:lnTo>
                <a:lnTo>
                  <a:pt x="0" y="1308506"/>
                </a:lnTo>
                <a:lnTo>
                  <a:pt x="7081" y="1255421"/>
                </a:lnTo>
                <a:cubicBezTo>
                  <a:pt x="118201" y="633335"/>
                  <a:pt x="601227" y="140091"/>
                  <a:pt x="1217954" y="1389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0" name="图片 39"/>
          <p:cNvSpPr/>
          <p:nvPr/>
        </p:nvSpPr>
        <p:spPr>
          <a:xfrm rot="10800000">
            <a:off x="4811742" y="3069670"/>
            <a:ext cx="981722" cy="981380"/>
          </a:xfrm>
          <a:custGeom>
            <a:avLst/>
            <a:gdLst>
              <a:gd name="connsiteX0" fmla="*/ 1308962 w 1308962"/>
              <a:gd name="connsiteY0" fmla="*/ 0 h 1308506"/>
              <a:gd name="connsiteX1" fmla="*/ 1308962 w 1308962"/>
              <a:gd name="connsiteY1" fmla="*/ 520802 h 1308506"/>
              <a:gd name="connsiteX2" fmla="*/ 1222604 w 1308962"/>
              <a:gd name="connsiteY2" fmla="*/ 543007 h 1308506"/>
              <a:gd name="connsiteX3" fmla="*/ 551295 w 1308962"/>
              <a:gd name="connsiteY3" fmla="*/ 1198025 h 1308506"/>
              <a:gd name="connsiteX4" fmla="*/ 523651 w 1308962"/>
              <a:gd name="connsiteY4" fmla="*/ 1308506 h 1308506"/>
              <a:gd name="connsiteX5" fmla="*/ 0 w 1308962"/>
              <a:gd name="connsiteY5" fmla="*/ 1308506 h 1308506"/>
              <a:gd name="connsiteX6" fmla="*/ 7081 w 1308962"/>
              <a:gd name="connsiteY6" fmla="*/ 1255421 h 1308506"/>
              <a:gd name="connsiteX7" fmla="*/ 1217954 w 1308962"/>
              <a:gd name="connsiteY7" fmla="*/ 13890 h 1308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08962" h="1308506">
                <a:moveTo>
                  <a:pt x="1308962" y="0"/>
                </a:moveTo>
                <a:lnTo>
                  <a:pt x="1308962" y="520802"/>
                </a:lnTo>
                <a:lnTo>
                  <a:pt x="1222604" y="543007"/>
                </a:lnTo>
                <a:cubicBezTo>
                  <a:pt x="907337" y="641065"/>
                  <a:pt x="656840" y="886133"/>
                  <a:pt x="551295" y="1198025"/>
                </a:cubicBezTo>
                <a:lnTo>
                  <a:pt x="523651" y="1308506"/>
                </a:lnTo>
                <a:lnTo>
                  <a:pt x="0" y="1308506"/>
                </a:lnTo>
                <a:lnTo>
                  <a:pt x="7081" y="1255421"/>
                </a:lnTo>
                <a:cubicBezTo>
                  <a:pt x="118201" y="633335"/>
                  <a:pt x="601227" y="140091"/>
                  <a:pt x="1217954" y="1389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1" name="图片 40"/>
          <p:cNvSpPr/>
          <p:nvPr/>
        </p:nvSpPr>
        <p:spPr>
          <a:xfrm rot="16200000">
            <a:off x="3487753" y="3069670"/>
            <a:ext cx="981722" cy="981380"/>
          </a:xfrm>
          <a:custGeom>
            <a:avLst/>
            <a:gdLst>
              <a:gd name="connsiteX0" fmla="*/ 1308962 w 1308962"/>
              <a:gd name="connsiteY0" fmla="*/ 0 h 1308506"/>
              <a:gd name="connsiteX1" fmla="*/ 1308962 w 1308962"/>
              <a:gd name="connsiteY1" fmla="*/ 520802 h 1308506"/>
              <a:gd name="connsiteX2" fmla="*/ 1222604 w 1308962"/>
              <a:gd name="connsiteY2" fmla="*/ 543007 h 1308506"/>
              <a:gd name="connsiteX3" fmla="*/ 551295 w 1308962"/>
              <a:gd name="connsiteY3" fmla="*/ 1198025 h 1308506"/>
              <a:gd name="connsiteX4" fmla="*/ 523651 w 1308962"/>
              <a:gd name="connsiteY4" fmla="*/ 1308506 h 1308506"/>
              <a:gd name="connsiteX5" fmla="*/ 0 w 1308962"/>
              <a:gd name="connsiteY5" fmla="*/ 1308506 h 1308506"/>
              <a:gd name="connsiteX6" fmla="*/ 7081 w 1308962"/>
              <a:gd name="connsiteY6" fmla="*/ 1255421 h 1308506"/>
              <a:gd name="connsiteX7" fmla="*/ 1217954 w 1308962"/>
              <a:gd name="connsiteY7" fmla="*/ 13890 h 1308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08962" h="1308506">
                <a:moveTo>
                  <a:pt x="1308962" y="0"/>
                </a:moveTo>
                <a:lnTo>
                  <a:pt x="1308962" y="520802"/>
                </a:lnTo>
                <a:lnTo>
                  <a:pt x="1222604" y="543007"/>
                </a:lnTo>
                <a:cubicBezTo>
                  <a:pt x="907337" y="641065"/>
                  <a:pt x="656840" y="886133"/>
                  <a:pt x="551295" y="1198025"/>
                </a:cubicBezTo>
                <a:lnTo>
                  <a:pt x="523651" y="1308506"/>
                </a:lnTo>
                <a:lnTo>
                  <a:pt x="0" y="1308506"/>
                </a:lnTo>
                <a:lnTo>
                  <a:pt x="7081" y="1255421"/>
                </a:lnTo>
                <a:cubicBezTo>
                  <a:pt x="118201" y="633335"/>
                  <a:pt x="601227" y="140091"/>
                  <a:pt x="1217954" y="1389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Tree>
    <p:extLst>
      <p:ext uri="{BB962C8B-B14F-4D97-AF65-F5344CB8AC3E}">
        <p14:creationId xmlns:p14="http://schemas.microsoft.com/office/powerpoint/2010/main" val="30435445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37"/>
                                        </p:tgtEl>
                                        <p:attrNameLst>
                                          <p:attrName>style.visibility</p:attrName>
                                        </p:attrNameLst>
                                      </p:cBhvr>
                                      <p:to>
                                        <p:strVal val="visible"/>
                                      </p:to>
                                    </p:set>
                                    <p:anim calcmode="lin" valueType="num">
                                      <p:cBhvr>
                                        <p:cTn id="10" dur="500" fill="hold"/>
                                        <p:tgtEl>
                                          <p:spTgt spid="37"/>
                                        </p:tgtEl>
                                        <p:attrNameLst>
                                          <p:attrName>ppt_w</p:attrName>
                                        </p:attrNameLst>
                                      </p:cBhvr>
                                      <p:tavLst>
                                        <p:tav tm="0">
                                          <p:val>
                                            <p:fltVal val="0"/>
                                          </p:val>
                                        </p:tav>
                                        <p:tav tm="100000">
                                          <p:val>
                                            <p:strVal val="#ppt_w"/>
                                          </p:val>
                                        </p:tav>
                                      </p:tavLst>
                                    </p:anim>
                                    <p:anim calcmode="lin" valueType="num">
                                      <p:cBhvr>
                                        <p:cTn id="11" dur="500" fill="hold"/>
                                        <p:tgtEl>
                                          <p:spTgt spid="37"/>
                                        </p:tgtEl>
                                        <p:attrNameLst>
                                          <p:attrName>ppt_h</p:attrName>
                                        </p:attrNameLst>
                                      </p:cBhvr>
                                      <p:tavLst>
                                        <p:tav tm="0">
                                          <p:val>
                                            <p:fltVal val="0"/>
                                          </p:val>
                                        </p:tav>
                                        <p:tav tm="100000">
                                          <p:val>
                                            <p:strVal val="#ppt_h"/>
                                          </p:val>
                                        </p:tav>
                                      </p:tavLst>
                                    </p:anim>
                                    <p:animEffect transition="in" filter="fade">
                                      <p:cBhvr>
                                        <p:cTn id="12" dur="500"/>
                                        <p:tgtEl>
                                          <p:spTgt spid="37"/>
                                        </p:tgtEl>
                                      </p:cBhvr>
                                    </p:animEffect>
                                  </p:childTnLst>
                                </p:cTn>
                              </p:par>
                            </p:childTnLst>
                          </p:cTn>
                        </p:par>
                        <p:par>
                          <p:cTn id="13" fill="hold">
                            <p:stCondLst>
                              <p:cond delay="500"/>
                            </p:stCondLst>
                            <p:childTnLst>
                              <p:par>
                                <p:cTn id="14" presetID="22" presetClass="entr" presetSubtype="1" fill="hold" grpId="0" nodeType="afterEffect">
                                  <p:stCondLst>
                                    <p:cond delay="0"/>
                                  </p:stCondLst>
                                  <p:childTnLst>
                                    <p:set>
                                      <p:cBhvr>
                                        <p:cTn id="15" dur="1" fill="hold">
                                          <p:stCondLst>
                                            <p:cond delay="0"/>
                                          </p:stCondLst>
                                        </p:cTn>
                                        <p:tgtEl>
                                          <p:spTgt spid="38"/>
                                        </p:tgtEl>
                                        <p:attrNameLst>
                                          <p:attrName>style.visibility</p:attrName>
                                        </p:attrNameLst>
                                      </p:cBhvr>
                                      <p:to>
                                        <p:strVal val="visible"/>
                                      </p:to>
                                    </p:set>
                                    <p:animEffect transition="in" filter="wipe(up)">
                                      <p:cBhvr>
                                        <p:cTn id="16" dur="500"/>
                                        <p:tgtEl>
                                          <p:spTgt spid="38"/>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wipe(down)">
                                      <p:cBhvr>
                                        <p:cTn id="19" dur="500"/>
                                        <p:tgtEl>
                                          <p:spTgt spid="41"/>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wipe(down)">
                                      <p:cBhvr>
                                        <p:cTn id="22" dur="500"/>
                                        <p:tgtEl>
                                          <p:spTgt spid="40"/>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9"/>
                                        </p:tgtEl>
                                        <p:attrNameLst>
                                          <p:attrName>style.visibility</p:attrName>
                                        </p:attrNameLst>
                                      </p:cBhvr>
                                      <p:to>
                                        <p:strVal val="visible"/>
                                      </p:to>
                                    </p:set>
                                    <p:animEffect transition="in" filter="wipe(up)">
                                      <p:cBhvr>
                                        <p:cTn id="25" dur="500"/>
                                        <p:tgtEl>
                                          <p:spTgt spid="39"/>
                                        </p:tgtEl>
                                      </p:cBhvr>
                                    </p:animEffect>
                                  </p:childTnLst>
                                </p:cTn>
                              </p:par>
                            </p:childTnLst>
                          </p:cTn>
                        </p:par>
                        <p:par>
                          <p:cTn id="26" fill="hold">
                            <p:stCondLst>
                              <p:cond delay="1000"/>
                            </p:stCondLst>
                            <p:childTnLst>
                              <p:par>
                                <p:cTn id="27" presetID="23" presetClass="entr" presetSubtype="288" fill="hold" grpId="0" nodeType="afterEffect">
                                  <p:stCondLst>
                                    <p:cond delay="0"/>
                                  </p:stCondLst>
                                  <p:childTnLst>
                                    <p:set>
                                      <p:cBhvr>
                                        <p:cTn id="28" dur="1" fill="hold">
                                          <p:stCondLst>
                                            <p:cond delay="0"/>
                                          </p:stCondLst>
                                        </p:cTn>
                                        <p:tgtEl>
                                          <p:spTgt spid="29"/>
                                        </p:tgtEl>
                                        <p:attrNameLst>
                                          <p:attrName>style.visibility</p:attrName>
                                        </p:attrNameLst>
                                      </p:cBhvr>
                                      <p:to>
                                        <p:strVal val="visible"/>
                                      </p:to>
                                    </p:set>
                                    <p:anim calcmode="lin" valueType="num">
                                      <p:cBhvr>
                                        <p:cTn id="29" dur="500" fill="hold"/>
                                        <p:tgtEl>
                                          <p:spTgt spid="29"/>
                                        </p:tgtEl>
                                        <p:attrNameLst>
                                          <p:attrName>ppt_w</p:attrName>
                                        </p:attrNameLst>
                                      </p:cBhvr>
                                      <p:tavLst>
                                        <p:tav tm="0">
                                          <p:val>
                                            <p:strVal val="4/3*#ppt_w"/>
                                          </p:val>
                                        </p:tav>
                                        <p:tav tm="100000">
                                          <p:val>
                                            <p:strVal val="#ppt_w"/>
                                          </p:val>
                                        </p:tav>
                                      </p:tavLst>
                                    </p:anim>
                                    <p:anim calcmode="lin" valueType="num">
                                      <p:cBhvr>
                                        <p:cTn id="30" dur="500" fill="hold"/>
                                        <p:tgtEl>
                                          <p:spTgt spid="29"/>
                                        </p:tgtEl>
                                        <p:attrNameLst>
                                          <p:attrName>ppt_h</p:attrName>
                                        </p:attrNameLst>
                                      </p:cBhvr>
                                      <p:tavLst>
                                        <p:tav tm="0">
                                          <p:val>
                                            <p:strVal val="4/3*#ppt_h"/>
                                          </p:val>
                                        </p:tav>
                                        <p:tav tm="100000">
                                          <p:val>
                                            <p:strVal val="#ppt_h"/>
                                          </p:val>
                                        </p:tav>
                                      </p:tavLst>
                                    </p:anim>
                                  </p:childTnLst>
                                </p:cTn>
                              </p:par>
                              <p:par>
                                <p:cTn id="31" presetID="23" presetClass="entr" presetSubtype="288" fill="hold" grpId="0" nodeType="withEffect">
                                  <p:stCondLst>
                                    <p:cond delay="0"/>
                                  </p:stCondLst>
                                  <p:childTnLst>
                                    <p:set>
                                      <p:cBhvr>
                                        <p:cTn id="32" dur="1" fill="hold">
                                          <p:stCondLst>
                                            <p:cond delay="0"/>
                                          </p:stCondLst>
                                        </p:cTn>
                                        <p:tgtEl>
                                          <p:spTgt spid="34"/>
                                        </p:tgtEl>
                                        <p:attrNameLst>
                                          <p:attrName>style.visibility</p:attrName>
                                        </p:attrNameLst>
                                      </p:cBhvr>
                                      <p:to>
                                        <p:strVal val="visible"/>
                                      </p:to>
                                    </p:set>
                                    <p:anim calcmode="lin" valueType="num">
                                      <p:cBhvr>
                                        <p:cTn id="33" dur="500" fill="hold"/>
                                        <p:tgtEl>
                                          <p:spTgt spid="34"/>
                                        </p:tgtEl>
                                        <p:attrNameLst>
                                          <p:attrName>ppt_w</p:attrName>
                                        </p:attrNameLst>
                                      </p:cBhvr>
                                      <p:tavLst>
                                        <p:tav tm="0">
                                          <p:val>
                                            <p:strVal val="4/3*#ppt_w"/>
                                          </p:val>
                                        </p:tav>
                                        <p:tav tm="100000">
                                          <p:val>
                                            <p:strVal val="#ppt_w"/>
                                          </p:val>
                                        </p:tav>
                                      </p:tavLst>
                                    </p:anim>
                                    <p:anim calcmode="lin" valueType="num">
                                      <p:cBhvr>
                                        <p:cTn id="34" dur="500" fill="hold"/>
                                        <p:tgtEl>
                                          <p:spTgt spid="34"/>
                                        </p:tgtEl>
                                        <p:attrNameLst>
                                          <p:attrName>ppt_h</p:attrName>
                                        </p:attrNameLst>
                                      </p:cBhvr>
                                      <p:tavLst>
                                        <p:tav tm="0">
                                          <p:val>
                                            <p:strVal val="4/3*#ppt_h"/>
                                          </p:val>
                                        </p:tav>
                                        <p:tav tm="100000">
                                          <p:val>
                                            <p:strVal val="#ppt_h"/>
                                          </p:val>
                                        </p:tav>
                                      </p:tavLst>
                                    </p:anim>
                                  </p:childTnLst>
                                </p:cTn>
                              </p:par>
                              <p:par>
                                <p:cTn id="35" presetID="23" presetClass="entr" presetSubtype="288" fill="hold" grpId="0" nodeType="withEffect">
                                  <p:stCondLst>
                                    <p:cond delay="0"/>
                                  </p:stCondLst>
                                  <p:childTnLst>
                                    <p:set>
                                      <p:cBhvr>
                                        <p:cTn id="36" dur="1" fill="hold">
                                          <p:stCondLst>
                                            <p:cond delay="0"/>
                                          </p:stCondLst>
                                        </p:cTn>
                                        <p:tgtEl>
                                          <p:spTgt spid="32"/>
                                        </p:tgtEl>
                                        <p:attrNameLst>
                                          <p:attrName>style.visibility</p:attrName>
                                        </p:attrNameLst>
                                      </p:cBhvr>
                                      <p:to>
                                        <p:strVal val="visible"/>
                                      </p:to>
                                    </p:set>
                                    <p:anim calcmode="lin" valueType="num">
                                      <p:cBhvr>
                                        <p:cTn id="37" dur="500" fill="hold"/>
                                        <p:tgtEl>
                                          <p:spTgt spid="32"/>
                                        </p:tgtEl>
                                        <p:attrNameLst>
                                          <p:attrName>ppt_w</p:attrName>
                                        </p:attrNameLst>
                                      </p:cBhvr>
                                      <p:tavLst>
                                        <p:tav tm="0">
                                          <p:val>
                                            <p:strVal val="4/3*#ppt_w"/>
                                          </p:val>
                                        </p:tav>
                                        <p:tav tm="100000">
                                          <p:val>
                                            <p:strVal val="#ppt_w"/>
                                          </p:val>
                                        </p:tav>
                                      </p:tavLst>
                                    </p:anim>
                                    <p:anim calcmode="lin" valueType="num">
                                      <p:cBhvr>
                                        <p:cTn id="38" dur="500" fill="hold"/>
                                        <p:tgtEl>
                                          <p:spTgt spid="32"/>
                                        </p:tgtEl>
                                        <p:attrNameLst>
                                          <p:attrName>ppt_h</p:attrName>
                                        </p:attrNameLst>
                                      </p:cBhvr>
                                      <p:tavLst>
                                        <p:tav tm="0">
                                          <p:val>
                                            <p:strVal val="4/3*#ppt_h"/>
                                          </p:val>
                                        </p:tav>
                                        <p:tav tm="100000">
                                          <p:val>
                                            <p:strVal val="#ppt_h"/>
                                          </p:val>
                                        </p:tav>
                                      </p:tavLst>
                                    </p:anim>
                                  </p:childTnLst>
                                </p:cTn>
                              </p:par>
                              <p:par>
                                <p:cTn id="39" presetID="23" presetClass="entr" presetSubtype="288" fill="hold" grpId="0" nodeType="withEffect">
                                  <p:stCondLst>
                                    <p:cond delay="0"/>
                                  </p:stCondLst>
                                  <p:childTnLst>
                                    <p:set>
                                      <p:cBhvr>
                                        <p:cTn id="40" dur="1" fill="hold">
                                          <p:stCondLst>
                                            <p:cond delay="0"/>
                                          </p:stCondLst>
                                        </p:cTn>
                                        <p:tgtEl>
                                          <p:spTgt spid="36"/>
                                        </p:tgtEl>
                                        <p:attrNameLst>
                                          <p:attrName>style.visibility</p:attrName>
                                        </p:attrNameLst>
                                      </p:cBhvr>
                                      <p:to>
                                        <p:strVal val="visible"/>
                                      </p:to>
                                    </p:set>
                                    <p:anim calcmode="lin" valueType="num">
                                      <p:cBhvr>
                                        <p:cTn id="41" dur="500" fill="hold"/>
                                        <p:tgtEl>
                                          <p:spTgt spid="36"/>
                                        </p:tgtEl>
                                        <p:attrNameLst>
                                          <p:attrName>ppt_w</p:attrName>
                                        </p:attrNameLst>
                                      </p:cBhvr>
                                      <p:tavLst>
                                        <p:tav tm="0">
                                          <p:val>
                                            <p:strVal val="4/3*#ppt_w"/>
                                          </p:val>
                                        </p:tav>
                                        <p:tav tm="100000">
                                          <p:val>
                                            <p:strVal val="#ppt_w"/>
                                          </p:val>
                                        </p:tav>
                                      </p:tavLst>
                                    </p:anim>
                                    <p:anim calcmode="lin" valueType="num">
                                      <p:cBhvr>
                                        <p:cTn id="42" dur="500" fill="hold"/>
                                        <p:tgtEl>
                                          <p:spTgt spid="36"/>
                                        </p:tgtEl>
                                        <p:attrNameLst>
                                          <p:attrName>ppt_h</p:attrName>
                                        </p:attrNameLst>
                                      </p:cBhvr>
                                      <p:tavLst>
                                        <p:tav tm="0">
                                          <p:val>
                                            <p:strVal val="4/3*#ppt_h"/>
                                          </p:val>
                                        </p:tav>
                                        <p:tav tm="100000">
                                          <p:val>
                                            <p:strVal val="#ppt_h"/>
                                          </p:val>
                                        </p:tav>
                                      </p:tavLst>
                                    </p:anim>
                                  </p:childTnLst>
                                </p:cTn>
                              </p:par>
                            </p:childTnLst>
                          </p:cTn>
                        </p:par>
                        <p:par>
                          <p:cTn id="43" fill="hold">
                            <p:stCondLst>
                              <p:cond delay="1500"/>
                            </p:stCondLst>
                            <p:childTnLst>
                              <p:par>
                                <p:cTn id="44" presetID="14" presetClass="entr" presetSubtype="10" fill="hold" grpId="0" nodeType="after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randombar(horizontal)">
                                      <p:cBhvr>
                                        <p:cTn id="46" dur="750"/>
                                        <p:tgtEl>
                                          <p:spTgt spid="28"/>
                                        </p:tgtEl>
                                      </p:cBhvr>
                                    </p:animEffect>
                                  </p:childTnLst>
                                </p:cTn>
                              </p:par>
                              <p:par>
                                <p:cTn id="47" presetID="14" presetClass="entr" presetSubtype="10" fill="hold" grpId="0" nodeType="withEffect">
                                  <p:stCondLst>
                                    <p:cond delay="0"/>
                                  </p:stCondLst>
                                  <p:childTnLst>
                                    <p:set>
                                      <p:cBhvr>
                                        <p:cTn id="48" dur="1" fill="hold">
                                          <p:stCondLst>
                                            <p:cond delay="0"/>
                                          </p:stCondLst>
                                        </p:cTn>
                                        <p:tgtEl>
                                          <p:spTgt spid="33"/>
                                        </p:tgtEl>
                                        <p:attrNameLst>
                                          <p:attrName>style.visibility</p:attrName>
                                        </p:attrNameLst>
                                      </p:cBhvr>
                                      <p:to>
                                        <p:strVal val="visible"/>
                                      </p:to>
                                    </p:set>
                                    <p:animEffect transition="in" filter="randombar(horizontal)">
                                      <p:cBhvr>
                                        <p:cTn id="49" dur="750"/>
                                        <p:tgtEl>
                                          <p:spTgt spid="33"/>
                                        </p:tgtEl>
                                      </p:cBhvr>
                                    </p:animEffect>
                                  </p:childTnLst>
                                </p:cTn>
                              </p:par>
                              <p:par>
                                <p:cTn id="50" presetID="14" presetClass="entr" presetSubtype="10" fill="hold" grpId="0" nodeType="withEffect">
                                  <p:stCondLst>
                                    <p:cond delay="0"/>
                                  </p:stCondLst>
                                  <p:childTnLst>
                                    <p:set>
                                      <p:cBhvr>
                                        <p:cTn id="51" dur="1" fill="hold">
                                          <p:stCondLst>
                                            <p:cond delay="0"/>
                                          </p:stCondLst>
                                        </p:cTn>
                                        <p:tgtEl>
                                          <p:spTgt spid="31"/>
                                        </p:tgtEl>
                                        <p:attrNameLst>
                                          <p:attrName>style.visibility</p:attrName>
                                        </p:attrNameLst>
                                      </p:cBhvr>
                                      <p:to>
                                        <p:strVal val="visible"/>
                                      </p:to>
                                    </p:set>
                                    <p:animEffect transition="in" filter="randombar(horizontal)">
                                      <p:cBhvr>
                                        <p:cTn id="52" dur="750"/>
                                        <p:tgtEl>
                                          <p:spTgt spid="31"/>
                                        </p:tgtEl>
                                      </p:cBhvr>
                                    </p:animEffect>
                                  </p:childTnLst>
                                </p:cTn>
                              </p:par>
                              <p:par>
                                <p:cTn id="53" presetID="14" presetClass="entr" presetSubtype="10" fill="hold" grpId="0" nodeType="withEffect">
                                  <p:stCondLst>
                                    <p:cond delay="0"/>
                                  </p:stCondLst>
                                  <p:childTnLst>
                                    <p:set>
                                      <p:cBhvr>
                                        <p:cTn id="54" dur="1" fill="hold">
                                          <p:stCondLst>
                                            <p:cond delay="0"/>
                                          </p:stCondLst>
                                        </p:cTn>
                                        <p:tgtEl>
                                          <p:spTgt spid="35"/>
                                        </p:tgtEl>
                                        <p:attrNameLst>
                                          <p:attrName>style.visibility</p:attrName>
                                        </p:attrNameLst>
                                      </p:cBhvr>
                                      <p:to>
                                        <p:strVal val="visible"/>
                                      </p:to>
                                    </p:set>
                                    <p:animEffect transition="in" filter="randombar(horizontal)">
                                      <p:cBhvr>
                                        <p:cTn id="55" dur="75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animBg="1"/>
      <p:bldP spid="31" grpId="0"/>
      <p:bldP spid="32" grpId="0"/>
      <p:bldP spid="33" grpId="0"/>
      <p:bldP spid="34" grpId="0"/>
      <p:bldP spid="35" grpId="0"/>
      <p:bldP spid="36" grpId="0"/>
      <p:bldP spid="37" grpId="0"/>
      <p:bldP spid="38" grpId="0" animBg="1"/>
      <p:bldP spid="39" grpId="0" animBg="1"/>
      <p:bldP spid="40" grpId="0" animBg="1"/>
      <p:bldP spid="41"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图片 1"/>
          <p:cNvSpPr txBox="1"/>
          <p:nvPr/>
        </p:nvSpPr>
        <p:spPr>
          <a:xfrm>
            <a:off x="1115616" y="275346"/>
            <a:ext cx="4698722" cy="430887"/>
          </a:xfrm>
          <a:prstGeom prst="rect">
            <a:avLst/>
          </a:prstGeom>
          <a:noFill/>
        </p:spPr>
        <p:txBody>
          <a:bodyPr wrap="none" rtlCol="0">
            <a:spAutoFit/>
          </a:bodyPr>
          <a:lstStyle/>
          <a:p>
            <a:r>
              <a:rPr lang="zh-CN" altLang="en-US" sz="2200" dirty="0" smtClean="0"/>
              <a:t>在此录入本页幻灯片标题或关键文本</a:t>
            </a:r>
            <a:endParaRPr lang="zh-CN" altLang="en-US" sz="2200" dirty="0"/>
          </a:p>
        </p:txBody>
      </p:sp>
      <p:sp>
        <p:nvSpPr>
          <p:cNvPr id="10" name="图片 9"/>
          <p:cNvSpPr/>
          <p:nvPr/>
        </p:nvSpPr>
        <p:spPr>
          <a:xfrm>
            <a:off x="1537295" y="3177415"/>
            <a:ext cx="1164422" cy="377026"/>
          </a:xfrm>
          <a:prstGeom prst="rect">
            <a:avLst/>
          </a:prstGeom>
        </p:spPr>
        <p:txBody>
          <a:bodyPr wrap="none" lIns="68580" tIns="34290" rIns="68580" bIns="34290">
            <a:spAutoFit/>
          </a:bodyPr>
          <a:lstStyle/>
          <a:p>
            <a:pPr algn="ctr"/>
            <a:r>
              <a:rPr lang="zh-CN" altLang="en-US" sz="2000" b="1" dirty="0" smtClean="0">
                <a:solidFill>
                  <a:srgbClr val="002060"/>
                </a:solidFill>
              </a:rPr>
              <a:t>关键文本</a:t>
            </a:r>
            <a:endParaRPr lang="zh-CN" altLang="en-US" sz="2000" b="1" dirty="0">
              <a:solidFill>
                <a:srgbClr val="002060"/>
              </a:solidFill>
            </a:endParaRPr>
          </a:p>
        </p:txBody>
      </p:sp>
      <p:grpSp>
        <p:nvGrpSpPr>
          <p:cNvPr id="12" name="图片 11"/>
          <p:cNvGrpSpPr/>
          <p:nvPr/>
        </p:nvGrpSpPr>
        <p:grpSpPr>
          <a:xfrm>
            <a:off x="1510259" y="1491630"/>
            <a:ext cx="1286868" cy="1286868"/>
            <a:chOff x="1726938" y="2478032"/>
            <a:chExt cx="1715824" cy="1715824"/>
          </a:xfrm>
        </p:grpSpPr>
        <p:sp>
          <p:nvSpPr>
            <p:cNvPr id="13" name="泪滴形 12"/>
            <p:cNvSpPr/>
            <p:nvPr/>
          </p:nvSpPr>
          <p:spPr>
            <a:xfrm rot="8100000">
              <a:off x="1726938" y="2478032"/>
              <a:ext cx="1715824" cy="1715824"/>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图片 13"/>
            <p:cNvSpPr/>
            <p:nvPr/>
          </p:nvSpPr>
          <p:spPr>
            <a:xfrm>
              <a:off x="1878617" y="2629711"/>
              <a:ext cx="1412467" cy="141246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图片 8"/>
          <p:cNvSpPr>
            <a:spLocks noEditPoints="1"/>
          </p:cNvSpPr>
          <p:nvPr/>
        </p:nvSpPr>
        <p:spPr bwMode="auto">
          <a:xfrm>
            <a:off x="1850868" y="1845829"/>
            <a:ext cx="639301" cy="593348"/>
          </a:xfrm>
          <a:custGeom>
            <a:avLst/>
            <a:gdLst>
              <a:gd name="T0" fmla="*/ 18 w 335"/>
              <a:gd name="T1" fmla="*/ 15 h 311"/>
              <a:gd name="T2" fmla="*/ 303 w 335"/>
              <a:gd name="T3" fmla="*/ 27 h 311"/>
              <a:gd name="T4" fmla="*/ 320 w 335"/>
              <a:gd name="T5" fmla="*/ 37 h 311"/>
              <a:gd name="T6" fmla="*/ 301 w 335"/>
              <a:gd name="T7" fmla="*/ 48 h 311"/>
              <a:gd name="T8" fmla="*/ 18 w 335"/>
              <a:gd name="T9" fmla="*/ 59 h 311"/>
              <a:gd name="T10" fmla="*/ 50 w 335"/>
              <a:gd name="T11" fmla="*/ 74 h 311"/>
              <a:gd name="T12" fmla="*/ 38 w 335"/>
              <a:gd name="T13" fmla="*/ 85 h 311"/>
              <a:gd name="T14" fmla="*/ 38 w 335"/>
              <a:gd name="T15" fmla="*/ 179 h 311"/>
              <a:gd name="T16" fmla="*/ 64 w 335"/>
              <a:gd name="T17" fmla="*/ 187 h 311"/>
              <a:gd name="T18" fmla="*/ 72 w 335"/>
              <a:gd name="T19" fmla="*/ 174 h 311"/>
              <a:gd name="T20" fmla="*/ 81 w 335"/>
              <a:gd name="T21" fmla="*/ 191 h 311"/>
              <a:gd name="T22" fmla="*/ 52 w 335"/>
              <a:gd name="T23" fmla="*/ 209 h 311"/>
              <a:gd name="T24" fmla="*/ 32 w 335"/>
              <a:gd name="T25" fmla="*/ 192 h 311"/>
              <a:gd name="T26" fmla="*/ 18 w 335"/>
              <a:gd name="T27" fmla="*/ 204 h 311"/>
              <a:gd name="T28" fmla="*/ 18 w 335"/>
              <a:gd name="T29" fmla="*/ 297 h 311"/>
              <a:gd name="T30" fmla="*/ 44 w 335"/>
              <a:gd name="T31" fmla="*/ 305 h 311"/>
              <a:gd name="T32" fmla="*/ 53 w 335"/>
              <a:gd name="T33" fmla="*/ 293 h 311"/>
              <a:gd name="T34" fmla="*/ 67 w 335"/>
              <a:gd name="T35" fmla="*/ 310 h 311"/>
              <a:gd name="T36" fmla="*/ 305 w 335"/>
              <a:gd name="T37" fmla="*/ 298 h 311"/>
              <a:gd name="T38" fmla="*/ 69 w 335"/>
              <a:gd name="T39" fmla="*/ 273 h 311"/>
              <a:gd name="T40" fmla="*/ 33 w 335"/>
              <a:gd name="T41" fmla="*/ 277 h 311"/>
              <a:gd name="T42" fmla="*/ 39 w 335"/>
              <a:gd name="T43" fmla="*/ 229 h 311"/>
              <a:gd name="T44" fmla="*/ 76 w 335"/>
              <a:gd name="T45" fmla="*/ 215 h 311"/>
              <a:gd name="T46" fmla="*/ 298 w 335"/>
              <a:gd name="T47" fmla="*/ 192 h 311"/>
              <a:gd name="T48" fmla="*/ 312 w 335"/>
              <a:gd name="T49" fmla="*/ 167 h 311"/>
              <a:gd name="T50" fmla="*/ 74 w 335"/>
              <a:gd name="T51" fmla="*/ 149 h 311"/>
              <a:gd name="T52" fmla="*/ 44 w 335"/>
              <a:gd name="T53" fmla="*/ 132 h 311"/>
              <a:gd name="T54" fmla="*/ 72 w 335"/>
              <a:gd name="T55" fmla="*/ 115 h 311"/>
              <a:gd name="T56" fmla="*/ 312 w 335"/>
              <a:gd name="T57" fmla="*/ 97 h 311"/>
              <a:gd name="T58" fmla="*/ 318 w 335"/>
              <a:gd name="T59" fmla="*/ 72 h 311"/>
              <a:gd name="T60" fmla="*/ 335 w 335"/>
              <a:gd name="T61" fmla="*/ 37 h 311"/>
              <a:gd name="T62" fmla="*/ 318 w 335"/>
              <a:gd name="T63" fmla="*/ 3 h 311"/>
              <a:gd name="T64" fmla="*/ 306 w 335"/>
              <a:gd name="T65" fmla="*/ 7 h 311"/>
              <a:gd name="T66" fmla="*/ 301 w 335"/>
              <a:gd name="T67" fmla="*/ 7 h 311"/>
              <a:gd name="T68" fmla="*/ 81 w 335"/>
              <a:gd name="T69" fmla="*/ 275 h 311"/>
              <a:gd name="T70" fmla="*/ 286 w 335"/>
              <a:gd name="T71" fmla="*/ 265 h 311"/>
              <a:gd name="T72" fmla="*/ 81 w 335"/>
              <a:gd name="T73" fmla="*/ 275 h 311"/>
              <a:gd name="T74" fmla="*/ 81 w 335"/>
              <a:gd name="T75" fmla="*/ 245 h 311"/>
              <a:gd name="T76" fmla="*/ 286 w 335"/>
              <a:gd name="T77" fmla="*/ 254 h 311"/>
              <a:gd name="T78" fmla="*/ 76 w 335"/>
              <a:gd name="T79" fmla="*/ 230 h 311"/>
              <a:gd name="T80" fmla="*/ 291 w 335"/>
              <a:gd name="T81" fmla="*/ 230 h 311"/>
              <a:gd name="T82" fmla="*/ 59 w 335"/>
              <a:gd name="T83" fmla="*/ 74 h 311"/>
              <a:gd name="T84" fmla="*/ 72 w 335"/>
              <a:gd name="T85" fmla="*/ 90 h 311"/>
              <a:gd name="T86" fmla="*/ 59 w 335"/>
              <a:gd name="T87" fmla="*/ 74 h 311"/>
              <a:gd name="T88" fmla="*/ 302 w 335"/>
              <a:gd name="T89" fmla="*/ 63 h 311"/>
              <a:gd name="T90" fmla="*/ 306 w 335"/>
              <a:gd name="T91" fmla="*/ 68 h 311"/>
              <a:gd name="T92" fmla="*/ 299 w 335"/>
              <a:gd name="T93" fmla="*/ 72 h 311"/>
              <a:gd name="T94" fmla="*/ 100 w 335"/>
              <a:gd name="T95" fmla="*/ 147 h 311"/>
              <a:gd name="T96" fmla="*/ 306 w 335"/>
              <a:gd name="T97" fmla="*/ 156 h 311"/>
              <a:gd name="T98" fmla="*/ 95 w 335"/>
              <a:gd name="T99" fmla="*/ 131 h 311"/>
              <a:gd name="T100" fmla="*/ 311 w 335"/>
              <a:gd name="T101" fmla="*/ 131 h 311"/>
              <a:gd name="T102" fmla="*/ 100 w 335"/>
              <a:gd name="T103" fmla="*/ 116 h 311"/>
              <a:gd name="T104" fmla="*/ 306 w 335"/>
              <a:gd name="T105" fmla="*/ 107 h 311"/>
              <a:gd name="T106" fmla="*/ 100 w 335"/>
              <a:gd name="T107" fmla="*/ 116 h 311"/>
              <a:gd name="T108" fmla="*/ 19 w 335"/>
              <a:gd name="T109" fmla="*/ 49 h 311"/>
              <a:gd name="T110" fmla="*/ 288 w 335"/>
              <a:gd name="T111" fmla="*/ 49 h 311"/>
              <a:gd name="T112" fmla="*/ 22 w 335"/>
              <a:gd name="T113" fmla="*/ 40 h 311"/>
              <a:gd name="T114" fmla="*/ 285 w 335"/>
              <a:gd name="T115" fmla="*/ 34 h 311"/>
              <a:gd name="T116" fmla="*/ 285 w 335"/>
              <a:gd name="T117" fmla="*/ 27 h 311"/>
              <a:gd name="T118" fmla="*/ 22 w 335"/>
              <a:gd name="T119" fmla="*/ 22 h 311"/>
              <a:gd name="T120" fmla="*/ 285 w 335"/>
              <a:gd name="T121" fmla="*/ 27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35" h="311">
                <a:moveTo>
                  <a:pt x="18" y="0"/>
                </a:moveTo>
                <a:cubicBezTo>
                  <a:pt x="14" y="0"/>
                  <a:pt x="11" y="4"/>
                  <a:pt x="11" y="8"/>
                </a:cubicBezTo>
                <a:cubicBezTo>
                  <a:pt x="11" y="12"/>
                  <a:pt x="14" y="15"/>
                  <a:pt x="18" y="15"/>
                </a:cubicBezTo>
                <a:cubicBezTo>
                  <a:pt x="288" y="15"/>
                  <a:pt x="288" y="15"/>
                  <a:pt x="288" y="15"/>
                </a:cubicBezTo>
                <a:cubicBezTo>
                  <a:pt x="289" y="19"/>
                  <a:pt x="291" y="22"/>
                  <a:pt x="293" y="24"/>
                </a:cubicBezTo>
                <a:cubicBezTo>
                  <a:pt x="296" y="26"/>
                  <a:pt x="299" y="27"/>
                  <a:pt x="303" y="27"/>
                </a:cubicBezTo>
                <a:cubicBezTo>
                  <a:pt x="305" y="27"/>
                  <a:pt x="308" y="26"/>
                  <a:pt x="311" y="24"/>
                </a:cubicBezTo>
                <a:cubicBezTo>
                  <a:pt x="312" y="23"/>
                  <a:pt x="313" y="22"/>
                  <a:pt x="315" y="21"/>
                </a:cubicBezTo>
                <a:cubicBezTo>
                  <a:pt x="318" y="26"/>
                  <a:pt x="320" y="32"/>
                  <a:pt x="320" y="37"/>
                </a:cubicBezTo>
                <a:cubicBezTo>
                  <a:pt x="320" y="43"/>
                  <a:pt x="318" y="48"/>
                  <a:pt x="314" y="53"/>
                </a:cubicBezTo>
                <a:cubicBezTo>
                  <a:pt x="313" y="52"/>
                  <a:pt x="311" y="51"/>
                  <a:pt x="309" y="50"/>
                </a:cubicBezTo>
                <a:cubicBezTo>
                  <a:pt x="307" y="48"/>
                  <a:pt x="304" y="48"/>
                  <a:pt x="301" y="48"/>
                </a:cubicBezTo>
                <a:cubicBezTo>
                  <a:pt x="298" y="48"/>
                  <a:pt x="295" y="49"/>
                  <a:pt x="292" y="51"/>
                </a:cubicBezTo>
                <a:cubicBezTo>
                  <a:pt x="290" y="53"/>
                  <a:pt x="288" y="56"/>
                  <a:pt x="287" y="59"/>
                </a:cubicBezTo>
                <a:cubicBezTo>
                  <a:pt x="18" y="59"/>
                  <a:pt x="18" y="59"/>
                  <a:pt x="18" y="59"/>
                </a:cubicBezTo>
                <a:cubicBezTo>
                  <a:pt x="14" y="59"/>
                  <a:pt x="11" y="62"/>
                  <a:pt x="11" y="67"/>
                </a:cubicBezTo>
                <a:cubicBezTo>
                  <a:pt x="11" y="71"/>
                  <a:pt x="14" y="74"/>
                  <a:pt x="18" y="74"/>
                </a:cubicBezTo>
                <a:cubicBezTo>
                  <a:pt x="50" y="74"/>
                  <a:pt x="50" y="74"/>
                  <a:pt x="50" y="74"/>
                </a:cubicBezTo>
                <a:cubicBezTo>
                  <a:pt x="49" y="75"/>
                  <a:pt x="48" y="76"/>
                  <a:pt x="46" y="77"/>
                </a:cubicBezTo>
                <a:cubicBezTo>
                  <a:pt x="46" y="76"/>
                  <a:pt x="46" y="76"/>
                  <a:pt x="46" y="76"/>
                </a:cubicBezTo>
                <a:cubicBezTo>
                  <a:pt x="43" y="79"/>
                  <a:pt x="40" y="82"/>
                  <a:pt x="38" y="85"/>
                </a:cubicBezTo>
                <a:cubicBezTo>
                  <a:pt x="37" y="86"/>
                  <a:pt x="37" y="86"/>
                  <a:pt x="37" y="86"/>
                </a:cubicBezTo>
                <a:cubicBezTo>
                  <a:pt x="25" y="100"/>
                  <a:pt x="19" y="116"/>
                  <a:pt x="19" y="132"/>
                </a:cubicBezTo>
                <a:cubicBezTo>
                  <a:pt x="19" y="149"/>
                  <a:pt x="25" y="165"/>
                  <a:pt x="38" y="179"/>
                </a:cubicBezTo>
                <a:cubicBezTo>
                  <a:pt x="38" y="179"/>
                  <a:pt x="38" y="179"/>
                  <a:pt x="38" y="180"/>
                </a:cubicBezTo>
                <a:cubicBezTo>
                  <a:pt x="41" y="182"/>
                  <a:pt x="44" y="185"/>
                  <a:pt x="47" y="188"/>
                </a:cubicBezTo>
                <a:cubicBezTo>
                  <a:pt x="52" y="192"/>
                  <a:pt x="60" y="192"/>
                  <a:pt x="64" y="187"/>
                </a:cubicBezTo>
                <a:cubicBezTo>
                  <a:pt x="65" y="185"/>
                  <a:pt x="66" y="184"/>
                  <a:pt x="66" y="182"/>
                </a:cubicBezTo>
                <a:cubicBezTo>
                  <a:pt x="67" y="182"/>
                  <a:pt x="67" y="182"/>
                  <a:pt x="67" y="182"/>
                </a:cubicBezTo>
                <a:cubicBezTo>
                  <a:pt x="68" y="178"/>
                  <a:pt x="70" y="175"/>
                  <a:pt x="72" y="174"/>
                </a:cubicBezTo>
                <a:cubicBezTo>
                  <a:pt x="72" y="174"/>
                  <a:pt x="73" y="174"/>
                  <a:pt x="73" y="174"/>
                </a:cubicBezTo>
                <a:cubicBezTo>
                  <a:pt x="73" y="175"/>
                  <a:pt x="74" y="177"/>
                  <a:pt x="74" y="180"/>
                </a:cubicBezTo>
                <a:cubicBezTo>
                  <a:pt x="74" y="185"/>
                  <a:pt x="77" y="189"/>
                  <a:pt x="81" y="191"/>
                </a:cubicBezTo>
                <a:cubicBezTo>
                  <a:pt x="67" y="191"/>
                  <a:pt x="67" y="191"/>
                  <a:pt x="67" y="191"/>
                </a:cubicBezTo>
                <a:cubicBezTo>
                  <a:pt x="60" y="191"/>
                  <a:pt x="55" y="196"/>
                  <a:pt x="54" y="202"/>
                </a:cubicBezTo>
                <a:cubicBezTo>
                  <a:pt x="54" y="206"/>
                  <a:pt x="53" y="208"/>
                  <a:pt x="52" y="209"/>
                </a:cubicBezTo>
                <a:cubicBezTo>
                  <a:pt x="52" y="209"/>
                  <a:pt x="52" y="209"/>
                  <a:pt x="52" y="208"/>
                </a:cubicBezTo>
                <a:cubicBezTo>
                  <a:pt x="50" y="207"/>
                  <a:pt x="48" y="205"/>
                  <a:pt x="47" y="201"/>
                </a:cubicBezTo>
                <a:cubicBezTo>
                  <a:pt x="46" y="195"/>
                  <a:pt x="39" y="191"/>
                  <a:pt x="32" y="192"/>
                </a:cubicBezTo>
                <a:cubicBezTo>
                  <a:pt x="30" y="193"/>
                  <a:pt x="29" y="194"/>
                  <a:pt x="27" y="195"/>
                </a:cubicBezTo>
                <a:cubicBezTo>
                  <a:pt x="27" y="195"/>
                  <a:pt x="27" y="195"/>
                  <a:pt x="27" y="195"/>
                </a:cubicBezTo>
                <a:cubicBezTo>
                  <a:pt x="24" y="198"/>
                  <a:pt x="21" y="201"/>
                  <a:pt x="18" y="204"/>
                </a:cubicBezTo>
                <a:cubicBezTo>
                  <a:pt x="18" y="204"/>
                  <a:pt x="18" y="204"/>
                  <a:pt x="18" y="204"/>
                </a:cubicBezTo>
                <a:cubicBezTo>
                  <a:pt x="6" y="218"/>
                  <a:pt x="0" y="234"/>
                  <a:pt x="0" y="250"/>
                </a:cubicBezTo>
                <a:cubicBezTo>
                  <a:pt x="0" y="267"/>
                  <a:pt x="6" y="283"/>
                  <a:pt x="18" y="297"/>
                </a:cubicBezTo>
                <a:cubicBezTo>
                  <a:pt x="18" y="298"/>
                  <a:pt x="19" y="298"/>
                  <a:pt x="19" y="298"/>
                </a:cubicBezTo>
                <a:cubicBezTo>
                  <a:pt x="21" y="301"/>
                  <a:pt x="24" y="304"/>
                  <a:pt x="27" y="306"/>
                </a:cubicBezTo>
                <a:cubicBezTo>
                  <a:pt x="32" y="311"/>
                  <a:pt x="40" y="310"/>
                  <a:pt x="44" y="305"/>
                </a:cubicBezTo>
                <a:cubicBezTo>
                  <a:pt x="46" y="304"/>
                  <a:pt x="47" y="302"/>
                  <a:pt x="47" y="300"/>
                </a:cubicBezTo>
                <a:cubicBezTo>
                  <a:pt x="47" y="300"/>
                  <a:pt x="47" y="300"/>
                  <a:pt x="47" y="300"/>
                </a:cubicBezTo>
                <a:cubicBezTo>
                  <a:pt x="48" y="297"/>
                  <a:pt x="50" y="294"/>
                  <a:pt x="53" y="293"/>
                </a:cubicBezTo>
                <a:cubicBezTo>
                  <a:pt x="53" y="292"/>
                  <a:pt x="53" y="292"/>
                  <a:pt x="53" y="292"/>
                </a:cubicBezTo>
                <a:cubicBezTo>
                  <a:pt x="54" y="293"/>
                  <a:pt x="54" y="295"/>
                  <a:pt x="55" y="299"/>
                </a:cubicBezTo>
                <a:cubicBezTo>
                  <a:pt x="55" y="305"/>
                  <a:pt x="60" y="310"/>
                  <a:pt x="67" y="310"/>
                </a:cubicBezTo>
                <a:cubicBezTo>
                  <a:pt x="67" y="310"/>
                  <a:pt x="67" y="310"/>
                  <a:pt x="67" y="310"/>
                </a:cubicBezTo>
                <a:cubicBezTo>
                  <a:pt x="293" y="310"/>
                  <a:pt x="293" y="310"/>
                  <a:pt x="293" y="310"/>
                </a:cubicBezTo>
                <a:cubicBezTo>
                  <a:pt x="300" y="310"/>
                  <a:pt x="305" y="305"/>
                  <a:pt x="305" y="298"/>
                </a:cubicBezTo>
                <a:cubicBezTo>
                  <a:pt x="305" y="291"/>
                  <a:pt x="300" y="286"/>
                  <a:pt x="293" y="286"/>
                </a:cubicBezTo>
                <a:cubicBezTo>
                  <a:pt x="77" y="286"/>
                  <a:pt x="77" y="286"/>
                  <a:pt x="77" y="286"/>
                </a:cubicBezTo>
                <a:cubicBezTo>
                  <a:pt x="75" y="280"/>
                  <a:pt x="72" y="276"/>
                  <a:pt x="69" y="273"/>
                </a:cubicBezTo>
                <a:cubicBezTo>
                  <a:pt x="65" y="270"/>
                  <a:pt x="60" y="268"/>
                  <a:pt x="55" y="268"/>
                </a:cubicBezTo>
                <a:cubicBezTo>
                  <a:pt x="50" y="268"/>
                  <a:pt x="46" y="269"/>
                  <a:pt x="42" y="271"/>
                </a:cubicBezTo>
                <a:cubicBezTo>
                  <a:pt x="39" y="272"/>
                  <a:pt x="36" y="274"/>
                  <a:pt x="33" y="277"/>
                </a:cubicBezTo>
                <a:cubicBezTo>
                  <a:pt x="27" y="268"/>
                  <a:pt x="24" y="259"/>
                  <a:pt x="24" y="250"/>
                </a:cubicBezTo>
                <a:cubicBezTo>
                  <a:pt x="24" y="242"/>
                  <a:pt x="27" y="233"/>
                  <a:pt x="33" y="225"/>
                </a:cubicBezTo>
                <a:cubicBezTo>
                  <a:pt x="35" y="226"/>
                  <a:pt x="37" y="228"/>
                  <a:pt x="39" y="229"/>
                </a:cubicBezTo>
                <a:cubicBezTo>
                  <a:pt x="43" y="232"/>
                  <a:pt x="48" y="233"/>
                  <a:pt x="52" y="233"/>
                </a:cubicBezTo>
                <a:cubicBezTo>
                  <a:pt x="58" y="234"/>
                  <a:pt x="63" y="232"/>
                  <a:pt x="67" y="229"/>
                </a:cubicBezTo>
                <a:cubicBezTo>
                  <a:pt x="71" y="226"/>
                  <a:pt x="74" y="221"/>
                  <a:pt x="76" y="215"/>
                </a:cubicBezTo>
                <a:cubicBezTo>
                  <a:pt x="293" y="215"/>
                  <a:pt x="293" y="215"/>
                  <a:pt x="293" y="215"/>
                </a:cubicBezTo>
                <a:cubicBezTo>
                  <a:pt x="300" y="215"/>
                  <a:pt x="305" y="210"/>
                  <a:pt x="305" y="203"/>
                </a:cubicBezTo>
                <a:cubicBezTo>
                  <a:pt x="305" y="198"/>
                  <a:pt x="302" y="194"/>
                  <a:pt x="298" y="192"/>
                </a:cubicBezTo>
                <a:cubicBezTo>
                  <a:pt x="312" y="192"/>
                  <a:pt x="312" y="192"/>
                  <a:pt x="312" y="192"/>
                </a:cubicBezTo>
                <a:cubicBezTo>
                  <a:pt x="319" y="192"/>
                  <a:pt x="325" y="187"/>
                  <a:pt x="325" y="180"/>
                </a:cubicBezTo>
                <a:cubicBezTo>
                  <a:pt x="325" y="173"/>
                  <a:pt x="319" y="167"/>
                  <a:pt x="312" y="167"/>
                </a:cubicBezTo>
                <a:cubicBezTo>
                  <a:pt x="97" y="167"/>
                  <a:pt x="97" y="167"/>
                  <a:pt x="97" y="167"/>
                </a:cubicBezTo>
                <a:cubicBezTo>
                  <a:pt x="95" y="162"/>
                  <a:pt x="92" y="158"/>
                  <a:pt x="89" y="155"/>
                </a:cubicBezTo>
                <a:cubicBezTo>
                  <a:pt x="84" y="151"/>
                  <a:pt x="80" y="149"/>
                  <a:pt x="74" y="149"/>
                </a:cubicBezTo>
                <a:cubicBezTo>
                  <a:pt x="70" y="149"/>
                  <a:pt x="65" y="150"/>
                  <a:pt x="61" y="152"/>
                </a:cubicBezTo>
                <a:cubicBezTo>
                  <a:pt x="58" y="154"/>
                  <a:pt x="55" y="156"/>
                  <a:pt x="53" y="158"/>
                </a:cubicBezTo>
                <a:cubicBezTo>
                  <a:pt x="47" y="150"/>
                  <a:pt x="44" y="141"/>
                  <a:pt x="44" y="132"/>
                </a:cubicBezTo>
                <a:cubicBezTo>
                  <a:pt x="44" y="123"/>
                  <a:pt x="47" y="114"/>
                  <a:pt x="52" y="106"/>
                </a:cubicBezTo>
                <a:cubicBezTo>
                  <a:pt x="54" y="108"/>
                  <a:pt x="57" y="110"/>
                  <a:pt x="59" y="111"/>
                </a:cubicBezTo>
                <a:cubicBezTo>
                  <a:pt x="63" y="114"/>
                  <a:pt x="67" y="115"/>
                  <a:pt x="72" y="115"/>
                </a:cubicBezTo>
                <a:cubicBezTo>
                  <a:pt x="77" y="115"/>
                  <a:pt x="82" y="114"/>
                  <a:pt x="87" y="110"/>
                </a:cubicBezTo>
                <a:cubicBezTo>
                  <a:pt x="90" y="107"/>
                  <a:pt x="94" y="103"/>
                  <a:pt x="96" y="97"/>
                </a:cubicBezTo>
                <a:cubicBezTo>
                  <a:pt x="312" y="97"/>
                  <a:pt x="312" y="97"/>
                  <a:pt x="312" y="97"/>
                </a:cubicBezTo>
                <a:cubicBezTo>
                  <a:pt x="319" y="97"/>
                  <a:pt x="325" y="91"/>
                  <a:pt x="325" y="85"/>
                </a:cubicBezTo>
                <a:cubicBezTo>
                  <a:pt x="325" y="79"/>
                  <a:pt x="321" y="75"/>
                  <a:pt x="316" y="73"/>
                </a:cubicBezTo>
                <a:cubicBezTo>
                  <a:pt x="317" y="73"/>
                  <a:pt x="318" y="72"/>
                  <a:pt x="318" y="72"/>
                </a:cubicBezTo>
                <a:cubicBezTo>
                  <a:pt x="320" y="70"/>
                  <a:pt x="322" y="68"/>
                  <a:pt x="323" y="67"/>
                </a:cubicBezTo>
                <a:cubicBezTo>
                  <a:pt x="324" y="66"/>
                  <a:pt x="324" y="66"/>
                  <a:pt x="324" y="66"/>
                </a:cubicBezTo>
                <a:cubicBezTo>
                  <a:pt x="331" y="57"/>
                  <a:pt x="335" y="47"/>
                  <a:pt x="335" y="37"/>
                </a:cubicBezTo>
                <a:cubicBezTo>
                  <a:pt x="335" y="27"/>
                  <a:pt x="332" y="17"/>
                  <a:pt x="324" y="9"/>
                </a:cubicBezTo>
                <a:cubicBezTo>
                  <a:pt x="324" y="9"/>
                  <a:pt x="324" y="8"/>
                  <a:pt x="324" y="8"/>
                </a:cubicBezTo>
                <a:cubicBezTo>
                  <a:pt x="322" y="6"/>
                  <a:pt x="320" y="4"/>
                  <a:pt x="318" y="3"/>
                </a:cubicBezTo>
                <a:cubicBezTo>
                  <a:pt x="318" y="3"/>
                  <a:pt x="318" y="3"/>
                  <a:pt x="318" y="3"/>
                </a:cubicBezTo>
                <a:cubicBezTo>
                  <a:pt x="317" y="2"/>
                  <a:pt x="316" y="1"/>
                  <a:pt x="315" y="1"/>
                </a:cubicBezTo>
                <a:cubicBezTo>
                  <a:pt x="311" y="0"/>
                  <a:pt x="307" y="3"/>
                  <a:pt x="306" y="7"/>
                </a:cubicBezTo>
                <a:cubicBezTo>
                  <a:pt x="306" y="9"/>
                  <a:pt x="304" y="10"/>
                  <a:pt x="303" y="11"/>
                </a:cubicBezTo>
                <a:cubicBezTo>
                  <a:pt x="303" y="11"/>
                  <a:pt x="303" y="11"/>
                  <a:pt x="303" y="11"/>
                </a:cubicBezTo>
                <a:cubicBezTo>
                  <a:pt x="302" y="11"/>
                  <a:pt x="302" y="9"/>
                  <a:pt x="301" y="7"/>
                </a:cubicBezTo>
                <a:cubicBezTo>
                  <a:pt x="301" y="3"/>
                  <a:pt x="298" y="0"/>
                  <a:pt x="294" y="0"/>
                </a:cubicBezTo>
                <a:cubicBezTo>
                  <a:pt x="18" y="0"/>
                  <a:pt x="18" y="0"/>
                  <a:pt x="18" y="0"/>
                </a:cubicBezTo>
                <a:close/>
                <a:moveTo>
                  <a:pt x="81" y="275"/>
                </a:moveTo>
                <a:cubicBezTo>
                  <a:pt x="78" y="275"/>
                  <a:pt x="76" y="272"/>
                  <a:pt x="76" y="270"/>
                </a:cubicBezTo>
                <a:cubicBezTo>
                  <a:pt x="76" y="267"/>
                  <a:pt x="78" y="265"/>
                  <a:pt x="81" y="265"/>
                </a:cubicBezTo>
                <a:cubicBezTo>
                  <a:pt x="286" y="265"/>
                  <a:pt x="286" y="265"/>
                  <a:pt x="286" y="265"/>
                </a:cubicBezTo>
                <a:cubicBezTo>
                  <a:pt x="289" y="265"/>
                  <a:pt x="291" y="267"/>
                  <a:pt x="291" y="270"/>
                </a:cubicBezTo>
                <a:cubicBezTo>
                  <a:pt x="291" y="272"/>
                  <a:pt x="289" y="275"/>
                  <a:pt x="286" y="275"/>
                </a:cubicBezTo>
                <a:cubicBezTo>
                  <a:pt x="81" y="275"/>
                  <a:pt x="81" y="275"/>
                  <a:pt x="81" y="275"/>
                </a:cubicBezTo>
                <a:close/>
                <a:moveTo>
                  <a:pt x="81" y="254"/>
                </a:moveTo>
                <a:cubicBezTo>
                  <a:pt x="78" y="254"/>
                  <a:pt x="76" y="252"/>
                  <a:pt x="76" y="250"/>
                </a:cubicBezTo>
                <a:cubicBezTo>
                  <a:pt x="76" y="247"/>
                  <a:pt x="78" y="245"/>
                  <a:pt x="81" y="245"/>
                </a:cubicBezTo>
                <a:cubicBezTo>
                  <a:pt x="286" y="245"/>
                  <a:pt x="286" y="245"/>
                  <a:pt x="286" y="245"/>
                </a:cubicBezTo>
                <a:cubicBezTo>
                  <a:pt x="289" y="245"/>
                  <a:pt x="291" y="247"/>
                  <a:pt x="291" y="250"/>
                </a:cubicBezTo>
                <a:cubicBezTo>
                  <a:pt x="291" y="252"/>
                  <a:pt x="289" y="254"/>
                  <a:pt x="286" y="254"/>
                </a:cubicBezTo>
                <a:cubicBezTo>
                  <a:pt x="81" y="254"/>
                  <a:pt x="81" y="254"/>
                  <a:pt x="81" y="254"/>
                </a:cubicBezTo>
                <a:close/>
                <a:moveTo>
                  <a:pt x="81" y="235"/>
                </a:moveTo>
                <a:cubicBezTo>
                  <a:pt x="78" y="235"/>
                  <a:pt x="76" y="232"/>
                  <a:pt x="76" y="230"/>
                </a:cubicBezTo>
                <a:cubicBezTo>
                  <a:pt x="76" y="227"/>
                  <a:pt x="78" y="225"/>
                  <a:pt x="81" y="225"/>
                </a:cubicBezTo>
                <a:cubicBezTo>
                  <a:pt x="286" y="225"/>
                  <a:pt x="286" y="225"/>
                  <a:pt x="286" y="225"/>
                </a:cubicBezTo>
                <a:cubicBezTo>
                  <a:pt x="289" y="225"/>
                  <a:pt x="291" y="227"/>
                  <a:pt x="291" y="230"/>
                </a:cubicBezTo>
                <a:cubicBezTo>
                  <a:pt x="291" y="232"/>
                  <a:pt x="289" y="235"/>
                  <a:pt x="286" y="235"/>
                </a:cubicBezTo>
                <a:cubicBezTo>
                  <a:pt x="81" y="235"/>
                  <a:pt x="81" y="235"/>
                  <a:pt x="81" y="235"/>
                </a:cubicBezTo>
                <a:close/>
                <a:moveTo>
                  <a:pt x="59" y="74"/>
                </a:moveTo>
                <a:cubicBezTo>
                  <a:pt x="79" y="74"/>
                  <a:pt x="79" y="74"/>
                  <a:pt x="79" y="74"/>
                </a:cubicBezTo>
                <a:cubicBezTo>
                  <a:pt x="76" y="76"/>
                  <a:pt x="74" y="80"/>
                  <a:pt x="74" y="84"/>
                </a:cubicBezTo>
                <a:cubicBezTo>
                  <a:pt x="73" y="87"/>
                  <a:pt x="73" y="89"/>
                  <a:pt x="72" y="90"/>
                </a:cubicBezTo>
                <a:cubicBezTo>
                  <a:pt x="72" y="90"/>
                  <a:pt x="72" y="90"/>
                  <a:pt x="71" y="90"/>
                </a:cubicBezTo>
                <a:cubicBezTo>
                  <a:pt x="69" y="89"/>
                  <a:pt x="67" y="86"/>
                  <a:pt x="67" y="83"/>
                </a:cubicBezTo>
                <a:cubicBezTo>
                  <a:pt x="66" y="79"/>
                  <a:pt x="63" y="76"/>
                  <a:pt x="59" y="74"/>
                </a:cubicBezTo>
                <a:close/>
                <a:moveTo>
                  <a:pt x="299" y="72"/>
                </a:moveTo>
                <a:cubicBezTo>
                  <a:pt x="300" y="71"/>
                  <a:pt x="301" y="69"/>
                  <a:pt x="301" y="67"/>
                </a:cubicBezTo>
                <a:cubicBezTo>
                  <a:pt x="301" y="65"/>
                  <a:pt x="302" y="64"/>
                  <a:pt x="302" y="63"/>
                </a:cubicBezTo>
                <a:cubicBezTo>
                  <a:pt x="302" y="63"/>
                  <a:pt x="302" y="63"/>
                  <a:pt x="302" y="63"/>
                </a:cubicBezTo>
                <a:cubicBezTo>
                  <a:pt x="304" y="64"/>
                  <a:pt x="305" y="66"/>
                  <a:pt x="306" y="68"/>
                </a:cubicBezTo>
                <a:cubicBezTo>
                  <a:pt x="306" y="68"/>
                  <a:pt x="306" y="68"/>
                  <a:pt x="306" y="68"/>
                </a:cubicBezTo>
                <a:cubicBezTo>
                  <a:pt x="306" y="69"/>
                  <a:pt x="307" y="70"/>
                  <a:pt x="308" y="71"/>
                </a:cubicBezTo>
                <a:cubicBezTo>
                  <a:pt x="308" y="71"/>
                  <a:pt x="309" y="72"/>
                  <a:pt x="309" y="72"/>
                </a:cubicBezTo>
                <a:cubicBezTo>
                  <a:pt x="299" y="72"/>
                  <a:pt x="299" y="72"/>
                  <a:pt x="299" y="72"/>
                </a:cubicBezTo>
                <a:close/>
                <a:moveTo>
                  <a:pt x="100" y="156"/>
                </a:moveTo>
                <a:cubicBezTo>
                  <a:pt x="98" y="156"/>
                  <a:pt x="95" y="154"/>
                  <a:pt x="95" y="151"/>
                </a:cubicBezTo>
                <a:cubicBezTo>
                  <a:pt x="95" y="149"/>
                  <a:pt x="98" y="147"/>
                  <a:pt x="100" y="147"/>
                </a:cubicBezTo>
                <a:cubicBezTo>
                  <a:pt x="306" y="147"/>
                  <a:pt x="306" y="147"/>
                  <a:pt x="306" y="147"/>
                </a:cubicBezTo>
                <a:cubicBezTo>
                  <a:pt x="309" y="147"/>
                  <a:pt x="311" y="149"/>
                  <a:pt x="311" y="151"/>
                </a:cubicBezTo>
                <a:cubicBezTo>
                  <a:pt x="311" y="154"/>
                  <a:pt x="309" y="156"/>
                  <a:pt x="306" y="156"/>
                </a:cubicBezTo>
                <a:cubicBezTo>
                  <a:pt x="100" y="156"/>
                  <a:pt x="100" y="156"/>
                  <a:pt x="100" y="156"/>
                </a:cubicBezTo>
                <a:close/>
                <a:moveTo>
                  <a:pt x="100" y="136"/>
                </a:moveTo>
                <a:cubicBezTo>
                  <a:pt x="98" y="136"/>
                  <a:pt x="95" y="134"/>
                  <a:pt x="95" y="131"/>
                </a:cubicBezTo>
                <a:cubicBezTo>
                  <a:pt x="95" y="129"/>
                  <a:pt x="98" y="127"/>
                  <a:pt x="100" y="127"/>
                </a:cubicBezTo>
                <a:cubicBezTo>
                  <a:pt x="306" y="127"/>
                  <a:pt x="306" y="127"/>
                  <a:pt x="306" y="127"/>
                </a:cubicBezTo>
                <a:cubicBezTo>
                  <a:pt x="309" y="127"/>
                  <a:pt x="311" y="129"/>
                  <a:pt x="311" y="131"/>
                </a:cubicBezTo>
                <a:cubicBezTo>
                  <a:pt x="311" y="134"/>
                  <a:pt x="309" y="136"/>
                  <a:pt x="306" y="136"/>
                </a:cubicBezTo>
                <a:cubicBezTo>
                  <a:pt x="100" y="136"/>
                  <a:pt x="100" y="136"/>
                  <a:pt x="100" y="136"/>
                </a:cubicBezTo>
                <a:close/>
                <a:moveTo>
                  <a:pt x="100" y="116"/>
                </a:moveTo>
                <a:cubicBezTo>
                  <a:pt x="98" y="116"/>
                  <a:pt x="95" y="114"/>
                  <a:pt x="95" y="112"/>
                </a:cubicBezTo>
                <a:cubicBezTo>
                  <a:pt x="95" y="109"/>
                  <a:pt x="98" y="107"/>
                  <a:pt x="100" y="107"/>
                </a:cubicBezTo>
                <a:cubicBezTo>
                  <a:pt x="306" y="107"/>
                  <a:pt x="306" y="107"/>
                  <a:pt x="306" y="107"/>
                </a:cubicBezTo>
                <a:cubicBezTo>
                  <a:pt x="309" y="107"/>
                  <a:pt x="311" y="109"/>
                  <a:pt x="311" y="112"/>
                </a:cubicBezTo>
                <a:cubicBezTo>
                  <a:pt x="311" y="114"/>
                  <a:pt x="309" y="116"/>
                  <a:pt x="306" y="116"/>
                </a:cubicBezTo>
                <a:cubicBezTo>
                  <a:pt x="100" y="116"/>
                  <a:pt x="100" y="116"/>
                  <a:pt x="100" y="116"/>
                </a:cubicBezTo>
                <a:close/>
                <a:moveTo>
                  <a:pt x="285" y="52"/>
                </a:moveTo>
                <a:cubicBezTo>
                  <a:pt x="22" y="52"/>
                  <a:pt x="22" y="52"/>
                  <a:pt x="22" y="52"/>
                </a:cubicBezTo>
                <a:cubicBezTo>
                  <a:pt x="21" y="52"/>
                  <a:pt x="19" y="51"/>
                  <a:pt x="19" y="49"/>
                </a:cubicBezTo>
                <a:cubicBezTo>
                  <a:pt x="19" y="48"/>
                  <a:pt x="21" y="46"/>
                  <a:pt x="22" y="46"/>
                </a:cubicBezTo>
                <a:cubicBezTo>
                  <a:pt x="285" y="46"/>
                  <a:pt x="285" y="46"/>
                  <a:pt x="285" y="46"/>
                </a:cubicBezTo>
                <a:cubicBezTo>
                  <a:pt x="287" y="46"/>
                  <a:pt x="288" y="48"/>
                  <a:pt x="288" y="49"/>
                </a:cubicBezTo>
                <a:cubicBezTo>
                  <a:pt x="288" y="51"/>
                  <a:pt x="287" y="52"/>
                  <a:pt x="285" y="52"/>
                </a:cubicBezTo>
                <a:close/>
                <a:moveTo>
                  <a:pt x="285" y="40"/>
                </a:moveTo>
                <a:cubicBezTo>
                  <a:pt x="22" y="40"/>
                  <a:pt x="22" y="40"/>
                  <a:pt x="22" y="40"/>
                </a:cubicBezTo>
                <a:cubicBezTo>
                  <a:pt x="21" y="40"/>
                  <a:pt x="19" y="38"/>
                  <a:pt x="19" y="37"/>
                </a:cubicBezTo>
                <a:cubicBezTo>
                  <a:pt x="19" y="35"/>
                  <a:pt x="21" y="34"/>
                  <a:pt x="22" y="34"/>
                </a:cubicBezTo>
                <a:cubicBezTo>
                  <a:pt x="285" y="34"/>
                  <a:pt x="285" y="34"/>
                  <a:pt x="285" y="34"/>
                </a:cubicBezTo>
                <a:cubicBezTo>
                  <a:pt x="287" y="34"/>
                  <a:pt x="288" y="35"/>
                  <a:pt x="288" y="37"/>
                </a:cubicBezTo>
                <a:cubicBezTo>
                  <a:pt x="288" y="38"/>
                  <a:pt x="287" y="40"/>
                  <a:pt x="285" y="40"/>
                </a:cubicBezTo>
                <a:close/>
                <a:moveTo>
                  <a:pt x="285" y="27"/>
                </a:moveTo>
                <a:cubicBezTo>
                  <a:pt x="22" y="27"/>
                  <a:pt x="22" y="27"/>
                  <a:pt x="22" y="27"/>
                </a:cubicBezTo>
                <a:cubicBezTo>
                  <a:pt x="21" y="27"/>
                  <a:pt x="19" y="26"/>
                  <a:pt x="19" y="24"/>
                </a:cubicBezTo>
                <a:cubicBezTo>
                  <a:pt x="19" y="23"/>
                  <a:pt x="21" y="22"/>
                  <a:pt x="22" y="22"/>
                </a:cubicBezTo>
                <a:cubicBezTo>
                  <a:pt x="285" y="22"/>
                  <a:pt x="285" y="22"/>
                  <a:pt x="285" y="22"/>
                </a:cubicBezTo>
                <a:cubicBezTo>
                  <a:pt x="287" y="22"/>
                  <a:pt x="288" y="23"/>
                  <a:pt x="288" y="24"/>
                </a:cubicBezTo>
                <a:cubicBezTo>
                  <a:pt x="288" y="26"/>
                  <a:pt x="287" y="27"/>
                  <a:pt x="285" y="27"/>
                </a:cubicBez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zh-CN" altLang="en-US"/>
          </a:p>
        </p:txBody>
      </p:sp>
      <p:grpSp>
        <p:nvGrpSpPr>
          <p:cNvPr id="16" name="图片 15"/>
          <p:cNvGrpSpPr/>
          <p:nvPr/>
        </p:nvGrpSpPr>
        <p:grpSpPr>
          <a:xfrm>
            <a:off x="3875988" y="1491630"/>
            <a:ext cx="1286868" cy="1286868"/>
            <a:chOff x="4753918" y="2478032"/>
            <a:chExt cx="1715824" cy="1715824"/>
          </a:xfrm>
        </p:grpSpPr>
        <p:sp>
          <p:nvSpPr>
            <p:cNvPr id="17" name="泪滴形 16"/>
            <p:cNvSpPr/>
            <p:nvPr/>
          </p:nvSpPr>
          <p:spPr>
            <a:xfrm rot="8100000">
              <a:off x="4753918" y="2478032"/>
              <a:ext cx="1715824" cy="1715824"/>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图片 17"/>
            <p:cNvSpPr/>
            <p:nvPr/>
          </p:nvSpPr>
          <p:spPr>
            <a:xfrm>
              <a:off x="4904180" y="2629711"/>
              <a:ext cx="1412467" cy="141246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图片 18"/>
          <p:cNvGrpSpPr/>
          <p:nvPr/>
        </p:nvGrpSpPr>
        <p:grpSpPr>
          <a:xfrm>
            <a:off x="6230970" y="1491630"/>
            <a:ext cx="1286868" cy="1286868"/>
            <a:chOff x="7780898" y="2478032"/>
            <a:chExt cx="1715824" cy="1715824"/>
          </a:xfrm>
        </p:grpSpPr>
        <p:sp>
          <p:nvSpPr>
            <p:cNvPr id="20" name="泪滴形 19"/>
            <p:cNvSpPr/>
            <p:nvPr/>
          </p:nvSpPr>
          <p:spPr>
            <a:xfrm rot="8100000">
              <a:off x="7780898" y="2478032"/>
              <a:ext cx="1715824" cy="1715824"/>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图片 20"/>
            <p:cNvSpPr/>
            <p:nvPr/>
          </p:nvSpPr>
          <p:spPr>
            <a:xfrm>
              <a:off x="7932577" y="2629711"/>
              <a:ext cx="1412467" cy="141246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图片 9"/>
          <p:cNvSpPr>
            <a:spLocks noEditPoints="1"/>
          </p:cNvSpPr>
          <p:nvPr/>
        </p:nvSpPr>
        <p:spPr bwMode="auto">
          <a:xfrm>
            <a:off x="4184854" y="1782113"/>
            <a:ext cx="667011" cy="619368"/>
          </a:xfrm>
          <a:custGeom>
            <a:avLst/>
            <a:gdLst>
              <a:gd name="T0" fmla="*/ 74 w 373"/>
              <a:gd name="T1" fmla="*/ 104 h 346"/>
              <a:gd name="T2" fmla="*/ 57 w 373"/>
              <a:gd name="T3" fmla="*/ 75 h 346"/>
              <a:gd name="T4" fmla="*/ 30 w 373"/>
              <a:gd name="T5" fmla="*/ 257 h 346"/>
              <a:gd name="T6" fmla="*/ 50 w 373"/>
              <a:gd name="T7" fmla="*/ 283 h 346"/>
              <a:gd name="T8" fmla="*/ 0 w 373"/>
              <a:gd name="T9" fmla="*/ 346 h 346"/>
              <a:gd name="T10" fmla="*/ 373 w 373"/>
              <a:gd name="T11" fmla="*/ 322 h 346"/>
              <a:gd name="T12" fmla="*/ 342 w 373"/>
              <a:gd name="T13" fmla="*/ 257 h 346"/>
              <a:gd name="T14" fmla="*/ 314 w 373"/>
              <a:gd name="T15" fmla="*/ 75 h 346"/>
              <a:gd name="T16" fmla="*/ 298 w 373"/>
              <a:gd name="T17" fmla="*/ 104 h 346"/>
              <a:gd name="T18" fmla="*/ 315 w 373"/>
              <a:gd name="T19" fmla="*/ 261 h 346"/>
              <a:gd name="T20" fmla="*/ 56 w 373"/>
              <a:gd name="T21" fmla="*/ 104 h 346"/>
              <a:gd name="T22" fmla="*/ 212 w 373"/>
              <a:gd name="T23" fmla="*/ 19 h 346"/>
              <a:gd name="T24" fmla="*/ 226 w 373"/>
              <a:gd name="T25" fmla="*/ 35 h 346"/>
              <a:gd name="T26" fmla="*/ 132 w 373"/>
              <a:gd name="T27" fmla="*/ 59 h 346"/>
              <a:gd name="T28" fmla="*/ 122 w 373"/>
              <a:gd name="T29" fmla="*/ 186 h 346"/>
              <a:gd name="T30" fmla="*/ 195 w 373"/>
              <a:gd name="T31" fmla="*/ 101 h 346"/>
              <a:gd name="T32" fmla="*/ 265 w 373"/>
              <a:gd name="T33" fmla="*/ 123 h 346"/>
              <a:gd name="T34" fmla="*/ 195 w 373"/>
              <a:gd name="T35" fmla="*/ 101 h 346"/>
              <a:gd name="T36" fmla="*/ 267 w 373"/>
              <a:gd name="T37" fmla="*/ 68 h 346"/>
              <a:gd name="T38" fmla="*/ 281 w 373"/>
              <a:gd name="T39" fmla="*/ 208 h 346"/>
              <a:gd name="T40" fmla="*/ 178 w 373"/>
              <a:gd name="T41" fmla="*/ 235 h 346"/>
              <a:gd name="T42" fmla="*/ 149 w 373"/>
              <a:gd name="T43" fmla="*/ 63 h 346"/>
              <a:gd name="T44" fmla="*/ 170 w 373"/>
              <a:gd name="T45" fmla="*/ 83 h 346"/>
              <a:gd name="T46" fmla="*/ 165 w 373"/>
              <a:gd name="T47" fmla="*/ 236 h 346"/>
              <a:gd name="T48" fmla="*/ 145 w 373"/>
              <a:gd name="T49" fmla="*/ 216 h 346"/>
              <a:gd name="T50" fmla="*/ 149 w 373"/>
              <a:gd name="T51" fmla="*/ 63 h 346"/>
              <a:gd name="T52" fmla="*/ 170 w 373"/>
              <a:gd name="T53" fmla="*/ 66 h 346"/>
              <a:gd name="T54" fmla="*/ 257 w 373"/>
              <a:gd name="T55" fmla="*/ 56 h 346"/>
              <a:gd name="T56" fmla="*/ 160 w 373"/>
              <a:gd name="T57" fmla="*/ 60 h 346"/>
              <a:gd name="T58" fmla="*/ 110 w 373"/>
              <a:gd name="T59" fmla="*/ 24 h 346"/>
              <a:gd name="T60" fmla="*/ 114 w 373"/>
              <a:gd name="T61" fmla="*/ 183 h 346"/>
              <a:gd name="T62" fmla="*/ 93 w 373"/>
              <a:gd name="T63" fmla="*/ 177 h 346"/>
              <a:gd name="T64" fmla="*/ 89 w 373"/>
              <a:gd name="T65" fmla="*/ 18 h 346"/>
              <a:gd name="T66" fmla="*/ 105 w 373"/>
              <a:gd name="T67" fmla="*/ 12 h 346"/>
              <a:gd name="T68" fmla="*/ 116 w 373"/>
              <a:gd name="T69" fmla="*/ 19 h 346"/>
              <a:gd name="T70" fmla="*/ 188 w 373"/>
              <a:gd name="T71" fmla="*/ 1 h 346"/>
              <a:gd name="T72" fmla="*/ 166 w 373"/>
              <a:gd name="T73" fmla="*/ 303 h 346"/>
              <a:gd name="T74" fmla="*/ 219 w 373"/>
              <a:gd name="T75" fmla="*/ 326 h 346"/>
              <a:gd name="T76" fmla="*/ 166 w 373"/>
              <a:gd name="T77" fmla="*/ 303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73" h="346">
                <a:moveTo>
                  <a:pt x="56" y="104"/>
                </a:moveTo>
                <a:cubicBezTo>
                  <a:pt x="74" y="104"/>
                  <a:pt x="74" y="104"/>
                  <a:pt x="74" y="104"/>
                </a:cubicBezTo>
                <a:cubicBezTo>
                  <a:pt x="74" y="75"/>
                  <a:pt x="74" y="75"/>
                  <a:pt x="74" y="75"/>
                </a:cubicBezTo>
                <a:cubicBezTo>
                  <a:pt x="57" y="75"/>
                  <a:pt x="57" y="75"/>
                  <a:pt x="57" y="75"/>
                </a:cubicBezTo>
                <a:cubicBezTo>
                  <a:pt x="42" y="75"/>
                  <a:pt x="30" y="87"/>
                  <a:pt x="30" y="102"/>
                </a:cubicBezTo>
                <a:cubicBezTo>
                  <a:pt x="30" y="257"/>
                  <a:pt x="30" y="257"/>
                  <a:pt x="30" y="257"/>
                </a:cubicBezTo>
                <a:cubicBezTo>
                  <a:pt x="30" y="269"/>
                  <a:pt x="38" y="280"/>
                  <a:pt x="50" y="283"/>
                </a:cubicBezTo>
                <a:cubicBezTo>
                  <a:pt x="50" y="283"/>
                  <a:pt x="50" y="283"/>
                  <a:pt x="50" y="283"/>
                </a:cubicBezTo>
                <a:cubicBezTo>
                  <a:pt x="0" y="322"/>
                  <a:pt x="0" y="322"/>
                  <a:pt x="0" y="322"/>
                </a:cubicBezTo>
                <a:cubicBezTo>
                  <a:pt x="0" y="346"/>
                  <a:pt x="0" y="346"/>
                  <a:pt x="0" y="346"/>
                </a:cubicBezTo>
                <a:cubicBezTo>
                  <a:pt x="373" y="346"/>
                  <a:pt x="373" y="346"/>
                  <a:pt x="373" y="346"/>
                </a:cubicBezTo>
                <a:cubicBezTo>
                  <a:pt x="373" y="322"/>
                  <a:pt x="373" y="322"/>
                  <a:pt x="373" y="322"/>
                </a:cubicBezTo>
                <a:cubicBezTo>
                  <a:pt x="320" y="284"/>
                  <a:pt x="320" y="284"/>
                  <a:pt x="320" y="284"/>
                </a:cubicBezTo>
                <a:cubicBezTo>
                  <a:pt x="332" y="281"/>
                  <a:pt x="342" y="270"/>
                  <a:pt x="342" y="257"/>
                </a:cubicBezTo>
                <a:cubicBezTo>
                  <a:pt x="342" y="102"/>
                  <a:pt x="342" y="102"/>
                  <a:pt x="342" y="102"/>
                </a:cubicBezTo>
                <a:cubicBezTo>
                  <a:pt x="342" y="87"/>
                  <a:pt x="329" y="75"/>
                  <a:pt x="314" y="75"/>
                </a:cubicBezTo>
                <a:cubicBezTo>
                  <a:pt x="298" y="75"/>
                  <a:pt x="298" y="75"/>
                  <a:pt x="298" y="75"/>
                </a:cubicBezTo>
                <a:cubicBezTo>
                  <a:pt x="298" y="104"/>
                  <a:pt x="298" y="104"/>
                  <a:pt x="298" y="104"/>
                </a:cubicBezTo>
                <a:cubicBezTo>
                  <a:pt x="315" y="104"/>
                  <a:pt x="315" y="104"/>
                  <a:pt x="315" y="104"/>
                </a:cubicBezTo>
                <a:cubicBezTo>
                  <a:pt x="315" y="261"/>
                  <a:pt x="315" y="261"/>
                  <a:pt x="315" y="261"/>
                </a:cubicBezTo>
                <a:cubicBezTo>
                  <a:pt x="56" y="261"/>
                  <a:pt x="56" y="261"/>
                  <a:pt x="56" y="261"/>
                </a:cubicBezTo>
                <a:cubicBezTo>
                  <a:pt x="56" y="104"/>
                  <a:pt x="56" y="104"/>
                  <a:pt x="56" y="104"/>
                </a:cubicBezTo>
                <a:close/>
                <a:moveTo>
                  <a:pt x="122" y="31"/>
                </a:moveTo>
                <a:cubicBezTo>
                  <a:pt x="212" y="19"/>
                  <a:pt x="212" y="19"/>
                  <a:pt x="212" y="19"/>
                </a:cubicBezTo>
                <a:cubicBezTo>
                  <a:pt x="219" y="18"/>
                  <a:pt x="226" y="24"/>
                  <a:pt x="226" y="31"/>
                </a:cubicBezTo>
                <a:cubicBezTo>
                  <a:pt x="226" y="35"/>
                  <a:pt x="226" y="35"/>
                  <a:pt x="226" y="35"/>
                </a:cubicBezTo>
                <a:cubicBezTo>
                  <a:pt x="141" y="46"/>
                  <a:pt x="141" y="46"/>
                  <a:pt x="141" y="46"/>
                </a:cubicBezTo>
                <a:cubicBezTo>
                  <a:pt x="135" y="47"/>
                  <a:pt x="132" y="51"/>
                  <a:pt x="132" y="59"/>
                </a:cubicBezTo>
                <a:cubicBezTo>
                  <a:pt x="132" y="184"/>
                  <a:pt x="132" y="184"/>
                  <a:pt x="132" y="184"/>
                </a:cubicBezTo>
                <a:cubicBezTo>
                  <a:pt x="122" y="186"/>
                  <a:pt x="122" y="186"/>
                  <a:pt x="122" y="186"/>
                </a:cubicBezTo>
                <a:cubicBezTo>
                  <a:pt x="122" y="31"/>
                  <a:pt x="122" y="31"/>
                  <a:pt x="122" y="31"/>
                </a:cubicBezTo>
                <a:close/>
                <a:moveTo>
                  <a:pt x="195" y="101"/>
                </a:moveTo>
                <a:cubicBezTo>
                  <a:pt x="265" y="92"/>
                  <a:pt x="265" y="92"/>
                  <a:pt x="265" y="92"/>
                </a:cubicBezTo>
                <a:cubicBezTo>
                  <a:pt x="265" y="123"/>
                  <a:pt x="265" y="123"/>
                  <a:pt x="265" y="123"/>
                </a:cubicBezTo>
                <a:cubicBezTo>
                  <a:pt x="195" y="132"/>
                  <a:pt x="195" y="132"/>
                  <a:pt x="195" y="132"/>
                </a:cubicBezTo>
                <a:cubicBezTo>
                  <a:pt x="195" y="101"/>
                  <a:pt x="195" y="101"/>
                  <a:pt x="195" y="101"/>
                </a:cubicBezTo>
                <a:close/>
                <a:moveTo>
                  <a:pt x="178" y="80"/>
                </a:moveTo>
                <a:cubicBezTo>
                  <a:pt x="267" y="68"/>
                  <a:pt x="267" y="68"/>
                  <a:pt x="267" y="68"/>
                </a:cubicBezTo>
                <a:cubicBezTo>
                  <a:pt x="275" y="67"/>
                  <a:pt x="281" y="72"/>
                  <a:pt x="281" y="80"/>
                </a:cubicBezTo>
                <a:cubicBezTo>
                  <a:pt x="281" y="208"/>
                  <a:pt x="281" y="208"/>
                  <a:pt x="281" y="208"/>
                </a:cubicBezTo>
                <a:cubicBezTo>
                  <a:pt x="281" y="215"/>
                  <a:pt x="275" y="222"/>
                  <a:pt x="267" y="223"/>
                </a:cubicBezTo>
                <a:cubicBezTo>
                  <a:pt x="178" y="235"/>
                  <a:pt x="178" y="235"/>
                  <a:pt x="178" y="235"/>
                </a:cubicBezTo>
                <a:cubicBezTo>
                  <a:pt x="178" y="80"/>
                  <a:pt x="178" y="80"/>
                  <a:pt x="178" y="80"/>
                </a:cubicBezTo>
                <a:close/>
                <a:moveTo>
                  <a:pt x="149" y="63"/>
                </a:moveTo>
                <a:cubicBezTo>
                  <a:pt x="165" y="73"/>
                  <a:pt x="165" y="73"/>
                  <a:pt x="165" y="73"/>
                </a:cubicBezTo>
                <a:cubicBezTo>
                  <a:pt x="168" y="75"/>
                  <a:pt x="170" y="79"/>
                  <a:pt x="170" y="83"/>
                </a:cubicBezTo>
                <a:cubicBezTo>
                  <a:pt x="170" y="232"/>
                  <a:pt x="170" y="232"/>
                  <a:pt x="170" y="232"/>
                </a:cubicBezTo>
                <a:cubicBezTo>
                  <a:pt x="170" y="236"/>
                  <a:pt x="168" y="238"/>
                  <a:pt x="165" y="236"/>
                </a:cubicBezTo>
                <a:cubicBezTo>
                  <a:pt x="149" y="226"/>
                  <a:pt x="149" y="226"/>
                  <a:pt x="149" y="226"/>
                </a:cubicBezTo>
                <a:cubicBezTo>
                  <a:pt x="147" y="224"/>
                  <a:pt x="145" y="220"/>
                  <a:pt x="145" y="216"/>
                </a:cubicBezTo>
                <a:cubicBezTo>
                  <a:pt x="145" y="67"/>
                  <a:pt x="145" y="67"/>
                  <a:pt x="145" y="67"/>
                </a:cubicBezTo>
                <a:cubicBezTo>
                  <a:pt x="145" y="63"/>
                  <a:pt x="147" y="61"/>
                  <a:pt x="149" y="63"/>
                </a:cubicBezTo>
                <a:close/>
                <a:moveTo>
                  <a:pt x="160" y="60"/>
                </a:moveTo>
                <a:cubicBezTo>
                  <a:pt x="170" y="66"/>
                  <a:pt x="170" y="66"/>
                  <a:pt x="170" y="66"/>
                </a:cubicBezTo>
                <a:cubicBezTo>
                  <a:pt x="171" y="67"/>
                  <a:pt x="171" y="67"/>
                  <a:pt x="171" y="67"/>
                </a:cubicBezTo>
                <a:cubicBezTo>
                  <a:pt x="257" y="56"/>
                  <a:pt x="257" y="56"/>
                  <a:pt x="257" y="56"/>
                </a:cubicBezTo>
                <a:cubicBezTo>
                  <a:pt x="255" y="52"/>
                  <a:pt x="250" y="49"/>
                  <a:pt x="244" y="50"/>
                </a:cubicBezTo>
                <a:cubicBezTo>
                  <a:pt x="160" y="60"/>
                  <a:pt x="160" y="60"/>
                  <a:pt x="160" y="60"/>
                </a:cubicBezTo>
                <a:close/>
                <a:moveTo>
                  <a:pt x="93" y="14"/>
                </a:moveTo>
                <a:cubicBezTo>
                  <a:pt x="110" y="24"/>
                  <a:pt x="110" y="24"/>
                  <a:pt x="110" y="24"/>
                </a:cubicBezTo>
                <a:cubicBezTo>
                  <a:pt x="112" y="26"/>
                  <a:pt x="114" y="30"/>
                  <a:pt x="114" y="34"/>
                </a:cubicBezTo>
                <a:cubicBezTo>
                  <a:pt x="114" y="183"/>
                  <a:pt x="114" y="183"/>
                  <a:pt x="114" y="183"/>
                </a:cubicBezTo>
                <a:cubicBezTo>
                  <a:pt x="114" y="187"/>
                  <a:pt x="112" y="189"/>
                  <a:pt x="110" y="187"/>
                </a:cubicBezTo>
                <a:cubicBezTo>
                  <a:pt x="93" y="177"/>
                  <a:pt x="93" y="177"/>
                  <a:pt x="93" y="177"/>
                </a:cubicBezTo>
                <a:cubicBezTo>
                  <a:pt x="91" y="175"/>
                  <a:pt x="89" y="171"/>
                  <a:pt x="89" y="167"/>
                </a:cubicBezTo>
                <a:cubicBezTo>
                  <a:pt x="89" y="18"/>
                  <a:pt x="89" y="18"/>
                  <a:pt x="89" y="18"/>
                </a:cubicBezTo>
                <a:cubicBezTo>
                  <a:pt x="89" y="14"/>
                  <a:pt x="91" y="13"/>
                  <a:pt x="93" y="14"/>
                </a:cubicBezTo>
                <a:close/>
                <a:moveTo>
                  <a:pt x="105" y="12"/>
                </a:moveTo>
                <a:cubicBezTo>
                  <a:pt x="114" y="18"/>
                  <a:pt x="114" y="18"/>
                  <a:pt x="114" y="18"/>
                </a:cubicBezTo>
                <a:cubicBezTo>
                  <a:pt x="115" y="18"/>
                  <a:pt x="115" y="18"/>
                  <a:pt x="116" y="19"/>
                </a:cubicBezTo>
                <a:cubicBezTo>
                  <a:pt x="202" y="8"/>
                  <a:pt x="202" y="8"/>
                  <a:pt x="202" y="8"/>
                </a:cubicBezTo>
                <a:cubicBezTo>
                  <a:pt x="199" y="3"/>
                  <a:pt x="194" y="0"/>
                  <a:pt x="188" y="1"/>
                </a:cubicBezTo>
                <a:cubicBezTo>
                  <a:pt x="105" y="12"/>
                  <a:pt x="105" y="12"/>
                  <a:pt x="105" y="12"/>
                </a:cubicBezTo>
                <a:close/>
                <a:moveTo>
                  <a:pt x="166" y="303"/>
                </a:moveTo>
                <a:cubicBezTo>
                  <a:pt x="206" y="303"/>
                  <a:pt x="206" y="303"/>
                  <a:pt x="206" y="303"/>
                </a:cubicBezTo>
                <a:cubicBezTo>
                  <a:pt x="219" y="326"/>
                  <a:pt x="219" y="326"/>
                  <a:pt x="219" y="326"/>
                </a:cubicBezTo>
                <a:cubicBezTo>
                  <a:pt x="154" y="326"/>
                  <a:pt x="154" y="326"/>
                  <a:pt x="154" y="326"/>
                </a:cubicBezTo>
                <a:lnTo>
                  <a:pt x="166" y="303"/>
                </a:lnTo>
                <a:close/>
              </a:path>
            </a:pathLst>
          </a:custGeom>
          <a:solidFill>
            <a:schemeClr val="accent2"/>
          </a:soli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23" name="图片 6"/>
          <p:cNvSpPr>
            <a:spLocks noEditPoints="1"/>
          </p:cNvSpPr>
          <p:nvPr/>
        </p:nvSpPr>
        <p:spPr bwMode="auto">
          <a:xfrm>
            <a:off x="6522563" y="1810335"/>
            <a:ext cx="714437" cy="591146"/>
          </a:xfrm>
          <a:custGeom>
            <a:avLst/>
            <a:gdLst>
              <a:gd name="T0" fmla="*/ 152 w 370"/>
              <a:gd name="T1" fmla="*/ 48 h 306"/>
              <a:gd name="T2" fmla="*/ 49 w 370"/>
              <a:gd name="T3" fmla="*/ 72 h 306"/>
              <a:gd name="T4" fmla="*/ 148 w 370"/>
              <a:gd name="T5" fmla="*/ 61 h 306"/>
              <a:gd name="T6" fmla="*/ 159 w 370"/>
              <a:gd name="T7" fmla="*/ 306 h 306"/>
              <a:gd name="T8" fmla="*/ 0 w 370"/>
              <a:gd name="T9" fmla="*/ 291 h 306"/>
              <a:gd name="T10" fmla="*/ 11 w 370"/>
              <a:gd name="T11" fmla="*/ 72 h 306"/>
              <a:gd name="T12" fmla="*/ 104 w 370"/>
              <a:gd name="T13" fmla="*/ 3 h 306"/>
              <a:gd name="T14" fmla="*/ 353 w 370"/>
              <a:gd name="T15" fmla="*/ 30 h 306"/>
              <a:gd name="T16" fmla="*/ 370 w 370"/>
              <a:gd name="T17" fmla="*/ 78 h 306"/>
              <a:gd name="T18" fmla="*/ 356 w 370"/>
              <a:gd name="T19" fmla="*/ 291 h 306"/>
              <a:gd name="T20" fmla="*/ 311 w 370"/>
              <a:gd name="T21" fmla="*/ 263 h 306"/>
              <a:gd name="T22" fmla="*/ 281 w 370"/>
              <a:gd name="T23" fmla="*/ 263 h 306"/>
              <a:gd name="T24" fmla="*/ 281 w 370"/>
              <a:gd name="T25" fmla="*/ 263 h 306"/>
              <a:gd name="T26" fmla="*/ 89 w 370"/>
              <a:gd name="T27" fmla="*/ 263 h 306"/>
              <a:gd name="T28" fmla="*/ 268 w 370"/>
              <a:gd name="T29" fmla="*/ 153 h 306"/>
              <a:gd name="T30" fmla="*/ 318 w 370"/>
              <a:gd name="T31" fmla="*/ 156 h 306"/>
              <a:gd name="T32" fmla="*/ 214 w 370"/>
              <a:gd name="T33" fmla="*/ 151 h 306"/>
              <a:gd name="T34" fmla="*/ 268 w 370"/>
              <a:gd name="T35" fmla="*/ 122 h 306"/>
              <a:gd name="T36" fmla="*/ 318 w 370"/>
              <a:gd name="T37" fmla="*/ 125 h 306"/>
              <a:gd name="T38" fmla="*/ 214 w 370"/>
              <a:gd name="T39" fmla="*/ 120 h 306"/>
              <a:gd name="T40" fmla="*/ 268 w 370"/>
              <a:gd name="T41" fmla="*/ 91 h 306"/>
              <a:gd name="T42" fmla="*/ 318 w 370"/>
              <a:gd name="T43" fmla="*/ 94 h 306"/>
              <a:gd name="T44" fmla="*/ 214 w 370"/>
              <a:gd name="T45" fmla="*/ 89 h 306"/>
              <a:gd name="T46" fmla="*/ 268 w 370"/>
              <a:gd name="T47" fmla="*/ 60 h 306"/>
              <a:gd name="T48" fmla="*/ 318 w 370"/>
              <a:gd name="T49" fmla="*/ 62 h 306"/>
              <a:gd name="T50" fmla="*/ 214 w 370"/>
              <a:gd name="T51" fmla="*/ 57 h 306"/>
              <a:gd name="T52" fmla="*/ 174 w 370"/>
              <a:gd name="T53" fmla="*/ 30 h 306"/>
              <a:gd name="T54" fmla="*/ 33 w 370"/>
              <a:gd name="T55" fmla="*/ 252 h 306"/>
              <a:gd name="T56" fmla="*/ 294 w 370"/>
              <a:gd name="T57" fmla="*/ 242 h 306"/>
              <a:gd name="T58" fmla="*/ 299 w 370"/>
              <a:gd name="T59" fmla="*/ 193 h 306"/>
              <a:gd name="T60" fmla="*/ 265 w 370"/>
              <a:gd name="T61" fmla="*/ 25 h 306"/>
              <a:gd name="T62" fmla="*/ 267 w 370"/>
              <a:gd name="T63" fmla="*/ 239 h 306"/>
              <a:gd name="T64" fmla="*/ 312 w 370"/>
              <a:gd name="T65" fmla="*/ 216 h 306"/>
              <a:gd name="T66" fmla="*/ 148 w 370"/>
              <a:gd name="T67" fmla="*/ 154 h 306"/>
              <a:gd name="T68" fmla="*/ 102 w 370"/>
              <a:gd name="T69" fmla="*/ 140 h 306"/>
              <a:gd name="T70" fmla="*/ 57 w 370"/>
              <a:gd name="T71" fmla="*/ 168 h 306"/>
              <a:gd name="T72" fmla="*/ 148 w 370"/>
              <a:gd name="T73" fmla="*/ 123 h 306"/>
              <a:gd name="T74" fmla="*/ 102 w 370"/>
              <a:gd name="T75" fmla="*/ 109 h 306"/>
              <a:gd name="T76" fmla="*/ 57 w 370"/>
              <a:gd name="T77" fmla="*/ 137 h 306"/>
              <a:gd name="T78" fmla="*/ 148 w 370"/>
              <a:gd name="T79" fmla="*/ 92 h 306"/>
              <a:gd name="T80" fmla="*/ 49 w 370"/>
              <a:gd name="T81" fmla="*/ 104 h 306"/>
              <a:gd name="T82" fmla="*/ 152 w 370"/>
              <a:gd name="T83" fmla="*/ 80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70" h="306">
                <a:moveTo>
                  <a:pt x="148" y="61"/>
                </a:moveTo>
                <a:cubicBezTo>
                  <a:pt x="151" y="61"/>
                  <a:pt x="155" y="59"/>
                  <a:pt x="156" y="56"/>
                </a:cubicBezTo>
                <a:cubicBezTo>
                  <a:pt x="157" y="52"/>
                  <a:pt x="155" y="49"/>
                  <a:pt x="152" y="48"/>
                </a:cubicBezTo>
                <a:cubicBezTo>
                  <a:pt x="136" y="44"/>
                  <a:pt x="119" y="44"/>
                  <a:pt x="102" y="46"/>
                </a:cubicBezTo>
                <a:cubicBezTo>
                  <a:pt x="86" y="49"/>
                  <a:pt x="69" y="55"/>
                  <a:pt x="53" y="63"/>
                </a:cubicBezTo>
                <a:cubicBezTo>
                  <a:pt x="49" y="65"/>
                  <a:pt x="48" y="69"/>
                  <a:pt x="49" y="72"/>
                </a:cubicBezTo>
                <a:cubicBezTo>
                  <a:pt x="50" y="75"/>
                  <a:pt x="54" y="76"/>
                  <a:pt x="57" y="75"/>
                </a:cubicBezTo>
                <a:cubicBezTo>
                  <a:pt x="72" y="67"/>
                  <a:pt x="87" y="62"/>
                  <a:pt x="102" y="59"/>
                </a:cubicBezTo>
                <a:cubicBezTo>
                  <a:pt x="117" y="57"/>
                  <a:pt x="132" y="57"/>
                  <a:pt x="148" y="61"/>
                </a:cubicBezTo>
                <a:close/>
                <a:moveTo>
                  <a:pt x="210" y="291"/>
                </a:moveTo>
                <a:cubicBezTo>
                  <a:pt x="210" y="306"/>
                  <a:pt x="210" y="306"/>
                  <a:pt x="210" y="306"/>
                </a:cubicBezTo>
                <a:cubicBezTo>
                  <a:pt x="159" y="306"/>
                  <a:pt x="159" y="306"/>
                  <a:pt x="159" y="306"/>
                </a:cubicBezTo>
                <a:cubicBezTo>
                  <a:pt x="159" y="291"/>
                  <a:pt x="159" y="291"/>
                  <a:pt x="159" y="291"/>
                </a:cubicBezTo>
                <a:cubicBezTo>
                  <a:pt x="15" y="291"/>
                  <a:pt x="15" y="291"/>
                  <a:pt x="15" y="291"/>
                </a:cubicBezTo>
                <a:cubicBezTo>
                  <a:pt x="0" y="291"/>
                  <a:pt x="0" y="291"/>
                  <a:pt x="0" y="291"/>
                </a:cubicBezTo>
                <a:cubicBezTo>
                  <a:pt x="0" y="263"/>
                  <a:pt x="0" y="263"/>
                  <a:pt x="0" y="263"/>
                </a:cubicBezTo>
                <a:cubicBezTo>
                  <a:pt x="0" y="72"/>
                  <a:pt x="0" y="72"/>
                  <a:pt x="0" y="72"/>
                </a:cubicBezTo>
                <a:cubicBezTo>
                  <a:pt x="11" y="72"/>
                  <a:pt x="11" y="72"/>
                  <a:pt x="11" y="72"/>
                </a:cubicBezTo>
                <a:cubicBezTo>
                  <a:pt x="11" y="39"/>
                  <a:pt x="11" y="39"/>
                  <a:pt x="11" y="39"/>
                </a:cubicBezTo>
                <a:cubicBezTo>
                  <a:pt x="17" y="30"/>
                  <a:pt x="17" y="30"/>
                  <a:pt x="17" y="30"/>
                </a:cubicBezTo>
                <a:cubicBezTo>
                  <a:pt x="43" y="16"/>
                  <a:pt x="73" y="6"/>
                  <a:pt x="104" y="3"/>
                </a:cubicBezTo>
                <a:cubicBezTo>
                  <a:pt x="131" y="0"/>
                  <a:pt x="159" y="2"/>
                  <a:pt x="185" y="10"/>
                </a:cubicBezTo>
                <a:cubicBezTo>
                  <a:pt x="212" y="2"/>
                  <a:pt x="240" y="0"/>
                  <a:pt x="267" y="3"/>
                </a:cubicBezTo>
                <a:cubicBezTo>
                  <a:pt x="298" y="6"/>
                  <a:pt x="328" y="16"/>
                  <a:pt x="353" y="30"/>
                </a:cubicBezTo>
                <a:cubicBezTo>
                  <a:pt x="359" y="39"/>
                  <a:pt x="359" y="39"/>
                  <a:pt x="359" y="39"/>
                </a:cubicBezTo>
                <a:cubicBezTo>
                  <a:pt x="359" y="52"/>
                  <a:pt x="359" y="65"/>
                  <a:pt x="359" y="78"/>
                </a:cubicBezTo>
                <a:cubicBezTo>
                  <a:pt x="370" y="78"/>
                  <a:pt x="370" y="78"/>
                  <a:pt x="370" y="78"/>
                </a:cubicBezTo>
                <a:cubicBezTo>
                  <a:pt x="370" y="291"/>
                  <a:pt x="370" y="291"/>
                  <a:pt x="370" y="291"/>
                </a:cubicBezTo>
                <a:cubicBezTo>
                  <a:pt x="367" y="291"/>
                  <a:pt x="367" y="291"/>
                  <a:pt x="367" y="291"/>
                </a:cubicBezTo>
                <a:cubicBezTo>
                  <a:pt x="356" y="291"/>
                  <a:pt x="356" y="291"/>
                  <a:pt x="356" y="291"/>
                </a:cubicBezTo>
                <a:cubicBezTo>
                  <a:pt x="210" y="291"/>
                  <a:pt x="210" y="291"/>
                  <a:pt x="210" y="291"/>
                </a:cubicBezTo>
                <a:close/>
                <a:moveTo>
                  <a:pt x="356" y="214"/>
                </a:moveTo>
                <a:cubicBezTo>
                  <a:pt x="311" y="263"/>
                  <a:pt x="311" y="263"/>
                  <a:pt x="311" y="263"/>
                </a:cubicBezTo>
                <a:cubicBezTo>
                  <a:pt x="356" y="263"/>
                  <a:pt x="356" y="263"/>
                  <a:pt x="356" y="263"/>
                </a:cubicBezTo>
                <a:cubicBezTo>
                  <a:pt x="356" y="214"/>
                  <a:pt x="356" y="214"/>
                  <a:pt x="356" y="214"/>
                </a:cubicBezTo>
                <a:close/>
                <a:moveTo>
                  <a:pt x="281" y="263"/>
                </a:moveTo>
                <a:cubicBezTo>
                  <a:pt x="276" y="262"/>
                  <a:pt x="270" y="261"/>
                  <a:pt x="265" y="261"/>
                </a:cubicBezTo>
                <a:cubicBezTo>
                  <a:pt x="245" y="258"/>
                  <a:pt x="225" y="257"/>
                  <a:pt x="207" y="263"/>
                </a:cubicBezTo>
                <a:cubicBezTo>
                  <a:pt x="281" y="263"/>
                  <a:pt x="281" y="263"/>
                  <a:pt x="281" y="263"/>
                </a:cubicBezTo>
                <a:close/>
                <a:moveTo>
                  <a:pt x="164" y="263"/>
                </a:moveTo>
                <a:cubicBezTo>
                  <a:pt x="145" y="257"/>
                  <a:pt x="126" y="258"/>
                  <a:pt x="106" y="261"/>
                </a:cubicBezTo>
                <a:cubicBezTo>
                  <a:pt x="100" y="261"/>
                  <a:pt x="95" y="262"/>
                  <a:pt x="89" y="263"/>
                </a:cubicBezTo>
                <a:cubicBezTo>
                  <a:pt x="164" y="263"/>
                  <a:pt x="164" y="263"/>
                  <a:pt x="164" y="263"/>
                </a:cubicBezTo>
                <a:close/>
                <a:moveTo>
                  <a:pt x="223" y="156"/>
                </a:moveTo>
                <a:cubicBezTo>
                  <a:pt x="238" y="152"/>
                  <a:pt x="253" y="151"/>
                  <a:pt x="268" y="153"/>
                </a:cubicBezTo>
                <a:cubicBezTo>
                  <a:pt x="283" y="155"/>
                  <a:pt x="298" y="160"/>
                  <a:pt x="313" y="167"/>
                </a:cubicBezTo>
                <a:cubicBezTo>
                  <a:pt x="317" y="169"/>
                  <a:pt x="320" y="168"/>
                  <a:pt x="321" y="165"/>
                </a:cubicBezTo>
                <a:cubicBezTo>
                  <a:pt x="323" y="161"/>
                  <a:pt x="321" y="158"/>
                  <a:pt x="318" y="156"/>
                </a:cubicBezTo>
                <a:cubicBezTo>
                  <a:pt x="301" y="148"/>
                  <a:pt x="285" y="143"/>
                  <a:pt x="268" y="140"/>
                </a:cubicBezTo>
                <a:cubicBezTo>
                  <a:pt x="251" y="138"/>
                  <a:pt x="235" y="139"/>
                  <a:pt x="218" y="143"/>
                </a:cubicBezTo>
                <a:cubicBezTo>
                  <a:pt x="215" y="144"/>
                  <a:pt x="213" y="148"/>
                  <a:pt x="214" y="151"/>
                </a:cubicBezTo>
                <a:cubicBezTo>
                  <a:pt x="216" y="154"/>
                  <a:pt x="219" y="157"/>
                  <a:pt x="223" y="156"/>
                </a:cubicBezTo>
                <a:close/>
                <a:moveTo>
                  <a:pt x="223" y="125"/>
                </a:moveTo>
                <a:cubicBezTo>
                  <a:pt x="238" y="121"/>
                  <a:pt x="253" y="120"/>
                  <a:pt x="268" y="122"/>
                </a:cubicBezTo>
                <a:cubicBezTo>
                  <a:pt x="283" y="124"/>
                  <a:pt x="298" y="129"/>
                  <a:pt x="313" y="136"/>
                </a:cubicBezTo>
                <a:cubicBezTo>
                  <a:pt x="317" y="138"/>
                  <a:pt x="320" y="137"/>
                  <a:pt x="321" y="133"/>
                </a:cubicBezTo>
                <a:cubicBezTo>
                  <a:pt x="323" y="130"/>
                  <a:pt x="321" y="126"/>
                  <a:pt x="318" y="125"/>
                </a:cubicBezTo>
                <a:cubicBezTo>
                  <a:pt x="301" y="117"/>
                  <a:pt x="285" y="111"/>
                  <a:pt x="268" y="109"/>
                </a:cubicBezTo>
                <a:cubicBezTo>
                  <a:pt x="251" y="107"/>
                  <a:pt x="235" y="108"/>
                  <a:pt x="218" y="112"/>
                </a:cubicBezTo>
                <a:cubicBezTo>
                  <a:pt x="215" y="113"/>
                  <a:pt x="213" y="116"/>
                  <a:pt x="214" y="120"/>
                </a:cubicBezTo>
                <a:cubicBezTo>
                  <a:pt x="216" y="123"/>
                  <a:pt x="219" y="125"/>
                  <a:pt x="223" y="125"/>
                </a:cubicBezTo>
                <a:close/>
                <a:moveTo>
                  <a:pt x="223" y="94"/>
                </a:moveTo>
                <a:cubicBezTo>
                  <a:pt x="238" y="90"/>
                  <a:pt x="253" y="89"/>
                  <a:pt x="268" y="91"/>
                </a:cubicBezTo>
                <a:cubicBezTo>
                  <a:pt x="283" y="93"/>
                  <a:pt x="298" y="98"/>
                  <a:pt x="313" y="106"/>
                </a:cubicBezTo>
                <a:cubicBezTo>
                  <a:pt x="317" y="107"/>
                  <a:pt x="320" y="106"/>
                  <a:pt x="321" y="103"/>
                </a:cubicBezTo>
                <a:cubicBezTo>
                  <a:pt x="323" y="100"/>
                  <a:pt x="321" y="96"/>
                  <a:pt x="318" y="94"/>
                </a:cubicBezTo>
                <a:cubicBezTo>
                  <a:pt x="301" y="86"/>
                  <a:pt x="285" y="81"/>
                  <a:pt x="268" y="79"/>
                </a:cubicBezTo>
                <a:cubicBezTo>
                  <a:pt x="251" y="76"/>
                  <a:pt x="235" y="77"/>
                  <a:pt x="218" y="81"/>
                </a:cubicBezTo>
                <a:cubicBezTo>
                  <a:pt x="215" y="82"/>
                  <a:pt x="213" y="86"/>
                  <a:pt x="214" y="89"/>
                </a:cubicBezTo>
                <a:cubicBezTo>
                  <a:pt x="216" y="93"/>
                  <a:pt x="219" y="95"/>
                  <a:pt x="223" y="94"/>
                </a:cubicBezTo>
                <a:close/>
                <a:moveTo>
                  <a:pt x="223" y="62"/>
                </a:moveTo>
                <a:cubicBezTo>
                  <a:pt x="238" y="58"/>
                  <a:pt x="253" y="58"/>
                  <a:pt x="268" y="60"/>
                </a:cubicBezTo>
                <a:cubicBezTo>
                  <a:pt x="283" y="62"/>
                  <a:pt x="298" y="66"/>
                  <a:pt x="313" y="74"/>
                </a:cubicBezTo>
                <a:cubicBezTo>
                  <a:pt x="317" y="75"/>
                  <a:pt x="320" y="74"/>
                  <a:pt x="321" y="71"/>
                </a:cubicBezTo>
                <a:cubicBezTo>
                  <a:pt x="323" y="68"/>
                  <a:pt x="321" y="64"/>
                  <a:pt x="318" y="62"/>
                </a:cubicBezTo>
                <a:cubicBezTo>
                  <a:pt x="301" y="54"/>
                  <a:pt x="285" y="49"/>
                  <a:pt x="268" y="47"/>
                </a:cubicBezTo>
                <a:cubicBezTo>
                  <a:pt x="251" y="45"/>
                  <a:pt x="235" y="45"/>
                  <a:pt x="218" y="50"/>
                </a:cubicBezTo>
                <a:cubicBezTo>
                  <a:pt x="215" y="50"/>
                  <a:pt x="213" y="54"/>
                  <a:pt x="214" y="57"/>
                </a:cubicBezTo>
                <a:cubicBezTo>
                  <a:pt x="216" y="61"/>
                  <a:pt x="219" y="63"/>
                  <a:pt x="223" y="62"/>
                </a:cubicBezTo>
                <a:close/>
                <a:moveTo>
                  <a:pt x="106" y="25"/>
                </a:moveTo>
                <a:cubicBezTo>
                  <a:pt x="129" y="22"/>
                  <a:pt x="152" y="24"/>
                  <a:pt x="174" y="30"/>
                </a:cubicBezTo>
                <a:cubicBezTo>
                  <a:pt x="174" y="243"/>
                  <a:pt x="174" y="243"/>
                  <a:pt x="174" y="243"/>
                </a:cubicBezTo>
                <a:cubicBezTo>
                  <a:pt x="154" y="236"/>
                  <a:pt x="129" y="236"/>
                  <a:pt x="104" y="239"/>
                </a:cubicBezTo>
                <a:cubicBezTo>
                  <a:pt x="79" y="241"/>
                  <a:pt x="53" y="247"/>
                  <a:pt x="33" y="252"/>
                </a:cubicBezTo>
                <a:cubicBezTo>
                  <a:pt x="33" y="46"/>
                  <a:pt x="33" y="46"/>
                  <a:pt x="33" y="46"/>
                </a:cubicBezTo>
                <a:cubicBezTo>
                  <a:pt x="55" y="35"/>
                  <a:pt x="80" y="27"/>
                  <a:pt x="106" y="25"/>
                </a:cubicBezTo>
                <a:close/>
                <a:moveTo>
                  <a:pt x="294" y="242"/>
                </a:moveTo>
                <a:cubicBezTo>
                  <a:pt x="288" y="206"/>
                  <a:pt x="288" y="206"/>
                  <a:pt x="288" y="206"/>
                </a:cubicBezTo>
                <a:cubicBezTo>
                  <a:pt x="285" y="192"/>
                  <a:pt x="285" y="192"/>
                  <a:pt x="285" y="192"/>
                </a:cubicBezTo>
                <a:cubicBezTo>
                  <a:pt x="299" y="193"/>
                  <a:pt x="299" y="193"/>
                  <a:pt x="299" y="193"/>
                </a:cubicBezTo>
                <a:cubicBezTo>
                  <a:pt x="337" y="195"/>
                  <a:pt x="337" y="195"/>
                  <a:pt x="337" y="195"/>
                </a:cubicBezTo>
                <a:cubicBezTo>
                  <a:pt x="337" y="46"/>
                  <a:pt x="337" y="46"/>
                  <a:pt x="337" y="46"/>
                </a:cubicBezTo>
                <a:cubicBezTo>
                  <a:pt x="315" y="35"/>
                  <a:pt x="290" y="27"/>
                  <a:pt x="265" y="25"/>
                </a:cubicBezTo>
                <a:cubicBezTo>
                  <a:pt x="242" y="22"/>
                  <a:pt x="219" y="24"/>
                  <a:pt x="196" y="30"/>
                </a:cubicBezTo>
                <a:cubicBezTo>
                  <a:pt x="196" y="243"/>
                  <a:pt x="196" y="243"/>
                  <a:pt x="196" y="243"/>
                </a:cubicBezTo>
                <a:cubicBezTo>
                  <a:pt x="217" y="236"/>
                  <a:pt x="242" y="236"/>
                  <a:pt x="267" y="239"/>
                </a:cubicBezTo>
                <a:cubicBezTo>
                  <a:pt x="276" y="240"/>
                  <a:pt x="285" y="241"/>
                  <a:pt x="294" y="242"/>
                </a:cubicBezTo>
                <a:close/>
                <a:moveTo>
                  <a:pt x="332" y="217"/>
                </a:moveTo>
                <a:cubicBezTo>
                  <a:pt x="312" y="216"/>
                  <a:pt x="312" y="216"/>
                  <a:pt x="312" y="216"/>
                </a:cubicBezTo>
                <a:cubicBezTo>
                  <a:pt x="315" y="236"/>
                  <a:pt x="315" y="236"/>
                  <a:pt x="315" y="236"/>
                </a:cubicBezTo>
                <a:cubicBezTo>
                  <a:pt x="332" y="217"/>
                  <a:pt x="332" y="217"/>
                  <a:pt x="332" y="217"/>
                </a:cubicBezTo>
                <a:close/>
                <a:moveTo>
                  <a:pt x="148" y="154"/>
                </a:moveTo>
                <a:cubicBezTo>
                  <a:pt x="151" y="155"/>
                  <a:pt x="155" y="153"/>
                  <a:pt x="156" y="149"/>
                </a:cubicBezTo>
                <a:cubicBezTo>
                  <a:pt x="157" y="146"/>
                  <a:pt x="155" y="142"/>
                  <a:pt x="152" y="141"/>
                </a:cubicBezTo>
                <a:cubicBezTo>
                  <a:pt x="136" y="138"/>
                  <a:pt x="119" y="137"/>
                  <a:pt x="102" y="140"/>
                </a:cubicBezTo>
                <a:cubicBezTo>
                  <a:pt x="86" y="143"/>
                  <a:pt x="69" y="148"/>
                  <a:pt x="53" y="157"/>
                </a:cubicBezTo>
                <a:cubicBezTo>
                  <a:pt x="49" y="159"/>
                  <a:pt x="48" y="162"/>
                  <a:pt x="49" y="166"/>
                </a:cubicBezTo>
                <a:cubicBezTo>
                  <a:pt x="50" y="169"/>
                  <a:pt x="54" y="170"/>
                  <a:pt x="57" y="168"/>
                </a:cubicBezTo>
                <a:cubicBezTo>
                  <a:pt x="72" y="160"/>
                  <a:pt x="87" y="155"/>
                  <a:pt x="102" y="153"/>
                </a:cubicBezTo>
                <a:cubicBezTo>
                  <a:pt x="117" y="150"/>
                  <a:pt x="132" y="151"/>
                  <a:pt x="148" y="154"/>
                </a:cubicBezTo>
                <a:close/>
                <a:moveTo>
                  <a:pt x="148" y="123"/>
                </a:moveTo>
                <a:cubicBezTo>
                  <a:pt x="151" y="124"/>
                  <a:pt x="155" y="121"/>
                  <a:pt x="156" y="118"/>
                </a:cubicBezTo>
                <a:cubicBezTo>
                  <a:pt x="157" y="115"/>
                  <a:pt x="155" y="111"/>
                  <a:pt x="152" y="110"/>
                </a:cubicBezTo>
                <a:cubicBezTo>
                  <a:pt x="136" y="107"/>
                  <a:pt x="119" y="106"/>
                  <a:pt x="102" y="109"/>
                </a:cubicBezTo>
                <a:cubicBezTo>
                  <a:pt x="86" y="111"/>
                  <a:pt x="69" y="117"/>
                  <a:pt x="53" y="126"/>
                </a:cubicBezTo>
                <a:cubicBezTo>
                  <a:pt x="49" y="127"/>
                  <a:pt x="48" y="131"/>
                  <a:pt x="49" y="134"/>
                </a:cubicBezTo>
                <a:cubicBezTo>
                  <a:pt x="50" y="138"/>
                  <a:pt x="54" y="139"/>
                  <a:pt x="57" y="137"/>
                </a:cubicBezTo>
                <a:cubicBezTo>
                  <a:pt x="72" y="129"/>
                  <a:pt x="87" y="124"/>
                  <a:pt x="102" y="122"/>
                </a:cubicBezTo>
                <a:cubicBezTo>
                  <a:pt x="117" y="119"/>
                  <a:pt x="132" y="120"/>
                  <a:pt x="148" y="123"/>
                </a:cubicBezTo>
                <a:close/>
                <a:moveTo>
                  <a:pt x="148" y="92"/>
                </a:moveTo>
                <a:cubicBezTo>
                  <a:pt x="132" y="89"/>
                  <a:pt x="117" y="89"/>
                  <a:pt x="102" y="91"/>
                </a:cubicBezTo>
                <a:cubicBezTo>
                  <a:pt x="87" y="93"/>
                  <a:pt x="72" y="99"/>
                  <a:pt x="57" y="106"/>
                </a:cubicBezTo>
                <a:cubicBezTo>
                  <a:pt x="54" y="108"/>
                  <a:pt x="50" y="107"/>
                  <a:pt x="49" y="104"/>
                </a:cubicBezTo>
                <a:cubicBezTo>
                  <a:pt x="48" y="101"/>
                  <a:pt x="49" y="97"/>
                  <a:pt x="53" y="95"/>
                </a:cubicBezTo>
                <a:cubicBezTo>
                  <a:pt x="69" y="87"/>
                  <a:pt x="86" y="81"/>
                  <a:pt x="102" y="78"/>
                </a:cubicBezTo>
                <a:cubicBezTo>
                  <a:pt x="119" y="76"/>
                  <a:pt x="136" y="76"/>
                  <a:pt x="152" y="80"/>
                </a:cubicBezTo>
                <a:cubicBezTo>
                  <a:pt x="155" y="80"/>
                  <a:pt x="157" y="84"/>
                  <a:pt x="156" y="87"/>
                </a:cubicBezTo>
                <a:cubicBezTo>
                  <a:pt x="155" y="91"/>
                  <a:pt x="151" y="93"/>
                  <a:pt x="148" y="92"/>
                </a:cubicBez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24" name="图片 23"/>
          <p:cNvSpPr/>
          <p:nvPr/>
        </p:nvSpPr>
        <p:spPr>
          <a:xfrm>
            <a:off x="3903025" y="3177415"/>
            <a:ext cx="1164422" cy="377026"/>
          </a:xfrm>
          <a:prstGeom prst="rect">
            <a:avLst/>
          </a:prstGeom>
        </p:spPr>
        <p:txBody>
          <a:bodyPr wrap="none" lIns="68580" tIns="34290" rIns="68580" bIns="34290">
            <a:spAutoFit/>
          </a:bodyPr>
          <a:lstStyle/>
          <a:p>
            <a:pPr algn="ctr"/>
            <a:r>
              <a:rPr lang="zh-CN" altLang="en-US" sz="2000" b="1" dirty="0" smtClean="0">
                <a:solidFill>
                  <a:srgbClr val="002060"/>
                </a:solidFill>
              </a:rPr>
              <a:t>关键文本</a:t>
            </a:r>
            <a:endParaRPr lang="zh-CN" altLang="en-US" sz="2000" b="1" dirty="0">
              <a:solidFill>
                <a:srgbClr val="002060"/>
              </a:solidFill>
            </a:endParaRPr>
          </a:p>
        </p:txBody>
      </p:sp>
      <p:sp>
        <p:nvSpPr>
          <p:cNvPr id="26" name="图片 25"/>
          <p:cNvSpPr/>
          <p:nvPr/>
        </p:nvSpPr>
        <p:spPr>
          <a:xfrm>
            <a:off x="6258005" y="3177415"/>
            <a:ext cx="1164422" cy="377026"/>
          </a:xfrm>
          <a:prstGeom prst="rect">
            <a:avLst/>
          </a:prstGeom>
        </p:spPr>
        <p:txBody>
          <a:bodyPr wrap="none" lIns="68580" tIns="34290" rIns="68580" bIns="34290">
            <a:spAutoFit/>
          </a:bodyPr>
          <a:lstStyle/>
          <a:p>
            <a:pPr algn="ctr"/>
            <a:r>
              <a:rPr lang="zh-CN" altLang="en-US" sz="2000" b="1" dirty="0" smtClean="0">
                <a:solidFill>
                  <a:srgbClr val="002060"/>
                </a:solidFill>
              </a:rPr>
              <a:t>关键文本</a:t>
            </a:r>
            <a:endParaRPr lang="zh-CN" altLang="en-US" sz="2000" b="1" dirty="0">
              <a:solidFill>
                <a:srgbClr val="002060"/>
              </a:solidFill>
            </a:endParaRPr>
          </a:p>
        </p:txBody>
      </p:sp>
      <p:sp>
        <p:nvSpPr>
          <p:cNvPr id="28" name="图片 27"/>
          <p:cNvSpPr txBox="1"/>
          <p:nvPr/>
        </p:nvSpPr>
        <p:spPr>
          <a:xfrm>
            <a:off x="1259632" y="3712003"/>
            <a:ext cx="1735242" cy="954107"/>
          </a:xfrm>
          <a:prstGeom prst="rect">
            <a:avLst/>
          </a:prstGeom>
          <a:noFill/>
        </p:spPr>
        <p:txBody>
          <a:bodyPr wrap="square" rtlCol="0">
            <a:spAutoFit/>
          </a:bodyPr>
          <a:lstStyle/>
          <a:p>
            <a:pPr lvl="0" algn="ctr"/>
            <a:r>
              <a:rPr lang="en-US" altLang="zh-CN" sz="1400" dirty="0" smtClean="0">
                <a:solidFill>
                  <a:schemeClr val="tx1">
                    <a:lumMod val="65000"/>
                    <a:lumOff val="35000"/>
                  </a:schemeClr>
                </a:solidFill>
                <a:latin typeface="微软雅黑"/>
                <a:cs typeface="Lato Regular" charset="0"/>
                <a:sym typeface="Lato Regular" charset="0"/>
              </a:rPr>
              <a:t>TH</a:t>
            </a:r>
            <a:r>
              <a:rPr lang="zh-CN" altLang="en-US" sz="1400" dirty="0" smtClean="0">
                <a:solidFill>
                  <a:schemeClr val="tx1">
                    <a:lumMod val="65000"/>
                    <a:lumOff val="35000"/>
                  </a:schemeClr>
                </a:solidFill>
                <a:latin typeface="微软雅黑"/>
                <a:cs typeface="Lato Regular" charset="0"/>
                <a:sym typeface="Lato Regular" charset="0"/>
              </a:rPr>
              <a:t>致力于</a:t>
            </a:r>
            <a:r>
              <a:rPr lang="zh-CN" altLang="en-US" sz="1400" dirty="0">
                <a:solidFill>
                  <a:schemeClr val="tx1">
                    <a:lumMod val="65000"/>
                    <a:lumOff val="35000"/>
                  </a:schemeClr>
                </a:solidFill>
                <a:latin typeface="微软雅黑"/>
                <a:cs typeface="Lato Regular" charset="0"/>
                <a:sym typeface="Lato Regular" charset="0"/>
              </a:rPr>
              <a:t>教学课件、教学设计、汇报</a:t>
            </a:r>
            <a:r>
              <a:rPr lang="en-US" altLang="zh-CN" sz="1400" dirty="0">
                <a:solidFill>
                  <a:schemeClr val="tx1">
                    <a:lumMod val="65000"/>
                    <a:lumOff val="35000"/>
                  </a:schemeClr>
                </a:solidFill>
                <a:latin typeface="微软雅黑"/>
                <a:cs typeface="Lato Regular" charset="0"/>
                <a:sym typeface="Lato Regular" charset="0"/>
              </a:rPr>
              <a:t>PPT</a:t>
            </a:r>
            <a:r>
              <a:rPr lang="zh-CN" altLang="en-US" sz="1400" dirty="0">
                <a:solidFill>
                  <a:schemeClr val="tx1">
                    <a:lumMod val="65000"/>
                    <a:lumOff val="35000"/>
                  </a:schemeClr>
                </a:solidFill>
                <a:latin typeface="微软雅黑"/>
                <a:cs typeface="Lato Regular" charset="0"/>
                <a:sym typeface="Lato Regular" charset="0"/>
              </a:rPr>
              <a:t>及相册</a:t>
            </a:r>
            <a:r>
              <a:rPr lang="en-US" altLang="zh-CN" sz="1400" dirty="0">
                <a:solidFill>
                  <a:schemeClr val="tx1">
                    <a:lumMod val="65000"/>
                    <a:lumOff val="35000"/>
                  </a:schemeClr>
                </a:solidFill>
                <a:latin typeface="微软雅黑"/>
                <a:cs typeface="Lato Regular" charset="0"/>
                <a:sym typeface="Lato Regular" charset="0"/>
              </a:rPr>
              <a:t>PPT</a:t>
            </a:r>
            <a:r>
              <a:rPr lang="zh-CN" altLang="en-US" sz="1400" dirty="0">
                <a:solidFill>
                  <a:schemeClr val="tx1">
                    <a:lumMod val="65000"/>
                    <a:lumOff val="35000"/>
                  </a:schemeClr>
                </a:solidFill>
                <a:latin typeface="微软雅黑"/>
                <a:cs typeface="Lato Regular" charset="0"/>
                <a:sym typeface="Lato Regular" charset="0"/>
              </a:rPr>
              <a:t>的原创设计与美化。</a:t>
            </a:r>
          </a:p>
        </p:txBody>
      </p:sp>
      <p:sp>
        <p:nvSpPr>
          <p:cNvPr id="29" name="图片 28"/>
          <p:cNvSpPr txBox="1"/>
          <p:nvPr/>
        </p:nvSpPr>
        <p:spPr>
          <a:xfrm>
            <a:off x="3650738" y="3712003"/>
            <a:ext cx="1735242" cy="954107"/>
          </a:xfrm>
          <a:prstGeom prst="rect">
            <a:avLst/>
          </a:prstGeom>
          <a:noFill/>
        </p:spPr>
        <p:txBody>
          <a:bodyPr wrap="square" rtlCol="0">
            <a:spAutoFit/>
          </a:bodyPr>
          <a:lstStyle/>
          <a:p>
            <a:pPr lvl="0" algn="ctr"/>
            <a:r>
              <a:rPr lang="en-US" altLang="zh-CN" sz="1400" dirty="0" smtClean="0">
                <a:solidFill>
                  <a:schemeClr val="tx1">
                    <a:lumMod val="65000"/>
                    <a:lumOff val="35000"/>
                  </a:schemeClr>
                </a:solidFill>
                <a:latin typeface="微软雅黑"/>
                <a:cs typeface="Lato Regular" charset="0"/>
                <a:sym typeface="Lato Regular" charset="0"/>
              </a:rPr>
              <a:t>TH</a:t>
            </a:r>
            <a:r>
              <a:rPr lang="zh-CN" altLang="en-US" sz="1400" dirty="0" smtClean="0">
                <a:solidFill>
                  <a:schemeClr val="tx1">
                    <a:lumMod val="65000"/>
                    <a:lumOff val="35000"/>
                  </a:schemeClr>
                </a:solidFill>
                <a:latin typeface="微软雅黑"/>
                <a:cs typeface="Lato Regular" charset="0"/>
                <a:sym typeface="Lato Regular" charset="0"/>
              </a:rPr>
              <a:t>致力于</a:t>
            </a:r>
            <a:r>
              <a:rPr lang="zh-CN" altLang="en-US" sz="1400" dirty="0">
                <a:solidFill>
                  <a:schemeClr val="tx1">
                    <a:lumMod val="65000"/>
                    <a:lumOff val="35000"/>
                  </a:schemeClr>
                </a:solidFill>
                <a:latin typeface="微软雅黑"/>
                <a:cs typeface="Lato Regular" charset="0"/>
                <a:sym typeface="Lato Regular" charset="0"/>
              </a:rPr>
              <a:t>教学课件、教学设计、汇报</a:t>
            </a:r>
            <a:r>
              <a:rPr lang="en-US" altLang="zh-CN" sz="1400" dirty="0">
                <a:solidFill>
                  <a:schemeClr val="tx1">
                    <a:lumMod val="65000"/>
                    <a:lumOff val="35000"/>
                  </a:schemeClr>
                </a:solidFill>
                <a:latin typeface="微软雅黑"/>
                <a:cs typeface="Lato Regular" charset="0"/>
                <a:sym typeface="Lato Regular" charset="0"/>
              </a:rPr>
              <a:t>PPT</a:t>
            </a:r>
            <a:r>
              <a:rPr lang="zh-CN" altLang="en-US" sz="1400" dirty="0">
                <a:solidFill>
                  <a:schemeClr val="tx1">
                    <a:lumMod val="65000"/>
                    <a:lumOff val="35000"/>
                  </a:schemeClr>
                </a:solidFill>
                <a:latin typeface="微软雅黑"/>
                <a:cs typeface="Lato Regular" charset="0"/>
                <a:sym typeface="Lato Regular" charset="0"/>
              </a:rPr>
              <a:t>及相册</a:t>
            </a:r>
            <a:r>
              <a:rPr lang="en-US" altLang="zh-CN" sz="1400" dirty="0">
                <a:solidFill>
                  <a:schemeClr val="tx1">
                    <a:lumMod val="65000"/>
                    <a:lumOff val="35000"/>
                  </a:schemeClr>
                </a:solidFill>
                <a:latin typeface="微软雅黑"/>
                <a:cs typeface="Lato Regular" charset="0"/>
                <a:sym typeface="Lato Regular" charset="0"/>
              </a:rPr>
              <a:t>PPT</a:t>
            </a:r>
            <a:r>
              <a:rPr lang="zh-CN" altLang="en-US" sz="1400" dirty="0">
                <a:solidFill>
                  <a:schemeClr val="tx1">
                    <a:lumMod val="65000"/>
                    <a:lumOff val="35000"/>
                  </a:schemeClr>
                </a:solidFill>
                <a:latin typeface="微软雅黑"/>
                <a:cs typeface="Lato Regular" charset="0"/>
                <a:sym typeface="Lato Regular" charset="0"/>
              </a:rPr>
              <a:t>的原创设计与美化。</a:t>
            </a:r>
          </a:p>
        </p:txBody>
      </p:sp>
      <p:sp>
        <p:nvSpPr>
          <p:cNvPr id="30" name="图片 29"/>
          <p:cNvSpPr txBox="1"/>
          <p:nvPr/>
        </p:nvSpPr>
        <p:spPr>
          <a:xfrm>
            <a:off x="6012160" y="3712003"/>
            <a:ext cx="1735242" cy="954107"/>
          </a:xfrm>
          <a:prstGeom prst="rect">
            <a:avLst/>
          </a:prstGeom>
          <a:noFill/>
        </p:spPr>
        <p:txBody>
          <a:bodyPr wrap="square" rtlCol="0">
            <a:spAutoFit/>
          </a:bodyPr>
          <a:lstStyle/>
          <a:p>
            <a:pPr lvl="0" algn="ctr"/>
            <a:r>
              <a:rPr lang="en-US" altLang="zh-CN" sz="1400" dirty="0" smtClean="0">
                <a:solidFill>
                  <a:schemeClr val="tx1">
                    <a:lumMod val="65000"/>
                    <a:lumOff val="35000"/>
                  </a:schemeClr>
                </a:solidFill>
                <a:latin typeface="微软雅黑"/>
                <a:cs typeface="Lato Regular" charset="0"/>
                <a:sym typeface="Lato Regular" charset="0"/>
              </a:rPr>
              <a:t>TH</a:t>
            </a:r>
            <a:r>
              <a:rPr lang="zh-CN" altLang="en-US" sz="1400" dirty="0" smtClean="0">
                <a:solidFill>
                  <a:schemeClr val="tx1">
                    <a:lumMod val="65000"/>
                    <a:lumOff val="35000"/>
                  </a:schemeClr>
                </a:solidFill>
                <a:latin typeface="微软雅黑"/>
                <a:cs typeface="Lato Regular" charset="0"/>
                <a:sym typeface="Lato Regular" charset="0"/>
              </a:rPr>
              <a:t>致力于</a:t>
            </a:r>
            <a:r>
              <a:rPr lang="zh-CN" altLang="en-US" sz="1400" dirty="0">
                <a:solidFill>
                  <a:schemeClr val="tx1">
                    <a:lumMod val="65000"/>
                    <a:lumOff val="35000"/>
                  </a:schemeClr>
                </a:solidFill>
                <a:latin typeface="微软雅黑"/>
                <a:cs typeface="Lato Regular" charset="0"/>
                <a:sym typeface="Lato Regular" charset="0"/>
              </a:rPr>
              <a:t>教学课件、教学设计、汇报</a:t>
            </a:r>
            <a:r>
              <a:rPr lang="en-US" altLang="zh-CN" sz="1400" dirty="0">
                <a:solidFill>
                  <a:schemeClr val="tx1">
                    <a:lumMod val="65000"/>
                    <a:lumOff val="35000"/>
                  </a:schemeClr>
                </a:solidFill>
                <a:latin typeface="微软雅黑"/>
                <a:cs typeface="Lato Regular" charset="0"/>
                <a:sym typeface="Lato Regular" charset="0"/>
              </a:rPr>
              <a:t>PPT</a:t>
            </a:r>
            <a:r>
              <a:rPr lang="zh-CN" altLang="en-US" sz="1400" dirty="0">
                <a:solidFill>
                  <a:schemeClr val="tx1">
                    <a:lumMod val="65000"/>
                    <a:lumOff val="35000"/>
                  </a:schemeClr>
                </a:solidFill>
                <a:latin typeface="微软雅黑"/>
                <a:cs typeface="Lato Regular" charset="0"/>
                <a:sym typeface="Lato Regular" charset="0"/>
              </a:rPr>
              <a:t>及相册</a:t>
            </a:r>
            <a:r>
              <a:rPr lang="en-US" altLang="zh-CN" sz="1400" dirty="0">
                <a:solidFill>
                  <a:schemeClr val="tx1">
                    <a:lumMod val="65000"/>
                    <a:lumOff val="35000"/>
                  </a:schemeClr>
                </a:solidFill>
                <a:latin typeface="微软雅黑"/>
                <a:cs typeface="Lato Regular" charset="0"/>
                <a:sym typeface="Lato Regular" charset="0"/>
              </a:rPr>
              <a:t>PPT</a:t>
            </a:r>
            <a:r>
              <a:rPr lang="zh-CN" altLang="en-US" sz="1400" dirty="0">
                <a:solidFill>
                  <a:schemeClr val="tx1">
                    <a:lumMod val="65000"/>
                    <a:lumOff val="35000"/>
                  </a:schemeClr>
                </a:solidFill>
                <a:latin typeface="微软雅黑"/>
                <a:cs typeface="Lato Regular" charset="0"/>
                <a:sym typeface="Lato Regular" charset="0"/>
              </a:rPr>
              <a:t>的原创设计与美化。</a:t>
            </a:r>
          </a:p>
        </p:txBody>
      </p:sp>
    </p:spTree>
    <p:extLst>
      <p:ext uri="{BB962C8B-B14F-4D97-AF65-F5344CB8AC3E}">
        <p14:creationId xmlns:p14="http://schemas.microsoft.com/office/powerpoint/2010/main" val="668661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750" fill="hold"/>
                                        <p:tgtEl>
                                          <p:spTgt spid="12"/>
                                        </p:tgtEl>
                                        <p:attrNameLst>
                                          <p:attrName>ppt_x</p:attrName>
                                        </p:attrNameLst>
                                      </p:cBhvr>
                                      <p:tavLst>
                                        <p:tav tm="0">
                                          <p:val>
                                            <p:strVal val="#ppt_x"/>
                                          </p:val>
                                        </p:tav>
                                        <p:tav tm="100000">
                                          <p:val>
                                            <p:strVal val="#ppt_x"/>
                                          </p:val>
                                        </p:tav>
                                      </p:tavLst>
                                    </p:anim>
                                    <p:anim calcmode="lin" valueType="num">
                                      <p:cBhvr additive="base">
                                        <p:cTn id="8" dur="750" fill="hold"/>
                                        <p:tgtEl>
                                          <p:spTgt spid="12"/>
                                        </p:tgtEl>
                                        <p:attrNameLst>
                                          <p:attrName>ppt_y</p:attrName>
                                        </p:attrNameLst>
                                      </p:cBhvr>
                                      <p:tavLst>
                                        <p:tav tm="0">
                                          <p:val>
                                            <p:strVal val="1+#ppt_h/2"/>
                                          </p:val>
                                        </p:tav>
                                        <p:tav tm="100000">
                                          <p:val>
                                            <p:strVal val="#ppt_y"/>
                                          </p:val>
                                        </p:tav>
                                      </p:tavLst>
                                    </p:anim>
                                  </p:childTnLst>
                                </p:cTn>
                              </p:par>
                              <p:par>
                                <p:cTn id="9" presetID="2" presetClass="entr" presetSubtype="4" decel="100000"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750" fill="hold"/>
                                        <p:tgtEl>
                                          <p:spTgt spid="16"/>
                                        </p:tgtEl>
                                        <p:attrNameLst>
                                          <p:attrName>ppt_x</p:attrName>
                                        </p:attrNameLst>
                                      </p:cBhvr>
                                      <p:tavLst>
                                        <p:tav tm="0">
                                          <p:val>
                                            <p:strVal val="#ppt_x"/>
                                          </p:val>
                                        </p:tav>
                                        <p:tav tm="100000">
                                          <p:val>
                                            <p:strVal val="#ppt_x"/>
                                          </p:val>
                                        </p:tav>
                                      </p:tavLst>
                                    </p:anim>
                                    <p:anim calcmode="lin" valueType="num">
                                      <p:cBhvr additive="base">
                                        <p:cTn id="12" dur="750" fill="hold"/>
                                        <p:tgtEl>
                                          <p:spTgt spid="16"/>
                                        </p:tgtEl>
                                        <p:attrNameLst>
                                          <p:attrName>ppt_y</p:attrName>
                                        </p:attrNameLst>
                                      </p:cBhvr>
                                      <p:tavLst>
                                        <p:tav tm="0">
                                          <p:val>
                                            <p:strVal val="1+#ppt_h/2"/>
                                          </p:val>
                                        </p:tav>
                                        <p:tav tm="100000">
                                          <p:val>
                                            <p:strVal val="#ppt_y"/>
                                          </p:val>
                                        </p:tav>
                                      </p:tavLst>
                                    </p:anim>
                                  </p:childTnLst>
                                </p:cTn>
                              </p:par>
                              <p:par>
                                <p:cTn id="13" presetID="2" presetClass="entr" presetSubtype="4" decel="100000"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750" fill="hold"/>
                                        <p:tgtEl>
                                          <p:spTgt spid="19"/>
                                        </p:tgtEl>
                                        <p:attrNameLst>
                                          <p:attrName>ppt_x</p:attrName>
                                        </p:attrNameLst>
                                      </p:cBhvr>
                                      <p:tavLst>
                                        <p:tav tm="0">
                                          <p:val>
                                            <p:strVal val="#ppt_x"/>
                                          </p:val>
                                        </p:tav>
                                        <p:tav tm="100000">
                                          <p:val>
                                            <p:strVal val="#ppt_x"/>
                                          </p:val>
                                        </p:tav>
                                      </p:tavLst>
                                    </p:anim>
                                    <p:anim calcmode="lin" valueType="num">
                                      <p:cBhvr additive="base">
                                        <p:cTn id="16" dur="750" fill="hold"/>
                                        <p:tgtEl>
                                          <p:spTgt spid="19"/>
                                        </p:tgtEl>
                                        <p:attrNameLst>
                                          <p:attrName>ppt_y</p:attrName>
                                        </p:attrNameLst>
                                      </p:cBhvr>
                                      <p:tavLst>
                                        <p:tav tm="0">
                                          <p:val>
                                            <p:strVal val="1+#ppt_h/2"/>
                                          </p:val>
                                        </p:tav>
                                        <p:tav tm="100000">
                                          <p:val>
                                            <p:strVal val="#ppt_y"/>
                                          </p:val>
                                        </p:tav>
                                      </p:tavLst>
                                    </p:anim>
                                  </p:childTnLst>
                                </p:cTn>
                              </p:par>
                              <p:par>
                                <p:cTn id="17" presetID="23" presetClass="entr" presetSubtype="288" fill="hold" grpId="0" nodeType="withEffect">
                                  <p:stCondLst>
                                    <p:cond delay="250"/>
                                  </p:stCondLst>
                                  <p:childTnLst>
                                    <p:set>
                                      <p:cBhvr>
                                        <p:cTn id="18" dur="1" fill="hold">
                                          <p:stCondLst>
                                            <p:cond delay="0"/>
                                          </p:stCondLst>
                                        </p:cTn>
                                        <p:tgtEl>
                                          <p:spTgt spid="15"/>
                                        </p:tgtEl>
                                        <p:attrNameLst>
                                          <p:attrName>style.visibility</p:attrName>
                                        </p:attrNameLst>
                                      </p:cBhvr>
                                      <p:to>
                                        <p:strVal val="visible"/>
                                      </p:to>
                                    </p:set>
                                    <p:anim calcmode="lin" valueType="num">
                                      <p:cBhvr>
                                        <p:cTn id="19" dur="500" fill="hold"/>
                                        <p:tgtEl>
                                          <p:spTgt spid="15"/>
                                        </p:tgtEl>
                                        <p:attrNameLst>
                                          <p:attrName>ppt_w</p:attrName>
                                        </p:attrNameLst>
                                      </p:cBhvr>
                                      <p:tavLst>
                                        <p:tav tm="0">
                                          <p:val>
                                            <p:strVal val="4/3*#ppt_w"/>
                                          </p:val>
                                        </p:tav>
                                        <p:tav tm="100000">
                                          <p:val>
                                            <p:strVal val="#ppt_w"/>
                                          </p:val>
                                        </p:tav>
                                      </p:tavLst>
                                    </p:anim>
                                    <p:anim calcmode="lin" valueType="num">
                                      <p:cBhvr>
                                        <p:cTn id="20" dur="500" fill="hold"/>
                                        <p:tgtEl>
                                          <p:spTgt spid="15"/>
                                        </p:tgtEl>
                                        <p:attrNameLst>
                                          <p:attrName>ppt_h</p:attrName>
                                        </p:attrNameLst>
                                      </p:cBhvr>
                                      <p:tavLst>
                                        <p:tav tm="0">
                                          <p:val>
                                            <p:strVal val="4/3*#ppt_h"/>
                                          </p:val>
                                        </p:tav>
                                        <p:tav tm="100000">
                                          <p:val>
                                            <p:strVal val="#ppt_h"/>
                                          </p:val>
                                        </p:tav>
                                      </p:tavLst>
                                    </p:anim>
                                  </p:childTnLst>
                                </p:cTn>
                              </p:par>
                              <p:par>
                                <p:cTn id="21" presetID="23" presetClass="entr" presetSubtype="288" fill="hold" grpId="0" nodeType="withEffect">
                                  <p:stCondLst>
                                    <p:cond delay="250"/>
                                  </p:stCondLst>
                                  <p:childTnLst>
                                    <p:set>
                                      <p:cBhvr>
                                        <p:cTn id="22" dur="1" fill="hold">
                                          <p:stCondLst>
                                            <p:cond delay="0"/>
                                          </p:stCondLst>
                                        </p:cTn>
                                        <p:tgtEl>
                                          <p:spTgt spid="22"/>
                                        </p:tgtEl>
                                        <p:attrNameLst>
                                          <p:attrName>style.visibility</p:attrName>
                                        </p:attrNameLst>
                                      </p:cBhvr>
                                      <p:to>
                                        <p:strVal val="visible"/>
                                      </p:to>
                                    </p:set>
                                    <p:anim calcmode="lin" valueType="num">
                                      <p:cBhvr>
                                        <p:cTn id="23" dur="500" fill="hold"/>
                                        <p:tgtEl>
                                          <p:spTgt spid="22"/>
                                        </p:tgtEl>
                                        <p:attrNameLst>
                                          <p:attrName>ppt_w</p:attrName>
                                        </p:attrNameLst>
                                      </p:cBhvr>
                                      <p:tavLst>
                                        <p:tav tm="0">
                                          <p:val>
                                            <p:strVal val="4/3*#ppt_w"/>
                                          </p:val>
                                        </p:tav>
                                        <p:tav tm="100000">
                                          <p:val>
                                            <p:strVal val="#ppt_w"/>
                                          </p:val>
                                        </p:tav>
                                      </p:tavLst>
                                    </p:anim>
                                    <p:anim calcmode="lin" valueType="num">
                                      <p:cBhvr>
                                        <p:cTn id="24" dur="500" fill="hold"/>
                                        <p:tgtEl>
                                          <p:spTgt spid="22"/>
                                        </p:tgtEl>
                                        <p:attrNameLst>
                                          <p:attrName>ppt_h</p:attrName>
                                        </p:attrNameLst>
                                      </p:cBhvr>
                                      <p:tavLst>
                                        <p:tav tm="0">
                                          <p:val>
                                            <p:strVal val="4/3*#ppt_h"/>
                                          </p:val>
                                        </p:tav>
                                        <p:tav tm="100000">
                                          <p:val>
                                            <p:strVal val="#ppt_h"/>
                                          </p:val>
                                        </p:tav>
                                      </p:tavLst>
                                    </p:anim>
                                  </p:childTnLst>
                                </p:cTn>
                              </p:par>
                              <p:par>
                                <p:cTn id="25" presetID="23" presetClass="entr" presetSubtype="288" fill="hold" grpId="0" nodeType="withEffect">
                                  <p:stCondLst>
                                    <p:cond delay="250"/>
                                  </p:stCondLst>
                                  <p:childTnLst>
                                    <p:set>
                                      <p:cBhvr>
                                        <p:cTn id="26" dur="1" fill="hold">
                                          <p:stCondLst>
                                            <p:cond delay="0"/>
                                          </p:stCondLst>
                                        </p:cTn>
                                        <p:tgtEl>
                                          <p:spTgt spid="23"/>
                                        </p:tgtEl>
                                        <p:attrNameLst>
                                          <p:attrName>style.visibility</p:attrName>
                                        </p:attrNameLst>
                                      </p:cBhvr>
                                      <p:to>
                                        <p:strVal val="visible"/>
                                      </p:to>
                                    </p:set>
                                    <p:anim calcmode="lin" valueType="num">
                                      <p:cBhvr>
                                        <p:cTn id="27" dur="500" fill="hold"/>
                                        <p:tgtEl>
                                          <p:spTgt spid="23"/>
                                        </p:tgtEl>
                                        <p:attrNameLst>
                                          <p:attrName>ppt_w</p:attrName>
                                        </p:attrNameLst>
                                      </p:cBhvr>
                                      <p:tavLst>
                                        <p:tav tm="0">
                                          <p:val>
                                            <p:strVal val="4/3*#ppt_w"/>
                                          </p:val>
                                        </p:tav>
                                        <p:tav tm="100000">
                                          <p:val>
                                            <p:strVal val="#ppt_w"/>
                                          </p:val>
                                        </p:tav>
                                      </p:tavLst>
                                    </p:anim>
                                    <p:anim calcmode="lin" valueType="num">
                                      <p:cBhvr>
                                        <p:cTn id="28" dur="500" fill="hold"/>
                                        <p:tgtEl>
                                          <p:spTgt spid="23"/>
                                        </p:tgtEl>
                                        <p:attrNameLst>
                                          <p:attrName>ppt_h</p:attrName>
                                        </p:attrNameLst>
                                      </p:cBhvr>
                                      <p:tavLst>
                                        <p:tav tm="0">
                                          <p:val>
                                            <p:strVal val="4/3*#ppt_h"/>
                                          </p:val>
                                        </p:tav>
                                        <p:tav tm="100000">
                                          <p:val>
                                            <p:strVal val="#ppt_h"/>
                                          </p:val>
                                        </p:tav>
                                      </p:tavLst>
                                    </p:anim>
                                  </p:childTnLst>
                                </p:cTn>
                              </p:par>
                            </p:childTnLst>
                          </p:cTn>
                        </p:par>
                        <p:par>
                          <p:cTn id="29" fill="hold">
                            <p:stCondLst>
                              <p:cond delay="750"/>
                            </p:stCondLst>
                            <p:childTnLst>
                              <p:par>
                                <p:cTn id="30" presetID="16" presetClass="entr" presetSubtype="42"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arn(outHorizontal)">
                                      <p:cBhvr>
                                        <p:cTn id="32" dur="500"/>
                                        <p:tgtEl>
                                          <p:spTgt spid="10"/>
                                        </p:tgtEl>
                                      </p:cBhvr>
                                    </p:animEffect>
                                  </p:childTnLst>
                                </p:cTn>
                              </p:par>
                              <p:par>
                                <p:cTn id="33" presetID="16" presetClass="entr" presetSubtype="42" fill="hold" grpId="0" nodeType="with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barn(outHorizontal)">
                                      <p:cBhvr>
                                        <p:cTn id="35" dur="500"/>
                                        <p:tgtEl>
                                          <p:spTgt spid="24"/>
                                        </p:tgtEl>
                                      </p:cBhvr>
                                    </p:animEffect>
                                  </p:childTnLst>
                                </p:cTn>
                              </p:par>
                              <p:par>
                                <p:cTn id="36" presetID="16" presetClass="entr" presetSubtype="42" fill="hold" grpId="0" nodeType="with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barn(outHorizontal)">
                                      <p:cBhvr>
                                        <p:cTn id="38" dur="500"/>
                                        <p:tgtEl>
                                          <p:spTgt spid="26"/>
                                        </p:tgtEl>
                                      </p:cBhvr>
                                    </p:animEffect>
                                  </p:childTnLst>
                                </p:cTn>
                              </p:par>
                            </p:childTnLst>
                          </p:cTn>
                        </p:par>
                        <p:par>
                          <p:cTn id="39" fill="hold">
                            <p:stCondLst>
                              <p:cond delay="1250"/>
                            </p:stCondLst>
                            <p:childTnLst>
                              <p:par>
                                <p:cTn id="40" presetID="22" presetClass="entr" presetSubtype="1" fill="hold" grpId="0" nodeType="afterEffect">
                                  <p:stCondLst>
                                    <p:cond delay="0"/>
                                  </p:stCondLst>
                                  <p:childTnLst>
                                    <p:set>
                                      <p:cBhvr>
                                        <p:cTn id="41" dur="1" fill="hold">
                                          <p:stCondLst>
                                            <p:cond delay="0"/>
                                          </p:stCondLst>
                                        </p:cTn>
                                        <p:tgtEl>
                                          <p:spTgt spid="28"/>
                                        </p:tgtEl>
                                        <p:attrNameLst>
                                          <p:attrName>style.visibility</p:attrName>
                                        </p:attrNameLst>
                                      </p:cBhvr>
                                      <p:to>
                                        <p:strVal val="visible"/>
                                      </p:to>
                                    </p:set>
                                    <p:animEffect transition="in" filter="wipe(up)">
                                      <p:cBhvr>
                                        <p:cTn id="42" dur="750"/>
                                        <p:tgtEl>
                                          <p:spTgt spid="28"/>
                                        </p:tgtEl>
                                      </p:cBhvr>
                                    </p:animEffect>
                                  </p:childTnLst>
                                </p:cTn>
                              </p:par>
                              <p:par>
                                <p:cTn id="43" presetID="22" presetClass="entr" presetSubtype="1" fill="hold" grpId="0" nodeType="withEffect">
                                  <p:stCondLst>
                                    <p:cond delay="0"/>
                                  </p:stCondLst>
                                  <p:childTnLst>
                                    <p:set>
                                      <p:cBhvr>
                                        <p:cTn id="44" dur="1" fill="hold">
                                          <p:stCondLst>
                                            <p:cond delay="0"/>
                                          </p:stCondLst>
                                        </p:cTn>
                                        <p:tgtEl>
                                          <p:spTgt spid="29"/>
                                        </p:tgtEl>
                                        <p:attrNameLst>
                                          <p:attrName>style.visibility</p:attrName>
                                        </p:attrNameLst>
                                      </p:cBhvr>
                                      <p:to>
                                        <p:strVal val="visible"/>
                                      </p:to>
                                    </p:set>
                                    <p:animEffect transition="in" filter="wipe(up)">
                                      <p:cBhvr>
                                        <p:cTn id="45" dur="750"/>
                                        <p:tgtEl>
                                          <p:spTgt spid="29"/>
                                        </p:tgtEl>
                                      </p:cBhvr>
                                    </p:animEffect>
                                  </p:childTnLst>
                                </p:cTn>
                              </p:par>
                              <p:par>
                                <p:cTn id="46" presetID="22" presetClass="entr" presetSubtype="1" fill="hold" grpId="0" nodeType="withEffect">
                                  <p:stCondLst>
                                    <p:cond delay="0"/>
                                  </p:stCondLst>
                                  <p:childTnLst>
                                    <p:set>
                                      <p:cBhvr>
                                        <p:cTn id="47" dur="1" fill="hold">
                                          <p:stCondLst>
                                            <p:cond delay="0"/>
                                          </p:stCondLst>
                                        </p:cTn>
                                        <p:tgtEl>
                                          <p:spTgt spid="30"/>
                                        </p:tgtEl>
                                        <p:attrNameLst>
                                          <p:attrName>style.visibility</p:attrName>
                                        </p:attrNameLst>
                                      </p:cBhvr>
                                      <p:to>
                                        <p:strVal val="visible"/>
                                      </p:to>
                                    </p:set>
                                    <p:animEffect transition="in" filter="wipe(up)">
                                      <p:cBhvr>
                                        <p:cTn id="48" dur="75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5" grpId="0" animBg="1"/>
      <p:bldP spid="22" grpId="0" animBg="1"/>
      <p:bldP spid="23" grpId="0" animBg="1"/>
      <p:bldP spid="24" grpId="0"/>
      <p:bldP spid="26" grpId="0"/>
      <p:bldP spid="28" grpId="0"/>
      <p:bldP spid="29" grpId="0"/>
      <p:bldP spid="3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图片 1"/>
          <p:cNvSpPr txBox="1"/>
          <p:nvPr/>
        </p:nvSpPr>
        <p:spPr>
          <a:xfrm>
            <a:off x="1115616" y="275346"/>
            <a:ext cx="4698722" cy="430887"/>
          </a:xfrm>
          <a:prstGeom prst="rect">
            <a:avLst/>
          </a:prstGeom>
          <a:noFill/>
        </p:spPr>
        <p:txBody>
          <a:bodyPr wrap="none" rtlCol="0">
            <a:spAutoFit/>
          </a:bodyPr>
          <a:lstStyle/>
          <a:p>
            <a:r>
              <a:rPr lang="zh-CN" altLang="en-US" sz="2200" dirty="0" smtClean="0"/>
              <a:t>在此录入本页幻灯片标题或关键文本</a:t>
            </a:r>
            <a:endParaRPr lang="zh-CN" altLang="en-US" sz="2200" dirty="0"/>
          </a:p>
        </p:txBody>
      </p:sp>
      <p:grpSp>
        <p:nvGrpSpPr>
          <p:cNvPr id="3" name="Group 5"/>
          <p:cNvGrpSpPr>
            <a:grpSpLocks/>
          </p:cNvGrpSpPr>
          <p:nvPr/>
        </p:nvGrpSpPr>
        <p:grpSpPr bwMode="auto">
          <a:xfrm>
            <a:off x="2981546" y="1543429"/>
            <a:ext cx="3106450" cy="3106450"/>
            <a:chOff x="-785" y="-785"/>
            <a:chExt cx="6314" cy="6314"/>
          </a:xfrm>
        </p:grpSpPr>
        <p:sp>
          <p:nvSpPr>
            <p:cNvPr id="4" name="Oval 6"/>
            <p:cNvSpPr>
              <a:spLocks/>
            </p:cNvSpPr>
            <p:nvPr/>
          </p:nvSpPr>
          <p:spPr bwMode="auto">
            <a:xfrm>
              <a:off x="-171" y="-190"/>
              <a:ext cx="5068" cy="5068"/>
            </a:xfrm>
            <a:prstGeom prst="ellipse">
              <a:avLst/>
            </a:prstGeom>
            <a:solidFill>
              <a:schemeClr val="accent4">
                <a:lumMod val="20000"/>
                <a:lumOff val="80000"/>
                <a:alpha val="84999"/>
              </a:schemeClr>
            </a:solidFill>
            <a:ln w="38100" cap="flat">
              <a:solidFill>
                <a:schemeClr val="tx1"/>
              </a:solidFill>
              <a:miter lim="800000"/>
              <a:headEnd type="none" w="med" len="med"/>
              <a:tailEnd type="none" w="med" len="med"/>
            </a:ln>
            <a:extLst/>
          </p:spPr>
          <p:txBody>
            <a:bodyPr lIns="0" tIns="0" rIns="0" bIns="0"/>
            <a:lstStyle/>
            <a:p>
              <a:endParaRPr lang="en-US">
                <a:latin typeface="+mn-ea"/>
                <a:ea typeface="+mn-ea"/>
              </a:endParaRPr>
            </a:p>
          </p:txBody>
        </p:sp>
        <p:sp>
          <p:nvSpPr>
            <p:cNvPr id="5" name="Oval 7"/>
            <p:cNvSpPr>
              <a:spLocks/>
            </p:cNvSpPr>
            <p:nvPr/>
          </p:nvSpPr>
          <p:spPr bwMode="auto">
            <a:xfrm>
              <a:off x="-785" y="-785"/>
              <a:ext cx="6314" cy="6314"/>
            </a:xfrm>
            <a:prstGeom prst="ellipse">
              <a:avLst/>
            </a:prstGeom>
            <a:noFill/>
            <a:ln w="28575" cap="rnd">
              <a:solidFill>
                <a:schemeClr val="tx1"/>
              </a:solidFill>
              <a:prstDash val="sysDot"/>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latin typeface="+mn-ea"/>
                <a:ea typeface="+mn-ea"/>
              </a:endParaRPr>
            </a:p>
          </p:txBody>
        </p:sp>
      </p:grpSp>
      <p:sp>
        <p:nvSpPr>
          <p:cNvPr id="6" name="Oval 18"/>
          <p:cNvSpPr>
            <a:spLocks/>
          </p:cNvSpPr>
          <p:nvPr/>
        </p:nvSpPr>
        <p:spPr bwMode="auto">
          <a:xfrm>
            <a:off x="5082756" y="1329005"/>
            <a:ext cx="1379531" cy="1379530"/>
          </a:xfrm>
          <a:prstGeom prst="ellipse">
            <a:avLst/>
          </a:prstGeom>
          <a:blipFill>
            <a:blip r:embed="rId2" cstate="print">
              <a:extLst>
                <a:ext uri="{28A0092B-C50C-407E-A947-70E740481C1C}">
                  <a14:useLocalDpi xmlns:a14="http://schemas.microsoft.com/office/drawing/2010/main"/>
                </a:ext>
              </a:extLst>
            </a:blip>
            <a:stretch>
              <a:fillRect/>
            </a:stretch>
          </a:blipFill>
          <a:ln w="57150">
            <a:solidFill>
              <a:schemeClr val="bg1"/>
            </a:solidFill>
          </a:ln>
          <a:extLst/>
        </p:spPr>
        <p:txBody>
          <a:bodyPr lIns="0" tIns="0" rIns="0" bIns="0"/>
          <a:lstStyle/>
          <a:p>
            <a:endParaRPr lang="en-US">
              <a:latin typeface="+mn-ea"/>
              <a:ea typeface="+mn-ea"/>
            </a:endParaRPr>
          </a:p>
        </p:txBody>
      </p:sp>
      <p:sp>
        <p:nvSpPr>
          <p:cNvPr id="7" name="Oval 18"/>
          <p:cNvSpPr>
            <a:spLocks/>
          </p:cNvSpPr>
          <p:nvPr/>
        </p:nvSpPr>
        <p:spPr bwMode="auto">
          <a:xfrm>
            <a:off x="5082756" y="3428616"/>
            <a:ext cx="1379530" cy="1379530"/>
          </a:xfrm>
          <a:prstGeom prst="ellipse">
            <a:avLst/>
          </a:prstGeom>
          <a:blipFill>
            <a:blip r:embed="rId3" cstate="print">
              <a:extLst>
                <a:ext uri="{28A0092B-C50C-407E-A947-70E740481C1C}">
                  <a14:useLocalDpi xmlns:a14="http://schemas.microsoft.com/office/drawing/2010/main"/>
                </a:ext>
              </a:extLst>
            </a:blip>
            <a:srcRect/>
            <a:stretch>
              <a:fillRect/>
            </a:stretch>
          </a:blipFill>
          <a:ln w="57150">
            <a:solidFill>
              <a:schemeClr val="bg1"/>
            </a:solidFill>
          </a:ln>
          <a:extLst/>
        </p:spPr>
        <p:txBody>
          <a:bodyPr lIns="0" tIns="0" rIns="0" bIns="0"/>
          <a:lstStyle/>
          <a:p>
            <a:endParaRPr lang="en-US">
              <a:latin typeface="+mn-ea"/>
              <a:ea typeface="+mn-ea"/>
            </a:endParaRPr>
          </a:p>
        </p:txBody>
      </p:sp>
      <p:sp>
        <p:nvSpPr>
          <p:cNvPr id="8" name="Oval 18"/>
          <p:cNvSpPr>
            <a:spLocks/>
          </p:cNvSpPr>
          <p:nvPr/>
        </p:nvSpPr>
        <p:spPr bwMode="auto">
          <a:xfrm>
            <a:off x="2623106" y="1329005"/>
            <a:ext cx="1379531" cy="1379530"/>
          </a:xfrm>
          <a:prstGeom prst="ellipse">
            <a:avLst/>
          </a:prstGeom>
          <a:blipFill>
            <a:blip r:embed="rId4" cstate="print">
              <a:extLst>
                <a:ext uri="{28A0092B-C50C-407E-A947-70E740481C1C}">
                  <a14:useLocalDpi xmlns:a14="http://schemas.microsoft.com/office/drawing/2010/main"/>
                </a:ext>
              </a:extLst>
            </a:blip>
            <a:stretch>
              <a:fillRect/>
            </a:stretch>
          </a:blipFill>
          <a:ln w="57150">
            <a:solidFill>
              <a:schemeClr val="bg1"/>
            </a:solidFill>
          </a:ln>
          <a:extLst/>
        </p:spPr>
        <p:txBody>
          <a:bodyPr lIns="0" tIns="0" rIns="0" bIns="0"/>
          <a:lstStyle/>
          <a:p>
            <a:endParaRPr lang="en-US">
              <a:latin typeface="+mn-ea"/>
              <a:ea typeface="+mn-ea"/>
            </a:endParaRPr>
          </a:p>
        </p:txBody>
      </p:sp>
      <p:sp>
        <p:nvSpPr>
          <p:cNvPr id="9" name="Oval 18"/>
          <p:cNvSpPr>
            <a:spLocks/>
          </p:cNvSpPr>
          <p:nvPr/>
        </p:nvSpPr>
        <p:spPr bwMode="auto">
          <a:xfrm>
            <a:off x="2623107" y="3428616"/>
            <a:ext cx="1379531" cy="1379530"/>
          </a:xfrm>
          <a:prstGeom prst="ellipse">
            <a:avLst/>
          </a:prstGeom>
          <a:blipFill>
            <a:blip r:embed="rId5" cstate="print">
              <a:extLst>
                <a:ext uri="{28A0092B-C50C-407E-A947-70E740481C1C}">
                  <a14:useLocalDpi xmlns:a14="http://schemas.microsoft.com/office/drawing/2010/main"/>
                </a:ext>
              </a:extLst>
            </a:blip>
            <a:stretch>
              <a:fillRect/>
            </a:stretch>
          </a:blipFill>
          <a:ln w="57150">
            <a:solidFill>
              <a:schemeClr val="bg1"/>
            </a:solidFill>
          </a:ln>
          <a:extLst/>
        </p:spPr>
        <p:txBody>
          <a:bodyPr lIns="0" tIns="0" rIns="0" bIns="0"/>
          <a:lstStyle/>
          <a:p>
            <a:endParaRPr lang="en-US">
              <a:latin typeface="+mn-ea"/>
              <a:ea typeface="+mn-ea"/>
            </a:endParaRPr>
          </a:p>
        </p:txBody>
      </p:sp>
      <p:sp>
        <p:nvSpPr>
          <p:cNvPr id="17" name="Rectangle 8"/>
          <p:cNvSpPr>
            <a:spLocks/>
          </p:cNvSpPr>
          <p:nvPr/>
        </p:nvSpPr>
        <p:spPr bwMode="auto">
          <a:xfrm>
            <a:off x="3593911" y="2936168"/>
            <a:ext cx="1889257" cy="388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a:lnSpc>
                <a:spcPct val="70000"/>
              </a:lnSpc>
            </a:pPr>
            <a:r>
              <a:rPr lang="zh-CN" altLang="en-US" sz="2800" dirty="0" smtClean="0">
                <a:latin typeface="+mn-ea"/>
                <a:ea typeface="+mn-ea"/>
                <a:cs typeface="Bebas Neue" charset="0"/>
                <a:sym typeface="Bebas Neue" charset="0"/>
              </a:rPr>
              <a:t>关键文字</a:t>
            </a:r>
            <a:endParaRPr lang="en-US" sz="2800" dirty="0">
              <a:latin typeface="+mn-ea"/>
              <a:ea typeface="+mn-ea"/>
              <a:cs typeface="Bebas Neue" charset="0"/>
              <a:sym typeface="Bebas Neue" charset="0"/>
            </a:endParaRPr>
          </a:p>
        </p:txBody>
      </p:sp>
      <p:sp>
        <p:nvSpPr>
          <p:cNvPr id="38" name="图片 85"/>
          <p:cNvSpPr>
            <a:spLocks noChangeArrowheads="1"/>
          </p:cNvSpPr>
          <p:nvPr/>
        </p:nvSpPr>
        <p:spPr bwMode="auto">
          <a:xfrm>
            <a:off x="611560" y="1543429"/>
            <a:ext cx="1894623"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gn="ctr">
              <a:lnSpc>
                <a:spcPct val="125000"/>
              </a:lnSpc>
            </a:pPr>
            <a:r>
              <a:rPr lang="en-US" altLang="zh-CN" sz="1200" dirty="0" smtClean="0">
                <a:solidFill>
                  <a:prstClr val="black"/>
                </a:solidFill>
                <a:latin typeface="微软雅黑"/>
              </a:rPr>
              <a:t>TH</a:t>
            </a:r>
            <a:r>
              <a:rPr lang="zh-CN" altLang="en-US" sz="1200" dirty="0" smtClean="0">
                <a:solidFill>
                  <a:prstClr val="black"/>
                </a:solidFill>
                <a:latin typeface="微软雅黑"/>
              </a:rPr>
              <a:t>设计师</a:t>
            </a:r>
            <a:r>
              <a:rPr lang="zh-CN" altLang="en-US" sz="1200" dirty="0">
                <a:solidFill>
                  <a:prstClr val="black"/>
                </a:solidFill>
                <a:latin typeface="微软雅黑"/>
              </a:rPr>
              <a:t>致力于教学课件、教学设计、</a:t>
            </a:r>
            <a:r>
              <a:rPr lang="en-US" altLang="zh-CN" sz="1200" dirty="0">
                <a:solidFill>
                  <a:prstClr val="black"/>
                </a:solidFill>
                <a:latin typeface="微软雅黑"/>
              </a:rPr>
              <a:t>PPT</a:t>
            </a:r>
            <a:r>
              <a:rPr lang="zh-CN" altLang="en-US" sz="1200" dirty="0">
                <a:solidFill>
                  <a:prstClr val="black"/>
                </a:solidFill>
                <a:latin typeface="微软雅黑"/>
              </a:rPr>
              <a:t>及相册</a:t>
            </a:r>
            <a:r>
              <a:rPr lang="en-US" altLang="zh-CN" sz="1200" dirty="0">
                <a:solidFill>
                  <a:prstClr val="black"/>
                </a:solidFill>
                <a:latin typeface="微软雅黑"/>
              </a:rPr>
              <a:t>PPT</a:t>
            </a:r>
            <a:r>
              <a:rPr lang="zh-CN" altLang="en-US" sz="1200" dirty="0">
                <a:solidFill>
                  <a:prstClr val="black"/>
                </a:solidFill>
                <a:latin typeface="微软雅黑"/>
              </a:rPr>
              <a:t>的原创设计与美化。</a:t>
            </a:r>
            <a:endParaRPr lang="en-US" altLang="zh-CN" sz="1200" dirty="0">
              <a:solidFill>
                <a:prstClr val="black"/>
              </a:solidFill>
              <a:latin typeface="微软雅黑"/>
              <a:cs typeface="Lato Light" charset="0"/>
              <a:sym typeface="Lato Light" charset="0"/>
            </a:endParaRPr>
          </a:p>
        </p:txBody>
      </p:sp>
      <p:sp>
        <p:nvSpPr>
          <p:cNvPr id="39" name="图片 85"/>
          <p:cNvSpPr>
            <a:spLocks noChangeArrowheads="1"/>
          </p:cNvSpPr>
          <p:nvPr/>
        </p:nvSpPr>
        <p:spPr bwMode="auto">
          <a:xfrm>
            <a:off x="611560" y="3725966"/>
            <a:ext cx="1894623"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gn="ctr">
              <a:lnSpc>
                <a:spcPct val="125000"/>
              </a:lnSpc>
            </a:pPr>
            <a:r>
              <a:rPr lang="en-US" altLang="zh-CN" sz="1200" dirty="0" smtClean="0">
                <a:solidFill>
                  <a:prstClr val="black"/>
                </a:solidFill>
                <a:latin typeface="微软雅黑"/>
              </a:rPr>
              <a:t>TH</a:t>
            </a:r>
            <a:r>
              <a:rPr lang="zh-CN" altLang="en-US" sz="1200" dirty="0" smtClean="0">
                <a:solidFill>
                  <a:prstClr val="black"/>
                </a:solidFill>
                <a:latin typeface="微软雅黑"/>
              </a:rPr>
              <a:t>设计师</a:t>
            </a:r>
            <a:r>
              <a:rPr lang="zh-CN" altLang="en-US" sz="1200" dirty="0">
                <a:solidFill>
                  <a:prstClr val="black"/>
                </a:solidFill>
                <a:latin typeface="微软雅黑"/>
              </a:rPr>
              <a:t>致力于教学课件、教学设计、</a:t>
            </a:r>
            <a:r>
              <a:rPr lang="en-US" altLang="zh-CN" sz="1200" dirty="0">
                <a:solidFill>
                  <a:prstClr val="black"/>
                </a:solidFill>
                <a:latin typeface="微软雅黑"/>
              </a:rPr>
              <a:t>PPT</a:t>
            </a:r>
            <a:r>
              <a:rPr lang="zh-CN" altLang="en-US" sz="1200" dirty="0">
                <a:solidFill>
                  <a:prstClr val="black"/>
                </a:solidFill>
                <a:latin typeface="微软雅黑"/>
              </a:rPr>
              <a:t>及相册</a:t>
            </a:r>
            <a:r>
              <a:rPr lang="en-US" altLang="zh-CN" sz="1200" dirty="0">
                <a:solidFill>
                  <a:prstClr val="black"/>
                </a:solidFill>
                <a:latin typeface="微软雅黑"/>
              </a:rPr>
              <a:t>PPT</a:t>
            </a:r>
            <a:r>
              <a:rPr lang="zh-CN" altLang="en-US" sz="1200" dirty="0">
                <a:solidFill>
                  <a:prstClr val="black"/>
                </a:solidFill>
                <a:latin typeface="微软雅黑"/>
              </a:rPr>
              <a:t>的原创设计与美化。</a:t>
            </a:r>
            <a:endParaRPr lang="en-US" altLang="zh-CN" sz="1200" dirty="0">
              <a:solidFill>
                <a:prstClr val="black"/>
              </a:solidFill>
              <a:latin typeface="微软雅黑"/>
              <a:cs typeface="Lato Light" charset="0"/>
              <a:sym typeface="Lato Light" charset="0"/>
            </a:endParaRPr>
          </a:p>
        </p:txBody>
      </p:sp>
      <p:sp>
        <p:nvSpPr>
          <p:cNvPr id="40" name="图片 85"/>
          <p:cNvSpPr>
            <a:spLocks noChangeArrowheads="1"/>
          </p:cNvSpPr>
          <p:nvPr/>
        </p:nvSpPr>
        <p:spPr bwMode="auto">
          <a:xfrm>
            <a:off x="6660232" y="3725966"/>
            <a:ext cx="1894623"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gn="ctr">
              <a:lnSpc>
                <a:spcPct val="125000"/>
              </a:lnSpc>
            </a:pPr>
            <a:r>
              <a:rPr lang="en-US" altLang="zh-CN" sz="1200" dirty="0" smtClean="0">
                <a:solidFill>
                  <a:prstClr val="black"/>
                </a:solidFill>
                <a:latin typeface="微软雅黑"/>
              </a:rPr>
              <a:t>TH</a:t>
            </a:r>
            <a:r>
              <a:rPr lang="zh-CN" altLang="en-US" sz="1200" dirty="0" smtClean="0">
                <a:solidFill>
                  <a:prstClr val="black"/>
                </a:solidFill>
                <a:latin typeface="微软雅黑"/>
              </a:rPr>
              <a:t>设计师</a:t>
            </a:r>
            <a:r>
              <a:rPr lang="zh-CN" altLang="en-US" sz="1200" dirty="0">
                <a:solidFill>
                  <a:prstClr val="black"/>
                </a:solidFill>
                <a:latin typeface="微软雅黑"/>
              </a:rPr>
              <a:t>致力于教学课件、教学设计、</a:t>
            </a:r>
            <a:r>
              <a:rPr lang="en-US" altLang="zh-CN" sz="1200" dirty="0">
                <a:solidFill>
                  <a:prstClr val="black"/>
                </a:solidFill>
                <a:latin typeface="微软雅黑"/>
              </a:rPr>
              <a:t>PPT</a:t>
            </a:r>
            <a:r>
              <a:rPr lang="zh-CN" altLang="en-US" sz="1200" dirty="0">
                <a:solidFill>
                  <a:prstClr val="black"/>
                </a:solidFill>
                <a:latin typeface="微软雅黑"/>
              </a:rPr>
              <a:t>及相册</a:t>
            </a:r>
            <a:r>
              <a:rPr lang="en-US" altLang="zh-CN" sz="1200" dirty="0">
                <a:solidFill>
                  <a:prstClr val="black"/>
                </a:solidFill>
                <a:latin typeface="微软雅黑"/>
              </a:rPr>
              <a:t>PPT</a:t>
            </a:r>
            <a:r>
              <a:rPr lang="zh-CN" altLang="en-US" sz="1200" dirty="0">
                <a:solidFill>
                  <a:prstClr val="black"/>
                </a:solidFill>
                <a:latin typeface="微软雅黑"/>
              </a:rPr>
              <a:t>的原创设计与美化。</a:t>
            </a:r>
            <a:endParaRPr lang="en-US" altLang="zh-CN" sz="1200" dirty="0">
              <a:solidFill>
                <a:prstClr val="black"/>
              </a:solidFill>
              <a:latin typeface="微软雅黑"/>
              <a:cs typeface="Lato Light" charset="0"/>
              <a:sym typeface="Lato Light" charset="0"/>
            </a:endParaRPr>
          </a:p>
        </p:txBody>
      </p:sp>
      <p:sp>
        <p:nvSpPr>
          <p:cNvPr id="41" name="图片 85"/>
          <p:cNvSpPr>
            <a:spLocks noChangeArrowheads="1"/>
          </p:cNvSpPr>
          <p:nvPr/>
        </p:nvSpPr>
        <p:spPr bwMode="auto">
          <a:xfrm>
            <a:off x="6660232" y="1443750"/>
            <a:ext cx="1894623"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gn="ctr">
              <a:lnSpc>
                <a:spcPct val="125000"/>
              </a:lnSpc>
            </a:pPr>
            <a:r>
              <a:rPr lang="en-US" altLang="zh-CN" sz="1200" dirty="0" smtClean="0">
                <a:solidFill>
                  <a:prstClr val="black"/>
                </a:solidFill>
                <a:latin typeface="微软雅黑"/>
              </a:rPr>
              <a:t>TH</a:t>
            </a:r>
            <a:r>
              <a:rPr lang="zh-CN" altLang="en-US" sz="1200" dirty="0" smtClean="0">
                <a:solidFill>
                  <a:prstClr val="black"/>
                </a:solidFill>
                <a:latin typeface="微软雅黑"/>
              </a:rPr>
              <a:t>设计师</a:t>
            </a:r>
            <a:r>
              <a:rPr lang="zh-CN" altLang="en-US" sz="1200" dirty="0">
                <a:solidFill>
                  <a:prstClr val="black"/>
                </a:solidFill>
                <a:latin typeface="微软雅黑"/>
              </a:rPr>
              <a:t>致力于教学课件、教学设计、</a:t>
            </a:r>
            <a:r>
              <a:rPr lang="en-US" altLang="zh-CN" sz="1200" dirty="0">
                <a:solidFill>
                  <a:prstClr val="black"/>
                </a:solidFill>
                <a:latin typeface="微软雅黑"/>
              </a:rPr>
              <a:t>PPT</a:t>
            </a:r>
            <a:r>
              <a:rPr lang="zh-CN" altLang="en-US" sz="1200" dirty="0">
                <a:solidFill>
                  <a:prstClr val="black"/>
                </a:solidFill>
                <a:latin typeface="微软雅黑"/>
              </a:rPr>
              <a:t>及相册</a:t>
            </a:r>
            <a:r>
              <a:rPr lang="en-US" altLang="zh-CN" sz="1200" dirty="0">
                <a:solidFill>
                  <a:prstClr val="black"/>
                </a:solidFill>
                <a:latin typeface="微软雅黑"/>
              </a:rPr>
              <a:t>PPT</a:t>
            </a:r>
            <a:r>
              <a:rPr lang="zh-CN" altLang="en-US" sz="1200" dirty="0">
                <a:solidFill>
                  <a:prstClr val="black"/>
                </a:solidFill>
                <a:latin typeface="微软雅黑"/>
              </a:rPr>
              <a:t>的原创设计与美化。</a:t>
            </a:r>
            <a:endParaRPr lang="en-US" altLang="zh-CN" sz="1200" dirty="0">
              <a:solidFill>
                <a:prstClr val="black"/>
              </a:solidFill>
              <a:latin typeface="微软雅黑"/>
              <a:cs typeface="Lato Light" charset="0"/>
              <a:sym typeface="Lato Light" charset="0"/>
            </a:endParaRPr>
          </a:p>
        </p:txBody>
      </p:sp>
    </p:spTree>
    <p:extLst>
      <p:ext uri="{BB962C8B-B14F-4D97-AF65-F5344CB8AC3E}">
        <p14:creationId xmlns:p14="http://schemas.microsoft.com/office/powerpoint/2010/main" val="25701759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out)">
                                      <p:cBhvr>
                                        <p:cTn id="7" dur="1000"/>
                                        <p:tgtEl>
                                          <p:spTgt spid="3"/>
                                        </p:tgtEl>
                                      </p:cBhvr>
                                    </p:animEffect>
                                  </p:childTnLst>
                                </p:cTn>
                              </p:par>
                            </p:childTnLst>
                          </p:cTn>
                        </p:par>
                        <p:par>
                          <p:cTn id="8" fill="hold">
                            <p:stCondLst>
                              <p:cond delay="1000"/>
                            </p:stCondLst>
                            <p:childTnLst>
                              <p:par>
                                <p:cTn id="9" presetID="23" presetClass="entr" presetSubtype="288"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p:cTn id="11" dur="500" fill="hold"/>
                                        <p:tgtEl>
                                          <p:spTgt spid="17"/>
                                        </p:tgtEl>
                                        <p:attrNameLst>
                                          <p:attrName>ppt_w</p:attrName>
                                        </p:attrNameLst>
                                      </p:cBhvr>
                                      <p:tavLst>
                                        <p:tav tm="0">
                                          <p:val>
                                            <p:strVal val="4/3*#ppt_w"/>
                                          </p:val>
                                        </p:tav>
                                        <p:tav tm="100000">
                                          <p:val>
                                            <p:strVal val="#ppt_w"/>
                                          </p:val>
                                        </p:tav>
                                      </p:tavLst>
                                    </p:anim>
                                    <p:anim calcmode="lin" valueType="num">
                                      <p:cBhvr>
                                        <p:cTn id="12" dur="500" fill="hold"/>
                                        <p:tgtEl>
                                          <p:spTgt spid="17"/>
                                        </p:tgtEl>
                                        <p:attrNameLst>
                                          <p:attrName>ppt_h</p:attrName>
                                        </p:attrNameLst>
                                      </p:cBhvr>
                                      <p:tavLst>
                                        <p:tav tm="0">
                                          <p:val>
                                            <p:strVal val="4/3*#ppt_h"/>
                                          </p:val>
                                        </p:tav>
                                        <p:tav tm="100000">
                                          <p:val>
                                            <p:strVal val="#ppt_h"/>
                                          </p:val>
                                        </p:tav>
                                      </p:tavLst>
                                    </p:anim>
                                  </p:childTnLst>
                                </p:cTn>
                              </p:par>
                            </p:childTnLst>
                          </p:cTn>
                        </p:par>
                        <p:par>
                          <p:cTn id="13" fill="hold">
                            <p:stCondLst>
                              <p:cond delay="1500"/>
                            </p:stCondLst>
                            <p:childTnLst>
                              <p:par>
                                <p:cTn id="14" presetID="23" presetClass="entr" presetSubtype="288"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p:cTn id="16" dur="750" fill="hold"/>
                                        <p:tgtEl>
                                          <p:spTgt spid="8"/>
                                        </p:tgtEl>
                                        <p:attrNameLst>
                                          <p:attrName>ppt_w</p:attrName>
                                        </p:attrNameLst>
                                      </p:cBhvr>
                                      <p:tavLst>
                                        <p:tav tm="0">
                                          <p:val>
                                            <p:strVal val="4/3*#ppt_w"/>
                                          </p:val>
                                        </p:tav>
                                        <p:tav tm="100000">
                                          <p:val>
                                            <p:strVal val="#ppt_w"/>
                                          </p:val>
                                        </p:tav>
                                      </p:tavLst>
                                    </p:anim>
                                    <p:anim calcmode="lin" valueType="num">
                                      <p:cBhvr>
                                        <p:cTn id="17" dur="750" fill="hold"/>
                                        <p:tgtEl>
                                          <p:spTgt spid="8"/>
                                        </p:tgtEl>
                                        <p:attrNameLst>
                                          <p:attrName>ppt_h</p:attrName>
                                        </p:attrNameLst>
                                      </p:cBhvr>
                                      <p:tavLst>
                                        <p:tav tm="0">
                                          <p:val>
                                            <p:strVal val="4/3*#ppt_h"/>
                                          </p:val>
                                        </p:tav>
                                        <p:tav tm="100000">
                                          <p:val>
                                            <p:strVal val="#ppt_h"/>
                                          </p:val>
                                        </p:tav>
                                      </p:tavLst>
                                    </p:anim>
                                  </p:childTnLst>
                                </p:cTn>
                              </p:par>
                              <p:par>
                                <p:cTn id="18" presetID="23" presetClass="entr" presetSubtype="288"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p:cTn id="20" dur="750" fill="hold"/>
                                        <p:tgtEl>
                                          <p:spTgt spid="9"/>
                                        </p:tgtEl>
                                        <p:attrNameLst>
                                          <p:attrName>ppt_w</p:attrName>
                                        </p:attrNameLst>
                                      </p:cBhvr>
                                      <p:tavLst>
                                        <p:tav tm="0">
                                          <p:val>
                                            <p:strVal val="4/3*#ppt_w"/>
                                          </p:val>
                                        </p:tav>
                                        <p:tav tm="100000">
                                          <p:val>
                                            <p:strVal val="#ppt_w"/>
                                          </p:val>
                                        </p:tav>
                                      </p:tavLst>
                                    </p:anim>
                                    <p:anim calcmode="lin" valueType="num">
                                      <p:cBhvr>
                                        <p:cTn id="21" dur="750" fill="hold"/>
                                        <p:tgtEl>
                                          <p:spTgt spid="9"/>
                                        </p:tgtEl>
                                        <p:attrNameLst>
                                          <p:attrName>ppt_h</p:attrName>
                                        </p:attrNameLst>
                                      </p:cBhvr>
                                      <p:tavLst>
                                        <p:tav tm="0">
                                          <p:val>
                                            <p:strVal val="4/3*#ppt_h"/>
                                          </p:val>
                                        </p:tav>
                                        <p:tav tm="100000">
                                          <p:val>
                                            <p:strVal val="#ppt_h"/>
                                          </p:val>
                                        </p:tav>
                                      </p:tavLst>
                                    </p:anim>
                                  </p:childTnLst>
                                </p:cTn>
                              </p:par>
                              <p:par>
                                <p:cTn id="22" presetID="23" presetClass="entr" presetSubtype="288" fill="hold" grpId="0" nodeType="with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750" fill="hold"/>
                                        <p:tgtEl>
                                          <p:spTgt spid="6"/>
                                        </p:tgtEl>
                                        <p:attrNameLst>
                                          <p:attrName>ppt_w</p:attrName>
                                        </p:attrNameLst>
                                      </p:cBhvr>
                                      <p:tavLst>
                                        <p:tav tm="0">
                                          <p:val>
                                            <p:strVal val="4/3*#ppt_w"/>
                                          </p:val>
                                        </p:tav>
                                        <p:tav tm="100000">
                                          <p:val>
                                            <p:strVal val="#ppt_w"/>
                                          </p:val>
                                        </p:tav>
                                      </p:tavLst>
                                    </p:anim>
                                    <p:anim calcmode="lin" valueType="num">
                                      <p:cBhvr>
                                        <p:cTn id="25" dur="750" fill="hold"/>
                                        <p:tgtEl>
                                          <p:spTgt spid="6"/>
                                        </p:tgtEl>
                                        <p:attrNameLst>
                                          <p:attrName>ppt_h</p:attrName>
                                        </p:attrNameLst>
                                      </p:cBhvr>
                                      <p:tavLst>
                                        <p:tav tm="0">
                                          <p:val>
                                            <p:strVal val="4/3*#ppt_h"/>
                                          </p:val>
                                        </p:tav>
                                        <p:tav tm="100000">
                                          <p:val>
                                            <p:strVal val="#ppt_h"/>
                                          </p:val>
                                        </p:tav>
                                      </p:tavLst>
                                    </p:anim>
                                  </p:childTnLst>
                                </p:cTn>
                              </p:par>
                              <p:par>
                                <p:cTn id="26" presetID="23" presetClass="entr" presetSubtype="288"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750" fill="hold"/>
                                        <p:tgtEl>
                                          <p:spTgt spid="7"/>
                                        </p:tgtEl>
                                        <p:attrNameLst>
                                          <p:attrName>ppt_w</p:attrName>
                                        </p:attrNameLst>
                                      </p:cBhvr>
                                      <p:tavLst>
                                        <p:tav tm="0">
                                          <p:val>
                                            <p:strVal val="4/3*#ppt_w"/>
                                          </p:val>
                                        </p:tav>
                                        <p:tav tm="100000">
                                          <p:val>
                                            <p:strVal val="#ppt_w"/>
                                          </p:val>
                                        </p:tav>
                                      </p:tavLst>
                                    </p:anim>
                                    <p:anim calcmode="lin" valueType="num">
                                      <p:cBhvr>
                                        <p:cTn id="29" dur="750" fill="hold"/>
                                        <p:tgtEl>
                                          <p:spTgt spid="7"/>
                                        </p:tgtEl>
                                        <p:attrNameLst>
                                          <p:attrName>ppt_h</p:attrName>
                                        </p:attrNameLst>
                                      </p:cBhvr>
                                      <p:tavLst>
                                        <p:tav tm="0">
                                          <p:val>
                                            <p:strVal val="4/3*#ppt_h"/>
                                          </p:val>
                                        </p:tav>
                                        <p:tav tm="100000">
                                          <p:val>
                                            <p:strVal val="#ppt_h"/>
                                          </p:val>
                                        </p:tav>
                                      </p:tavLst>
                                    </p:anim>
                                  </p:childTnLst>
                                </p:cTn>
                              </p:par>
                            </p:childTnLst>
                          </p:cTn>
                        </p:par>
                        <p:par>
                          <p:cTn id="30" fill="hold">
                            <p:stCondLst>
                              <p:cond delay="2250"/>
                            </p:stCondLst>
                            <p:childTnLst>
                              <p:par>
                                <p:cTn id="31" presetID="2" presetClass="entr" presetSubtype="8" decel="100000" fill="hold" grpId="0" nodeType="afterEffect">
                                  <p:stCondLst>
                                    <p:cond delay="0"/>
                                  </p:stCondLst>
                                  <p:childTnLst>
                                    <p:set>
                                      <p:cBhvr>
                                        <p:cTn id="32" dur="1" fill="hold">
                                          <p:stCondLst>
                                            <p:cond delay="0"/>
                                          </p:stCondLst>
                                        </p:cTn>
                                        <p:tgtEl>
                                          <p:spTgt spid="38"/>
                                        </p:tgtEl>
                                        <p:attrNameLst>
                                          <p:attrName>style.visibility</p:attrName>
                                        </p:attrNameLst>
                                      </p:cBhvr>
                                      <p:to>
                                        <p:strVal val="visible"/>
                                      </p:to>
                                    </p:set>
                                    <p:anim calcmode="lin" valueType="num">
                                      <p:cBhvr additive="base">
                                        <p:cTn id="33" dur="750" fill="hold"/>
                                        <p:tgtEl>
                                          <p:spTgt spid="38"/>
                                        </p:tgtEl>
                                        <p:attrNameLst>
                                          <p:attrName>ppt_x</p:attrName>
                                        </p:attrNameLst>
                                      </p:cBhvr>
                                      <p:tavLst>
                                        <p:tav tm="0">
                                          <p:val>
                                            <p:strVal val="0-#ppt_w/2"/>
                                          </p:val>
                                        </p:tav>
                                        <p:tav tm="100000">
                                          <p:val>
                                            <p:strVal val="#ppt_x"/>
                                          </p:val>
                                        </p:tav>
                                      </p:tavLst>
                                    </p:anim>
                                    <p:anim calcmode="lin" valueType="num">
                                      <p:cBhvr additive="base">
                                        <p:cTn id="34" dur="750" fill="hold"/>
                                        <p:tgtEl>
                                          <p:spTgt spid="38"/>
                                        </p:tgtEl>
                                        <p:attrNameLst>
                                          <p:attrName>ppt_y</p:attrName>
                                        </p:attrNameLst>
                                      </p:cBhvr>
                                      <p:tavLst>
                                        <p:tav tm="0">
                                          <p:val>
                                            <p:strVal val="#ppt_y"/>
                                          </p:val>
                                        </p:tav>
                                        <p:tav tm="100000">
                                          <p:val>
                                            <p:strVal val="#ppt_y"/>
                                          </p:val>
                                        </p:tav>
                                      </p:tavLst>
                                    </p:anim>
                                  </p:childTnLst>
                                </p:cTn>
                              </p:par>
                              <p:par>
                                <p:cTn id="35" presetID="2" presetClass="entr" presetSubtype="8" decel="100000" fill="hold" grpId="0" nodeType="withEffect">
                                  <p:stCondLst>
                                    <p:cond delay="0"/>
                                  </p:stCondLst>
                                  <p:childTnLst>
                                    <p:set>
                                      <p:cBhvr>
                                        <p:cTn id="36" dur="1" fill="hold">
                                          <p:stCondLst>
                                            <p:cond delay="0"/>
                                          </p:stCondLst>
                                        </p:cTn>
                                        <p:tgtEl>
                                          <p:spTgt spid="39"/>
                                        </p:tgtEl>
                                        <p:attrNameLst>
                                          <p:attrName>style.visibility</p:attrName>
                                        </p:attrNameLst>
                                      </p:cBhvr>
                                      <p:to>
                                        <p:strVal val="visible"/>
                                      </p:to>
                                    </p:set>
                                    <p:anim calcmode="lin" valueType="num">
                                      <p:cBhvr additive="base">
                                        <p:cTn id="37" dur="750" fill="hold"/>
                                        <p:tgtEl>
                                          <p:spTgt spid="39"/>
                                        </p:tgtEl>
                                        <p:attrNameLst>
                                          <p:attrName>ppt_x</p:attrName>
                                        </p:attrNameLst>
                                      </p:cBhvr>
                                      <p:tavLst>
                                        <p:tav tm="0">
                                          <p:val>
                                            <p:strVal val="0-#ppt_w/2"/>
                                          </p:val>
                                        </p:tav>
                                        <p:tav tm="100000">
                                          <p:val>
                                            <p:strVal val="#ppt_x"/>
                                          </p:val>
                                        </p:tav>
                                      </p:tavLst>
                                    </p:anim>
                                    <p:anim calcmode="lin" valueType="num">
                                      <p:cBhvr additive="base">
                                        <p:cTn id="38" dur="750" fill="hold"/>
                                        <p:tgtEl>
                                          <p:spTgt spid="39"/>
                                        </p:tgtEl>
                                        <p:attrNameLst>
                                          <p:attrName>ppt_y</p:attrName>
                                        </p:attrNameLst>
                                      </p:cBhvr>
                                      <p:tavLst>
                                        <p:tav tm="0">
                                          <p:val>
                                            <p:strVal val="#ppt_y"/>
                                          </p:val>
                                        </p:tav>
                                        <p:tav tm="100000">
                                          <p:val>
                                            <p:strVal val="#ppt_y"/>
                                          </p:val>
                                        </p:tav>
                                      </p:tavLst>
                                    </p:anim>
                                  </p:childTnLst>
                                </p:cTn>
                              </p:par>
                              <p:par>
                                <p:cTn id="39" presetID="2" presetClass="entr" presetSubtype="2" decel="100000" fill="hold" grpId="0" nodeType="withEffect">
                                  <p:stCondLst>
                                    <p:cond delay="0"/>
                                  </p:stCondLst>
                                  <p:childTnLst>
                                    <p:set>
                                      <p:cBhvr>
                                        <p:cTn id="40" dur="1" fill="hold">
                                          <p:stCondLst>
                                            <p:cond delay="0"/>
                                          </p:stCondLst>
                                        </p:cTn>
                                        <p:tgtEl>
                                          <p:spTgt spid="41"/>
                                        </p:tgtEl>
                                        <p:attrNameLst>
                                          <p:attrName>style.visibility</p:attrName>
                                        </p:attrNameLst>
                                      </p:cBhvr>
                                      <p:to>
                                        <p:strVal val="visible"/>
                                      </p:to>
                                    </p:set>
                                    <p:anim calcmode="lin" valueType="num">
                                      <p:cBhvr additive="base">
                                        <p:cTn id="41" dur="750" fill="hold"/>
                                        <p:tgtEl>
                                          <p:spTgt spid="41"/>
                                        </p:tgtEl>
                                        <p:attrNameLst>
                                          <p:attrName>ppt_x</p:attrName>
                                        </p:attrNameLst>
                                      </p:cBhvr>
                                      <p:tavLst>
                                        <p:tav tm="0">
                                          <p:val>
                                            <p:strVal val="1+#ppt_w/2"/>
                                          </p:val>
                                        </p:tav>
                                        <p:tav tm="100000">
                                          <p:val>
                                            <p:strVal val="#ppt_x"/>
                                          </p:val>
                                        </p:tav>
                                      </p:tavLst>
                                    </p:anim>
                                    <p:anim calcmode="lin" valueType="num">
                                      <p:cBhvr additive="base">
                                        <p:cTn id="42" dur="750" fill="hold"/>
                                        <p:tgtEl>
                                          <p:spTgt spid="41"/>
                                        </p:tgtEl>
                                        <p:attrNameLst>
                                          <p:attrName>ppt_y</p:attrName>
                                        </p:attrNameLst>
                                      </p:cBhvr>
                                      <p:tavLst>
                                        <p:tav tm="0">
                                          <p:val>
                                            <p:strVal val="#ppt_y"/>
                                          </p:val>
                                        </p:tav>
                                        <p:tav tm="100000">
                                          <p:val>
                                            <p:strVal val="#ppt_y"/>
                                          </p:val>
                                        </p:tav>
                                      </p:tavLst>
                                    </p:anim>
                                  </p:childTnLst>
                                </p:cTn>
                              </p:par>
                              <p:par>
                                <p:cTn id="43" presetID="2" presetClass="entr" presetSubtype="2" decel="100000" fill="hold" grpId="0" nodeType="withEffect">
                                  <p:stCondLst>
                                    <p:cond delay="0"/>
                                  </p:stCondLst>
                                  <p:childTnLst>
                                    <p:set>
                                      <p:cBhvr>
                                        <p:cTn id="44" dur="1" fill="hold">
                                          <p:stCondLst>
                                            <p:cond delay="0"/>
                                          </p:stCondLst>
                                        </p:cTn>
                                        <p:tgtEl>
                                          <p:spTgt spid="40"/>
                                        </p:tgtEl>
                                        <p:attrNameLst>
                                          <p:attrName>style.visibility</p:attrName>
                                        </p:attrNameLst>
                                      </p:cBhvr>
                                      <p:to>
                                        <p:strVal val="visible"/>
                                      </p:to>
                                    </p:set>
                                    <p:anim calcmode="lin" valueType="num">
                                      <p:cBhvr additive="base">
                                        <p:cTn id="45" dur="750" fill="hold"/>
                                        <p:tgtEl>
                                          <p:spTgt spid="40"/>
                                        </p:tgtEl>
                                        <p:attrNameLst>
                                          <p:attrName>ppt_x</p:attrName>
                                        </p:attrNameLst>
                                      </p:cBhvr>
                                      <p:tavLst>
                                        <p:tav tm="0">
                                          <p:val>
                                            <p:strVal val="1+#ppt_w/2"/>
                                          </p:val>
                                        </p:tav>
                                        <p:tav tm="100000">
                                          <p:val>
                                            <p:strVal val="#ppt_x"/>
                                          </p:val>
                                        </p:tav>
                                      </p:tavLst>
                                    </p:anim>
                                    <p:anim calcmode="lin" valueType="num">
                                      <p:cBhvr additive="base">
                                        <p:cTn id="46" dur="750" fill="hold"/>
                                        <p:tgtEl>
                                          <p:spTgt spid="4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7" grpId="0"/>
      <p:bldP spid="38" grpId="0"/>
      <p:bldP spid="39" grpId="0"/>
      <p:bldP spid="40" grpId="0"/>
      <p:bldP spid="4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图片 1"/>
          <p:cNvSpPr txBox="1"/>
          <p:nvPr/>
        </p:nvSpPr>
        <p:spPr>
          <a:xfrm>
            <a:off x="1115616" y="275346"/>
            <a:ext cx="4698722" cy="430887"/>
          </a:xfrm>
          <a:prstGeom prst="rect">
            <a:avLst/>
          </a:prstGeom>
          <a:noFill/>
        </p:spPr>
        <p:txBody>
          <a:bodyPr wrap="none" rtlCol="0">
            <a:spAutoFit/>
          </a:bodyPr>
          <a:lstStyle/>
          <a:p>
            <a:r>
              <a:rPr lang="zh-CN" altLang="en-US" sz="2200" dirty="0" smtClean="0"/>
              <a:t>在此录入本页幻灯片标题或关键文本</a:t>
            </a:r>
            <a:endParaRPr lang="zh-CN" altLang="en-US" sz="2200" dirty="0"/>
          </a:p>
        </p:txBody>
      </p:sp>
      <p:sp>
        <p:nvSpPr>
          <p:cNvPr id="29" name="图片 6"/>
          <p:cNvSpPr>
            <a:spLocks/>
          </p:cNvSpPr>
          <p:nvPr/>
        </p:nvSpPr>
        <p:spPr bwMode="auto">
          <a:xfrm>
            <a:off x="1417603" y="2700958"/>
            <a:ext cx="1896691" cy="970033"/>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1">
              <a:alpha val="90000"/>
            </a:schemeClr>
          </a:solidFill>
          <a:ln>
            <a:noFill/>
          </a:ln>
        </p:spPr>
        <p:txBody>
          <a:bodyPr vert="horz" wrap="square" lIns="91440" tIns="45720" rIns="91440" bIns="45720" numCol="1" anchor="t" anchorCtr="0" compatLnSpc="1">
            <a:prstTxWarp prst="textNoShape">
              <a:avLst/>
            </a:prstTxWarp>
          </a:bodyPr>
          <a:lstStyle/>
          <a:p>
            <a:endParaRPr lang="en-US">
              <a:latin typeface="+mn-ea"/>
              <a:ea typeface="+mn-ea"/>
            </a:endParaRPr>
          </a:p>
        </p:txBody>
      </p:sp>
      <p:sp>
        <p:nvSpPr>
          <p:cNvPr id="30" name="图片 6"/>
          <p:cNvSpPr>
            <a:spLocks/>
          </p:cNvSpPr>
          <p:nvPr/>
        </p:nvSpPr>
        <p:spPr bwMode="auto">
          <a:xfrm>
            <a:off x="2472077" y="1898173"/>
            <a:ext cx="1896691" cy="1772818"/>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2">
              <a:alpha val="90000"/>
            </a:schemeClr>
          </a:solidFill>
          <a:ln>
            <a:noFill/>
          </a:ln>
        </p:spPr>
        <p:txBody>
          <a:bodyPr vert="horz" wrap="square" lIns="91440" tIns="45720" rIns="91440" bIns="45720" numCol="1" anchor="t" anchorCtr="0" compatLnSpc="1">
            <a:prstTxWarp prst="textNoShape">
              <a:avLst/>
            </a:prstTxWarp>
          </a:bodyPr>
          <a:lstStyle/>
          <a:p>
            <a:endParaRPr lang="en-US">
              <a:latin typeface="+mn-ea"/>
              <a:ea typeface="+mn-ea"/>
            </a:endParaRPr>
          </a:p>
        </p:txBody>
      </p:sp>
      <p:sp>
        <p:nvSpPr>
          <p:cNvPr id="31" name="图片 6"/>
          <p:cNvSpPr>
            <a:spLocks/>
          </p:cNvSpPr>
          <p:nvPr/>
        </p:nvSpPr>
        <p:spPr bwMode="auto">
          <a:xfrm>
            <a:off x="3655075" y="2268832"/>
            <a:ext cx="1896691" cy="1402159"/>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3">
              <a:alpha val="90000"/>
            </a:schemeClr>
          </a:solidFill>
          <a:ln>
            <a:noFill/>
          </a:ln>
        </p:spPr>
        <p:txBody>
          <a:bodyPr vert="horz" wrap="square" lIns="91440" tIns="45720" rIns="91440" bIns="45720" numCol="1" anchor="t" anchorCtr="0" compatLnSpc="1">
            <a:prstTxWarp prst="textNoShape">
              <a:avLst/>
            </a:prstTxWarp>
          </a:bodyPr>
          <a:lstStyle/>
          <a:p>
            <a:endParaRPr lang="en-US">
              <a:latin typeface="+mn-ea"/>
              <a:ea typeface="+mn-ea"/>
            </a:endParaRPr>
          </a:p>
        </p:txBody>
      </p:sp>
      <p:sp>
        <p:nvSpPr>
          <p:cNvPr id="32" name="图片 6"/>
          <p:cNvSpPr>
            <a:spLocks/>
          </p:cNvSpPr>
          <p:nvPr/>
        </p:nvSpPr>
        <p:spPr bwMode="auto">
          <a:xfrm>
            <a:off x="4725008" y="1280647"/>
            <a:ext cx="1896691" cy="2390345"/>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4">
              <a:alpha val="90000"/>
            </a:schemeClr>
          </a:solidFill>
          <a:ln>
            <a:noFill/>
          </a:ln>
        </p:spPr>
        <p:txBody>
          <a:bodyPr vert="horz" wrap="square" lIns="91440" tIns="45720" rIns="91440" bIns="45720" numCol="1" anchor="t" anchorCtr="0" compatLnSpc="1">
            <a:prstTxWarp prst="textNoShape">
              <a:avLst/>
            </a:prstTxWarp>
          </a:bodyPr>
          <a:lstStyle/>
          <a:p>
            <a:endParaRPr lang="en-US">
              <a:latin typeface="+mn-ea"/>
              <a:ea typeface="+mn-ea"/>
            </a:endParaRPr>
          </a:p>
        </p:txBody>
      </p:sp>
      <p:sp>
        <p:nvSpPr>
          <p:cNvPr id="33" name="Rectangle 148"/>
          <p:cNvSpPr/>
          <p:nvPr/>
        </p:nvSpPr>
        <p:spPr>
          <a:xfrm>
            <a:off x="1284488" y="3779762"/>
            <a:ext cx="1422824" cy="338554"/>
          </a:xfrm>
          <a:prstGeom prst="rect">
            <a:avLst/>
          </a:prstGeom>
        </p:spPr>
        <p:txBody>
          <a:bodyPr wrap="square" anchor="ctr">
            <a:spAutoFit/>
          </a:bodyPr>
          <a:lstStyle/>
          <a:p>
            <a:pPr algn="ctr"/>
            <a:r>
              <a:rPr lang="zh-CN" altLang="en-US" sz="1600" dirty="0">
                <a:latin typeface="+mn-ea"/>
                <a:cs typeface="Open Sans Condensed Light" pitchFamily="34" charset="0"/>
              </a:rPr>
              <a:t>关键字</a:t>
            </a:r>
            <a:endParaRPr lang="en-US" sz="1600" dirty="0" smtClean="0">
              <a:solidFill>
                <a:schemeClr val="tx1"/>
              </a:solidFill>
              <a:latin typeface="+mn-ea"/>
              <a:cs typeface="Open Sans Condensed Light" pitchFamily="34" charset="0"/>
            </a:endParaRPr>
          </a:p>
        </p:txBody>
      </p:sp>
      <p:sp>
        <p:nvSpPr>
          <p:cNvPr id="34" name="Rectangle 149"/>
          <p:cNvSpPr/>
          <p:nvPr/>
        </p:nvSpPr>
        <p:spPr>
          <a:xfrm>
            <a:off x="2474178" y="3779762"/>
            <a:ext cx="1422824" cy="338554"/>
          </a:xfrm>
          <a:prstGeom prst="rect">
            <a:avLst/>
          </a:prstGeom>
        </p:spPr>
        <p:txBody>
          <a:bodyPr wrap="square" anchor="ctr">
            <a:spAutoFit/>
          </a:bodyPr>
          <a:lstStyle/>
          <a:p>
            <a:pPr algn="ctr"/>
            <a:r>
              <a:rPr lang="zh-CN" altLang="en-US" sz="1600" dirty="0" smtClean="0">
                <a:solidFill>
                  <a:schemeClr val="tx1"/>
                </a:solidFill>
                <a:latin typeface="+mn-ea"/>
                <a:ea typeface="+mn-ea"/>
                <a:cs typeface="Open Sans Condensed Light" pitchFamily="34" charset="0"/>
              </a:rPr>
              <a:t>关键字</a:t>
            </a:r>
            <a:endParaRPr lang="en-US" sz="1600" dirty="0" smtClean="0">
              <a:solidFill>
                <a:schemeClr val="tx1"/>
              </a:solidFill>
              <a:latin typeface="+mn-ea"/>
              <a:ea typeface="+mn-ea"/>
              <a:cs typeface="Open Sans Condensed Light" pitchFamily="34" charset="0"/>
            </a:endParaRPr>
          </a:p>
        </p:txBody>
      </p:sp>
      <p:sp>
        <p:nvSpPr>
          <p:cNvPr id="35" name="Rectangle 159"/>
          <p:cNvSpPr/>
          <p:nvPr/>
        </p:nvSpPr>
        <p:spPr>
          <a:xfrm>
            <a:off x="3740488" y="3779762"/>
            <a:ext cx="1422824" cy="338554"/>
          </a:xfrm>
          <a:prstGeom prst="rect">
            <a:avLst/>
          </a:prstGeom>
        </p:spPr>
        <p:txBody>
          <a:bodyPr wrap="square" anchor="ctr">
            <a:spAutoFit/>
          </a:bodyPr>
          <a:lstStyle/>
          <a:p>
            <a:pPr algn="ctr"/>
            <a:r>
              <a:rPr lang="zh-CN" altLang="en-US" sz="1600" dirty="0" smtClean="0">
                <a:solidFill>
                  <a:schemeClr val="tx1"/>
                </a:solidFill>
                <a:latin typeface="+mn-ea"/>
                <a:ea typeface="+mn-ea"/>
                <a:cs typeface="Open Sans Condensed Light" pitchFamily="34" charset="0"/>
              </a:rPr>
              <a:t>关键字</a:t>
            </a:r>
            <a:endParaRPr lang="en-US" sz="1600" dirty="0" smtClean="0">
              <a:solidFill>
                <a:schemeClr val="tx1"/>
              </a:solidFill>
              <a:latin typeface="+mn-ea"/>
              <a:ea typeface="+mn-ea"/>
              <a:cs typeface="Open Sans Condensed Light" pitchFamily="34" charset="0"/>
            </a:endParaRPr>
          </a:p>
        </p:txBody>
      </p:sp>
      <p:sp>
        <p:nvSpPr>
          <p:cNvPr id="36" name="Rectangle 160"/>
          <p:cNvSpPr/>
          <p:nvPr/>
        </p:nvSpPr>
        <p:spPr>
          <a:xfrm>
            <a:off x="4821828" y="3779762"/>
            <a:ext cx="1422824" cy="338554"/>
          </a:xfrm>
          <a:prstGeom prst="rect">
            <a:avLst/>
          </a:prstGeom>
        </p:spPr>
        <p:txBody>
          <a:bodyPr wrap="square" anchor="ctr">
            <a:spAutoFit/>
          </a:bodyPr>
          <a:lstStyle/>
          <a:p>
            <a:pPr algn="ctr"/>
            <a:r>
              <a:rPr lang="zh-CN" altLang="en-US" sz="1600" dirty="0" smtClean="0">
                <a:solidFill>
                  <a:schemeClr val="tx1"/>
                </a:solidFill>
                <a:latin typeface="+mn-ea"/>
                <a:ea typeface="+mn-ea"/>
                <a:cs typeface="Open Sans Condensed Light" pitchFamily="34" charset="0"/>
              </a:rPr>
              <a:t>关键字</a:t>
            </a:r>
            <a:endParaRPr lang="en-US" sz="1600" dirty="0" smtClean="0">
              <a:solidFill>
                <a:schemeClr val="tx1"/>
              </a:solidFill>
              <a:latin typeface="+mn-ea"/>
              <a:ea typeface="+mn-ea"/>
              <a:cs typeface="Open Sans Condensed Light" pitchFamily="34" charset="0"/>
            </a:endParaRPr>
          </a:p>
        </p:txBody>
      </p:sp>
      <p:grpSp>
        <p:nvGrpSpPr>
          <p:cNvPr id="37" name="Group 161"/>
          <p:cNvGrpSpPr/>
          <p:nvPr/>
        </p:nvGrpSpPr>
        <p:grpSpPr>
          <a:xfrm>
            <a:off x="1985058" y="2300230"/>
            <a:ext cx="730134" cy="447842"/>
            <a:chOff x="1506113" y="3001904"/>
            <a:chExt cx="488783" cy="299805"/>
          </a:xfrm>
        </p:grpSpPr>
        <p:sp>
          <p:nvSpPr>
            <p:cNvPr id="38" name="Oval 162"/>
            <p:cNvSpPr/>
            <p:nvPr/>
          </p:nvSpPr>
          <p:spPr>
            <a:xfrm>
              <a:off x="1600602" y="3001904"/>
              <a:ext cx="299805" cy="299805"/>
            </a:xfrm>
            <a:prstGeom prst="ellipse">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solidFill>
                  <a:schemeClr val="bg1"/>
                </a:solidFill>
                <a:latin typeface="+mn-ea"/>
              </a:endParaRPr>
            </a:p>
          </p:txBody>
        </p:sp>
        <p:sp>
          <p:nvSpPr>
            <p:cNvPr id="39" name="Rectangle 163"/>
            <p:cNvSpPr/>
            <p:nvPr/>
          </p:nvSpPr>
          <p:spPr>
            <a:xfrm>
              <a:off x="1506113" y="3056885"/>
              <a:ext cx="488783" cy="206039"/>
            </a:xfrm>
            <a:prstGeom prst="rect">
              <a:avLst/>
            </a:prstGeom>
          </p:spPr>
          <p:txBody>
            <a:bodyPr wrap="square" anchor="ctr">
              <a:spAutoFit/>
            </a:bodyPr>
            <a:lstStyle/>
            <a:p>
              <a:pPr algn="ctr"/>
              <a:r>
                <a:rPr lang="en-US" sz="1400" b="1" dirty="0" smtClean="0">
                  <a:solidFill>
                    <a:schemeClr val="bg1"/>
                  </a:solidFill>
                  <a:latin typeface="+mn-ea"/>
                  <a:ea typeface="+mn-ea"/>
                  <a:cs typeface="Open Sans Condensed Light" pitchFamily="34" charset="0"/>
                </a:rPr>
                <a:t>45%</a:t>
              </a:r>
            </a:p>
          </p:txBody>
        </p:sp>
      </p:grpSp>
      <p:grpSp>
        <p:nvGrpSpPr>
          <p:cNvPr id="40" name="Group 164"/>
          <p:cNvGrpSpPr/>
          <p:nvPr/>
        </p:nvGrpSpPr>
        <p:grpSpPr>
          <a:xfrm>
            <a:off x="3049013" y="1519727"/>
            <a:ext cx="730134" cy="447842"/>
            <a:chOff x="1506113" y="3001904"/>
            <a:chExt cx="488783" cy="299805"/>
          </a:xfrm>
        </p:grpSpPr>
        <p:sp>
          <p:nvSpPr>
            <p:cNvPr id="41" name="Oval 165"/>
            <p:cNvSpPr/>
            <p:nvPr/>
          </p:nvSpPr>
          <p:spPr>
            <a:xfrm>
              <a:off x="1600602" y="3001904"/>
              <a:ext cx="299805" cy="299805"/>
            </a:xfrm>
            <a:prstGeom prst="ellipse">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solidFill>
                  <a:schemeClr val="bg1"/>
                </a:solidFill>
                <a:latin typeface="+mn-ea"/>
              </a:endParaRPr>
            </a:p>
          </p:txBody>
        </p:sp>
        <p:sp>
          <p:nvSpPr>
            <p:cNvPr id="42" name="Rectangle 166"/>
            <p:cNvSpPr/>
            <p:nvPr/>
          </p:nvSpPr>
          <p:spPr>
            <a:xfrm>
              <a:off x="1506113" y="3056885"/>
              <a:ext cx="488783" cy="206039"/>
            </a:xfrm>
            <a:prstGeom prst="rect">
              <a:avLst/>
            </a:prstGeom>
          </p:spPr>
          <p:txBody>
            <a:bodyPr wrap="square" anchor="ctr">
              <a:spAutoFit/>
            </a:bodyPr>
            <a:lstStyle/>
            <a:p>
              <a:pPr algn="ctr"/>
              <a:r>
                <a:rPr lang="en-US" sz="1400" b="1" dirty="0" smtClean="0">
                  <a:solidFill>
                    <a:schemeClr val="bg1"/>
                  </a:solidFill>
                  <a:latin typeface="+mn-ea"/>
                  <a:ea typeface="+mn-ea"/>
                  <a:cs typeface="Open Sans Condensed Light" pitchFamily="34" charset="0"/>
                </a:rPr>
                <a:t>65%</a:t>
              </a:r>
            </a:p>
          </p:txBody>
        </p:sp>
      </p:grpSp>
      <p:grpSp>
        <p:nvGrpSpPr>
          <p:cNvPr id="43" name="Group 167"/>
          <p:cNvGrpSpPr/>
          <p:nvPr/>
        </p:nvGrpSpPr>
        <p:grpSpPr>
          <a:xfrm>
            <a:off x="4234379" y="1880212"/>
            <a:ext cx="730134" cy="447842"/>
            <a:chOff x="1506113" y="3001904"/>
            <a:chExt cx="488783" cy="299805"/>
          </a:xfrm>
        </p:grpSpPr>
        <p:sp>
          <p:nvSpPr>
            <p:cNvPr id="44" name="Oval 168"/>
            <p:cNvSpPr/>
            <p:nvPr/>
          </p:nvSpPr>
          <p:spPr>
            <a:xfrm>
              <a:off x="1600602" y="3001904"/>
              <a:ext cx="299805" cy="299805"/>
            </a:xfrm>
            <a:prstGeom prst="ellipse">
              <a:avLst/>
            </a:prstGeom>
            <a:solidFill>
              <a:schemeClr val="accent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solidFill>
                  <a:schemeClr val="bg1"/>
                </a:solidFill>
                <a:latin typeface="+mn-ea"/>
              </a:endParaRPr>
            </a:p>
          </p:txBody>
        </p:sp>
        <p:sp>
          <p:nvSpPr>
            <p:cNvPr id="45" name="Rectangle 169"/>
            <p:cNvSpPr/>
            <p:nvPr/>
          </p:nvSpPr>
          <p:spPr>
            <a:xfrm>
              <a:off x="1506113" y="3056885"/>
              <a:ext cx="488783" cy="206039"/>
            </a:xfrm>
            <a:prstGeom prst="rect">
              <a:avLst/>
            </a:prstGeom>
          </p:spPr>
          <p:txBody>
            <a:bodyPr wrap="square" anchor="ctr">
              <a:spAutoFit/>
            </a:bodyPr>
            <a:lstStyle/>
            <a:p>
              <a:pPr algn="ctr"/>
              <a:r>
                <a:rPr lang="en-US" sz="1400" b="1" dirty="0" smtClean="0">
                  <a:solidFill>
                    <a:schemeClr val="bg1"/>
                  </a:solidFill>
                  <a:latin typeface="+mn-ea"/>
                  <a:ea typeface="+mn-ea"/>
                  <a:cs typeface="Open Sans Condensed Light" pitchFamily="34" charset="0"/>
                </a:rPr>
                <a:t>50%</a:t>
              </a:r>
            </a:p>
          </p:txBody>
        </p:sp>
      </p:grpSp>
      <p:grpSp>
        <p:nvGrpSpPr>
          <p:cNvPr id="46" name="Group 170"/>
          <p:cNvGrpSpPr/>
          <p:nvPr/>
        </p:nvGrpSpPr>
        <p:grpSpPr>
          <a:xfrm>
            <a:off x="5297754" y="988695"/>
            <a:ext cx="730134" cy="447842"/>
            <a:chOff x="1506113" y="3001904"/>
            <a:chExt cx="488783" cy="299805"/>
          </a:xfrm>
        </p:grpSpPr>
        <p:sp>
          <p:nvSpPr>
            <p:cNvPr id="47" name="Oval 171"/>
            <p:cNvSpPr/>
            <p:nvPr/>
          </p:nvSpPr>
          <p:spPr>
            <a:xfrm>
              <a:off x="1600602" y="3001904"/>
              <a:ext cx="299805" cy="299805"/>
            </a:xfrm>
            <a:prstGeom prst="ellipse">
              <a:avLst/>
            </a:prstGeom>
            <a:solidFill>
              <a:schemeClr val="accent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solidFill>
                  <a:schemeClr val="bg1"/>
                </a:solidFill>
                <a:latin typeface="+mn-ea"/>
              </a:endParaRPr>
            </a:p>
          </p:txBody>
        </p:sp>
        <p:sp>
          <p:nvSpPr>
            <p:cNvPr id="48" name="Rectangle 172"/>
            <p:cNvSpPr/>
            <p:nvPr/>
          </p:nvSpPr>
          <p:spPr>
            <a:xfrm>
              <a:off x="1506113" y="3056885"/>
              <a:ext cx="488783" cy="206039"/>
            </a:xfrm>
            <a:prstGeom prst="rect">
              <a:avLst/>
            </a:prstGeom>
          </p:spPr>
          <p:txBody>
            <a:bodyPr wrap="square" anchor="ctr">
              <a:spAutoFit/>
            </a:bodyPr>
            <a:lstStyle/>
            <a:p>
              <a:pPr algn="ctr"/>
              <a:r>
                <a:rPr lang="en-US" sz="1400" b="1" dirty="0" smtClean="0">
                  <a:solidFill>
                    <a:schemeClr val="bg1"/>
                  </a:solidFill>
                  <a:latin typeface="+mn-ea"/>
                  <a:ea typeface="+mn-ea"/>
                  <a:cs typeface="Open Sans Condensed Light" pitchFamily="34" charset="0"/>
                </a:rPr>
                <a:t>85%</a:t>
              </a:r>
            </a:p>
          </p:txBody>
        </p:sp>
      </p:grpSp>
      <p:sp>
        <p:nvSpPr>
          <p:cNvPr id="49" name="图片 6"/>
          <p:cNvSpPr>
            <a:spLocks/>
          </p:cNvSpPr>
          <p:nvPr/>
        </p:nvSpPr>
        <p:spPr bwMode="auto">
          <a:xfrm>
            <a:off x="5687724" y="1898173"/>
            <a:ext cx="1896691" cy="1772818"/>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5">
              <a:alpha val="90000"/>
            </a:schemeClr>
          </a:solidFill>
          <a:ln>
            <a:noFill/>
          </a:ln>
        </p:spPr>
        <p:txBody>
          <a:bodyPr vert="horz" wrap="square" lIns="91440" tIns="45720" rIns="91440" bIns="45720" numCol="1" anchor="t" anchorCtr="0" compatLnSpc="1">
            <a:prstTxWarp prst="textNoShape">
              <a:avLst/>
            </a:prstTxWarp>
          </a:bodyPr>
          <a:lstStyle/>
          <a:p>
            <a:endParaRPr lang="en-US">
              <a:latin typeface="+mn-ea"/>
              <a:ea typeface="+mn-ea"/>
            </a:endParaRPr>
          </a:p>
        </p:txBody>
      </p:sp>
      <p:grpSp>
        <p:nvGrpSpPr>
          <p:cNvPr id="50" name="Group 177"/>
          <p:cNvGrpSpPr/>
          <p:nvPr/>
        </p:nvGrpSpPr>
        <p:grpSpPr>
          <a:xfrm>
            <a:off x="6264660" y="1519727"/>
            <a:ext cx="730134" cy="447842"/>
            <a:chOff x="1506113" y="3001904"/>
            <a:chExt cx="488783" cy="299805"/>
          </a:xfrm>
        </p:grpSpPr>
        <p:sp>
          <p:nvSpPr>
            <p:cNvPr id="51" name="Oval 178"/>
            <p:cNvSpPr/>
            <p:nvPr/>
          </p:nvSpPr>
          <p:spPr>
            <a:xfrm>
              <a:off x="1600602" y="3001904"/>
              <a:ext cx="299805" cy="299805"/>
            </a:xfrm>
            <a:prstGeom prst="ellipse">
              <a:avLst/>
            </a:prstGeom>
            <a:solidFill>
              <a:schemeClr val="accent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solidFill>
                  <a:schemeClr val="bg1"/>
                </a:solidFill>
                <a:latin typeface="+mn-ea"/>
              </a:endParaRPr>
            </a:p>
          </p:txBody>
        </p:sp>
        <p:sp>
          <p:nvSpPr>
            <p:cNvPr id="52" name="Rectangle 179"/>
            <p:cNvSpPr/>
            <p:nvPr/>
          </p:nvSpPr>
          <p:spPr>
            <a:xfrm>
              <a:off x="1506113" y="3056884"/>
              <a:ext cx="488783" cy="206039"/>
            </a:xfrm>
            <a:prstGeom prst="rect">
              <a:avLst/>
            </a:prstGeom>
          </p:spPr>
          <p:txBody>
            <a:bodyPr wrap="square" anchor="ctr">
              <a:spAutoFit/>
            </a:bodyPr>
            <a:lstStyle/>
            <a:p>
              <a:pPr algn="ctr"/>
              <a:r>
                <a:rPr lang="en-US" sz="1400" b="1" dirty="0" smtClean="0">
                  <a:solidFill>
                    <a:schemeClr val="bg1"/>
                  </a:solidFill>
                  <a:latin typeface="+mn-ea"/>
                  <a:ea typeface="+mn-ea"/>
                  <a:cs typeface="Open Sans Condensed Light" pitchFamily="34" charset="0"/>
                </a:rPr>
                <a:t>65%</a:t>
              </a:r>
            </a:p>
          </p:txBody>
        </p:sp>
      </p:grpSp>
      <p:sp>
        <p:nvSpPr>
          <p:cNvPr id="53" name="Rectangle 180"/>
          <p:cNvSpPr/>
          <p:nvPr/>
        </p:nvSpPr>
        <p:spPr>
          <a:xfrm>
            <a:off x="6173512" y="3779762"/>
            <a:ext cx="1422824" cy="338554"/>
          </a:xfrm>
          <a:prstGeom prst="rect">
            <a:avLst/>
          </a:prstGeom>
        </p:spPr>
        <p:txBody>
          <a:bodyPr wrap="square" anchor="ctr">
            <a:spAutoFit/>
          </a:bodyPr>
          <a:lstStyle/>
          <a:p>
            <a:pPr algn="ctr"/>
            <a:r>
              <a:rPr lang="zh-CN" altLang="en-US" sz="1600" dirty="0" smtClean="0">
                <a:solidFill>
                  <a:schemeClr val="tx1"/>
                </a:solidFill>
                <a:latin typeface="+mn-ea"/>
                <a:ea typeface="+mn-ea"/>
                <a:cs typeface="Open Sans Condensed Light" pitchFamily="34" charset="0"/>
              </a:rPr>
              <a:t>关键字</a:t>
            </a:r>
            <a:endParaRPr lang="en-US" sz="1600" dirty="0" smtClean="0">
              <a:solidFill>
                <a:schemeClr val="tx1"/>
              </a:solidFill>
              <a:latin typeface="+mn-ea"/>
              <a:ea typeface="+mn-ea"/>
              <a:cs typeface="Open Sans Condensed Light" pitchFamily="34" charset="0"/>
            </a:endParaRPr>
          </a:p>
        </p:txBody>
      </p:sp>
      <p:sp>
        <p:nvSpPr>
          <p:cNvPr id="54" name="Rectangle 43"/>
          <p:cNvSpPr>
            <a:spLocks/>
          </p:cNvSpPr>
          <p:nvPr/>
        </p:nvSpPr>
        <p:spPr bwMode="auto">
          <a:xfrm>
            <a:off x="941846" y="4292106"/>
            <a:ext cx="7315200" cy="727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nSpc>
                <a:spcPct val="125000"/>
              </a:lnSpc>
            </a:pPr>
            <a:r>
              <a:rPr lang="zh-CN" altLang="en-US" sz="1400" dirty="0">
                <a:solidFill>
                  <a:schemeClr val="tx1">
                    <a:lumMod val="75000"/>
                    <a:lumOff val="25000"/>
                  </a:schemeClr>
                </a:solidFill>
                <a:latin typeface="+mn-ea"/>
                <a:cs typeface="Lato Regular" charset="0"/>
                <a:sym typeface="Lato Regular" charset="0"/>
              </a:rPr>
              <a:t>在退出母版后，若拿张幻灯片要应用某个模块的样式，则选中此幻灯片→单击“开始”选项卡→单击“版式”→在下拉列表中选择你需要的某个模块所在的母版版式即可</a:t>
            </a:r>
            <a:r>
              <a:rPr lang="zh-CN" altLang="en-US" sz="1400" dirty="0" smtClean="0">
                <a:solidFill>
                  <a:schemeClr val="tx1">
                    <a:lumMod val="75000"/>
                    <a:lumOff val="25000"/>
                  </a:schemeClr>
                </a:solidFill>
                <a:latin typeface="+mn-ea"/>
                <a:cs typeface="Lato Regular" charset="0"/>
                <a:sym typeface="Lato Regular" charset="0"/>
              </a:rPr>
              <a:t>应用。</a:t>
            </a:r>
            <a:endParaRPr lang="en-US" sz="1400" dirty="0">
              <a:solidFill>
                <a:schemeClr val="tx1">
                  <a:lumMod val="75000"/>
                  <a:lumOff val="25000"/>
                </a:schemeClr>
              </a:solidFill>
              <a:latin typeface="+mn-ea"/>
              <a:cs typeface="Lato Regular" charset="0"/>
              <a:sym typeface="Lato Regular" charset="0"/>
            </a:endParaRPr>
          </a:p>
        </p:txBody>
      </p:sp>
    </p:spTree>
    <p:extLst>
      <p:ext uri="{BB962C8B-B14F-4D97-AF65-F5344CB8AC3E}">
        <p14:creationId xmlns:p14="http://schemas.microsoft.com/office/powerpoint/2010/main" val="28788637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randombar(horizontal)">
                                      <p:cBhvr>
                                        <p:cTn id="7" dur="500"/>
                                        <p:tgtEl>
                                          <p:spTgt spid="3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34"/>
                                        </p:tgtEl>
                                        <p:attrNameLst>
                                          <p:attrName>style.visibility</p:attrName>
                                        </p:attrNameLst>
                                      </p:cBhvr>
                                      <p:to>
                                        <p:strVal val="visible"/>
                                      </p:to>
                                    </p:set>
                                    <p:animEffect transition="in" filter="randombar(horizontal)">
                                      <p:cBhvr>
                                        <p:cTn id="10" dur="500"/>
                                        <p:tgtEl>
                                          <p:spTgt spid="34"/>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randombar(horizontal)">
                                      <p:cBhvr>
                                        <p:cTn id="13" dur="500"/>
                                        <p:tgtEl>
                                          <p:spTgt spid="35"/>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36"/>
                                        </p:tgtEl>
                                        <p:attrNameLst>
                                          <p:attrName>style.visibility</p:attrName>
                                        </p:attrNameLst>
                                      </p:cBhvr>
                                      <p:to>
                                        <p:strVal val="visible"/>
                                      </p:to>
                                    </p:set>
                                    <p:animEffect transition="in" filter="randombar(horizontal)">
                                      <p:cBhvr>
                                        <p:cTn id="16" dur="500"/>
                                        <p:tgtEl>
                                          <p:spTgt spid="36"/>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53"/>
                                        </p:tgtEl>
                                        <p:attrNameLst>
                                          <p:attrName>style.visibility</p:attrName>
                                        </p:attrNameLst>
                                      </p:cBhvr>
                                      <p:to>
                                        <p:strVal val="visible"/>
                                      </p:to>
                                    </p:set>
                                    <p:animEffect transition="in" filter="randombar(horizontal)">
                                      <p:cBhvr>
                                        <p:cTn id="19" dur="500"/>
                                        <p:tgtEl>
                                          <p:spTgt spid="53"/>
                                        </p:tgtEl>
                                      </p:cBhvr>
                                    </p:animEffect>
                                  </p:childTnLst>
                                </p:cTn>
                              </p:par>
                            </p:childTnLst>
                          </p:cTn>
                        </p:par>
                        <p:par>
                          <p:cTn id="20" fill="hold">
                            <p:stCondLst>
                              <p:cond delay="500"/>
                            </p:stCondLst>
                            <p:childTnLst>
                              <p:par>
                                <p:cTn id="21" presetID="42" presetClass="entr" presetSubtype="0" fill="hold" grpId="0" nodeType="after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fade">
                                      <p:cBhvr>
                                        <p:cTn id="23" dur="750"/>
                                        <p:tgtEl>
                                          <p:spTgt spid="29"/>
                                        </p:tgtEl>
                                      </p:cBhvr>
                                    </p:animEffect>
                                    <p:anim calcmode="lin" valueType="num">
                                      <p:cBhvr>
                                        <p:cTn id="24" dur="750" fill="hold"/>
                                        <p:tgtEl>
                                          <p:spTgt spid="29"/>
                                        </p:tgtEl>
                                        <p:attrNameLst>
                                          <p:attrName>ppt_x</p:attrName>
                                        </p:attrNameLst>
                                      </p:cBhvr>
                                      <p:tavLst>
                                        <p:tav tm="0">
                                          <p:val>
                                            <p:strVal val="#ppt_x"/>
                                          </p:val>
                                        </p:tav>
                                        <p:tav tm="100000">
                                          <p:val>
                                            <p:strVal val="#ppt_x"/>
                                          </p:val>
                                        </p:tav>
                                      </p:tavLst>
                                    </p:anim>
                                    <p:anim calcmode="lin" valueType="num">
                                      <p:cBhvr>
                                        <p:cTn id="25" dur="750" fill="hold"/>
                                        <p:tgtEl>
                                          <p:spTgt spid="29"/>
                                        </p:tgtEl>
                                        <p:attrNameLst>
                                          <p:attrName>ppt_y</p:attrName>
                                        </p:attrNameLst>
                                      </p:cBhvr>
                                      <p:tavLst>
                                        <p:tav tm="0">
                                          <p:val>
                                            <p:strVal val="#ppt_y+.1"/>
                                          </p:val>
                                        </p:tav>
                                        <p:tav tm="100000">
                                          <p:val>
                                            <p:strVal val="#ppt_y"/>
                                          </p:val>
                                        </p:tav>
                                      </p:tavLst>
                                    </p:anim>
                                  </p:childTnLst>
                                </p:cTn>
                              </p:par>
                              <p:par>
                                <p:cTn id="26" presetID="23" presetClass="entr" presetSubtype="288" fill="hold" nodeType="withEffect">
                                  <p:stCondLst>
                                    <p:cond delay="0"/>
                                  </p:stCondLst>
                                  <p:childTnLst>
                                    <p:set>
                                      <p:cBhvr>
                                        <p:cTn id="27" dur="1" fill="hold">
                                          <p:stCondLst>
                                            <p:cond delay="0"/>
                                          </p:stCondLst>
                                        </p:cTn>
                                        <p:tgtEl>
                                          <p:spTgt spid="37"/>
                                        </p:tgtEl>
                                        <p:attrNameLst>
                                          <p:attrName>style.visibility</p:attrName>
                                        </p:attrNameLst>
                                      </p:cBhvr>
                                      <p:to>
                                        <p:strVal val="visible"/>
                                      </p:to>
                                    </p:set>
                                    <p:anim calcmode="lin" valueType="num">
                                      <p:cBhvr>
                                        <p:cTn id="28" dur="500" fill="hold"/>
                                        <p:tgtEl>
                                          <p:spTgt spid="37"/>
                                        </p:tgtEl>
                                        <p:attrNameLst>
                                          <p:attrName>ppt_w</p:attrName>
                                        </p:attrNameLst>
                                      </p:cBhvr>
                                      <p:tavLst>
                                        <p:tav tm="0">
                                          <p:val>
                                            <p:strVal val="4/3*#ppt_w"/>
                                          </p:val>
                                        </p:tav>
                                        <p:tav tm="100000">
                                          <p:val>
                                            <p:strVal val="#ppt_w"/>
                                          </p:val>
                                        </p:tav>
                                      </p:tavLst>
                                    </p:anim>
                                    <p:anim calcmode="lin" valueType="num">
                                      <p:cBhvr>
                                        <p:cTn id="29" dur="500" fill="hold"/>
                                        <p:tgtEl>
                                          <p:spTgt spid="37"/>
                                        </p:tgtEl>
                                        <p:attrNameLst>
                                          <p:attrName>ppt_h</p:attrName>
                                        </p:attrNameLst>
                                      </p:cBhvr>
                                      <p:tavLst>
                                        <p:tav tm="0">
                                          <p:val>
                                            <p:strVal val="4/3*#ppt_h"/>
                                          </p:val>
                                        </p:tav>
                                        <p:tav tm="100000">
                                          <p:val>
                                            <p:strVal val="#ppt_h"/>
                                          </p:val>
                                        </p:tav>
                                      </p:tavLst>
                                    </p:anim>
                                  </p:childTnLst>
                                </p:cTn>
                              </p:par>
                              <p:par>
                                <p:cTn id="30" presetID="42" presetClass="entr" presetSubtype="0" fill="hold" grpId="0" nodeType="withEffect">
                                  <p:stCondLst>
                                    <p:cond delay="250"/>
                                  </p:stCondLst>
                                  <p:childTnLst>
                                    <p:set>
                                      <p:cBhvr>
                                        <p:cTn id="31" dur="1" fill="hold">
                                          <p:stCondLst>
                                            <p:cond delay="0"/>
                                          </p:stCondLst>
                                        </p:cTn>
                                        <p:tgtEl>
                                          <p:spTgt spid="30"/>
                                        </p:tgtEl>
                                        <p:attrNameLst>
                                          <p:attrName>style.visibility</p:attrName>
                                        </p:attrNameLst>
                                      </p:cBhvr>
                                      <p:to>
                                        <p:strVal val="visible"/>
                                      </p:to>
                                    </p:set>
                                    <p:animEffect transition="in" filter="fade">
                                      <p:cBhvr>
                                        <p:cTn id="32" dur="750"/>
                                        <p:tgtEl>
                                          <p:spTgt spid="30"/>
                                        </p:tgtEl>
                                      </p:cBhvr>
                                    </p:animEffect>
                                    <p:anim calcmode="lin" valueType="num">
                                      <p:cBhvr>
                                        <p:cTn id="33" dur="750" fill="hold"/>
                                        <p:tgtEl>
                                          <p:spTgt spid="30"/>
                                        </p:tgtEl>
                                        <p:attrNameLst>
                                          <p:attrName>ppt_x</p:attrName>
                                        </p:attrNameLst>
                                      </p:cBhvr>
                                      <p:tavLst>
                                        <p:tav tm="0">
                                          <p:val>
                                            <p:strVal val="#ppt_x"/>
                                          </p:val>
                                        </p:tav>
                                        <p:tav tm="100000">
                                          <p:val>
                                            <p:strVal val="#ppt_x"/>
                                          </p:val>
                                        </p:tav>
                                      </p:tavLst>
                                    </p:anim>
                                    <p:anim calcmode="lin" valueType="num">
                                      <p:cBhvr>
                                        <p:cTn id="34" dur="750" fill="hold"/>
                                        <p:tgtEl>
                                          <p:spTgt spid="30"/>
                                        </p:tgtEl>
                                        <p:attrNameLst>
                                          <p:attrName>ppt_y</p:attrName>
                                        </p:attrNameLst>
                                      </p:cBhvr>
                                      <p:tavLst>
                                        <p:tav tm="0">
                                          <p:val>
                                            <p:strVal val="#ppt_y+.1"/>
                                          </p:val>
                                        </p:tav>
                                        <p:tav tm="100000">
                                          <p:val>
                                            <p:strVal val="#ppt_y"/>
                                          </p:val>
                                        </p:tav>
                                      </p:tavLst>
                                    </p:anim>
                                  </p:childTnLst>
                                </p:cTn>
                              </p:par>
                              <p:par>
                                <p:cTn id="35" presetID="23" presetClass="entr" presetSubtype="288" fill="hold" nodeType="withEffect">
                                  <p:stCondLst>
                                    <p:cond delay="250"/>
                                  </p:stCondLst>
                                  <p:childTnLst>
                                    <p:set>
                                      <p:cBhvr>
                                        <p:cTn id="36" dur="1" fill="hold">
                                          <p:stCondLst>
                                            <p:cond delay="0"/>
                                          </p:stCondLst>
                                        </p:cTn>
                                        <p:tgtEl>
                                          <p:spTgt spid="40"/>
                                        </p:tgtEl>
                                        <p:attrNameLst>
                                          <p:attrName>style.visibility</p:attrName>
                                        </p:attrNameLst>
                                      </p:cBhvr>
                                      <p:to>
                                        <p:strVal val="visible"/>
                                      </p:to>
                                    </p:set>
                                    <p:anim calcmode="lin" valueType="num">
                                      <p:cBhvr>
                                        <p:cTn id="37" dur="500" fill="hold"/>
                                        <p:tgtEl>
                                          <p:spTgt spid="40"/>
                                        </p:tgtEl>
                                        <p:attrNameLst>
                                          <p:attrName>ppt_w</p:attrName>
                                        </p:attrNameLst>
                                      </p:cBhvr>
                                      <p:tavLst>
                                        <p:tav tm="0">
                                          <p:val>
                                            <p:strVal val="4/3*#ppt_w"/>
                                          </p:val>
                                        </p:tav>
                                        <p:tav tm="100000">
                                          <p:val>
                                            <p:strVal val="#ppt_w"/>
                                          </p:val>
                                        </p:tav>
                                      </p:tavLst>
                                    </p:anim>
                                    <p:anim calcmode="lin" valueType="num">
                                      <p:cBhvr>
                                        <p:cTn id="38" dur="500" fill="hold"/>
                                        <p:tgtEl>
                                          <p:spTgt spid="40"/>
                                        </p:tgtEl>
                                        <p:attrNameLst>
                                          <p:attrName>ppt_h</p:attrName>
                                        </p:attrNameLst>
                                      </p:cBhvr>
                                      <p:tavLst>
                                        <p:tav tm="0">
                                          <p:val>
                                            <p:strVal val="4/3*#ppt_h"/>
                                          </p:val>
                                        </p:tav>
                                        <p:tav tm="100000">
                                          <p:val>
                                            <p:strVal val="#ppt_h"/>
                                          </p:val>
                                        </p:tav>
                                      </p:tavLst>
                                    </p:anim>
                                  </p:childTnLst>
                                </p:cTn>
                              </p:par>
                              <p:par>
                                <p:cTn id="39" presetID="42" presetClass="entr" presetSubtype="0" fill="hold" grpId="0" nodeType="withEffect">
                                  <p:stCondLst>
                                    <p:cond delay="500"/>
                                  </p:stCondLst>
                                  <p:childTnLst>
                                    <p:set>
                                      <p:cBhvr>
                                        <p:cTn id="40" dur="1" fill="hold">
                                          <p:stCondLst>
                                            <p:cond delay="0"/>
                                          </p:stCondLst>
                                        </p:cTn>
                                        <p:tgtEl>
                                          <p:spTgt spid="31"/>
                                        </p:tgtEl>
                                        <p:attrNameLst>
                                          <p:attrName>style.visibility</p:attrName>
                                        </p:attrNameLst>
                                      </p:cBhvr>
                                      <p:to>
                                        <p:strVal val="visible"/>
                                      </p:to>
                                    </p:set>
                                    <p:animEffect transition="in" filter="fade">
                                      <p:cBhvr>
                                        <p:cTn id="41" dur="750"/>
                                        <p:tgtEl>
                                          <p:spTgt spid="31"/>
                                        </p:tgtEl>
                                      </p:cBhvr>
                                    </p:animEffect>
                                    <p:anim calcmode="lin" valueType="num">
                                      <p:cBhvr>
                                        <p:cTn id="42" dur="750" fill="hold"/>
                                        <p:tgtEl>
                                          <p:spTgt spid="31"/>
                                        </p:tgtEl>
                                        <p:attrNameLst>
                                          <p:attrName>ppt_x</p:attrName>
                                        </p:attrNameLst>
                                      </p:cBhvr>
                                      <p:tavLst>
                                        <p:tav tm="0">
                                          <p:val>
                                            <p:strVal val="#ppt_x"/>
                                          </p:val>
                                        </p:tav>
                                        <p:tav tm="100000">
                                          <p:val>
                                            <p:strVal val="#ppt_x"/>
                                          </p:val>
                                        </p:tav>
                                      </p:tavLst>
                                    </p:anim>
                                    <p:anim calcmode="lin" valueType="num">
                                      <p:cBhvr>
                                        <p:cTn id="43" dur="750" fill="hold"/>
                                        <p:tgtEl>
                                          <p:spTgt spid="31"/>
                                        </p:tgtEl>
                                        <p:attrNameLst>
                                          <p:attrName>ppt_y</p:attrName>
                                        </p:attrNameLst>
                                      </p:cBhvr>
                                      <p:tavLst>
                                        <p:tav tm="0">
                                          <p:val>
                                            <p:strVal val="#ppt_y+.1"/>
                                          </p:val>
                                        </p:tav>
                                        <p:tav tm="100000">
                                          <p:val>
                                            <p:strVal val="#ppt_y"/>
                                          </p:val>
                                        </p:tav>
                                      </p:tavLst>
                                    </p:anim>
                                  </p:childTnLst>
                                </p:cTn>
                              </p:par>
                              <p:par>
                                <p:cTn id="44" presetID="23" presetClass="entr" presetSubtype="288" fill="hold" nodeType="withEffect">
                                  <p:stCondLst>
                                    <p:cond delay="500"/>
                                  </p:stCondLst>
                                  <p:childTnLst>
                                    <p:set>
                                      <p:cBhvr>
                                        <p:cTn id="45" dur="1" fill="hold">
                                          <p:stCondLst>
                                            <p:cond delay="0"/>
                                          </p:stCondLst>
                                        </p:cTn>
                                        <p:tgtEl>
                                          <p:spTgt spid="43"/>
                                        </p:tgtEl>
                                        <p:attrNameLst>
                                          <p:attrName>style.visibility</p:attrName>
                                        </p:attrNameLst>
                                      </p:cBhvr>
                                      <p:to>
                                        <p:strVal val="visible"/>
                                      </p:to>
                                    </p:set>
                                    <p:anim calcmode="lin" valueType="num">
                                      <p:cBhvr>
                                        <p:cTn id="46" dur="500" fill="hold"/>
                                        <p:tgtEl>
                                          <p:spTgt spid="43"/>
                                        </p:tgtEl>
                                        <p:attrNameLst>
                                          <p:attrName>ppt_w</p:attrName>
                                        </p:attrNameLst>
                                      </p:cBhvr>
                                      <p:tavLst>
                                        <p:tav tm="0">
                                          <p:val>
                                            <p:strVal val="4/3*#ppt_w"/>
                                          </p:val>
                                        </p:tav>
                                        <p:tav tm="100000">
                                          <p:val>
                                            <p:strVal val="#ppt_w"/>
                                          </p:val>
                                        </p:tav>
                                      </p:tavLst>
                                    </p:anim>
                                    <p:anim calcmode="lin" valueType="num">
                                      <p:cBhvr>
                                        <p:cTn id="47" dur="500" fill="hold"/>
                                        <p:tgtEl>
                                          <p:spTgt spid="43"/>
                                        </p:tgtEl>
                                        <p:attrNameLst>
                                          <p:attrName>ppt_h</p:attrName>
                                        </p:attrNameLst>
                                      </p:cBhvr>
                                      <p:tavLst>
                                        <p:tav tm="0">
                                          <p:val>
                                            <p:strVal val="4/3*#ppt_h"/>
                                          </p:val>
                                        </p:tav>
                                        <p:tav tm="100000">
                                          <p:val>
                                            <p:strVal val="#ppt_h"/>
                                          </p:val>
                                        </p:tav>
                                      </p:tavLst>
                                    </p:anim>
                                  </p:childTnLst>
                                </p:cTn>
                              </p:par>
                              <p:par>
                                <p:cTn id="48" presetID="42" presetClass="entr" presetSubtype="0" fill="hold" grpId="0" nodeType="withEffect">
                                  <p:stCondLst>
                                    <p:cond delay="750"/>
                                  </p:stCondLst>
                                  <p:childTnLst>
                                    <p:set>
                                      <p:cBhvr>
                                        <p:cTn id="49" dur="1" fill="hold">
                                          <p:stCondLst>
                                            <p:cond delay="0"/>
                                          </p:stCondLst>
                                        </p:cTn>
                                        <p:tgtEl>
                                          <p:spTgt spid="32"/>
                                        </p:tgtEl>
                                        <p:attrNameLst>
                                          <p:attrName>style.visibility</p:attrName>
                                        </p:attrNameLst>
                                      </p:cBhvr>
                                      <p:to>
                                        <p:strVal val="visible"/>
                                      </p:to>
                                    </p:set>
                                    <p:animEffect transition="in" filter="fade">
                                      <p:cBhvr>
                                        <p:cTn id="50" dur="750"/>
                                        <p:tgtEl>
                                          <p:spTgt spid="32"/>
                                        </p:tgtEl>
                                      </p:cBhvr>
                                    </p:animEffect>
                                    <p:anim calcmode="lin" valueType="num">
                                      <p:cBhvr>
                                        <p:cTn id="51" dur="750" fill="hold"/>
                                        <p:tgtEl>
                                          <p:spTgt spid="32"/>
                                        </p:tgtEl>
                                        <p:attrNameLst>
                                          <p:attrName>ppt_x</p:attrName>
                                        </p:attrNameLst>
                                      </p:cBhvr>
                                      <p:tavLst>
                                        <p:tav tm="0">
                                          <p:val>
                                            <p:strVal val="#ppt_x"/>
                                          </p:val>
                                        </p:tav>
                                        <p:tav tm="100000">
                                          <p:val>
                                            <p:strVal val="#ppt_x"/>
                                          </p:val>
                                        </p:tav>
                                      </p:tavLst>
                                    </p:anim>
                                    <p:anim calcmode="lin" valueType="num">
                                      <p:cBhvr>
                                        <p:cTn id="52" dur="750" fill="hold"/>
                                        <p:tgtEl>
                                          <p:spTgt spid="32"/>
                                        </p:tgtEl>
                                        <p:attrNameLst>
                                          <p:attrName>ppt_y</p:attrName>
                                        </p:attrNameLst>
                                      </p:cBhvr>
                                      <p:tavLst>
                                        <p:tav tm="0">
                                          <p:val>
                                            <p:strVal val="#ppt_y+.1"/>
                                          </p:val>
                                        </p:tav>
                                        <p:tav tm="100000">
                                          <p:val>
                                            <p:strVal val="#ppt_y"/>
                                          </p:val>
                                        </p:tav>
                                      </p:tavLst>
                                    </p:anim>
                                  </p:childTnLst>
                                </p:cTn>
                              </p:par>
                              <p:par>
                                <p:cTn id="53" presetID="23" presetClass="entr" presetSubtype="288" fill="hold" nodeType="withEffect">
                                  <p:stCondLst>
                                    <p:cond delay="750"/>
                                  </p:stCondLst>
                                  <p:childTnLst>
                                    <p:set>
                                      <p:cBhvr>
                                        <p:cTn id="54" dur="1" fill="hold">
                                          <p:stCondLst>
                                            <p:cond delay="0"/>
                                          </p:stCondLst>
                                        </p:cTn>
                                        <p:tgtEl>
                                          <p:spTgt spid="46"/>
                                        </p:tgtEl>
                                        <p:attrNameLst>
                                          <p:attrName>style.visibility</p:attrName>
                                        </p:attrNameLst>
                                      </p:cBhvr>
                                      <p:to>
                                        <p:strVal val="visible"/>
                                      </p:to>
                                    </p:set>
                                    <p:anim calcmode="lin" valueType="num">
                                      <p:cBhvr>
                                        <p:cTn id="55" dur="500" fill="hold"/>
                                        <p:tgtEl>
                                          <p:spTgt spid="46"/>
                                        </p:tgtEl>
                                        <p:attrNameLst>
                                          <p:attrName>ppt_w</p:attrName>
                                        </p:attrNameLst>
                                      </p:cBhvr>
                                      <p:tavLst>
                                        <p:tav tm="0">
                                          <p:val>
                                            <p:strVal val="4/3*#ppt_w"/>
                                          </p:val>
                                        </p:tav>
                                        <p:tav tm="100000">
                                          <p:val>
                                            <p:strVal val="#ppt_w"/>
                                          </p:val>
                                        </p:tav>
                                      </p:tavLst>
                                    </p:anim>
                                    <p:anim calcmode="lin" valueType="num">
                                      <p:cBhvr>
                                        <p:cTn id="56" dur="500" fill="hold"/>
                                        <p:tgtEl>
                                          <p:spTgt spid="46"/>
                                        </p:tgtEl>
                                        <p:attrNameLst>
                                          <p:attrName>ppt_h</p:attrName>
                                        </p:attrNameLst>
                                      </p:cBhvr>
                                      <p:tavLst>
                                        <p:tav tm="0">
                                          <p:val>
                                            <p:strVal val="4/3*#ppt_h"/>
                                          </p:val>
                                        </p:tav>
                                        <p:tav tm="100000">
                                          <p:val>
                                            <p:strVal val="#ppt_h"/>
                                          </p:val>
                                        </p:tav>
                                      </p:tavLst>
                                    </p:anim>
                                  </p:childTnLst>
                                </p:cTn>
                              </p:par>
                              <p:par>
                                <p:cTn id="57" presetID="42" presetClass="entr" presetSubtype="0" fill="hold" grpId="0" nodeType="withEffect">
                                  <p:stCondLst>
                                    <p:cond delay="1000"/>
                                  </p:stCondLst>
                                  <p:childTnLst>
                                    <p:set>
                                      <p:cBhvr>
                                        <p:cTn id="58" dur="1" fill="hold">
                                          <p:stCondLst>
                                            <p:cond delay="0"/>
                                          </p:stCondLst>
                                        </p:cTn>
                                        <p:tgtEl>
                                          <p:spTgt spid="49"/>
                                        </p:tgtEl>
                                        <p:attrNameLst>
                                          <p:attrName>style.visibility</p:attrName>
                                        </p:attrNameLst>
                                      </p:cBhvr>
                                      <p:to>
                                        <p:strVal val="visible"/>
                                      </p:to>
                                    </p:set>
                                    <p:animEffect transition="in" filter="fade">
                                      <p:cBhvr>
                                        <p:cTn id="59" dur="750"/>
                                        <p:tgtEl>
                                          <p:spTgt spid="49"/>
                                        </p:tgtEl>
                                      </p:cBhvr>
                                    </p:animEffect>
                                    <p:anim calcmode="lin" valueType="num">
                                      <p:cBhvr>
                                        <p:cTn id="60" dur="750" fill="hold"/>
                                        <p:tgtEl>
                                          <p:spTgt spid="49"/>
                                        </p:tgtEl>
                                        <p:attrNameLst>
                                          <p:attrName>ppt_x</p:attrName>
                                        </p:attrNameLst>
                                      </p:cBhvr>
                                      <p:tavLst>
                                        <p:tav tm="0">
                                          <p:val>
                                            <p:strVal val="#ppt_x"/>
                                          </p:val>
                                        </p:tav>
                                        <p:tav tm="100000">
                                          <p:val>
                                            <p:strVal val="#ppt_x"/>
                                          </p:val>
                                        </p:tav>
                                      </p:tavLst>
                                    </p:anim>
                                    <p:anim calcmode="lin" valueType="num">
                                      <p:cBhvr>
                                        <p:cTn id="61" dur="750" fill="hold"/>
                                        <p:tgtEl>
                                          <p:spTgt spid="49"/>
                                        </p:tgtEl>
                                        <p:attrNameLst>
                                          <p:attrName>ppt_y</p:attrName>
                                        </p:attrNameLst>
                                      </p:cBhvr>
                                      <p:tavLst>
                                        <p:tav tm="0">
                                          <p:val>
                                            <p:strVal val="#ppt_y+.1"/>
                                          </p:val>
                                        </p:tav>
                                        <p:tav tm="100000">
                                          <p:val>
                                            <p:strVal val="#ppt_y"/>
                                          </p:val>
                                        </p:tav>
                                      </p:tavLst>
                                    </p:anim>
                                  </p:childTnLst>
                                </p:cTn>
                              </p:par>
                              <p:par>
                                <p:cTn id="62" presetID="23" presetClass="entr" presetSubtype="288" fill="hold" nodeType="withEffect">
                                  <p:stCondLst>
                                    <p:cond delay="1000"/>
                                  </p:stCondLst>
                                  <p:childTnLst>
                                    <p:set>
                                      <p:cBhvr>
                                        <p:cTn id="63" dur="1" fill="hold">
                                          <p:stCondLst>
                                            <p:cond delay="0"/>
                                          </p:stCondLst>
                                        </p:cTn>
                                        <p:tgtEl>
                                          <p:spTgt spid="50"/>
                                        </p:tgtEl>
                                        <p:attrNameLst>
                                          <p:attrName>style.visibility</p:attrName>
                                        </p:attrNameLst>
                                      </p:cBhvr>
                                      <p:to>
                                        <p:strVal val="visible"/>
                                      </p:to>
                                    </p:set>
                                    <p:anim calcmode="lin" valueType="num">
                                      <p:cBhvr>
                                        <p:cTn id="64" dur="500" fill="hold"/>
                                        <p:tgtEl>
                                          <p:spTgt spid="50"/>
                                        </p:tgtEl>
                                        <p:attrNameLst>
                                          <p:attrName>ppt_w</p:attrName>
                                        </p:attrNameLst>
                                      </p:cBhvr>
                                      <p:tavLst>
                                        <p:tav tm="0">
                                          <p:val>
                                            <p:strVal val="4/3*#ppt_w"/>
                                          </p:val>
                                        </p:tav>
                                        <p:tav tm="100000">
                                          <p:val>
                                            <p:strVal val="#ppt_w"/>
                                          </p:val>
                                        </p:tav>
                                      </p:tavLst>
                                    </p:anim>
                                    <p:anim calcmode="lin" valueType="num">
                                      <p:cBhvr>
                                        <p:cTn id="65" dur="500" fill="hold"/>
                                        <p:tgtEl>
                                          <p:spTgt spid="50"/>
                                        </p:tgtEl>
                                        <p:attrNameLst>
                                          <p:attrName>ppt_h</p:attrName>
                                        </p:attrNameLst>
                                      </p:cBhvr>
                                      <p:tavLst>
                                        <p:tav tm="0">
                                          <p:val>
                                            <p:strVal val="4/3*#ppt_h"/>
                                          </p:val>
                                        </p:tav>
                                        <p:tav tm="100000">
                                          <p:val>
                                            <p:strVal val="#ppt_h"/>
                                          </p:val>
                                        </p:tav>
                                      </p:tavLst>
                                    </p:anim>
                                  </p:childTnLst>
                                </p:cTn>
                              </p:par>
                            </p:childTnLst>
                          </p:cTn>
                        </p:par>
                        <p:par>
                          <p:cTn id="66" fill="hold">
                            <p:stCondLst>
                              <p:cond delay="2250"/>
                            </p:stCondLst>
                            <p:childTnLst>
                              <p:par>
                                <p:cTn id="67" presetID="10" presetClass="entr" presetSubtype="0" fill="hold" grpId="0" nodeType="afterEffect">
                                  <p:stCondLst>
                                    <p:cond delay="0"/>
                                  </p:stCondLst>
                                  <p:iterate type="lt">
                                    <p:tmPct val="10000"/>
                                  </p:iterate>
                                  <p:childTnLst>
                                    <p:set>
                                      <p:cBhvr>
                                        <p:cTn id="68" dur="1" fill="hold">
                                          <p:stCondLst>
                                            <p:cond delay="0"/>
                                          </p:stCondLst>
                                        </p:cTn>
                                        <p:tgtEl>
                                          <p:spTgt spid="54"/>
                                        </p:tgtEl>
                                        <p:attrNameLst>
                                          <p:attrName>style.visibility</p:attrName>
                                        </p:attrNameLst>
                                      </p:cBhvr>
                                      <p:to>
                                        <p:strVal val="visible"/>
                                      </p:to>
                                    </p:set>
                                    <p:animEffect transition="in" filter="fade">
                                      <p:cBhvr>
                                        <p:cTn id="69"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p:bldP spid="32" grpId="0" animBg="1"/>
      <p:bldP spid="33" grpId="0"/>
      <p:bldP spid="34" grpId="0"/>
      <p:bldP spid="35" grpId="0"/>
      <p:bldP spid="36" grpId="0"/>
      <p:bldP spid="49" grpId="0" animBg="1"/>
      <p:bldP spid="53" grpId="0"/>
      <p:bldP spid="5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六边形 39"/>
          <p:cNvSpPr/>
          <p:nvPr/>
        </p:nvSpPr>
        <p:spPr>
          <a:xfrm rot="4689931">
            <a:off x="6905116" y="2755955"/>
            <a:ext cx="1806755" cy="1557548"/>
          </a:xfrm>
          <a:prstGeom prst="hexagon">
            <a:avLst>
              <a:gd name="adj" fmla="val 29647"/>
              <a:gd name="vf" fmla="val 115470"/>
            </a:avLst>
          </a:prstGeom>
          <a:noFill/>
          <a:ln w="127000">
            <a:solidFill>
              <a:srgbClr val="00A6AE">
                <a:alpha val="12000"/>
              </a:srgbClr>
            </a:soli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41" name="六边形 40"/>
          <p:cNvSpPr/>
          <p:nvPr/>
        </p:nvSpPr>
        <p:spPr>
          <a:xfrm rot="5400000">
            <a:off x="7308173" y="1556654"/>
            <a:ext cx="916177" cy="789808"/>
          </a:xfrm>
          <a:prstGeom prst="hexagon">
            <a:avLst>
              <a:gd name="adj" fmla="val 29647"/>
              <a:gd name="vf" fmla="val 115470"/>
            </a:avLst>
          </a:prstGeom>
          <a:noFill/>
          <a:ln w="88900">
            <a:solidFill>
              <a:srgbClr val="02497A">
                <a:alpha val="7000"/>
              </a:srgbClr>
            </a:soli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42" name="六边形 41"/>
          <p:cNvSpPr/>
          <p:nvPr/>
        </p:nvSpPr>
        <p:spPr>
          <a:xfrm rot="6858241">
            <a:off x="6436617" y="4420591"/>
            <a:ext cx="1065702" cy="918709"/>
          </a:xfrm>
          <a:prstGeom prst="hexagon">
            <a:avLst>
              <a:gd name="adj" fmla="val 29647"/>
              <a:gd name="vf" fmla="val 115470"/>
            </a:avLst>
          </a:prstGeom>
          <a:noFill/>
          <a:ln w="88900">
            <a:solidFill>
              <a:srgbClr val="FEC422">
                <a:alpha val="37000"/>
              </a:srgbClr>
            </a:soli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43" name="六边形 42"/>
          <p:cNvSpPr/>
          <p:nvPr/>
        </p:nvSpPr>
        <p:spPr>
          <a:xfrm rot="6858241">
            <a:off x="7723288" y="1673022"/>
            <a:ext cx="916177" cy="789808"/>
          </a:xfrm>
          <a:prstGeom prst="hexagon">
            <a:avLst>
              <a:gd name="adj" fmla="val 29647"/>
              <a:gd name="vf" fmla="val 115470"/>
            </a:avLst>
          </a:prstGeom>
          <a:noFill/>
          <a:ln w="88900">
            <a:solidFill>
              <a:srgbClr val="02497A"/>
            </a:solidFill>
          </a:ln>
          <a:effectLst>
            <a:outerShdw blurRad="127000" dist="254000" dir="8100000" algn="tr" rotWithShape="0">
              <a:srgbClr val="ABABAB"/>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44" name="六边形 43"/>
          <p:cNvSpPr/>
          <p:nvPr/>
        </p:nvSpPr>
        <p:spPr>
          <a:xfrm rot="6445678">
            <a:off x="8121341" y="325009"/>
            <a:ext cx="916177" cy="789808"/>
          </a:xfrm>
          <a:prstGeom prst="hexagon">
            <a:avLst>
              <a:gd name="adj" fmla="val 29647"/>
              <a:gd name="vf" fmla="val 115470"/>
            </a:avLst>
          </a:prstGeom>
          <a:noFill/>
          <a:ln w="88900">
            <a:solidFill>
              <a:schemeClr val="accent1"/>
            </a:solidFill>
          </a:ln>
          <a:effectLst>
            <a:outerShdw blurRad="101600" dist="304800" dir="8100000" algn="tr" rotWithShape="0">
              <a:srgbClr val="D1D1D1"/>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45" name="六边形 44"/>
          <p:cNvSpPr/>
          <p:nvPr/>
        </p:nvSpPr>
        <p:spPr>
          <a:xfrm rot="4689931">
            <a:off x="7521298" y="2657102"/>
            <a:ext cx="1534639" cy="1322966"/>
          </a:xfrm>
          <a:prstGeom prst="hexagon">
            <a:avLst>
              <a:gd name="adj" fmla="val 29647"/>
              <a:gd name="vf" fmla="val 115470"/>
            </a:avLst>
          </a:prstGeom>
          <a:noFill/>
          <a:ln w="117475">
            <a:solidFill>
              <a:schemeClr val="accent3"/>
            </a:solidFill>
          </a:ln>
          <a:effectLst>
            <a:outerShdw blurRad="101600" dist="304800" dir="8100000" algn="tr" rotWithShape="0">
              <a:srgbClr val="D8D8D8"/>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46" name="六边形 45"/>
          <p:cNvSpPr/>
          <p:nvPr/>
        </p:nvSpPr>
        <p:spPr>
          <a:xfrm rot="4689931">
            <a:off x="6019678" y="3645800"/>
            <a:ext cx="1143902" cy="986123"/>
          </a:xfrm>
          <a:prstGeom prst="hexagon">
            <a:avLst>
              <a:gd name="adj" fmla="val 29647"/>
              <a:gd name="vf" fmla="val 115470"/>
            </a:avLst>
          </a:prstGeom>
          <a:noFill/>
          <a:ln w="101600">
            <a:solidFill>
              <a:srgbClr val="74BA0A"/>
            </a:solidFill>
          </a:ln>
          <a:effectLst>
            <a:outerShdw blurRad="101600" dist="304800" dir="8100000" algn="tr" rotWithShape="0">
              <a:schemeClr val="tx1">
                <a:lumMod val="40000"/>
                <a:lumOff val="6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47" name="六边形 46"/>
          <p:cNvSpPr/>
          <p:nvPr/>
        </p:nvSpPr>
        <p:spPr>
          <a:xfrm rot="6858241">
            <a:off x="7281863" y="3863749"/>
            <a:ext cx="916177" cy="789808"/>
          </a:xfrm>
          <a:prstGeom prst="hexagon">
            <a:avLst>
              <a:gd name="adj" fmla="val 29647"/>
              <a:gd name="vf" fmla="val 115470"/>
            </a:avLst>
          </a:prstGeom>
          <a:noFill/>
          <a:ln w="88900">
            <a:solidFill>
              <a:schemeClr val="accent4"/>
            </a:solidFill>
          </a:ln>
          <a:effectLst>
            <a:outerShdw blurRad="203200" dist="165100" dir="3600000" algn="tl" rotWithShape="0">
              <a:schemeClr val="tx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48" name="六边形 47"/>
          <p:cNvSpPr/>
          <p:nvPr/>
        </p:nvSpPr>
        <p:spPr>
          <a:xfrm rot="6858241">
            <a:off x="5162422" y="3915352"/>
            <a:ext cx="916177" cy="789808"/>
          </a:xfrm>
          <a:prstGeom prst="hexagon">
            <a:avLst>
              <a:gd name="adj" fmla="val 29647"/>
              <a:gd name="vf" fmla="val 115470"/>
            </a:avLst>
          </a:prstGeom>
          <a:noFill/>
          <a:ln w="88900">
            <a:solidFill>
              <a:srgbClr val="00A6AE"/>
            </a:solidFill>
          </a:ln>
          <a:effectLst>
            <a:outerShdw blurRad="76200" dist="304800" dir="9600000" algn="tr" rotWithShape="0">
              <a:srgbClr val="D8D8D8"/>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49" name="六边形 48"/>
          <p:cNvSpPr/>
          <p:nvPr/>
        </p:nvSpPr>
        <p:spPr>
          <a:xfrm rot="4689931">
            <a:off x="6454629" y="475845"/>
            <a:ext cx="1321600" cy="1139311"/>
          </a:xfrm>
          <a:prstGeom prst="hexagon">
            <a:avLst>
              <a:gd name="adj" fmla="val 29647"/>
              <a:gd name="vf" fmla="val 115470"/>
            </a:avLst>
          </a:prstGeom>
          <a:noFill/>
          <a:ln w="101600">
            <a:solidFill>
              <a:schemeClr val="accent4">
                <a:lumMod val="60000"/>
                <a:lumOff val="40000"/>
                <a:alpha val="1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50" name="六边形 49"/>
          <p:cNvSpPr/>
          <p:nvPr/>
        </p:nvSpPr>
        <p:spPr>
          <a:xfrm rot="6445678">
            <a:off x="7688818" y="-148138"/>
            <a:ext cx="916177" cy="789808"/>
          </a:xfrm>
          <a:prstGeom prst="hexagon">
            <a:avLst>
              <a:gd name="adj" fmla="val 29647"/>
              <a:gd name="vf" fmla="val 115470"/>
            </a:avLst>
          </a:prstGeom>
          <a:noFill/>
          <a:ln w="88900">
            <a:solidFill>
              <a:schemeClr val="accent1">
                <a:lumMod val="40000"/>
                <a:lumOff val="60000"/>
                <a:alpha val="1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51" name="六边形 50"/>
          <p:cNvSpPr/>
          <p:nvPr/>
        </p:nvSpPr>
        <p:spPr>
          <a:xfrm rot="6858241">
            <a:off x="4086293" y="4495375"/>
            <a:ext cx="916177" cy="789808"/>
          </a:xfrm>
          <a:prstGeom prst="hexagon">
            <a:avLst>
              <a:gd name="adj" fmla="val 29647"/>
              <a:gd name="vf" fmla="val 115470"/>
            </a:avLst>
          </a:prstGeom>
          <a:noFill/>
          <a:ln w="88900">
            <a:solidFill>
              <a:srgbClr val="00A6AE">
                <a:alpha val="12000"/>
              </a:srgbClr>
            </a:soli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52" name="六边形 51"/>
          <p:cNvSpPr/>
          <p:nvPr/>
        </p:nvSpPr>
        <p:spPr>
          <a:xfrm rot="4689931">
            <a:off x="5151261" y="3719583"/>
            <a:ext cx="1271639" cy="1078143"/>
          </a:xfrm>
          <a:prstGeom prst="hexagon">
            <a:avLst>
              <a:gd name="adj" fmla="val 29647"/>
              <a:gd name="vf" fmla="val 115470"/>
            </a:avLst>
          </a:prstGeom>
          <a:noFill/>
          <a:ln w="101600">
            <a:solidFill>
              <a:srgbClr val="969696">
                <a:alpha val="10000"/>
              </a:srgbClr>
            </a:soli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53" name="六边形 52"/>
          <p:cNvSpPr/>
          <p:nvPr/>
        </p:nvSpPr>
        <p:spPr>
          <a:xfrm rot="4689931">
            <a:off x="7060980" y="805187"/>
            <a:ext cx="1143902" cy="986123"/>
          </a:xfrm>
          <a:prstGeom prst="hexagon">
            <a:avLst>
              <a:gd name="adj" fmla="val 29647"/>
              <a:gd name="vf" fmla="val 115470"/>
            </a:avLst>
          </a:prstGeom>
          <a:noFill/>
          <a:ln w="101600">
            <a:solidFill>
              <a:schemeClr val="accent4"/>
            </a:solidFill>
          </a:ln>
          <a:effectLst>
            <a:outerShdw blurRad="139700" dist="203200" dir="10800000" algn="tr" rotWithShape="0">
              <a:schemeClr val="tx1">
                <a:lumMod val="40000"/>
                <a:lumOff val="6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54" name="圆角图片 53"/>
          <p:cNvSpPr/>
          <p:nvPr/>
        </p:nvSpPr>
        <p:spPr>
          <a:xfrm>
            <a:off x="1190427" y="1809083"/>
            <a:ext cx="2160240" cy="276516"/>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spc="500" dirty="0" smtClean="0">
                <a:solidFill>
                  <a:prstClr val="white"/>
                </a:solidFill>
                <a:latin typeface="华康雅宋体W9(P)" panose="02020900000000000000" pitchFamily="18" charset="-122"/>
                <a:ea typeface="华康雅宋体W9(P)" panose="02020900000000000000" pitchFamily="18" charset="-122"/>
              </a:rPr>
              <a:t>解忧素材</a:t>
            </a:r>
            <a:endParaRPr lang="zh-CN" altLang="en-US" sz="1100" spc="500" dirty="0">
              <a:solidFill>
                <a:prstClr val="white"/>
              </a:solidFill>
              <a:latin typeface="华康雅宋体W9(P)" panose="02020900000000000000" pitchFamily="18" charset="-122"/>
              <a:ea typeface="华康雅宋体W9(P)" panose="02020900000000000000" pitchFamily="18" charset="-122"/>
            </a:endParaRPr>
          </a:p>
        </p:txBody>
      </p:sp>
      <p:sp>
        <p:nvSpPr>
          <p:cNvPr id="55" name="图片 54"/>
          <p:cNvSpPr txBox="1"/>
          <p:nvPr/>
        </p:nvSpPr>
        <p:spPr>
          <a:xfrm>
            <a:off x="1030802" y="2077593"/>
            <a:ext cx="3262432" cy="707886"/>
          </a:xfrm>
          <a:prstGeom prst="rect">
            <a:avLst/>
          </a:prstGeom>
          <a:noFill/>
        </p:spPr>
        <p:txBody>
          <a:bodyPr wrap="none" rtlCol="0">
            <a:spAutoFit/>
          </a:bodyPr>
          <a:lstStyle/>
          <a:p>
            <a:r>
              <a:rPr lang="zh-CN" altLang="en-US" sz="4000" dirty="0" smtClean="0">
                <a:solidFill>
                  <a:prstClr val="black"/>
                </a:solidFill>
                <a:latin typeface="华康雅艺体W6(P)" panose="040B0600000000000000" pitchFamily="82" charset="-122"/>
                <a:ea typeface="华康雅艺体W6(P)" panose="040B0600000000000000" pitchFamily="82" charset="-122"/>
              </a:rPr>
              <a:t>谢谢您的聆听</a:t>
            </a:r>
            <a:endParaRPr lang="zh-CN" altLang="en-US" sz="4000" dirty="0">
              <a:solidFill>
                <a:prstClr val="black"/>
              </a:solidFill>
              <a:latin typeface="华康雅艺体W6(P)" panose="040B0600000000000000" pitchFamily="82" charset="-122"/>
              <a:ea typeface="华康雅艺体W6(P)" panose="040B0600000000000000" pitchFamily="82" charset="-122"/>
            </a:endParaRPr>
          </a:p>
        </p:txBody>
      </p:sp>
      <p:cxnSp>
        <p:nvCxnSpPr>
          <p:cNvPr id="56" name="直接连接符 55"/>
          <p:cNvCxnSpPr/>
          <p:nvPr/>
        </p:nvCxnSpPr>
        <p:spPr>
          <a:xfrm flipH="1">
            <a:off x="1194305" y="2820744"/>
            <a:ext cx="3708000" cy="0"/>
          </a:xfrm>
          <a:prstGeom prst="line">
            <a:avLst/>
          </a:prstGeom>
          <a:ln w="57150">
            <a:gradFill flip="none" rotWithShape="1">
              <a:gsLst>
                <a:gs pos="0">
                  <a:schemeClr val="accent1"/>
                </a:gs>
                <a:gs pos="50000">
                  <a:schemeClr val="accent1">
                    <a:lumMod val="60000"/>
                    <a:lumOff val="40000"/>
                  </a:schemeClr>
                </a:gs>
                <a:gs pos="100000">
                  <a:schemeClr val="accent1">
                    <a:lumMod val="20000"/>
                    <a:lumOff val="8000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57" name="图片 56"/>
          <p:cNvSpPr txBox="1"/>
          <p:nvPr/>
        </p:nvSpPr>
        <p:spPr>
          <a:xfrm>
            <a:off x="1126941" y="2907952"/>
            <a:ext cx="3634328" cy="338554"/>
          </a:xfrm>
          <a:prstGeom prst="rect">
            <a:avLst/>
          </a:prstGeom>
          <a:noFill/>
        </p:spPr>
        <p:txBody>
          <a:bodyPr wrap="none" rtlCol="0">
            <a:spAutoFit/>
          </a:bodyPr>
          <a:lstStyle/>
          <a:p>
            <a:r>
              <a:rPr lang="zh-CN" altLang="en-US" sz="1600" dirty="0" smtClean="0">
                <a:solidFill>
                  <a:srgbClr val="E7E6E6">
                    <a:lumMod val="25000"/>
                  </a:srgbClr>
                </a:solidFill>
              </a:rPr>
              <a:t>优质课 </a:t>
            </a:r>
            <a:r>
              <a:rPr lang="en-US" altLang="zh-CN" sz="1600" dirty="0" smtClean="0">
                <a:solidFill>
                  <a:srgbClr val="E7E6E6">
                    <a:lumMod val="25000"/>
                  </a:srgbClr>
                </a:solidFill>
              </a:rPr>
              <a:t>/ </a:t>
            </a:r>
            <a:r>
              <a:rPr lang="zh-CN" altLang="en-US" sz="1600" dirty="0" smtClean="0">
                <a:solidFill>
                  <a:srgbClr val="E7E6E6">
                    <a:lumMod val="25000"/>
                  </a:srgbClr>
                </a:solidFill>
              </a:rPr>
              <a:t>公开课 </a:t>
            </a:r>
            <a:r>
              <a:rPr lang="en-US" altLang="zh-CN" sz="1600" dirty="0" smtClean="0">
                <a:solidFill>
                  <a:srgbClr val="E7E6E6">
                    <a:lumMod val="25000"/>
                  </a:srgbClr>
                </a:solidFill>
              </a:rPr>
              <a:t>/ </a:t>
            </a:r>
            <a:r>
              <a:rPr lang="zh-CN" altLang="en-US" sz="1600" dirty="0" smtClean="0">
                <a:solidFill>
                  <a:srgbClr val="E7E6E6">
                    <a:lumMod val="25000"/>
                  </a:srgbClr>
                </a:solidFill>
              </a:rPr>
              <a:t>示范</a:t>
            </a:r>
            <a:r>
              <a:rPr lang="zh-CN" altLang="en-US" sz="1600" dirty="0">
                <a:solidFill>
                  <a:srgbClr val="E7E6E6">
                    <a:lumMod val="25000"/>
                  </a:srgbClr>
                </a:solidFill>
              </a:rPr>
              <a:t>课</a:t>
            </a:r>
            <a:r>
              <a:rPr lang="zh-CN" altLang="en-US" sz="1600" dirty="0" smtClean="0">
                <a:solidFill>
                  <a:srgbClr val="E7E6E6">
                    <a:lumMod val="25000"/>
                  </a:srgbClr>
                </a:solidFill>
              </a:rPr>
              <a:t> </a:t>
            </a:r>
            <a:r>
              <a:rPr lang="en-US" altLang="zh-CN" sz="1600" dirty="0" smtClean="0">
                <a:solidFill>
                  <a:srgbClr val="E7E6E6">
                    <a:lumMod val="25000"/>
                  </a:srgbClr>
                </a:solidFill>
              </a:rPr>
              <a:t>/ </a:t>
            </a:r>
            <a:r>
              <a:rPr lang="zh-CN" altLang="en-US" sz="1600" dirty="0" smtClean="0">
                <a:solidFill>
                  <a:srgbClr val="E7E6E6">
                    <a:lumMod val="25000"/>
                  </a:srgbClr>
                </a:solidFill>
              </a:rPr>
              <a:t>赛课 </a:t>
            </a:r>
            <a:r>
              <a:rPr lang="en-US" altLang="zh-CN" sz="1600" dirty="0" smtClean="0">
                <a:solidFill>
                  <a:srgbClr val="E7E6E6">
                    <a:lumMod val="25000"/>
                  </a:srgbClr>
                </a:solidFill>
              </a:rPr>
              <a:t>/ </a:t>
            </a:r>
            <a:r>
              <a:rPr lang="zh-CN" altLang="en-US" sz="1600" dirty="0" smtClean="0">
                <a:solidFill>
                  <a:srgbClr val="E7E6E6">
                    <a:lumMod val="25000"/>
                  </a:srgbClr>
                </a:solidFill>
              </a:rPr>
              <a:t>说课</a:t>
            </a:r>
            <a:endParaRPr lang="zh-CN" altLang="en-US" sz="1600" dirty="0">
              <a:solidFill>
                <a:srgbClr val="E7E6E6">
                  <a:lumMod val="25000"/>
                </a:srgbClr>
              </a:solidFill>
            </a:endParaRPr>
          </a:p>
        </p:txBody>
      </p:sp>
    </p:spTree>
    <p:extLst>
      <p:ext uri="{BB962C8B-B14F-4D97-AF65-F5344CB8AC3E}">
        <p14:creationId xmlns:p14="http://schemas.microsoft.com/office/powerpoint/2010/main" val="30294352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barn(outHorizontal)">
                                      <p:cBhvr>
                                        <p:cTn id="7" dur="500"/>
                                        <p:tgtEl>
                                          <p:spTgt spid="54"/>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55"/>
                                        </p:tgtEl>
                                        <p:attrNameLst>
                                          <p:attrName>style.visibility</p:attrName>
                                        </p:attrNameLst>
                                      </p:cBhvr>
                                      <p:to>
                                        <p:strVal val="visible"/>
                                      </p:to>
                                    </p:set>
                                    <p:animEffect transition="in" filter="randombar(horizontal)">
                                      <p:cBhvr>
                                        <p:cTn id="11" dur="500"/>
                                        <p:tgtEl>
                                          <p:spTgt spid="55"/>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56"/>
                                        </p:tgtEl>
                                        <p:attrNameLst>
                                          <p:attrName>style.visibility</p:attrName>
                                        </p:attrNameLst>
                                      </p:cBhvr>
                                      <p:to>
                                        <p:strVal val="visible"/>
                                      </p:to>
                                    </p:set>
                                    <p:animEffect transition="in" filter="wipe(left)">
                                      <p:cBhvr>
                                        <p:cTn id="15" dur="500"/>
                                        <p:tgtEl>
                                          <p:spTgt spid="56"/>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57"/>
                                        </p:tgtEl>
                                        <p:attrNameLst>
                                          <p:attrName>style.visibility</p:attrName>
                                        </p:attrNameLst>
                                      </p:cBhvr>
                                      <p:to>
                                        <p:strVal val="visible"/>
                                      </p:to>
                                    </p:set>
                                    <p:animEffect transition="in" filter="wipe(up)">
                                      <p:cBhvr>
                                        <p:cTn id="19" dur="500"/>
                                        <p:tgtEl>
                                          <p:spTgt spid="5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fade">
                                      <p:cBhvr>
                                        <p:cTn id="22" dur="500"/>
                                        <p:tgtEl>
                                          <p:spTgt spid="4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41"/>
                                        </p:tgtEl>
                                        <p:attrNameLst>
                                          <p:attrName>style.visibility</p:attrName>
                                        </p:attrNameLst>
                                      </p:cBhvr>
                                      <p:to>
                                        <p:strVal val="visible"/>
                                      </p:to>
                                    </p:set>
                                    <p:animEffect transition="in" filter="fade">
                                      <p:cBhvr>
                                        <p:cTn id="25" dur="500"/>
                                        <p:tgtEl>
                                          <p:spTgt spid="41"/>
                                        </p:tgtEl>
                                      </p:cBhvr>
                                    </p:animEffect>
                                  </p:childTnLst>
                                </p:cTn>
                              </p:par>
                              <p:par>
                                <p:cTn id="26" presetID="10" presetClass="entr" presetSubtype="0" fill="hold" grpId="0" nodeType="withEffect">
                                  <p:stCondLst>
                                    <p:cond delay="250"/>
                                  </p:stCondLst>
                                  <p:childTnLst>
                                    <p:set>
                                      <p:cBhvr>
                                        <p:cTn id="27" dur="1" fill="hold">
                                          <p:stCondLst>
                                            <p:cond delay="0"/>
                                          </p:stCondLst>
                                        </p:cTn>
                                        <p:tgtEl>
                                          <p:spTgt spid="42"/>
                                        </p:tgtEl>
                                        <p:attrNameLst>
                                          <p:attrName>style.visibility</p:attrName>
                                        </p:attrNameLst>
                                      </p:cBhvr>
                                      <p:to>
                                        <p:strVal val="visible"/>
                                      </p:to>
                                    </p:set>
                                    <p:animEffect transition="in" filter="fade">
                                      <p:cBhvr>
                                        <p:cTn id="28" dur="500"/>
                                        <p:tgtEl>
                                          <p:spTgt spid="42"/>
                                        </p:tgtEl>
                                      </p:cBhvr>
                                    </p:animEffect>
                                  </p:childTnLst>
                                </p:cTn>
                              </p:par>
                              <p:par>
                                <p:cTn id="29" presetID="10" presetClass="entr" presetSubtype="0" fill="hold" grpId="0" nodeType="withEffect">
                                  <p:stCondLst>
                                    <p:cond delay="250"/>
                                  </p:stCondLst>
                                  <p:childTnLst>
                                    <p:set>
                                      <p:cBhvr>
                                        <p:cTn id="30" dur="1" fill="hold">
                                          <p:stCondLst>
                                            <p:cond delay="0"/>
                                          </p:stCondLst>
                                        </p:cTn>
                                        <p:tgtEl>
                                          <p:spTgt spid="43"/>
                                        </p:tgtEl>
                                        <p:attrNameLst>
                                          <p:attrName>style.visibility</p:attrName>
                                        </p:attrNameLst>
                                      </p:cBhvr>
                                      <p:to>
                                        <p:strVal val="visible"/>
                                      </p:to>
                                    </p:set>
                                    <p:animEffect transition="in" filter="fade">
                                      <p:cBhvr>
                                        <p:cTn id="31" dur="500"/>
                                        <p:tgtEl>
                                          <p:spTgt spid="43"/>
                                        </p:tgtEl>
                                      </p:cBhvr>
                                    </p:animEffect>
                                  </p:childTnLst>
                                </p:cTn>
                              </p:par>
                              <p:par>
                                <p:cTn id="32" presetID="10" presetClass="entr" presetSubtype="0" fill="hold" grpId="0" nodeType="withEffect">
                                  <p:stCondLst>
                                    <p:cond delay="500"/>
                                  </p:stCondLst>
                                  <p:childTnLst>
                                    <p:set>
                                      <p:cBhvr>
                                        <p:cTn id="33" dur="1" fill="hold">
                                          <p:stCondLst>
                                            <p:cond delay="0"/>
                                          </p:stCondLst>
                                        </p:cTn>
                                        <p:tgtEl>
                                          <p:spTgt spid="44"/>
                                        </p:tgtEl>
                                        <p:attrNameLst>
                                          <p:attrName>style.visibility</p:attrName>
                                        </p:attrNameLst>
                                      </p:cBhvr>
                                      <p:to>
                                        <p:strVal val="visible"/>
                                      </p:to>
                                    </p:set>
                                    <p:animEffect transition="in" filter="fade">
                                      <p:cBhvr>
                                        <p:cTn id="34" dur="500"/>
                                        <p:tgtEl>
                                          <p:spTgt spid="44"/>
                                        </p:tgtEl>
                                      </p:cBhvr>
                                    </p:animEffect>
                                  </p:childTnLst>
                                </p:cTn>
                              </p:par>
                              <p:par>
                                <p:cTn id="35" presetID="10" presetClass="entr" presetSubtype="0" fill="hold" grpId="0" nodeType="withEffect">
                                  <p:stCondLst>
                                    <p:cond delay="500"/>
                                  </p:stCondLst>
                                  <p:childTnLst>
                                    <p:set>
                                      <p:cBhvr>
                                        <p:cTn id="36" dur="1" fill="hold">
                                          <p:stCondLst>
                                            <p:cond delay="0"/>
                                          </p:stCondLst>
                                        </p:cTn>
                                        <p:tgtEl>
                                          <p:spTgt spid="45"/>
                                        </p:tgtEl>
                                        <p:attrNameLst>
                                          <p:attrName>style.visibility</p:attrName>
                                        </p:attrNameLst>
                                      </p:cBhvr>
                                      <p:to>
                                        <p:strVal val="visible"/>
                                      </p:to>
                                    </p:set>
                                    <p:animEffect transition="in" filter="fade">
                                      <p:cBhvr>
                                        <p:cTn id="37" dur="500"/>
                                        <p:tgtEl>
                                          <p:spTgt spid="45"/>
                                        </p:tgtEl>
                                      </p:cBhvr>
                                    </p:animEffect>
                                  </p:childTnLst>
                                </p:cTn>
                              </p:par>
                              <p:par>
                                <p:cTn id="38" presetID="10" presetClass="entr" presetSubtype="0" fill="hold" grpId="0" nodeType="withEffect">
                                  <p:stCondLst>
                                    <p:cond delay="750"/>
                                  </p:stCondLst>
                                  <p:childTnLst>
                                    <p:set>
                                      <p:cBhvr>
                                        <p:cTn id="39" dur="1" fill="hold">
                                          <p:stCondLst>
                                            <p:cond delay="0"/>
                                          </p:stCondLst>
                                        </p:cTn>
                                        <p:tgtEl>
                                          <p:spTgt spid="46"/>
                                        </p:tgtEl>
                                        <p:attrNameLst>
                                          <p:attrName>style.visibility</p:attrName>
                                        </p:attrNameLst>
                                      </p:cBhvr>
                                      <p:to>
                                        <p:strVal val="visible"/>
                                      </p:to>
                                    </p:set>
                                    <p:animEffect transition="in" filter="fade">
                                      <p:cBhvr>
                                        <p:cTn id="40" dur="500"/>
                                        <p:tgtEl>
                                          <p:spTgt spid="46"/>
                                        </p:tgtEl>
                                      </p:cBhvr>
                                    </p:animEffect>
                                  </p:childTnLst>
                                </p:cTn>
                              </p:par>
                              <p:par>
                                <p:cTn id="41" presetID="10" presetClass="entr" presetSubtype="0" fill="hold" grpId="0" nodeType="withEffect">
                                  <p:stCondLst>
                                    <p:cond delay="750"/>
                                  </p:stCondLst>
                                  <p:childTnLst>
                                    <p:set>
                                      <p:cBhvr>
                                        <p:cTn id="42" dur="1" fill="hold">
                                          <p:stCondLst>
                                            <p:cond delay="0"/>
                                          </p:stCondLst>
                                        </p:cTn>
                                        <p:tgtEl>
                                          <p:spTgt spid="47"/>
                                        </p:tgtEl>
                                        <p:attrNameLst>
                                          <p:attrName>style.visibility</p:attrName>
                                        </p:attrNameLst>
                                      </p:cBhvr>
                                      <p:to>
                                        <p:strVal val="visible"/>
                                      </p:to>
                                    </p:set>
                                    <p:animEffect transition="in" filter="fade">
                                      <p:cBhvr>
                                        <p:cTn id="43" dur="500"/>
                                        <p:tgtEl>
                                          <p:spTgt spid="47"/>
                                        </p:tgtEl>
                                      </p:cBhvr>
                                    </p:animEffect>
                                  </p:childTnLst>
                                </p:cTn>
                              </p:par>
                              <p:par>
                                <p:cTn id="44" presetID="10" presetClass="entr" presetSubtype="0" fill="hold" grpId="0" nodeType="withEffect">
                                  <p:stCondLst>
                                    <p:cond delay="750"/>
                                  </p:stCondLst>
                                  <p:childTnLst>
                                    <p:set>
                                      <p:cBhvr>
                                        <p:cTn id="45" dur="1" fill="hold">
                                          <p:stCondLst>
                                            <p:cond delay="0"/>
                                          </p:stCondLst>
                                        </p:cTn>
                                        <p:tgtEl>
                                          <p:spTgt spid="48"/>
                                        </p:tgtEl>
                                        <p:attrNameLst>
                                          <p:attrName>style.visibility</p:attrName>
                                        </p:attrNameLst>
                                      </p:cBhvr>
                                      <p:to>
                                        <p:strVal val="visible"/>
                                      </p:to>
                                    </p:set>
                                    <p:animEffect transition="in" filter="fade">
                                      <p:cBhvr>
                                        <p:cTn id="46" dur="500"/>
                                        <p:tgtEl>
                                          <p:spTgt spid="48"/>
                                        </p:tgtEl>
                                      </p:cBhvr>
                                    </p:animEffect>
                                  </p:childTnLst>
                                </p:cTn>
                              </p:par>
                              <p:par>
                                <p:cTn id="47" presetID="10" presetClass="entr" presetSubtype="0" fill="hold" grpId="0" nodeType="withEffect">
                                  <p:stCondLst>
                                    <p:cond delay="250"/>
                                  </p:stCondLst>
                                  <p:childTnLst>
                                    <p:set>
                                      <p:cBhvr>
                                        <p:cTn id="48" dur="1" fill="hold">
                                          <p:stCondLst>
                                            <p:cond delay="0"/>
                                          </p:stCondLst>
                                        </p:cTn>
                                        <p:tgtEl>
                                          <p:spTgt spid="49"/>
                                        </p:tgtEl>
                                        <p:attrNameLst>
                                          <p:attrName>style.visibility</p:attrName>
                                        </p:attrNameLst>
                                      </p:cBhvr>
                                      <p:to>
                                        <p:strVal val="visible"/>
                                      </p:to>
                                    </p:set>
                                    <p:animEffect transition="in" filter="fade">
                                      <p:cBhvr>
                                        <p:cTn id="49" dur="500"/>
                                        <p:tgtEl>
                                          <p:spTgt spid="49"/>
                                        </p:tgtEl>
                                      </p:cBhvr>
                                    </p:animEffect>
                                  </p:childTnLst>
                                </p:cTn>
                              </p:par>
                              <p:par>
                                <p:cTn id="50" presetID="10" presetClass="entr" presetSubtype="0" fill="hold" grpId="0" nodeType="withEffect">
                                  <p:stCondLst>
                                    <p:cond delay="500"/>
                                  </p:stCondLst>
                                  <p:childTnLst>
                                    <p:set>
                                      <p:cBhvr>
                                        <p:cTn id="51" dur="1" fill="hold">
                                          <p:stCondLst>
                                            <p:cond delay="0"/>
                                          </p:stCondLst>
                                        </p:cTn>
                                        <p:tgtEl>
                                          <p:spTgt spid="50"/>
                                        </p:tgtEl>
                                        <p:attrNameLst>
                                          <p:attrName>style.visibility</p:attrName>
                                        </p:attrNameLst>
                                      </p:cBhvr>
                                      <p:to>
                                        <p:strVal val="visible"/>
                                      </p:to>
                                    </p:set>
                                    <p:animEffect transition="in" filter="fade">
                                      <p:cBhvr>
                                        <p:cTn id="52" dur="500"/>
                                        <p:tgtEl>
                                          <p:spTgt spid="50"/>
                                        </p:tgtEl>
                                      </p:cBhvr>
                                    </p:animEffect>
                                  </p:childTnLst>
                                </p:cTn>
                              </p:par>
                              <p:par>
                                <p:cTn id="53" presetID="10" presetClass="entr" presetSubtype="0" fill="hold" grpId="0" nodeType="withEffect">
                                  <p:stCondLst>
                                    <p:cond delay="1250"/>
                                  </p:stCondLst>
                                  <p:childTnLst>
                                    <p:set>
                                      <p:cBhvr>
                                        <p:cTn id="54" dur="1" fill="hold">
                                          <p:stCondLst>
                                            <p:cond delay="0"/>
                                          </p:stCondLst>
                                        </p:cTn>
                                        <p:tgtEl>
                                          <p:spTgt spid="51"/>
                                        </p:tgtEl>
                                        <p:attrNameLst>
                                          <p:attrName>style.visibility</p:attrName>
                                        </p:attrNameLst>
                                      </p:cBhvr>
                                      <p:to>
                                        <p:strVal val="visible"/>
                                      </p:to>
                                    </p:set>
                                    <p:animEffect transition="in" filter="fade">
                                      <p:cBhvr>
                                        <p:cTn id="55" dur="500"/>
                                        <p:tgtEl>
                                          <p:spTgt spid="51"/>
                                        </p:tgtEl>
                                      </p:cBhvr>
                                    </p:animEffect>
                                  </p:childTnLst>
                                </p:cTn>
                              </p:par>
                              <p:par>
                                <p:cTn id="56" presetID="10" presetClass="entr" presetSubtype="0" fill="hold" grpId="0" nodeType="withEffect">
                                  <p:stCondLst>
                                    <p:cond delay="1250"/>
                                  </p:stCondLst>
                                  <p:childTnLst>
                                    <p:set>
                                      <p:cBhvr>
                                        <p:cTn id="57" dur="1" fill="hold">
                                          <p:stCondLst>
                                            <p:cond delay="0"/>
                                          </p:stCondLst>
                                        </p:cTn>
                                        <p:tgtEl>
                                          <p:spTgt spid="52"/>
                                        </p:tgtEl>
                                        <p:attrNameLst>
                                          <p:attrName>style.visibility</p:attrName>
                                        </p:attrNameLst>
                                      </p:cBhvr>
                                      <p:to>
                                        <p:strVal val="visible"/>
                                      </p:to>
                                    </p:set>
                                    <p:animEffect transition="in" filter="fade">
                                      <p:cBhvr>
                                        <p:cTn id="58" dur="500"/>
                                        <p:tgtEl>
                                          <p:spTgt spid="52"/>
                                        </p:tgtEl>
                                      </p:cBhvr>
                                    </p:animEffect>
                                  </p:childTnLst>
                                </p:cTn>
                              </p:par>
                              <p:par>
                                <p:cTn id="59" presetID="10" presetClass="entr" presetSubtype="0" fill="hold" grpId="0" nodeType="withEffect">
                                  <p:stCondLst>
                                    <p:cond delay="1750"/>
                                  </p:stCondLst>
                                  <p:childTnLst>
                                    <p:set>
                                      <p:cBhvr>
                                        <p:cTn id="60" dur="1" fill="hold">
                                          <p:stCondLst>
                                            <p:cond delay="0"/>
                                          </p:stCondLst>
                                        </p:cTn>
                                        <p:tgtEl>
                                          <p:spTgt spid="53"/>
                                        </p:tgtEl>
                                        <p:attrNameLst>
                                          <p:attrName>style.visibility</p:attrName>
                                        </p:attrNameLst>
                                      </p:cBhvr>
                                      <p:to>
                                        <p:strVal val="visible"/>
                                      </p:to>
                                    </p:set>
                                    <p:animEffect transition="in" filter="fade">
                                      <p:cBhvr>
                                        <p:cTn id="61"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p:bldP spid="5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图片 1"/>
          <p:cNvSpPr txBox="1"/>
          <p:nvPr/>
        </p:nvSpPr>
        <p:spPr>
          <a:xfrm>
            <a:off x="1115616" y="275346"/>
            <a:ext cx="1313180" cy="430887"/>
          </a:xfrm>
          <a:prstGeom prst="rect">
            <a:avLst/>
          </a:prstGeom>
          <a:noFill/>
        </p:spPr>
        <p:txBody>
          <a:bodyPr wrap="none" rtlCol="0">
            <a:spAutoFit/>
          </a:bodyPr>
          <a:lstStyle/>
          <a:p>
            <a:r>
              <a:rPr lang="zh-CN" altLang="en-US" sz="2200" dirty="0" smtClean="0"/>
              <a:t>备用</a:t>
            </a:r>
            <a:r>
              <a:rPr lang="zh-CN" altLang="en-US" sz="2200" dirty="0"/>
              <a:t>图形</a:t>
            </a: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44559" y="1419622"/>
            <a:ext cx="1125033" cy="1120099"/>
          </a:xfrm>
          <a:prstGeom prst="rect">
            <a:avLst/>
          </a:prstGeom>
        </p:spPr>
      </p:pic>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29443" y="1419622"/>
            <a:ext cx="1120099" cy="1120099"/>
          </a:xfrm>
          <a:prstGeom prst="rect">
            <a:avLst/>
          </a:prstGeom>
        </p:spPr>
      </p:pic>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64609" y="1419622"/>
            <a:ext cx="1125033" cy="1120099"/>
          </a:xfrm>
          <a:prstGeom prst="rect">
            <a:avLst/>
          </a:prstGeom>
        </p:spPr>
      </p:pic>
      <p:pic>
        <p:nvPicPr>
          <p:cNvPr id="6" name="图片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768807" y="2839034"/>
            <a:ext cx="1125033" cy="1120099"/>
          </a:xfrm>
          <a:prstGeom prst="rect">
            <a:avLst/>
          </a:prstGeom>
        </p:spPr>
      </p:pic>
      <p:pic>
        <p:nvPicPr>
          <p:cNvPr id="7" name="图片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546728" y="2839034"/>
            <a:ext cx="1125033" cy="1120099"/>
          </a:xfrm>
          <a:prstGeom prst="rect">
            <a:avLst/>
          </a:prstGeom>
        </p:spPr>
      </p:pic>
      <p:pic>
        <p:nvPicPr>
          <p:cNvPr id="8" name="图片 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329583" y="2839034"/>
            <a:ext cx="1120099" cy="1120099"/>
          </a:xfrm>
          <a:prstGeom prst="rect">
            <a:avLst/>
          </a:prstGeom>
        </p:spPr>
      </p:pic>
      <p:pic>
        <p:nvPicPr>
          <p:cNvPr id="9" name="图片 8"/>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7504" y="2839034"/>
            <a:ext cx="1125033" cy="1120099"/>
          </a:xfrm>
          <a:prstGeom prst="rect">
            <a:avLst/>
          </a:prstGeom>
        </p:spPr>
      </p:pic>
      <p:pic>
        <p:nvPicPr>
          <p:cNvPr id="10" name="图片 9"/>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14327" y="1419622"/>
            <a:ext cx="1120099" cy="1120099"/>
          </a:xfrm>
          <a:prstGeom prst="rect">
            <a:avLst/>
          </a:prstGeom>
        </p:spPr>
      </p:pic>
      <p:pic>
        <p:nvPicPr>
          <p:cNvPr id="15" name="图片 14"/>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520443" y="1419622"/>
            <a:ext cx="1172876" cy="1172876"/>
          </a:xfrm>
          <a:prstGeom prst="rect">
            <a:avLst/>
          </a:prstGeom>
        </p:spPr>
      </p:pic>
      <p:pic>
        <p:nvPicPr>
          <p:cNvPr id="16" name="图片 15"/>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525587" y="2839034"/>
            <a:ext cx="1167732" cy="1172876"/>
          </a:xfrm>
          <a:prstGeom prst="rect">
            <a:avLst/>
          </a:prstGeom>
        </p:spPr>
      </p:pic>
      <p:pic>
        <p:nvPicPr>
          <p:cNvPr id="17" name="图片 16"/>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6252552" y="1419622"/>
            <a:ext cx="1172876" cy="1172876"/>
          </a:xfrm>
          <a:prstGeom prst="rect">
            <a:avLst/>
          </a:prstGeom>
        </p:spPr>
      </p:pic>
      <p:pic>
        <p:nvPicPr>
          <p:cNvPr id="18" name="图片 17"/>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6255664" y="2839034"/>
            <a:ext cx="1172876" cy="1172876"/>
          </a:xfrm>
          <a:prstGeom prst="rect">
            <a:avLst/>
          </a:prstGeom>
        </p:spPr>
      </p:pic>
      <p:pic>
        <p:nvPicPr>
          <p:cNvPr id="19" name="图片 18"/>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4984659" y="1419622"/>
            <a:ext cx="1172876" cy="1172876"/>
          </a:xfrm>
          <a:prstGeom prst="rect">
            <a:avLst/>
          </a:prstGeom>
        </p:spPr>
      </p:pic>
      <p:pic>
        <p:nvPicPr>
          <p:cNvPr id="20" name="图片 19"/>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4990886" y="2839034"/>
            <a:ext cx="1167732" cy="1172876"/>
          </a:xfrm>
          <a:prstGeom prst="rect">
            <a:avLst/>
          </a:prstGeom>
        </p:spPr>
      </p:pic>
    </p:spTree>
    <p:extLst>
      <p:ext uri="{BB962C8B-B14F-4D97-AF65-F5344CB8AC3E}">
        <p14:creationId xmlns:p14="http://schemas.microsoft.com/office/powerpoint/2010/main" val="1616013921"/>
      </p:ext>
    </p:extLst>
  </p:cSld>
  <p:clrMapOvr>
    <a:masterClrMapping/>
  </p:clrMapOvr>
  <p:transition spd="slow">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图片 1"/>
          <p:cNvSpPr txBox="1"/>
          <p:nvPr/>
        </p:nvSpPr>
        <p:spPr>
          <a:xfrm>
            <a:off x="1115616" y="275346"/>
            <a:ext cx="1313180" cy="430887"/>
          </a:xfrm>
          <a:prstGeom prst="rect">
            <a:avLst/>
          </a:prstGeom>
          <a:noFill/>
        </p:spPr>
        <p:txBody>
          <a:bodyPr wrap="none" rtlCol="0">
            <a:spAutoFit/>
          </a:bodyPr>
          <a:lstStyle/>
          <a:p>
            <a:r>
              <a:rPr lang="zh-CN" altLang="en-US" sz="2200" dirty="0" smtClean="0"/>
              <a:t>备用图标</a:t>
            </a:r>
            <a:endParaRPr lang="zh-CN" altLang="en-US" sz="2200" dirty="0"/>
          </a:p>
        </p:txBody>
      </p:sp>
      <p:sp>
        <p:nvSpPr>
          <p:cNvPr id="3" name="图片 244"/>
          <p:cNvSpPr>
            <a:spLocks noEditPoints="1"/>
          </p:cNvSpPr>
          <p:nvPr/>
        </p:nvSpPr>
        <p:spPr bwMode="auto">
          <a:xfrm>
            <a:off x="930282" y="3114106"/>
            <a:ext cx="196840" cy="215890"/>
          </a:xfrm>
          <a:custGeom>
            <a:avLst/>
            <a:gdLst>
              <a:gd name="T0" fmla="*/ 77 w 84"/>
              <a:gd name="T1" fmla="*/ 0 h 92"/>
              <a:gd name="T2" fmla="*/ 84 w 84"/>
              <a:gd name="T3" fmla="*/ 74 h 92"/>
              <a:gd name="T4" fmla="*/ 6 w 84"/>
              <a:gd name="T5" fmla="*/ 81 h 92"/>
              <a:gd name="T6" fmla="*/ 0 w 84"/>
              <a:gd name="T7" fmla="*/ 6 h 92"/>
              <a:gd name="T8" fmla="*/ 72 w 84"/>
              <a:gd name="T9" fmla="*/ 83 h 92"/>
              <a:gd name="T10" fmla="*/ 62 w 84"/>
              <a:gd name="T11" fmla="*/ 92 h 92"/>
              <a:gd name="T12" fmla="*/ 72 w 84"/>
              <a:gd name="T13" fmla="*/ 83 h 92"/>
              <a:gd name="T14" fmla="*/ 19 w 84"/>
              <a:gd name="T15" fmla="*/ 83 h 92"/>
              <a:gd name="T16" fmla="*/ 13 w 84"/>
              <a:gd name="T17" fmla="*/ 92 h 92"/>
              <a:gd name="T18" fmla="*/ 31 w 84"/>
              <a:gd name="T19" fmla="*/ 17 h 92"/>
              <a:gd name="T20" fmla="*/ 31 w 84"/>
              <a:gd name="T21" fmla="*/ 52 h 92"/>
              <a:gd name="T22" fmla="*/ 31 w 84"/>
              <a:gd name="T23" fmla="*/ 17 h 92"/>
              <a:gd name="T24" fmla="*/ 61 w 84"/>
              <a:gd name="T25" fmla="*/ 31 h 92"/>
              <a:gd name="T26" fmla="*/ 54 w 84"/>
              <a:gd name="T27" fmla="*/ 59 h 92"/>
              <a:gd name="T28" fmla="*/ 69 w 84"/>
              <a:gd name="T29" fmla="*/ 40 h 92"/>
              <a:gd name="T30" fmla="*/ 70 w 84"/>
              <a:gd name="T31" fmla="*/ 27 h 92"/>
              <a:gd name="T32" fmla="*/ 31 w 84"/>
              <a:gd name="T33" fmla="*/ 20 h 92"/>
              <a:gd name="T34" fmla="*/ 29 w 84"/>
              <a:gd name="T35" fmla="*/ 27 h 92"/>
              <a:gd name="T36" fmla="*/ 21 w 84"/>
              <a:gd name="T37" fmla="*/ 24 h 92"/>
              <a:gd name="T38" fmla="*/ 24 w 84"/>
              <a:gd name="T39" fmla="*/ 30 h 92"/>
              <a:gd name="T40" fmla="*/ 17 w 84"/>
              <a:gd name="T41" fmla="*/ 34 h 92"/>
              <a:gd name="T42" fmla="*/ 23 w 84"/>
              <a:gd name="T43" fmla="*/ 36 h 92"/>
              <a:gd name="T44" fmla="*/ 20 w 84"/>
              <a:gd name="T45" fmla="*/ 44 h 92"/>
              <a:gd name="T46" fmla="*/ 26 w 84"/>
              <a:gd name="T47" fmla="*/ 41 h 92"/>
              <a:gd name="T48" fmla="*/ 30 w 84"/>
              <a:gd name="T49" fmla="*/ 49 h 92"/>
              <a:gd name="T50" fmla="*/ 32 w 84"/>
              <a:gd name="T51" fmla="*/ 42 h 92"/>
              <a:gd name="T52" fmla="*/ 40 w 84"/>
              <a:gd name="T53" fmla="*/ 45 h 92"/>
              <a:gd name="T54" fmla="*/ 37 w 84"/>
              <a:gd name="T55" fmla="*/ 39 h 92"/>
              <a:gd name="T56" fmla="*/ 45 w 84"/>
              <a:gd name="T57" fmla="*/ 35 h 92"/>
              <a:gd name="T58" fmla="*/ 39 w 84"/>
              <a:gd name="T59" fmla="*/ 33 h 92"/>
              <a:gd name="T60" fmla="*/ 41 w 84"/>
              <a:gd name="T61" fmla="*/ 25 h 92"/>
              <a:gd name="T62" fmla="*/ 35 w 84"/>
              <a:gd name="T63" fmla="*/ 2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4" h="92">
                <a:moveTo>
                  <a:pt x="6" y="0"/>
                </a:moveTo>
                <a:cubicBezTo>
                  <a:pt x="77" y="0"/>
                  <a:pt x="77" y="0"/>
                  <a:pt x="77" y="0"/>
                </a:cubicBezTo>
                <a:cubicBezTo>
                  <a:pt x="81" y="0"/>
                  <a:pt x="84" y="2"/>
                  <a:pt x="84" y="6"/>
                </a:cubicBezTo>
                <a:cubicBezTo>
                  <a:pt x="84" y="74"/>
                  <a:pt x="84" y="74"/>
                  <a:pt x="84" y="74"/>
                </a:cubicBezTo>
                <a:cubicBezTo>
                  <a:pt x="84" y="78"/>
                  <a:pt x="81" y="81"/>
                  <a:pt x="77" y="81"/>
                </a:cubicBezTo>
                <a:cubicBezTo>
                  <a:pt x="6" y="81"/>
                  <a:pt x="6" y="81"/>
                  <a:pt x="6" y="81"/>
                </a:cubicBezTo>
                <a:cubicBezTo>
                  <a:pt x="3" y="81"/>
                  <a:pt x="0" y="78"/>
                  <a:pt x="0" y="74"/>
                </a:cubicBezTo>
                <a:cubicBezTo>
                  <a:pt x="0" y="6"/>
                  <a:pt x="0" y="6"/>
                  <a:pt x="0" y="6"/>
                </a:cubicBezTo>
                <a:cubicBezTo>
                  <a:pt x="0" y="2"/>
                  <a:pt x="3" y="0"/>
                  <a:pt x="6" y="0"/>
                </a:cubicBezTo>
                <a:close/>
                <a:moveTo>
                  <a:pt x="72" y="83"/>
                </a:moveTo>
                <a:cubicBezTo>
                  <a:pt x="62" y="83"/>
                  <a:pt x="62" y="83"/>
                  <a:pt x="62" y="83"/>
                </a:cubicBezTo>
                <a:cubicBezTo>
                  <a:pt x="62" y="92"/>
                  <a:pt x="62" y="92"/>
                  <a:pt x="62" y="92"/>
                </a:cubicBezTo>
                <a:cubicBezTo>
                  <a:pt x="68" y="92"/>
                  <a:pt x="68" y="92"/>
                  <a:pt x="68" y="92"/>
                </a:cubicBezTo>
                <a:cubicBezTo>
                  <a:pt x="72" y="83"/>
                  <a:pt x="72" y="83"/>
                  <a:pt x="72" y="83"/>
                </a:cubicBezTo>
                <a:close/>
                <a:moveTo>
                  <a:pt x="9" y="83"/>
                </a:moveTo>
                <a:cubicBezTo>
                  <a:pt x="19" y="83"/>
                  <a:pt x="19" y="83"/>
                  <a:pt x="19" y="83"/>
                </a:cubicBezTo>
                <a:cubicBezTo>
                  <a:pt x="19" y="92"/>
                  <a:pt x="19" y="92"/>
                  <a:pt x="19" y="92"/>
                </a:cubicBezTo>
                <a:cubicBezTo>
                  <a:pt x="13" y="92"/>
                  <a:pt x="13" y="92"/>
                  <a:pt x="13" y="92"/>
                </a:cubicBezTo>
                <a:cubicBezTo>
                  <a:pt x="9" y="83"/>
                  <a:pt x="9" y="83"/>
                  <a:pt x="9" y="83"/>
                </a:cubicBezTo>
                <a:close/>
                <a:moveTo>
                  <a:pt x="31" y="17"/>
                </a:moveTo>
                <a:cubicBezTo>
                  <a:pt x="21" y="17"/>
                  <a:pt x="13" y="25"/>
                  <a:pt x="13" y="35"/>
                </a:cubicBezTo>
                <a:cubicBezTo>
                  <a:pt x="13" y="44"/>
                  <a:pt x="21" y="52"/>
                  <a:pt x="31" y="52"/>
                </a:cubicBezTo>
                <a:cubicBezTo>
                  <a:pt x="40" y="52"/>
                  <a:pt x="48" y="44"/>
                  <a:pt x="48" y="35"/>
                </a:cubicBezTo>
                <a:cubicBezTo>
                  <a:pt x="48" y="25"/>
                  <a:pt x="40" y="17"/>
                  <a:pt x="31" y="17"/>
                </a:cubicBezTo>
                <a:close/>
                <a:moveTo>
                  <a:pt x="70" y="27"/>
                </a:moveTo>
                <a:cubicBezTo>
                  <a:pt x="66" y="26"/>
                  <a:pt x="62" y="28"/>
                  <a:pt x="61" y="31"/>
                </a:cubicBezTo>
                <a:cubicBezTo>
                  <a:pt x="60" y="34"/>
                  <a:pt x="61" y="36"/>
                  <a:pt x="63" y="38"/>
                </a:cubicBezTo>
                <a:cubicBezTo>
                  <a:pt x="54" y="59"/>
                  <a:pt x="54" y="59"/>
                  <a:pt x="54" y="59"/>
                </a:cubicBezTo>
                <a:cubicBezTo>
                  <a:pt x="56" y="62"/>
                  <a:pt x="60" y="63"/>
                  <a:pt x="65" y="63"/>
                </a:cubicBezTo>
                <a:cubicBezTo>
                  <a:pt x="69" y="40"/>
                  <a:pt x="69" y="40"/>
                  <a:pt x="69" y="40"/>
                </a:cubicBezTo>
                <a:cubicBezTo>
                  <a:pt x="72" y="39"/>
                  <a:pt x="74" y="38"/>
                  <a:pt x="74" y="35"/>
                </a:cubicBezTo>
                <a:cubicBezTo>
                  <a:pt x="75" y="32"/>
                  <a:pt x="73" y="28"/>
                  <a:pt x="70" y="27"/>
                </a:cubicBezTo>
                <a:close/>
                <a:moveTo>
                  <a:pt x="31" y="26"/>
                </a:moveTo>
                <a:cubicBezTo>
                  <a:pt x="31" y="20"/>
                  <a:pt x="31" y="20"/>
                  <a:pt x="31" y="20"/>
                </a:cubicBezTo>
                <a:cubicBezTo>
                  <a:pt x="29" y="20"/>
                  <a:pt x="29" y="20"/>
                  <a:pt x="29" y="20"/>
                </a:cubicBezTo>
                <a:cubicBezTo>
                  <a:pt x="29" y="27"/>
                  <a:pt x="29" y="27"/>
                  <a:pt x="29" y="27"/>
                </a:cubicBezTo>
                <a:cubicBezTo>
                  <a:pt x="28" y="27"/>
                  <a:pt x="26" y="27"/>
                  <a:pt x="25" y="28"/>
                </a:cubicBezTo>
                <a:cubicBezTo>
                  <a:pt x="21" y="24"/>
                  <a:pt x="21" y="24"/>
                  <a:pt x="21" y="24"/>
                </a:cubicBezTo>
                <a:cubicBezTo>
                  <a:pt x="20" y="25"/>
                  <a:pt x="20" y="25"/>
                  <a:pt x="20" y="25"/>
                </a:cubicBezTo>
                <a:cubicBezTo>
                  <a:pt x="24" y="30"/>
                  <a:pt x="24" y="30"/>
                  <a:pt x="24" y="30"/>
                </a:cubicBezTo>
                <a:cubicBezTo>
                  <a:pt x="23" y="31"/>
                  <a:pt x="23" y="32"/>
                  <a:pt x="23" y="34"/>
                </a:cubicBezTo>
                <a:cubicBezTo>
                  <a:pt x="17" y="34"/>
                  <a:pt x="17" y="34"/>
                  <a:pt x="17" y="34"/>
                </a:cubicBezTo>
                <a:cubicBezTo>
                  <a:pt x="17" y="36"/>
                  <a:pt x="17" y="36"/>
                  <a:pt x="17" y="36"/>
                </a:cubicBezTo>
                <a:cubicBezTo>
                  <a:pt x="23" y="36"/>
                  <a:pt x="23" y="36"/>
                  <a:pt x="23" y="36"/>
                </a:cubicBezTo>
                <a:cubicBezTo>
                  <a:pt x="23" y="37"/>
                  <a:pt x="24" y="39"/>
                  <a:pt x="25" y="40"/>
                </a:cubicBezTo>
                <a:cubicBezTo>
                  <a:pt x="20" y="44"/>
                  <a:pt x="20" y="44"/>
                  <a:pt x="20" y="44"/>
                </a:cubicBezTo>
                <a:cubicBezTo>
                  <a:pt x="22" y="46"/>
                  <a:pt x="22" y="46"/>
                  <a:pt x="22" y="46"/>
                </a:cubicBezTo>
                <a:cubicBezTo>
                  <a:pt x="26" y="41"/>
                  <a:pt x="26" y="41"/>
                  <a:pt x="26" y="41"/>
                </a:cubicBezTo>
                <a:cubicBezTo>
                  <a:pt x="27" y="42"/>
                  <a:pt x="29" y="42"/>
                  <a:pt x="30" y="43"/>
                </a:cubicBezTo>
                <a:cubicBezTo>
                  <a:pt x="30" y="49"/>
                  <a:pt x="30" y="49"/>
                  <a:pt x="30" y="49"/>
                </a:cubicBezTo>
                <a:cubicBezTo>
                  <a:pt x="32" y="49"/>
                  <a:pt x="32" y="49"/>
                  <a:pt x="32" y="49"/>
                </a:cubicBezTo>
                <a:cubicBezTo>
                  <a:pt x="32" y="42"/>
                  <a:pt x="32" y="42"/>
                  <a:pt x="32" y="42"/>
                </a:cubicBezTo>
                <a:cubicBezTo>
                  <a:pt x="34" y="42"/>
                  <a:pt x="35" y="42"/>
                  <a:pt x="36" y="41"/>
                </a:cubicBezTo>
                <a:cubicBezTo>
                  <a:pt x="40" y="45"/>
                  <a:pt x="40" y="45"/>
                  <a:pt x="40" y="45"/>
                </a:cubicBezTo>
                <a:cubicBezTo>
                  <a:pt x="42" y="44"/>
                  <a:pt x="42" y="44"/>
                  <a:pt x="42" y="44"/>
                </a:cubicBezTo>
                <a:cubicBezTo>
                  <a:pt x="37" y="39"/>
                  <a:pt x="37" y="39"/>
                  <a:pt x="37" y="39"/>
                </a:cubicBezTo>
                <a:cubicBezTo>
                  <a:pt x="38" y="38"/>
                  <a:pt x="39" y="37"/>
                  <a:pt x="39" y="35"/>
                </a:cubicBezTo>
                <a:cubicBezTo>
                  <a:pt x="45" y="35"/>
                  <a:pt x="45" y="35"/>
                  <a:pt x="45" y="35"/>
                </a:cubicBezTo>
                <a:cubicBezTo>
                  <a:pt x="45" y="33"/>
                  <a:pt x="45" y="33"/>
                  <a:pt x="45" y="33"/>
                </a:cubicBezTo>
                <a:cubicBezTo>
                  <a:pt x="39" y="33"/>
                  <a:pt x="39" y="33"/>
                  <a:pt x="39" y="33"/>
                </a:cubicBezTo>
                <a:cubicBezTo>
                  <a:pt x="38" y="32"/>
                  <a:pt x="38" y="30"/>
                  <a:pt x="37" y="29"/>
                </a:cubicBezTo>
                <a:cubicBezTo>
                  <a:pt x="41" y="25"/>
                  <a:pt x="41" y="25"/>
                  <a:pt x="41" y="25"/>
                </a:cubicBezTo>
                <a:cubicBezTo>
                  <a:pt x="40" y="24"/>
                  <a:pt x="40" y="24"/>
                  <a:pt x="40" y="24"/>
                </a:cubicBezTo>
                <a:cubicBezTo>
                  <a:pt x="35" y="28"/>
                  <a:pt x="35" y="28"/>
                  <a:pt x="35" y="28"/>
                </a:cubicBezTo>
                <a:cubicBezTo>
                  <a:pt x="34" y="27"/>
                  <a:pt x="33" y="27"/>
                  <a:pt x="31" y="26"/>
                </a:cubicBez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4" name="图片 245"/>
          <p:cNvSpPr>
            <a:spLocks noEditPoints="1"/>
          </p:cNvSpPr>
          <p:nvPr/>
        </p:nvSpPr>
        <p:spPr bwMode="auto">
          <a:xfrm>
            <a:off x="899592" y="3578690"/>
            <a:ext cx="269862" cy="178850"/>
          </a:xfrm>
          <a:custGeom>
            <a:avLst/>
            <a:gdLst>
              <a:gd name="T0" fmla="*/ 10 w 115"/>
              <a:gd name="T1" fmla="*/ 0 h 76"/>
              <a:gd name="T2" fmla="*/ 14 w 115"/>
              <a:gd name="T3" fmla="*/ 42 h 76"/>
              <a:gd name="T4" fmla="*/ 24 w 115"/>
              <a:gd name="T5" fmla="*/ 43 h 76"/>
              <a:gd name="T6" fmla="*/ 54 w 115"/>
              <a:gd name="T7" fmla="*/ 24 h 76"/>
              <a:gd name="T8" fmla="*/ 71 w 115"/>
              <a:gd name="T9" fmla="*/ 28 h 76"/>
              <a:gd name="T10" fmla="*/ 42 w 115"/>
              <a:gd name="T11" fmla="*/ 12 h 76"/>
              <a:gd name="T12" fmla="*/ 26 w 115"/>
              <a:gd name="T13" fmla="*/ 13 h 76"/>
              <a:gd name="T14" fmla="*/ 20 w 115"/>
              <a:gd name="T15" fmla="*/ 22 h 76"/>
              <a:gd name="T16" fmla="*/ 25 w 115"/>
              <a:gd name="T17" fmla="*/ 5 h 76"/>
              <a:gd name="T18" fmla="*/ 115 w 115"/>
              <a:gd name="T19" fmla="*/ 32 h 76"/>
              <a:gd name="T20" fmla="*/ 100 w 115"/>
              <a:gd name="T21" fmla="*/ 38 h 76"/>
              <a:gd name="T22" fmla="*/ 84 w 115"/>
              <a:gd name="T23" fmla="*/ 46 h 76"/>
              <a:gd name="T24" fmla="*/ 74 w 115"/>
              <a:gd name="T25" fmla="*/ 69 h 76"/>
              <a:gd name="T26" fmla="*/ 67 w 115"/>
              <a:gd name="T27" fmla="*/ 76 h 76"/>
              <a:gd name="T28" fmla="*/ 64 w 115"/>
              <a:gd name="T29" fmla="*/ 64 h 76"/>
              <a:gd name="T30" fmla="*/ 53 w 115"/>
              <a:gd name="T31" fmla="*/ 73 h 76"/>
              <a:gd name="T32" fmla="*/ 53 w 115"/>
              <a:gd name="T33" fmla="*/ 59 h 76"/>
              <a:gd name="T34" fmla="*/ 40 w 115"/>
              <a:gd name="T35" fmla="*/ 68 h 76"/>
              <a:gd name="T36" fmla="*/ 48 w 115"/>
              <a:gd name="T37" fmla="*/ 48 h 76"/>
              <a:gd name="T38" fmla="*/ 31 w 115"/>
              <a:gd name="T39" fmla="*/ 59 h 76"/>
              <a:gd name="T40" fmla="*/ 50 w 115"/>
              <a:gd name="T41" fmla="*/ 30 h 76"/>
              <a:gd name="T42" fmla="*/ 69 w 115"/>
              <a:gd name="T43" fmla="*/ 37 h 76"/>
              <a:gd name="T44" fmla="*/ 69 w 115"/>
              <a:gd name="T45" fmla="*/ 19 h 76"/>
              <a:gd name="T46" fmla="*/ 89 w 115"/>
              <a:gd name="T47" fmla="*/ 27 h 76"/>
              <a:gd name="T48" fmla="*/ 81 w 115"/>
              <a:gd name="T49" fmla="*/ 14 h 76"/>
              <a:gd name="T50" fmla="*/ 79 w 115"/>
              <a:gd name="T51" fmla="*/ 12 h 76"/>
              <a:gd name="T52" fmla="*/ 97 w 115"/>
              <a:gd name="T53" fmla="*/ 52 h 76"/>
              <a:gd name="T54" fmla="*/ 85 w 115"/>
              <a:gd name="T55" fmla="*/ 53 h 76"/>
              <a:gd name="T56" fmla="*/ 97 w 115"/>
              <a:gd name="T57" fmla="*/ 52 h 76"/>
              <a:gd name="T58" fmla="*/ 86 w 115"/>
              <a:gd name="T59" fmla="*/ 67 h 76"/>
              <a:gd name="T60" fmla="*/ 76 w 115"/>
              <a:gd name="T61" fmla="*/ 63 h 76"/>
              <a:gd name="T62" fmla="*/ 87 w 115"/>
              <a:gd name="T63" fmla="*/ 65 h 76"/>
              <a:gd name="T64" fmla="*/ 81 w 115"/>
              <a:gd name="T65" fmla="*/ 54 h 76"/>
              <a:gd name="T66" fmla="*/ 87 w 115"/>
              <a:gd name="T67" fmla="*/ 65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5" h="76">
                <a:moveTo>
                  <a:pt x="25" y="5"/>
                </a:moveTo>
                <a:cubicBezTo>
                  <a:pt x="10" y="0"/>
                  <a:pt x="10" y="0"/>
                  <a:pt x="10" y="0"/>
                </a:cubicBezTo>
                <a:cubicBezTo>
                  <a:pt x="0" y="38"/>
                  <a:pt x="0" y="38"/>
                  <a:pt x="0" y="38"/>
                </a:cubicBezTo>
                <a:cubicBezTo>
                  <a:pt x="14" y="42"/>
                  <a:pt x="14" y="42"/>
                  <a:pt x="14" y="42"/>
                </a:cubicBezTo>
                <a:cubicBezTo>
                  <a:pt x="16" y="36"/>
                  <a:pt x="16" y="36"/>
                  <a:pt x="16" y="36"/>
                </a:cubicBezTo>
                <a:cubicBezTo>
                  <a:pt x="24" y="43"/>
                  <a:pt x="24" y="43"/>
                  <a:pt x="24" y="43"/>
                </a:cubicBezTo>
                <a:cubicBezTo>
                  <a:pt x="43" y="28"/>
                  <a:pt x="43" y="28"/>
                  <a:pt x="43" y="28"/>
                </a:cubicBezTo>
                <a:cubicBezTo>
                  <a:pt x="54" y="24"/>
                  <a:pt x="54" y="24"/>
                  <a:pt x="54" y="24"/>
                </a:cubicBezTo>
                <a:cubicBezTo>
                  <a:pt x="67" y="32"/>
                  <a:pt x="67" y="32"/>
                  <a:pt x="67" y="32"/>
                </a:cubicBezTo>
                <a:cubicBezTo>
                  <a:pt x="71" y="28"/>
                  <a:pt x="71" y="28"/>
                  <a:pt x="71" y="28"/>
                </a:cubicBezTo>
                <a:cubicBezTo>
                  <a:pt x="61" y="13"/>
                  <a:pt x="61" y="13"/>
                  <a:pt x="61" y="13"/>
                </a:cubicBezTo>
                <a:cubicBezTo>
                  <a:pt x="42" y="12"/>
                  <a:pt x="42" y="12"/>
                  <a:pt x="42" y="12"/>
                </a:cubicBezTo>
                <a:cubicBezTo>
                  <a:pt x="28" y="14"/>
                  <a:pt x="28" y="14"/>
                  <a:pt x="28" y="14"/>
                </a:cubicBezTo>
                <a:cubicBezTo>
                  <a:pt x="26" y="13"/>
                  <a:pt x="26" y="13"/>
                  <a:pt x="26" y="13"/>
                </a:cubicBezTo>
                <a:cubicBezTo>
                  <a:pt x="21" y="23"/>
                  <a:pt x="21" y="23"/>
                  <a:pt x="21" y="23"/>
                </a:cubicBezTo>
                <a:cubicBezTo>
                  <a:pt x="20" y="22"/>
                  <a:pt x="20" y="22"/>
                  <a:pt x="20" y="22"/>
                </a:cubicBezTo>
                <a:cubicBezTo>
                  <a:pt x="23" y="11"/>
                  <a:pt x="23" y="11"/>
                  <a:pt x="23" y="11"/>
                </a:cubicBezTo>
                <a:cubicBezTo>
                  <a:pt x="25" y="5"/>
                  <a:pt x="25" y="5"/>
                  <a:pt x="25" y="5"/>
                </a:cubicBezTo>
                <a:close/>
                <a:moveTo>
                  <a:pt x="91" y="2"/>
                </a:moveTo>
                <a:cubicBezTo>
                  <a:pt x="115" y="32"/>
                  <a:pt x="115" y="32"/>
                  <a:pt x="115" y="32"/>
                </a:cubicBezTo>
                <a:cubicBezTo>
                  <a:pt x="103" y="42"/>
                  <a:pt x="103" y="42"/>
                  <a:pt x="103" y="42"/>
                </a:cubicBezTo>
                <a:cubicBezTo>
                  <a:pt x="100" y="38"/>
                  <a:pt x="100" y="38"/>
                  <a:pt x="100" y="38"/>
                </a:cubicBezTo>
                <a:cubicBezTo>
                  <a:pt x="92" y="48"/>
                  <a:pt x="92" y="48"/>
                  <a:pt x="92" y="48"/>
                </a:cubicBezTo>
                <a:cubicBezTo>
                  <a:pt x="84" y="46"/>
                  <a:pt x="84" y="46"/>
                  <a:pt x="84" y="46"/>
                </a:cubicBezTo>
                <a:cubicBezTo>
                  <a:pt x="78" y="49"/>
                  <a:pt x="71" y="55"/>
                  <a:pt x="70" y="62"/>
                </a:cubicBezTo>
                <a:cubicBezTo>
                  <a:pt x="74" y="69"/>
                  <a:pt x="74" y="69"/>
                  <a:pt x="74" y="69"/>
                </a:cubicBezTo>
                <a:cubicBezTo>
                  <a:pt x="73" y="71"/>
                  <a:pt x="73" y="71"/>
                  <a:pt x="73" y="71"/>
                </a:cubicBezTo>
                <a:cubicBezTo>
                  <a:pt x="71" y="73"/>
                  <a:pt x="69" y="74"/>
                  <a:pt x="67" y="76"/>
                </a:cubicBezTo>
                <a:cubicBezTo>
                  <a:pt x="65" y="75"/>
                  <a:pt x="63" y="73"/>
                  <a:pt x="61" y="72"/>
                </a:cubicBezTo>
                <a:cubicBezTo>
                  <a:pt x="61" y="69"/>
                  <a:pt x="64" y="65"/>
                  <a:pt x="64" y="64"/>
                </a:cubicBezTo>
                <a:cubicBezTo>
                  <a:pt x="63" y="63"/>
                  <a:pt x="63" y="63"/>
                  <a:pt x="63" y="63"/>
                </a:cubicBezTo>
                <a:cubicBezTo>
                  <a:pt x="61" y="66"/>
                  <a:pt x="55" y="71"/>
                  <a:pt x="53" y="73"/>
                </a:cubicBezTo>
                <a:cubicBezTo>
                  <a:pt x="51" y="72"/>
                  <a:pt x="49" y="71"/>
                  <a:pt x="46" y="69"/>
                </a:cubicBezTo>
                <a:cubicBezTo>
                  <a:pt x="47" y="67"/>
                  <a:pt x="52" y="61"/>
                  <a:pt x="53" y="59"/>
                </a:cubicBezTo>
                <a:cubicBezTo>
                  <a:pt x="52" y="58"/>
                  <a:pt x="52" y="58"/>
                  <a:pt x="52" y="58"/>
                </a:cubicBezTo>
                <a:cubicBezTo>
                  <a:pt x="48" y="63"/>
                  <a:pt x="43" y="67"/>
                  <a:pt x="40" y="68"/>
                </a:cubicBezTo>
                <a:cubicBezTo>
                  <a:pt x="33" y="63"/>
                  <a:pt x="33" y="63"/>
                  <a:pt x="33" y="63"/>
                </a:cubicBezTo>
                <a:cubicBezTo>
                  <a:pt x="37" y="57"/>
                  <a:pt x="43" y="52"/>
                  <a:pt x="48" y="48"/>
                </a:cubicBezTo>
                <a:cubicBezTo>
                  <a:pt x="47" y="46"/>
                  <a:pt x="47" y="46"/>
                  <a:pt x="47" y="46"/>
                </a:cubicBezTo>
                <a:cubicBezTo>
                  <a:pt x="43" y="49"/>
                  <a:pt x="35" y="56"/>
                  <a:pt x="31" y="59"/>
                </a:cubicBezTo>
                <a:cubicBezTo>
                  <a:pt x="27" y="58"/>
                  <a:pt x="25" y="56"/>
                  <a:pt x="24" y="52"/>
                </a:cubicBezTo>
                <a:cubicBezTo>
                  <a:pt x="32" y="45"/>
                  <a:pt x="41" y="37"/>
                  <a:pt x="50" y="30"/>
                </a:cubicBezTo>
                <a:cubicBezTo>
                  <a:pt x="55" y="29"/>
                  <a:pt x="55" y="29"/>
                  <a:pt x="55" y="29"/>
                </a:cubicBezTo>
                <a:cubicBezTo>
                  <a:pt x="69" y="37"/>
                  <a:pt x="69" y="37"/>
                  <a:pt x="69" y="37"/>
                </a:cubicBezTo>
                <a:cubicBezTo>
                  <a:pt x="76" y="30"/>
                  <a:pt x="76" y="30"/>
                  <a:pt x="76" y="30"/>
                </a:cubicBezTo>
                <a:cubicBezTo>
                  <a:pt x="69" y="19"/>
                  <a:pt x="69" y="19"/>
                  <a:pt x="69" y="19"/>
                </a:cubicBezTo>
                <a:cubicBezTo>
                  <a:pt x="72" y="17"/>
                  <a:pt x="74" y="16"/>
                  <a:pt x="76" y="15"/>
                </a:cubicBezTo>
                <a:cubicBezTo>
                  <a:pt x="89" y="27"/>
                  <a:pt x="89" y="27"/>
                  <a:pt x="89" y="27"/>
                </a:cubicBezTo>
                <a:cubicBezTo>
                  <a:pt x="90" y="26"/>
                  <a:pt x="90" y="26"/>
                  <a:pt x="90" y="26"/>
                </a:cubicBezTo>
                <a:cubicBezTo>
                  <a:pt x="81" y="14"/>
                  <a:pt x="81" y="14"/>
                  <a:pt x="81" y="14"/>
                </a:cubicBezTo>
                <a:cubicBezTo>
                  <a:pt x="81" y="14"/>
                  <a:pt x="81" y="14"/>
                  <a:pt x="81" y="14"/>
                </a:cubicBezTo>
                <a:cubicBezTo>
                  <a:pt x="79" y="12"/>
                  <a:pt x="79" y="12"/>
                  <a:pt x="79" y="12"/>
                </a:cubicBezTo>
                <a:cubicBezTo>
                  <a:pt x="91" y="2"/>
                  <a:pt x="91" y="2"/>
                  <a:pt x="91" y="2"/>
                </a:cubicBezTo>
                <a:close/>
                <a:moveTo>
                  <a:pt x="97" y="52"/>
                </a:moveTo>
                <a:cubicBezTo>
                  <a:pt x="87" y="50"/>
                  <a:pt x="87" y="50"/>
                  <a:pt x="87" y="50"/>
                </a:cubicBezTo>
                <a:cubicBezTo>
                  <a:pt x="85" y="53"/>
                  <a:pt x="85" y="53"/>
                  <a:pt x="85" y="53"/>
                </a:cubicBezTo>
                <a:cubicBezTo>
                  <a:pt x="93" y="58"/>
                  <a:pt x="93" y="58"/>
                  <a:pt x="93" y="58"/>
                </a:cubicBezTo>
                <a:cubicBezTo>
                  <a:pt x="94" y="56"/>
                  <a:pt x="95" y="54"/>
                  <a:pt x="97" y="52"/>
                </a:cubicBezTo>
                <a:close/>
                <a:moveTo>
                  <a:pt x="80" y="71"/>
                </a:moveTo>
                <a:cubicBezTo>
                  <a:pt x="82" y="70"/>
                  <a:pt x="84" y="68"/>
                  <a:pt x="86" y="67"/>
                </a:cubicBezTo>
                <a:cubicBezTo>
                  <a:pt x="78" y="61"/>
                  <a:pt x="78" y="61"/>
                  <a:pt x="78" y="61"/>
                </a:cubicBezTo>
                <a:cubicBezTo>
                  <a:pt x="76" y="63"/>
                  <a:pt x="76" y="63"/>
                  <a:pt x="76" y="63"/>
                </a:cubicBezTo>
                <a:cubicBezTo>
                  <a:pt x="80" y="71"/>
                  <a:pt x="80" y="71"/>
                  <a:pt x="80" y="71"/>
                </a:cubicBezTo>
                <a:close/>
                <a:moveTo>
                  <a:pt x="87" y="65"/>
                </a:moveTo>
                <a:cubicBezTo>
                  <a:pt x="89" y="64"/>
                  <a:pt x="90" y="62"/>
                  <a:pt x="91" y="60"/>
                </a:cubicBezTo>
                <a:cubicBezTo>
                  <a:pt x="81" y="54"/>
                  <a:pt x="81" y="54"/>
                  <a:pt x="81" y="54"/>
                </a:cubicBezTo>
                <a:cubicBezTo>
                  <a:pt x="78" y="57"/>
                  <a:pt x="78" y="57"/>
                  <a:pt x="78" y="57"/>
                </a:cubicBezTo>
                <a:lnTo>
                  <a:pt x="87" y="65"/>
                </a:ln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5" name="图片 250"/>
          <p:cNvSpPr>
            <a:spLocks/>
          </p:cNvSpPr>
          <p:nvPr/>
        </p:nvSpPr>
        <p:spPr bwMode="auto">
          <a:xfrm>
            <a:off x="960971" y="2221977"/>
            <a:ext cx="144985" cy="267746"/>
          </a:xfrm>
          <a:custGeom>
            <a:avLst/>
            <a:gdLst>
              <a:gd name="T0" fmla="*/ 57 w 137"/>
              <a:gd name="T1" fmla="*/ 0 h 253"/>
              <a:gd name="T2" fmla="*/ 124 w 137"/>
              <a:gd name="T3" fmla="*/ 0 h 253"/>
              <a:gd name="T4" fmla="*/ 124 w 137"/>
              <a:gd name="T5" fmla="*/ 39 h 253"/>
              <a:gd name="T6" fmla="*/ 111 w 137"/>
              <a:gd name="T7" fmla="*/ 39 h 253"/>
              <a:gd name="T8" fmla="*/ 137 w 137"/>
              <a:gd name="T9" fmla="*/ 208 h 253"/>
              <a:gd name="T10" fmla="*/ 93 w 137"/>
              <a:gd name="T11" fmla="*/ 253 h 253"/>
              <a:gd name="T12" fmla="*/ 44 w 137"/>
              <a:gd name="T13" fmla="*/ 210 h 253"/>
              <a:gd name="T14" fmla="*/ 60 w 137"/>
              <a:gd name="T15" fmla="*/ 117 h 253"/>
              <a:gd name="T16" fmla="*/ 11 w 137"/>
              <a:gd name="T17" fmla="*/ 159 h 253"/>
              <a:gd name="T18" fmla="*/ 0 w 137"/>
              <a:gd name="T19" fmla="*/ 142 h 253"/>
              <a:gd name="T20" fmla="*/ 66 w 137"/>
              <a:gd name="T21" fmla="*/ 71 h 253"/>
              <a:gd name="T22" fmla="*/ 71 w 137"/>
              <a:gd name="T23" fmla="*/ 39 h 253"/>
              <a:gd name="T24" fmla="*/ 57 w 137"/>
              <a:gd name="T25" fmla="*/ 39 h 253"/>
              <a:gd name="T26" fmla="*/ 57 w 137"/>
              <a:gd name="T27" fmla="*/ 0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7" h="253">
                <a:moveTo>
                  <a:pt x="57" y="0"/>
                </a:moveTo>
                <a:lnTo>
                  <a:pt x="124" y="0"/>
                </a:lnTo>
                <a:lnTo>
                  <a:pt x="124" y="39"/>
                </a:lnTo>
                <a:lnTo>
                  <a:pt x="111" y="39"/>
                </a:lnTo>
                <a:lnTo>
                  <a:pt x="137" y="208"/>
                </a:lnTo>
                <a:lnTo>
                  <a:pt x="93" y="253"/>
                </a:lnTo>
                <a:lnTo>
                  <a:pt x="44" y="210"/>
                </a:lnTo>
                <a:lnTo>
                  <a:pt x="60" y="117"/>
                </a:lnTo>
                <a:lnTo>
                  <a:pt x="11" y="159"/>
                </a:lnTo>
                <a:lnTo>
                  <a:pt x="0" y="142"/>
                </a:lnTo>
                <a:lnTo>
                  <a:pt x="66" y="71"/>
                </a:lnTo>
                <a:lnTo>
                  <a:pt x="71" y="39"/>
                </a:lnTo>
                <a:lnTo>
                  <a:pt x="57" y="39"/>
                </a:lnTo>
                <a:lnTo>
                  <a:pt x="57" y="0"/>
                </a:ln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6" name="图片 251"/>
          <p:cNvSpPr>
            <a:spLocks noEditPoints="1"/>
          </p:cNvSpPr>
          <p:nvPr/>
        </p:nvSpPr>
        <p:spPr bwMode="auto">
          <a:xfrm>
            <a:off x="918642" y="1373237"/>
            <a:ext cx="243405" cy="251871"/>
          </a:xfrm>
          <a:custGeom>
            <a:avLst/>
            <a:gdLst>
              <a:gd name="T0" fmla="*/ 19 w 104"/>
              <a:gd name="T1" fmla="*/ 40 h 107"/>
              <a:gd name="T2" fmla="*/ 25 w 104"/>
              <a:gd name="T3" fmla="*/ 36 h 107"/>
              <a:gd name="T4" fmla="*/ 27 w 104"/>
              <a:gd name="T5" fmla="*/ 27 h 107"/>
              <a:gd name="T6" fmla="*/ 37 w 104"/>
              <a:gd name="T7" fmla="*/ 27 h 107"/>
              <a:gd name="T8" fmla="*/ 42 w 104"/>
              <a:gd name="T9" fmla="*/ 22 h 107"/>
              <a:gd name="T10" fmla="*/ 45 w 104"/>
              <a:gd name="T11" fmla="*/ 14 h 107"/>
              <a:gd name="T12" fmla="*/ 54 w 104"/>
              <a:gd name="T13" fmla="*/ 13 h 107"/>
              <a:gd name="T14" fmla="*/ 60 w 104"/>
              <a:gd name="T15" fmla="*/ 9 h 107"/>
              <a:gd name="T16" fmla="*/ 62 w 104"/>
              <a:gd name="T17" fmla="*/ 0 h 107"/>
              <a:gd name="T18" fmla="*/ 99 w 104"/>
              <a:gd name="T19" fmla="*/ 39 h 107"/>
              <a:gd name="T20" fmla="*/ 103 w 104"/>
              <a:gd name="T21" fmla="*/ 48 h 107"/>
              <a:gd name="T22" fmla="*/ 100 w 104"/>
              <a:gd name="T23" fmla="*/ 60 h 107"/>
              <a:gd name="T24" fmla="*/ 37 w 104"/>
              <a:gd name="T25" fmla="*/ 107 h 107"/>
              <a:gd name="T26" fmla="*/ 28 w 104"/>
              <a:gd name="T27" fmla="*/ 105 h 107"/>
              <a:gd name="T28" fmla="*/ 1 w 104"/>
              <a:gd name="T29" fmla="*/ 71 h 107"/>
              <a:gd name="T30" fmla="*/ 1 w 104"/>
              <a:gd name="T31" fmla="*/ 67 h 107"/>
              <a:gd name="T32" fmla="*/ 8 w 104"/>
              <a:gd name="T33" fmla="*/ 52 h 107"/>
              <a:gd name="T34" fmla="*/ 33 w 104"/>
              <a:gd name="T35" fmla="*/ 84 h 107"/>
              <a:gd name="T36" fmla="*/ 10 w 104"/>
              <a:gd name="T37" fmla="*/ 65 h 107"/>
              <a:gd name="T38" fmla="*/ 32 w 104"/>
              <a:gd name="T39" fmla="*/ 100 h 107"/>
              <a:gd name="T40" fmla="*/ 39 w 104"/>
              <a:gd name="T41" fmla="*/ 98 h 107"/>
              <a:gd name="T42" fmla="*/ 37 w 104"/>
              <a:gd name="T43" fmla="*/ 84 h 107"/>
              <a:gd name="T44" fmla="*/ 11 w 104"/>
              <a:gd name="T45" fmla="*/ 51 h 107"/>
              <a:gd name="T46" fmla="*/ 16 w 104"/>
              <a:gd name="T47" fmla="*/ 42 h 107"/>
              <a:gd name="T48" fmla="*/ 40 w 104"/>
              <a:gd name="T49" fmla="*/ 65 h 107"/>
              <a:gd name="T50" fmla="*/ 66 w 104"/>
              <a:gd name="T51" fmla="*/ 19 h 107"/>
              <a:gd name="T52" fmla="*/ 67 w 104"/>
              <a:gd name="T53" fmla="*/ 59 h 107"/>
              <a:gd name="T54" fmla="*/ 88 w 104"/>
              <a:gd name="T55" fmla="*/ 49 h 107"/>
              <a:gd name="T56" fmla="*/ 67 w 104"/>
              <a:gd name="T57" fmla="*/ 59 h 107"/>
              <a:gd name="T58" fmla="*/ 49 w 104"/>
              <a:gd name="T59" fmla="*/ 79 h 107"/>
              <a:gd name="T60" fmla="*/ 64 w 104"/>
              <a:gd name="T61" fmla="*/ 61 h 107"/>
              <a:gd name="T62" fmla="*/ 63 w 104"/>
              <a:gd name="T63" fmla="*/ 52 h 107"/>
              <a:gd name="T64" fmla="*/ 84 w 104"/>
              <a:gd name="T65" fmla="*/ 42 h 107"/>
              <a:gd name="T66" fmla="*/ 63 w 104"/>
              <a:gd name="T67" fmla="*/ 52 h 107"/>
              <a:gd name="T68" fmla="*/ 45 w 104"/>
              <a:gd name="T69" fmla="*/ 72 h 107"/>
              <a:gd name="T70" fmla="*/ 60 w 104"/>
              <a:gd name="T71" fmla="*/ 55 h 107"/>
              <a:gd name="T72" fmla="*/ 69 w 104"/>
              <a:gd name="T73" fmla="*/ 11 h 107"/>
              <a:gd name="T74" fmla="*/ 42 w 104"/>
              <a:gd name="T75" fmla="*/ 80 h 107"/>
              <a:gd name="T76" fmla="*/ 47 w 104"/>
              <a:gd name="T77" fmla="*/ 90 h 107"/>
              <a:gd name="T78" fmla="*/ 95 w 104"/>
              <a:gd name="T79" fmla="*/ 55 h 107"/>
              <a:gd name="T80" fmla="*/ 94 w 104"/>
              <a:gd name="T81" fmla="*/ 43 h 107"/>
              <a:gd name="T82" fmla="*/ 69 w 104"/>
              <a:gd name="T83" fmla="*/ 1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4" h="107">
                <a:moveTo>
                  <a:pt x="16" y="42"/>
                </a:moveTo>
                <a:cubicBezTo>
                  <a:pt x="19" y="40"/>
                  <a:pt x="19" y="40"/>
                  <a:pt x="19" y="40"/>
                </a:cubicBezTo>
                <a:cubicBezTo>
                  <a:pt x="19" y="34"/>
                  <a:pt x="19" y="34"/>
                  <a:pt x="19" y="34"/>
                </a:cubicBezTo>
                <a:cubicBezTo>
                  <a:pt x="25" y="36"/>
                  <a:pt x="25" y="36"/>
                  <a:pt x="25" y="36"/>
                </a:cubicBezTo>
                <a:cubicBezTo>
                  <a:pt x="28" y="33"/>
                  <a:pt x="28" y="33"/>
                  <a:pt x="28" y="33"/>
                </a:cubicBezTo>
                <a:cubicBezTo>
                  <a:pt x="27" y="27"/>
                  <a:pt x="27" y="27"/>
                  <a:pt x="27" y="27"/>
                </a:cubicBezTo>
                <a:cubicBezTo>
                  <a:pt x="34" y="29"/>
                  <a:pt x="34" y="29"/>
                  <a:pt x="34" y="29"/>
                </a:cubicBezTo>
                <a:cubicBezTo>
                  <a:pt x="37" y="27"/>
                  <a:pt x="37" y="27"/>
                  <a:pt x="37" y="27"/>
                </a:cubicBezTo>
                <a:cubicBezTo>
                  <a:pt x="36" y="20"/>
                  <a:pt x="36" y="20"/>
                  <a:pt x="36" y="20"/>
                </a:cubicBezTo>
                <a:cubicBezTo>
                  <a:pt x="42" y="22"/>
                  <a:pt x="42" y="22"/>
                  <a:pt x="42" y="22"/>
                </a:cubicBezTo>
                <a:cubicBezTo>
                  <a:pt x="45" y="20"/>
                  <a:pt x="45" y="20"/>
                  <a:pt x="45" y="20"/>
                </a:cubicBezTo>
                <a:cubicBezTo>
                  <a:pt x="45" y="14"/>
                  <a:pt x="45" y="14"/>
                  <a:pt x="45" y="14"/>
                </a:cubicBezTo>
                <a:cubicBezTo>
                  <a:pt x="51" y="16"/>
                  <a:pt x="51" y="16"/>
                  <a:pt x="51" y="16"/>
                </a:cubicBezTo>
                <a:cubicBezTo>
                  <a:pt x="54" y="13"/>
                  <a:pt x="54" y="13"/>
                  <a:pt x="54" y="13"/>
                </a:cubicBezTo>
                <a:cubicBezTo>
                  <a:pt x="53" y="7"/>
                  <a:pt x="53" y="7"/>
                  <a:pt x="53" y="7"/>
                </a:cubicBezTo>
                <a:cubicBezTo>
                  <a:pt x="60" y="9"/>
                  <a:pt x="60" y="9"/>
                  <a:pt x="60" y="9"/>
                </a:cubicBezTo>
                <a:cubicBezTo>
                  <a:pt x="63" y="7"/>
                  <a:pt x="63" y="7"/>
                  <a:pt x="63" y="7"/>
                </a:cubicBezTo>
                <a:cubicBezTo>
                  <a:pt x="62" y="0"/>
                  <a:pt x="62" y="0"/>
                  <a:pt x="62" y="0"/>
                </a:cubicBezTo>
                <a:cubicBezTo>
                  <a:pt x="72" y="4"/>
                  <a:pt x="72" y="4"/>
                  <a:pt x="72" y="4"/>
                </a:cubicBezTo>
                <a:cubicBezTo>
                  <a:pt x="99" y="39"/>
                  <a:pt x="99" y="39"/>
                  <a:pt x="99" y="39"/>
                </a:cubicBezTo>
                <a:cubicBezTo>
                  <a:pt x="99" y="39"/>
                  <a:pt x="99" y="39"/>
                  <a:pt x="99" y="39"/>
                </a:cubicBezTo>
                <a:cubicBezTo>
                  <a:pt x="102" y="42"/>
                  <a:pt x="103" y="45"/>
                  <a:pt x="103" y="48"/>
                </a:cubicBezTo>
                <a:cubicBezTo>
                  <a:pt x="104" y="51"/>
                  <a:pt x="103" y="55"/>
                  <a:pt x="101" y="59"/>
                </a:cubicBezTo>
                <a:cubicBezTo>
                  <a:pt x="100" y="60"/>
                  <a:pt x="100" y="60"/>
                  <a:pt x="100" y="60"/>
                </a:cubicBezTo>
                <a:cubicBezTo>
                  <a:pt x="44" y="103"/>
                  <a:pt x="44" y="103"/>
                  <a:pt x="44" y="103"/>
                </a:cubicBezTo>
                <a:cubicBezTo>
                  <a:pt x="42" y="105"/>
                  <a:pt x="40" y="106"/>
                  <a:pt x="37" y="107"/>
                </a:cubicBezTo>
                <a:cubicBezTo>
                  <a:pt x="34" y="107"/>
                  <a:pt x="31" y="107"/>
                  <a:pt x="28" y="105"/>
                </a:cubicBezTo>
                <a:cubicBezTo>
                  <a:pt x="28" y="105"/>
                  <a:pt x="28" y="105"/>
                  <a:pt x="28" y="105"/>
                </a:cubicBezTo>
                <a:cubicBezTo>
                  <a:pt x="27" y="104"/>
                  <a:pt x="27" y="104"/>
                  <a:pt x="27" y="104"/>
                </a:cubicBezTo>
                <a:cubicBezTo>
                  <a:pt x="1" y="71"/>
                  <a:pt x="1" y="71"/>
                  <a:pt x="1" y="71"/>
                </a:cubicBezTo>
                <a:cubicBezTo>
                  <a:pt x="0" y="69"/>
                  <a:pt x="0" y="69"/>
                  <a:pt x="0" y="69"/>
                </a:cubicBezTo>
                <a:cubicBezTo>
                  <a:pt x="1" y="67"/>
                  <a:pt x="1" y="67"/>
                  <a:pt x="1" y="67"/>
                </a:cubicBezTo>
                <a:cubicBezTo>
                  <a:pt x="6" y="57"/>
                  <a:pt x="6" y="57"/>
                  <a:pt x="6" y="57"/>
                </a:cubicBezTo>
                <a:cubicBezTo>
                  <a:pt x="8" y="52"/>
                  <a:pt x="8" y="52"/>
                  <a:pt x="8" y="52"/>
                </a:cubicBezTo>
                <a:cubicBezTo>
                  <a:pt x="12" y="56"/>
                  <a:pt x="12" y="56"/>
                  <a:pt x="12" y="56"/>
                </a:cubicBezTo>
                <a:cubicBezTo>
                  <a:pt x="33" y="84"/>
                  <a:pt x="33" y="84"/>
                  <a:pt x="33" y="84"/>
                </a:cubicBezTo>
                <a:cubicBezTo>
                  <a:pt x="27" y="88"/>
                  <a:pt x="27" y="88"/>
                  <a:pt x="27" y="88"/>
                </a:cubicBezTo>
                <a:cubicBezTo>
                  <a:pt x="10" y="65"/>
                  <a:pt x="10" y="65"/>
                  <a:pt x="10" y="65"/>
                </a:cubicBezTo>
                <a:cubicBezTo>
                  <a:pt x="8" y="68"/>
                  <a:pt x="8" y="68"/>
                  <a:pt x="8" y="68"/>
                </a:cubicBezTo>
                <a:cubicBezTo>
                  <a:pt x="32" y="100"/>
                  <a:pt x="32" y="100"/>
                  <a:pt x="32" y="100"/>
                </a:cubicBezTo>
                <a:cubicBezTo>
                  <a:pt x="33" y="100"/>
                  <a:pt x="34" y="100"/>
                  <a:pt x="36" y="100"/>
                </a:cubicBezTo>
                <a:cubicBezTo>
                  <a:pt x="37" y="100"/>
                  <a:pt x="38" y="99"/>
                  <a:pt x="39" y="98"/>
                </a:cubicBezTo>
                <a:cubicBezTo>
                  <a:pt x="40" y="96"/>
                  <a:pt x="40" y="93"/>
                  <a:pt x="40" y="91"/>
                </a:cubicBezTo>
                <a:cubicBezTo>
                  <a:pt x="40" y="89"/>
                  <a:pt x="39" y="87"/>
                  <a:pt x="37" y="84"/>
                </a:cubicBezTo>
                <a:cubicBezTo>
                  <a:pt x="37" y="84"/>
                  <a:pt x="37" y="84"/>
                  <a:pt x="37" y="84"/>
                </a:cubicBezTo>
                <a:cubicBezTo>
                  <a:pt x="11" y="51"/>
                  <a:pt x="11" y="51"/>
                  <a:pt x="11" y="51"/>
                </a:cubicBezTo>
                <a:cubicBezTo>
                  <a:pt x="10" y="40"/>
                  <a:pt x="10" y="40"/>
                  <a:pt x="10" y="40"/>
                </a:cubicBezTo>
                <a:cubicBezTo>
                  <a:pt x="16" y="42"/>
                  <a:pt x="16" y="42"/>
                  <a:pt x="16" y="42"/>
                </a:cubicBezTo>
                <a:close/>
                <a:moveTo>
                  <a:pt x="28" y="49"/>
                </a:moveTo>
                <a:cubicBezTo>
                  <a:pt x="40" y="65"/>
                  <a:pt x="40" y="65"/>
                  <a:pt x="40" y="65"/>
                </a:cubicBezTo>
                <a:cubicBezTo>
                  <a:pt x="79" y="35"/>
                  <a:pt x="79" y="35"/>
                  <a:pt x="79" y="35"/>
                </a:cubicBezTo>
                <a:cubicBezTo>
                  <a:pt x="66" y="19"/>
                  <a:pt x="66" y="19"/>
                  <a:pt x="66" y="19"/>
                </a:cubicBezTo>
                <a:cubicBezTo>
                  <a:pt x="28" y="49"/>
                  <a:pt x="28" y="49"/>
                  <a:pt x="28" y="49"/>
                </a:cubicBezTo>
                <a:close/>
                <a:moveTo>
                  <a:pt x="67" y="59"/>
                </a:moveTo>
                <a:cubicBezTo>
                  <a:pt x="70" y="63"/>
                  <a:pt x="70" y="63"/>
                  <a:pt x="70" y="63"/>
                </a:cubicBezTo>
                <a:cubicBezTo>
                  <a:pt x="88" y="49"/>
                  <a:pt x="88" y="49"/>
                  <a:pt x="88" y="49"/>
                </a:cubicBezTo>
                <a:cubicBezTo>
                  <a:pt x="85" y="45"/>
                  <a:pt x="85" y="45"/>
                  <a:pt x="85" y="45"/>
                </a:cubicBezTo>
                <a:cubicBezTo>
                  <a:pt x="67" y="59"/>
                  <a:pt x="67" y="59"/>
                  <a:pt x="67" y="59"/>
                </a:cubicBezTo>
                <a:close/>
                <a:moveTo>
                  <a:pt x="46" y="75"/>
                </a:moveTo>
                <a:cubicBezTo>
                  <a:pt x="49" y="79"/>
                  <a:pt x="49" y="79"/>
                  <a:pt x="49" y="79"/>
                </a:cubicBezTo>
                <a:cubicBezTo>
                  <a:pt x="67" y="65"/>
                  <a:pt x="67" y="65"/>
                  <a:pt x="67" y="65"/>
                </a:cubicBezTo>
                <a:cubicBezTo>
                  <a:pt x="64" y="61"/>
                  <a:pt x="64" y="61"/>
                  <a:pt x="64" y="61"/>
                </a:cubicBezTo>
                <a:cubicBezTo>
                  <a:pt x="46" y="75"/>
                  <a:pt x="46" y="75"/>
                  <a:pt x="46" y="75"/>
                </a:cubicBezTo>
                <a:close/>
                <a:moveTo>
                  <a:pt x="63" y="52"/>
                </a:moveTo>
                <a:cubicBezTo>
                  <a:pt x="66" y="56"/>
                  <a:pt x="66" y="56"/>
                  <a:pt x="66" y="56"/>
                </a:cubicBezTo>
                <a:cubicBezTo>
                  <a:pt x="84" y="42"/>
                  <a:pt x="84" y="42"/>
                  <a:pt x="84" y="42"/>
                </a:cubicBezTo>
                <a:cubicBezTo>
                  <a:pt x="81" y="38"/>
                  <a:pt x="81" y="38"/>
                  <a:pt x="81" y="38"/>
                </a:cubicBezTo>
                <a:cubicBezTo>
                  <a:pt x="63" y="52"/>
                  <a:pt x="63" y="52"/>
                  <a:pt x="63" y="52"/>
                </a:cubicBezTo>
                <a:close/>
                <a:moveTo>
                  <a:pt x="42" y="69"/>
                </a:moveTo>
                <a:cubicBezTo>
                  <a:pt x="45" y="72"/>
                  <a:pt x="45" y="72"/>
                  <a:pt x="45" y="72"/>
                </a:cubicBezTo>
                <a:cubicBezTo>
                  <a:pt x="63" y="58"/>
                  <a:pt x="63" y="58"/>
                  <a:pt x="63" y="58"/>
                </a:cubicBezTo>
                <a:cubicBezTo>
                  <a:pt x="60" y="55"/>
                  <a:pt x="60" y="55"/>
                  <a:pt x="60" y="55"/>
                </a:cubicBezTo>
                <a:cubicBezTo>
                  <a:pt x="42" y="69"/>
                  <a:pt x="42" y="69"/>
                  <a:pt x="42" y="69"/>
                </a:cubicBezTo>
                <a:close/>
                <a:moveTo>
                  <a:pt x="69" y="11"/>
                </a:moveTo>
                <a:cubicBezTo>
                  <a:pt x="19" y="49"/>
                  <a:pt x="19" y="49"/>
                  <a:pt x="19" y="49"/>
                </a:cubicBezTo>
                <a:cubicBezTo>
                  <a:pt x="42" y="80"/>
                  <a:pt x="42" y="80"/>
                  <a:pt x="42" y="80"/>
                </a:cubicBezTo>
                <a:cubicBezTo>
                  <a:pt x="42" y="80"/>
                  <a:pt x="42" y="80"/>
                  <a:pt x="42" y="80"/>
                </a:cubicBezTo>
                <a:cubicBezTo>
                  <a:pt x="45" y="83"/>
                  <a:pt x="46" y="87"/>
                  <a:pt x="47" y="90"/>
                </a:cubicBezTo>
                <a:cubicBezTo>
                  <a:pt x="47" y="91"/>
                  <a:pt x="47" y="91"/>
                  <a:pt x="47" y="92"/>
                </a:cubicBezTo>
                <a:cubicBezTo>
                  <a:pt x="95" y="55"/>
                  <a:pt x="95" y="55"/>
                  <a:pt x="95" y="55"/>
                </a:cubicBezTo>
                <a:cubicBezTo>
                  <a:pt x="96" y="52"/>
                  <a:pt x="97" y="50"/>
                  <a:pt x="96" y="49"/>
                </a:cubicBezTo>
                <a:cubicBezTo>
                  <a:pt x="96" y="47"/>
                  <a:pt x="95" y="45"/>
                  <a:pt x="94" y="43"/>
                </a:cubicBezTo>
                <a:cubicBezTo>
                  <a:pt x="94" y="43"/>
                  <a:pt x="94" y="43"/>
                  <a:pt x="94" y="43"/>
                </a:cubicBezTo>
                <a:lnTo>
                  <a:pt x="69" y="11"/>
                </a:ln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7" name="图片 256"/>
          <p:cNvSpPr>
            <a:spLocks noEditPoints="1"/>
          </p:cNvSpPr>
          <p:nvPr/>
        </p:nvSpPr>
        <p:spPr bwMode="auto">
          <a:xfrm>
            <a:off x="922873" y="1815597"/>
            <a:ext cx="209540" cy="222239"/>
          </a:xfrm>
          <a:custGeom>
            <a:avLst/>
            <a:gdLst>
              <a:gd name="T0" fmla="*/ 75 w 89"/>
              <a:gd name="T1" fmla="*/ 21 h 95"/>
              <a:gd name="T2" fmla="*/ 89 w 89"/>
              <a:gd name="T3" fmla="*/ 53 h 95"/>
              <a:gd name="T4" fmla="*/ 78 w 89"/>
              <a:gd name="T5" fmla="*/ 80 h 95"/>
              <a:gd name="T6" fmla="*/ 48 w 89"/>
              <a:gd name="T7" fmla="*/ 53 h 95"/>
              <a:gd name="T8" fmla="*/ 75 w 89"/>
              <a:gd name="T9" fmla="*/ 21 h 95"/>
              <a:gd name="T10" fmla="*/ 76 w 89"/>
              <a:gd name="T11" fmla="*/ 83 h 95"/>
              <a:gd name="T12" fmla="*/ 70 w 89"/>
              <a:gd name="T13" fmla="*/ 88 h 95"/>
              <a:gd name="T14" fmla="*/ 74 w 89"/>
              <a:gd name="T15" fmla="*/ 81 h 95"/>
              <a:gd name="T16" fmla="*/ 76 w 89"/>
              <a:gd name="T17" fmla="*/ 83 h 95"/>
              <a:gd name="T18" fmla="*/ 65 w 89"/>
              <a:gd name="T19" fmla="*/ 92 h 95"/>
              <a:gd name="T20" fmla="*/ 72 w 89"/>
              <a:gd name="T21" fmla="*/ 79 h 95"/>
              <a:gd name="T22" fmla="*/ 70 w 89"/>
              <a:gd name="T23" fmla="*/ 77 h 95"/>
              <a:gd name="T24" fmla="*/ 60 w 89"/>
              <a:gd name="T25" fmla="*/ 93 h 95"/>
              <a:gd name="T26" fmla="*/ 65 w 89"/>
              <a:gd name="T27" fmla="*/ 92 h 95"/>
              <a:gd name="T28" fmla="*/ 59 w 89"/>
              <a:gd name="T29" fmla="*/ 91 h 95"/>
              <a:gd name="T30" fmla="*/ 68 w 89"/>
              <a:gd name="T31" fmla="*/ 75 h 95"/>
              <a:gd name="T32" fmla="*/ 66 w 89"/>
              <a:gd name="T33" fmla="*/ 73 h 95"/>
              <a:gd name="T34" fmla="*/ 57 w 89"/>
              <a:gd name="T35" fmla="*/ 88 h 95"/>
              <a:gd name="T36" fmla="*/ 59 w 89"/>
              <a:gd name="T37" fmla="*/ 91 h 95"/>
              <a:gd name="T38" fmla="*/ 56 w 89"/>
              <a:gd name="T39" fmla="*/ 84 h 95"/>
              <a:gd name="T40" fmla="*/ 64 w 89"/>
              <a:gd name="T41" fmla="*/ 72 h 95"/>
              <a:gd name="T42" fmla="*/ 62 w 89"/>
              <a:gd name="T43" fmla="*/ 70 h 95"/>
              <a:gd name="T44" fmla="*/ 55 w 89"/>
              <a:gd name="T45" fmla="*/ 81 h 95"/>
              <a:gd name="T46" fmla="*/ 56 w 89"/>
              <a:gd name="T47" fmla="*/ 84 h 95"/>
              <a:gd name="T48" fmla="*/ 54 w 89"/>
              <a:gd name="T49" fmla="*/ 78 h 95"/>
              <a:gd name="T50" fmla="*/ 60 w 89"/>
              <a:gd name="T51" fmla="*/ 68 h 95"/>
              <a:gd name="T52" fmla="*/ 58 w 89"/>
              <a:gd name="T53" fmla="*/ 66 h 95"/>
              <a:gd name="T54" fmla="*/ 53 w 89"/>
              <a:gd name="T55" fmla="*/ 74 h 95"/>
              <a:gd name="T56" fmla="*/ 54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9 w 89"/>
              <a:gd name="T69" fmla="*/ 65 h 95"/>
              <a:gd name="T70" fmla="*/ 51 w 89"/>
              <a:gd name="T71" fmla="*/ 60 h 95"/>
              <a:gd name="T72" fmla="*/ 49 w 89"/>
              <a:gd name="T73" fmla="*/ 59 h 95"/>
              <a:gd name="T74" fmla="*/ 48 w 89"/>
              <a:gd name="T75" fmla="*/ 61 h 95"/>
              <a:gd name="T76" fmla="*/ 49 w 89"/>
              <a:gd name="T77" fmla="*/ 65 h 95"/>
              <a:gd name="T78" fmla="*/ 46 w 89"/>
              <a:gd name="T79" fmla="*/ 58 h 95"/>
              <a:gd name="T80" fmla="*/ 45 w 89"/>
              <a:gd name="T81" fmla="*/ 55 h 95"/>
              <a:gd name="T82" fmla="*/ 47 w 89"/>
              <a:gd name="T83" fmla="*/ 57 h 95"/>
              <a:gd name="T84" fmla="*/ 46 w 89"/>
              <a:gd name="T85" fmla="*/ 58 h 95"/>
              <a:gd name="T86" fmla="*/ 60 w 89"/>
              <a:gd name="T87" fmla="*/ 17 h 95"/>
              <a:gd name="T88" fmla="*/ 42 w 89"/>
              <a:gd name="T89" fmla="*/ 54 h 95"/>
              <a:gd name="T90" fmla="*/ 37 w 89"/>
              <a:gd name="T91" fmla="*/ 13 h 95"/>
              <a:gd name="T92" fmla="*/ 0 w 89"/>
              <a:gd name="T93" fmla="*/ 54 h 95"/>
              <a:gd name="T94" fmla="*/ 42 w 89"/>
              <a:gd name="T95" fmla="*/ 95 h 95"/>
              <a:gd name="T96" fmla="*/ 56 w 89"/>
              <a:gd name="T97" fmla="*/ 92 h 95"/>
              <a:gd name="T98" fmla="*/ 42 w 89"/>
              <a:gd name="T99" fmla="*/ 54 h 95"/>
              <a:gd name="T100" fmla="*/ 69 w 89"/>
              <a:gd name="T101" fmla="*/ 23 h 95"/>
              <a:gd name="T102" fmla="*/ 60 w 89"/>
              <a:gd name="T103" fmla="*/ 17 h 95"/>
              <a:gd name="T104" fmla="*/ 43 w 89"/>
              <a:gd name="T105" fmla="*/ 0 h 95"/>
              <a:gd name="T106" fmla="*/ 39 w 89"/>
              <a:gd name="T107" fmla="*/ 0 h 95"/>
              <a:gd name="T108" fmla="*/ 43 w 89"/>
              <a:gd name="T109" fmla="*/ 41 h 95"/>
              <a:gd name="T110" fmla="*/ 62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1"/>
                </a:moveTo>
                <a:cubicBezTo>
                  <a:pt x="84" y="29"/>
                  <a:pt x="89" y="40"/>
                  <a:pt x="89" y="53"/>
                </a:cubicBezTo>
                <a:cubicBezTo>
                  <a:pt x="89" y="63"/>
                  <a:pt x="85" y="73"/>
                  <a:pt x="78" y="80"/>
                </a:cubicBezTo>
                <a:cubicBezTo>
                  <a:pt x="48" y="53"/>
                  <a:pt x="48" y="53"/>
                  <a:pt x="48" y="53"/>
                </a:cubicBezTo>
                <a:cubicBezTo>
                  <a:pt x="75" y="21"/>
                  <a:pt x="75" y="21"/>
                  <a:pt x="75" y="21"/>
                </a:cubicBezTo>
                <a:close/>
                <a:moveTo>
                  <a:pt x="76" y="83"/>
                </a:moveTo>
                <a:cubicBezTo>
                  <a:pt x="74" y="85"/>
                  <a:pt x="72" y="87"/>
                  <a:pt x="70" y="88"/>
                </a:cubicBezTo>
                <a:cubicBezTo>
                  <a:pt x="74" y="81"/>
                  <a:pt x="74" y="81"/>
                  <a:pt x="74" y="81"/>
                </a:cubicBezTo>
                <a:cubicBezTo>
                  <a:pt x="76" y="83"/>
                  <a:pt x="76" y="83"/>
                  <a:pt x="76" y="83"/>
                </a:cubicBezTo>
                <a:close/>
                <a:moveTo>
                  <a:pt x="65" y="92"/>
                </a:moveTo>
                <a:cubicBezTo>
                  <a:pt x="72" y="79"/>
                  <a:pt x="72" y="79"/>
                  <a:pt x="72" y="79"/>
                </a:cubicBezTo>
                <a:cubicBezTo>
                  <a:pt x="70" y="77"/>
                  <a:pt x="70" y="77"/>
                  <a:pt x="70" y="77"/>
                </a:cubicBezTo>
                <a:cubicBezTo>
                  <a:pt x="60" y="93"/>
                  <a:pt x="60" y="93"/>
                  <a:pt x="60" y="93"/>
                </a:cubicBezTo>
                <a:cubicBezTo>
                  <a:pt x="62" y="93"/>
                  <a:pt x="63" y="92"/>
                  <a:pt x="65" y="92"/>
                </a:cubicBezTo>
                <a:close/>
                <a:moveTo>
                  <a:pt x="59" y="91"/>
                </a:moveTo>
                <a:cubicBezTo>
                  <a:pt x="68" y="75"/>
                  <a:pt x="68" y="75"/>
                  <a:pt x="68" y="75"/>
                </a:cubicBezTo>
                <a:cubicBezTo>
                  <a:pt x="66" y="73"/>
                  <a:pt x="66" y="73"/>
                  <a:pt x="66" y="73"/>
                </a:cubicBezTo>
                <a:cubicBezTo>
                  <a:pt x="57" y="88"/>
                  <a:pt x="57" y="88"/>
                  <a:pt x="57" y="88"/>
                </a:cubicBezTo>
                <a:cubicBezTo>
                  <a:pt x="59" y="91"/>
                  <a:pt x="59" y="91"/>
                  <a:pt x="59" y="91"/>
                </a:cubicBezTo>
                <a:close/>
                <a:moveTo>
                  <a:pt x="56" y="84"/>
                </a:moveTo>
                <a:cubicBezTo>
                  <a:pt x="64" y="72"/>
                  <a:pt x="64" y="72"/>
                  <a:pt x="64" y="72"/>
                </a:cubicBezTo>
                <a:cubicBezTo>
                  <a:pt x="62" y="70"/>
                  <a:pt x="62" y="70"/>
                  <a:pt x="62" y="70"/>
                </a:cubicBezTo>
                <a:cubicBezTo>
                  <a:pt x="55" y="81"/>
                  <a:pt x="55" y="81"/>
                  <a:pt x="55" y="81"/>
                </a:cubicBezTo>
                <a:cubicBezTo>
                  <a:pt x="56" y="84"/>
                  <a:pt x="56" y="84"/>
                  <a:pt x="56" y="84"/>
                </a:cubicBezTo>
                <a:close/>
                <a:moveTo>
                  <a:pt x="54" y="78"/>
                </a:moveTo>
                <a:cubicBezTo>
                  <a:pt x="60" y="68"/>
                  <a:pt x="60" y="68"/>
                  <a:pt x="60" y="68"/>
                </a:cubicBezTo>
                <a:cubicBezTo>
                  <a:pt x="58" y="66"/>
                  <a:pt x="58" y="66"/>
                  <a:pt x="58" y="66"/>
                </a:cubicBezTo>
                <a:cubicBezTo>
                  <a:pt x="53" y="74"/>
                  <a:pt x="53" y="74"/>
                  <a:pt x="53" y="74"/>
                </a:cubicBezTo>
                <a:cubicBezTo>
                  <a:pt x="54" y="78"/>
                  <a:pt x="54" y="78"/>
                  <a:pt x="54"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9" y="65"/>
                </a:moveTo>
                <a:cubicBezTo>
                  <a:pt x="51" y="60"/>
                  <a:pt x="51" y="60"/>
                  <a:pt x="51" y="60"/>
                </a:cubicBezTo>
                <a:cubicBezTo>
                  <a:pt x="49" y="59"/>
                  <a:pt x="49" y="59"/>
                  <a:pt x="49" y="59"/>
                </a:cubicBezTo>
                <a:cubicBezTo>
                  <a:pt x="48" y="61"/>
                  <a:pt x="48" y="61"/>
                  <a:pt x="48" y="61"/>
                </a:cubicBezTo>
                <a:cubicBezTo>
                  <a:pt x="49" y="65"/>
                  <a:pt x="49" y="65"/>
                  <a:pt x="49" y="65"/>
                </a:cubicBezTo>
                <a:close/>
                <a:moveTo>
                  <a:pt x="46" y="58"/>
                </a:moveTo>
                <a:cubicBezTo>
                  <a:pt x="45" y="55"/>
                  <a:pt x="45" y="55"/>
                  <a:pt x="45" y="55"/>
                </a:cubicBezTo>
                <a:cubicBezTo>
                  <a:pt x="47" y="57"/>
                  <a:pt x="47" y="57"/>
                  <a:pt x="47" y="57"/>
                </a:cubicBezTo>
                <a:cubicBezTo>
                  <a:pt x="46" y="58"/>
                  <a:pt x="46" y="58"/>
                  <a:pt x="46" y="58"/>
                </a:cubicBezTo>
                <a:close/>
                <a:moveTo>
                  <a:pt x="60" y="17"/>
                </a:moveTo>
                <a:cubicBezTo>
                  <a:pt x="42" y="54"/>
                  <a:pt x="42" y="54"/>
                  <a:pt x="42" y="54"/>
                </a:cubicBezTo>
                <a:cubicBezTo>
                  <a:pt x="42" y="54"/>
                  <a:pt x="38" y="27"/>
                  <a:pt x="37" y="13"/>
                </a:cubicBezTo>
                <a:cubicBezTo>
                  <a:pt x="16" y="15"/>
                  <a:pt x="0" y="33"/>
                  <a:pt x="0" y="54"/>
                </a:cubicBezTo>
                <a:cubicBezTo>
                  <a:pt x="0" y="77"/>
                  <a:pt x="19" y="95"/>
                  <a:pt x="42" y="95"/>
                </a:cubicBezTo>
                <a:cubicBezTo>
                  <a:pt x="47" y="95"/>
                  <a:pt x="52" y="94"/>
                  <a:pt x="56" y="92"/>
                </a:cubicBezTo>
                <a:cubicBezTo>
                  <a:pt x="42" y="54"/>
                  <a:pt x="42" y="54"/>
                  <a:pt x="42" y="54"/>
                </a:cubicBezTo>
                <a:cubicBezTo>
                  <a:pt x="69" y="23"/>
                  <a:pt x="69" y="23"/>
                  <a:pt x="69" y="23"/>
                </a:cubicBezTo>
                <a:cubicBezTo>
                  <a:pt x="66" y="20"/>
                  <a:pt x="63" y="18"/>
                  <a:pt x="60" y="17"/>
                </a:cubicBezTo>
                <a:close/>
                <a:moveTo>
                  <a:pt x="43" y="0"/>
                </a:moveTo>
                <a:cubicBezTo>
                  <a:pt x="42" y="0"/>
                  <a:pt x="40" y="0"/>
                  <a:pt x="39" y="0"/>
                </a:cubicBezTo>
                <a:cubicBezTo>
                  <a:pt x="40" y="15"/>
                  <a:pt x="43" y="41"/>
                  <a:pt x="43" y="41"/>
                </a:cubicBezTo>
                <a:cubicBezTo>
                  <a:pt x="62" y="4"/>
                  <a:pt x="62" y="4"/>
                  <a:pt x="62" y="4"/>
                </a:cubicBezTo>
                <a:cubicBezTo>
                  <a:pt x="56" y="1"/>
                  <a:pt x="50" y="0"/>
                  <a:pt x="43" y="0"/>
                </a:cubicBez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8" name="图片 277"/>
          <p:cNvSpPr>
            <a:spLocks noEditPoints="1"/>
          </p:cNvSpPr>
          <p:nvPr/>
        </p:nvSpPr>
        <p:spPr bwMode="auto">
          <a:xfrm>
            <a:off x="1396985" y="2674921"/>
            <a:ext cx="180966" cy="248696"/>
          </a:xfrm>
          <a:custGeom>
            <a:avLst/>
            <a:gdLst>
              <a:gd name="T0" fmla="*/ 8 w 77"/>
              <a:gd name="T1" fmla="*/ 0 h 106"/>
              <a:gd name="T2" fmla="*/ 64 w 77"/>
              <a:gd name="T3" fmla="*/ 0 h 106"/>
              <a:gd name="T4" fmla="*/ 73 w 77"/>
              <a:gd name="T5" fmla="*/ 9 h 106"/>
              <a:gd name="T6" fmla="*/ 73 w 77"/>
              <a:gd name="T7" fmla="*/ 62 h 106"/>
              <a:gd name="T8" fmla="*/ 63 w 77"/>
              <a:gd name="T9" fmla="*/ 60 h 106"/>
              <a:gd name="T10" fmla="*/ 63 w 77"/>
              <a:gd name="T11" fmla="*/ 56 h 106"/>
              <a:gd name="T12" fmla="*/ 63 w 77"/>
              <a:gd name="T13" fmla="*/ 11 h 106"/>
              <a:gd name="T14" fmla="*/ 9 w 77"/>
              <a:gd name="T15" fmla="*/ 11 h 106"/>
              <a:gd name="T16" fmla="*/ 9 w 77"/>
              <a:gd name="T17" fmla="*/ 87 h 106"/>
              <a:gd name="T18" fmla="*/ 36 w 77"/>
              <a:gd name="T19" fmla="*/ 87 h 106"/>
              <a:gd name="T20" fmla="*/ 40 w 77"/>
              <a:gd name="T21" fmla="*/ 96 h 106"/>
              <a:gd name="T22" fmla="*/ 8 w 77"/>
              <a:gd name="T23" fmla="*/ 96 h 106"/>
              <a:gd name="T24" fmla="*/ 0 w 77"/>
              <a:gd name="T25" fmla="*/ 88 h 106"/>
              <a:gd name="T26" fmla="*/ 0 w 77"/>
              <a:gd name="T27" fmla="*/ 9 h 106"/>
              <a:gd name="T28" fmla="*/ 8 w 77"/>
              <a:gd name="T29" fmla="*/ 0 h 106"/>
              <a:gd name="T30" fmla="*/ 16 w 77"/>
              <a:gd name="T31" fmla="*/ 47 h 106"/>
              <a:gd name="T32" fmla="*/ 16 w 77"/>
              <a:gd name="T33" fmla="*/ 54 h 106"/>
              <a:gd name="T34" fmla="*/ 36 w 77"/>
              <a:gd name="T35" fmla="*/ 54 h 106"/>
              <a:gd name="T36" fmla="*/ 36 w 77"/>
              <a:gd name="T37" fmla="*/ 47 h 106"/>
              <a:gd name="T38" fmla="*/ 16 w 77"/>
              <a:gd name="T39" fmla="*/ 47 h 106"/>
              <a:gd name="T40" fmla="*/ 16 w 77"/>
              <a:gd name="T41" fmla="*/ 34 h 106"/>
              <a:gd name="T42" fmla="*/ 16 w 77"/>
              <a:gd name="T43" fmla="*/ 41 h 106"/>
              <a:gd name="T44" fmla="*/ 36 w 77"/>
              <a:gd name="T45" fmla="*/ 41 h 106"/>
              <a:gd name="T46" fmla="*/ 36 w 77"/>
              <a:gd name="T47" fmla="*/ 34 h 106"/>
              <a:gd name="T48" fmla="*/ 16 w 77"/>
              <a:gd name="T49" fmla="*/ 34 h 106"/>
              <a:gd name="T50" fmla="*/ 16 w 77"/>
              <a:gd name="T51" fmla="*/ 21 h 106"/>
              <a:gd name="T52" fmla="*/ 16 w 77"/>
              <a:gd name="T53" fmla="*/ 28 h 106"/>
              <a:gd name="T54" fmla="*/ 55 w 77"/>
              <a:gd name="T55" fmla="*/ 28 h 106"/>
              <a:gd name="T56" fmla="*/ 55 w 77"/>
              <a:gd name="T57" fmla="*/ 21 h 106"/>
              <a:gd name="T58" fmla="*/ 16 w 77"/>
              <a:gd name="T59" fmla="*/ 21 h 106"/>
              <a:gd name="T60" fmla="*/ 47 w 77"/>
              <a:gd name="T61" fmla="*/ 42 h 106"/>
              <a:gd name="T62" fmla="*/ 45 w 77"/>
              <a:gd name="T63" fmla="*/ 70 h 106"/>
              <a:gd name="T64" fmla="*/ 43 w 77"/>
              <a:gd name="T65" fmla="*/ 69 h 106"/>
              <a:gd name="T66" fmla="*/ 39 w 77"/>
              <a:gd name="T67" fmla="*/ 71 h 106"/>
              <a:gd name="T68" fmla="*/ 38 w 77"/>
              <a:gd name="T69" fmla="*/ 74 h 106"/>
              <a:gd name="T70" fmla="*/ 48 w 77"/>
              <a:gd name="T71" fmla="*/ 98 h 106"/>
              <a:gd name="T72" fmla="*/ 48 w 77"/>
              <a:gd name="T73" fmla="*/ 106 h 106"/>
              <a:gd name="T74" fmla="*/ 71 w 77"/>
              <a:gd name="T75" fmla="*/ 106 h 106"/>
              <a:gd name="T76" fmla="*/ 71 w 77"/>
              <a:gd name="T77" fmla="*/ 97 h 106"/>
              <a:gd name="T78" fmla="*/ 77 w 77"/>
              <a:gd name="T79" fmla="*/ 73 h 106"/>
              <a:gd name="T80" fmla="*/ 76 w 77"/>
              <a:gd name="T81" fmla="*/ 69 h 106"/>
              <a:gd name="T82" fmla="*/ 71 w 77"/>
              <a:gd name="T83" fmla="*/ 68 h 106"/>
              <a:gd name="T84" fmla="*/ 69 w 77"/>
              <a:gd name="T85" fmla="*/ 70 h 106"/>
              <a:gd name="T86" fmla="*/ 68 w 77"/>
              <a:gd name="T87" fmla="*/ 68 h 106"/>
              <a:gd name="T88" fmla="*/ 64 w 77"/>
              <a:gd name="T89" fmla="*/ 67 h 106"/>
              <a:gd name="T90" fmla="*/ 62 w 77"/>
              <a:gd name="T91" fmla="*/ 68 h 106"/>
              <a:gd name="T92" fmla="*/ 61 w 77"/>
              <a:gd name="T93" fmla="*/ 66 h 106"/>
              <a:gd name="T94" fmla="*/ 57 w 77"/>
              <a:gd name="T95" fmla="*/ 66 h 106"/>
              <a:gd name="T96" fmla="*/ 55 w 77"/>
              <a:gd name="T97" fmla="*/ 41 h 106"/>
              <a:gd name="T98" fmla="*/ 47 w 77"/>
              <a:gd name="T99" fmla="*/ 42 h 106"/>
              <a:gd name="T100" fmla="*/ 25 w 77"/>
              <a:gd name="T101" fmla="*/ 4 h 106"/>
              <a:gd name="T102" fmla="*/ 25 w 77"/>
              <a:gd name="T103" fmla="*/ 7 h 106"/>
              <a:gd name="T104" fmla="*/ 47 w 77"/>
              <a:gd name="T105" fmla="*/ 7 h 106"/>
              <a:gd name="T106" fmla="*/ 47 w 77"/>
              <a:gd name="T107" fmla="*/ 4 h 106"/>
              <a:gd name="T108" fmla="*/ 25 w 77"/>
              <a:gd name="T109" fmla="*/ 4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7" h="106">
                <a:moveTo>
                  <a:pt x="8" y="0"/>
                </a:moveTo>
                <a:cubicBezTo>
                  <a:pt x="64" y="0"/>
                  <a:pt x="64" y="0"/>
                  <a:pt x="64" y="0"/>
                </a:cubicBezTo>
                <a:cubicBezTo>
                  <a:pt x="69" y="0"/>
                  <a:pt x="73" y="4"/>
                  <a:pt x="73" y="9"/>
                </a:cubicBezTo>
                <a:cubicBezTo>
                  <a:pt x="73" y="62"/>
                  <a:pt x="73" y="62"/>
                  <a:pt x="73" y="62"/>
                </a:cubicBezTo>
                <a:cubicBezTo>
                  <a:pt x="63" y="60"/>
                  <a:pt x="63" y="60"/>
                  <a:pt x="63" y="60"/>
                </a:cubicBezTo>
                <a:cubicBezTo>
                  <a:pt x="63" y="56"/>
                  <a:pt x="63" y="56"/>
                  <a:pt x="63" y="56"/>
                </a:cubicBezTo>
                <a:cubicBezTo>
                  <a:pt x="63" y="11"/>
                  <a:pt x="63" y="11"/>
                  <a:pt x="63" y="11"/>
                </a:cubicBezTo>
                <a:cubicBezTo>
                  <a:pt x="9" y="11"/>
                  <a:pt x="9" y="11"/>
                  <a:pt x="9" y="11"/>
                </a:cubicBezTo>
                <a:cubicBezTo>
                  <a:pt x="9" y="87"/>
                  <a:pt x="9" y="87"/>
                  <a:pt x="9" y="87"/>
                </a:cubicBezTo>
                <a:cubicBezTo>
                  <a:pt x="36" y="87"/>
                  <a:pt x="36" y="87"/>
                  <a:pt x="36" y="87"/>
                </a:cubicBezTo>
                <a:cubicBezTo>
                  <a:pt x="40" y="96"/>
                  <a:pt x="40" y="96"/>
                  <a:pt x="40" y="96"/>
                </a:cubicBezTo>
                <a:cubicBezTo>
                  <a:pt x="8" y="96"/>
                  <a:pt x="8" y="96"/>
                  <a:pt x="8" y="96"/>
                </a:cubicBezTo>
                <a:cubicBezTo>
                  <a:pt x="4" y="96"/>
                  <a:pt x="0" y="93"/>
                  <a:pt x="0" y="88"/>
                </a:cubicBezTo>
                <a:cubicBezTo>
                  <a:pt x="0" y="9"/>
                  <a:pt x="0" y="9"/>
                  <a:pt x="0" y="9"/>
                </a:cubicBezTo>
                <a:cubicBezTo>
                  <a:pt x="0" y="4"/>
                  <a:pt x="4" y="0"/>
                  <a:pt x="8" y="0"/>
                </a:cubicBezTo>
                <a:close/>
                <a:moveTo>
                  <a:pt x="16" y="47"/>
                </a:moveTo>
                <a:cubicBezTo>
                  <a:pt x="16" y="54"/>
                  <a:pt x="16" y="54"/>
                  <a:pt x="16" y="54"/>
                </a:cubicBezTo>
                <a:cubicBezTo>
                  <a:pt x="36" y="54"/>
                  <a:pt x="36" y="54"/>
                  <a:pt x="36" y="54"/>
                </a:cubicBezTo>
                <a:cubicBezTo>
                  <a:pt x="36" y="47"/>
                  <a:pt x="36" y="47"/>
                  <a:pt x="36" y="47"/>
                </a:cubicBezTo>
                <a:cubicBezTo>
                  <a:pt x="16" y="47"/>
                  <a:pt x="16" y="47"/>
                  <a:pt x="16" y="47"/>
                </a:cubicBezTo>
                <a:close/>
                <a:moveTo>
                  <a:pt x="16" y="34"/>
                </a:moveTo>
                <a:cubicBezTo>
                  <a:pt x="16" y="41"/>
                  <a:pt x="16" y="41"/>
                  <a:pt x="16" y="41"/>
                </a:cubicBezTo>
                <a:cubicBezTo>
                  <a:pt x="36" y="41"/>
                  <a:pt x="36" y="41"/>
                  <a:pt x="36" y="41"/>
                </a:cubicBezTo>
                <a:cubicBezTo>
                  <a:pt x="36" y="34"/>
                  <a:pt x="36" y="34"/>
                  <a:pt x="36" y="34"/>
                </a:cubicBezTo>
                <a:cubicBezTo>
                  <a:pt x="16" y="34"/>
                  <a:pt x="16" y="34"/>
                  <a:pt x="16" y="34"/>
                </a:cubicBezTo>
                <a:close/>
                <a:moveTo>
                  <a:pt x="16" y="21"/>
                </a:moveTo>
                <a:cubicBezTo>
                  <a:pt x="16" y="28"/>
                  <a:pt x="16" y="28"/>
                  <a:pt x="16" y="28"/>
                </a:cubicBezTo>
                <a:cubicBezTo>
                  <a:pt x="55" y="28"/>
                  <a:pt x="55" y="28"/>
                  <a:pt x="55" y="28"/>
                </a:cubicBezTo>
                <a:cubicBezTo>
                  <a:pt x="55" y="21"/>
                  <a:pt x="55" y="21"/>
                  <a:pt x="55" y="21"/>
                </a:cubicBezTo>
                <a:cubicBezTo>
                  <a:pt x="16" y="21"/>
                  <a:pt x="16" y="21"/>
                  <a:pt x="16" y="21"/>
                </a:cubicBezTo>
                <a:close/>
                <a:moveTo>
                  <a:pt x="47" y="42"/>
                </a:moveTo>
                <a:cubicBezTo>
                  <a:pt x="45" y="70"/>
                  <a:pt x="45" y="70"/>
                  <a:pt x="45" y="70"/>
                </a:cubicBezTo>
                <a:cubicBezTo>
                  <a:pt x="43" y="69"/>
                  <a:pt x="43" y="69"/>
                  <a:pt x="43" y="69"/>
                </a:cubicBezTo>
                <a:cubicBezTo>
                  <a:pt x="39" y="71"/>
                  <a:pt x="39" y="71"/>
                  <a:pt x="39" y="71"/>
                </a:cubicBezTo>
                <a:cubicBezTo>
                  <a:pt x="38" y="74"/>
                  <a:pt x="38" y="74"/>
                  <a:pt x="38" y="74"/>
                </a:cubicBezTo>
                <a:cubicBezTo>
                  <a:pt x="48" y="98"/>
                  <a:pt x="48" y="98"/>
                  <a:pt x="48" y="98"/>
                </a:cubicBezTo>
                <a:cubicBezTo>
                  <a:pt x="48" y="106"/>
                  <a:pt x="48" y="106"/>
                  <a:pt x="48" y="106"/>
                </a:cubicBezTo>
                <a:cubicBezTo>
                  <a:pt x="71" y="106"/>
                  <a:pt x="71" y="106"/>
                  <a:pt x="71" y="106"/>
                </a:cubicBezTo>
                <a:cubicBezTo>
                  <a:pt x="71" y="97"/>
                  <a:pt x="71" y="97"/>
                  <a:pt x="71" y="97"/>
                </a:cubicBezTo>
                <a:cubicBezTo>
                  <a:pt x="77" y="73"/>
                  <a:pt x="77" y="73"/>
                  <a:pt x="77" y="73"/>
                </a:cubicBezTo>
                <a:cubicBezTo>
                  <a:pt x="76" y="69"/>
                  <a:pt x="76" y="69"/>
                  <a:pt x="76" y="69"/>
                </a:cubicBezTo>
                <a:cubicBezTo>
                  <a:pt x="71" y="68"/>
                  <a:pt x="71" y="68"/>
                  <a:pt x="71" y="68"/>
                </a:cubicBezTo>
                <a:cubicBezTo>
                  <a:pt x="69" y="70"/>
                  <a:pt x="69" y="70"/>
                  <a:pt x="69" y="70"/>
                </a:cubicBezTo>
                <a:cubicBezTo>
                  <a:pt x="68" y="68"/>
                  <a:pt x="68" y="68"/>
                  <a:pt x="68" y="68"/>
                </a:cubicBezTo>
                <a:cubicBezTo>
                  <a:pt x="64" y="67"/>
                  <a:pt x="64" y="67"/>
                  <a:pt x="64" y="67"/>
                </a:cubicBezTo>
                <a:cubicBezTo>
                  <a:pt x="62" y="68"/>
                  <a:pt x="62" y="68"/>
                  <a:pt x="62" y="68"/>
                </a:cubicBezTo>
                <a:cubicBezTo>
                  <a:pt x="61" y="66"/>
                  <a:pt x="61" y="66"/>
                  <a:pt x="61" y="66"/>
                </a:cubicBezTo>
                <a:cubicBezTo>
                  <a:pt x="57" y="66"/>
                  <a:pt x="57" y="66"/>
                  <a:pt x="57" y="66"/>
                </a:cubicBezTo>
                <a:cubicBezTo>
                  <a:pt x="55" y="41"/>
                  <a:pt x="55" y="41"/>
                  <a:pt x="55" y="41"/>
                </a:cubicBezTo>
                <a:cubicBezTo>
                  <a:pt x="47" y="42"/>
                  <a:pt x="47" y="42"/>
                  <a:pt x="47" y="42"/>
                </a:cubicBezTo>
                <a:close/>
                <a:moveTo>
                  <a:pt x="25" y="4"/>
                </a:moveTo>
                <a:cubicBezTo>
                  <a:pt x="25" y="7"/>
                  <a:pt x="25" y="7"/>
                  <a:pt x="25" y="7"/>
                </a:cubicBezTo>
                <a:cubicBezTo>
                  <a:pt x="47" y="7"/>
                  <a:pt x="47" y="7"/>
                  <a:pt x="47" y="7"/>
                </a:cubicBezTo>
                <a:cubicBezTo>
                  <a:pt x="47" y="4"/>
                  <a:pt x="47" y="4"/>
                  <a:pt x="47" y="4"/>
                </a:cubicBezTo>
                <a:lnTo>
                  <a:pt x="25" y="4"/>
                </a:ln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9" name="图片 278"/>
          <p:cNvSpPr>
            <a:spLocks noEditPoints="1"/>
          </p:cNvSpPr>
          <p:nvPr/>
        </p:nvSpPr>
        <p:spPr bwMode="auto">
          <a:xfrm>
            <a:off x="1362060" y="1819829"/>
            <a:ext cx="213772" cy="185200"/>
          </a:xfrm>
          <a:custGeom>
            <a:avLst/>
            <a:gdLst>
              <a:gd name="T0" fmla="*/ 7 w 91"/>
              <a:gd name="T1" fmla="*/ 11 h 79"/>
              <a:gd name="T2" fmla="*/ 17 w 91"/>
              <a:gd name="T3" fmla="*/ 73 h 79"/>
              <a:gd name="T4" fmla="*/ 39 w 91"/>
              <a:gd name="T5" fmla="*/ 63 h 79"/>
              <a:gd name="T6" fmla="*/ 91 w 91"/>
              <a:gd name="T7" fmla="*/ 11 h 79"/>
              <a:gd name="T8" fmla="*/ 49 w 91"/>
              <a:gd name="T9" fmla="*/ 21 h 79"/>
              <a:gd name="T10" fmla="*/ 91 w 91"/>
              <a:gd name="T11" fmla="*/ 36 h 79"/>
              <a:gd name="T12" fmla="*/ 0 w 91"/>
              <a:gd name="T13" fmla="*/ 79 h 79"/>
              <a:gd name="T14" fmla="*/ 17 w 91"/>
              <a:gd name="T15" fmla="*/ 0 h 79"/>
              <a:gd name="T16" fmla="*/ 12 w 91"/>
              <a:gd name="T17" fmla="*/ 63 h 79"/>
              <a:gd name="T18" fmla="*/ 28 w 91"/>
              <a:gd name="T19" fmla="*/ 68 h 79"/>
              <a:gd name="T20" fmla="*/ 34 w 91"/>
              <a:gd name="T21" fmla="*/ 6 h 79"/>
              <a:gd name="T22" fmla="*/ 17 w 91"/>
              <a:gd name="T23" fmla="*/ 0 h 79"/>
              <a:gd name="T24" fmla="*/ 74 w 91"/>
              <a:gd name="T25" fmla="*/ 68 h 79"/>
              <a:gd name="T26" fmla="*/ 84 w 91"/>
              <a:gd name="T27" fmla="*/ 61 h 79"/>
              <a:gd name="T28" fmla="*/ 61 w 91"/>
              <a:gd name="T29" fmla="*/ 61 h 79"/>
              <a:gd name="T30" fmla="*/ 71 w 91"/>
              <a:gd name="T31" fmla="*/ 68 h 79"/>
              <a:gd name="T32" fmla="*/ 61 w 91"/>
              <a:gd name="T33" fmla="*/ 61 h 79"/>
              <a:gd name="T34" fmla="*/ 49 w 91"/>
              <a:gd name="T35" fmla="*/ 68 h 79"/>
              <a:gd name="T36" fmla="*/ 59 w 91"/>
              <a:gd name="T37" fmla="*/ 61 h 79"/>
              <a:gd name="T38" fmla="*/ 74 w 91"/>
              <a:gd name="T39" fmla="*/ 52 h 79"/>
              <a:gd name="T40" fmla="*/ 84 w 91"/>
              <a:gd name="T41" fmla="*/ 59 h 79"/>
              <a:gd name="T42" fmla="*/ 74 w 91"/>
              <a:gd name="T43" fmla="*/ 52 h 79"/>
              <a:gd name="T44" fmla="*/ 61 w 91"/>
              <a:gd name="T45" fmla="*/ 59 h 79"/>
              <a:gd name="T46" fmla="*/ 71 w 91"/>
              <a:gd name="T47" fmla="*/ 52 h 79"/>
              <a:gd name="T48" fmla="*/ 49 w 91"/>
              <a:gd name="T49" fmla="*/ 52 h 79"/>
              <a:gd name="T50" fmla="*/ 58 w 91"/>
              <a:gd name="T51" fmla="*/ 59 h 79"/>
              <a:gd name="T52" fmla="*/ 49 w 91"/>
              <a:gd name="T53" fmla="*/ 52 h 79"/>
              <a:gd name="T54" fmla="*/ 74 w 91"/>
              <a:gd name="T55" fmla="*/ 48 h 79"/>
              <a:gd name="T56" fmla="*/ 84 w 91"/>
              <a:gd name="T57" fmla="*/ 41 h 79"/>
              <a:gd name="T58" fmla="*/ 61 w 91"/>
              <a:gd name="T59" fmla="*/ 41 h 79"/>
              <a:gd name="T60" fmla="*/ 71 w 91"/>
              <a:gd name="T61" fmla="*/ 48 h 79"/>
              <a:gd name="T62" fmla="*/ 61 w 91"/>
              <a:gd name="T63" fmla="*/ 41 h 79"/>
              <a:gd name="T64" fmla="*/ 49 w 91"/>
              <a:gd name="T65" fmla="*/ 48 h 79"/>
              <a:gd name="T66" fmla="*/ 58 w 91"/>
              <a:gd name="T67" fmla="*/ 41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1" h="79">
                <a:moveTo>
                  <a:pt x="0" y="11"/>
                </a:moveTo>
                <a:cubicBezTo>
                  <a:pt x="7" y="11"/>
                  <a:pt x="7" y="11"/>
                  <a:pt x="7" y="11"/>
                </a:cubicBezTo>
                <a:cubicBezTo>
                  <a:pt x="7" y="63"/>
                  <a:pt x="7" y="63"/>
                  <a:pt x="7" y="63"/>
                </a:cubicBezTo>
                <a:cubicBezTo>
                  <a:pt x="7" y="68"/>
                  <a:pt x="12" y="73"/>
                  <a:pt x="17" y="73"/>
                </a:cubicBezTo>
                <a:cubicBezTo>
                  <a:pt x="28" y="73"/>
                  <a:pt x="28" y="73"/>
                  <a:pt x="28" y="73"/>
                </a:cubicBezTo>
                <a:cubicBezTo>
                  <a:pt x="34" y="73"/>
                  <a:pt x="39" y="68"/>
                  <a:pt x="39" y="63"/>
                </a:cubicBezTo>
                <a:cubicBezTo>
                  <a:pt x="39" y="11"/>
                  <a:pt x="39" y="11"/>
                  <a:pt x="39" y="11"/>
                </a:cubicBezTo>
                <a:cubicBezTo>
                  <a:pt x="91" y="11"/>
                  <a:pt x="91" y="11"/>
                  <a:pt x="91" y="11"/>
                </a:cubicBezTo>
                <a:cubicBezTo>
                  <a:pt x="91" y="21"/>
                  <a:pt x="91" y="21"/>
                  <a:pt x="91" y="21"/>
                </a:cubicBezTo>
                <a:cubicBezTo>
                  <a:pt x="49" y="21"/>
                  <a:pt x="49" y="21"/>
                  <a:pt x="49" y="21"/>
                </a:cubicBezTo>
                <a:cubicBezTo>
                  <a:pt x="49" y="36"/>
                  <a:pt x="49" y="36"/>
                  <a:pt x="49" y="36"/>
                </a:cubicBezTo>
                <a:cubicBezTo>
                  <a:pt x="91" y="36"/>
                  <a:pt x="91" y="36"/>
                  <a:pt x="91" y="36"/>
                </a:cubicBezTo>
                <a:cubicBezTo>
                  <a:pt x="91" y="79"/>
                  <a:pt x="91" y="79"/>
                  <a:pt x="91" y="79"/>
                </a:cubicBezTo>
                <a:cubicBezTo>
                  <a:pt x="0" y="79"/>
                  <a:pt x="0" y="79"/>
                  <a:pt x="0" y="79"/>
                </a:cubicBezTo>
                <a:cubicBezTo>
                  <a:pt x="0" y="11"/>
                  <a:pt x="0" y="11"/>
                  <a:pt x="0" y="11"/>
                </a:cubicBezTo>
                <a:close/>
                <a:moveTo>
                  <a:pt x="17" y="0"/>
                </a:moveTo>
                <a:cubicBezTo>
                  <a:pt x="14" y="0"/>
                  <a:pt x="12" y="3"/>
                  <a:pt x="12" y="6"/>
                </a:cubicBezTo>
                <a:cubicBezTo>
                  <a:pt x="12" y="63"/>
                  <a:pt x="12" y="63"/>
                  <a:pt x="12" y="63"/>
                </a:cubicBezTo>
                <a:cubicBezTo>
                  <a:pt x="12" y="66"/>
                  <a:pt x="14" y="68"/>
                  <a:pt x="17" y="68"/>
                </a:cubicBezTo>
                <a:cubicBezTo>
                  <a:pt x="28" y="68"/>
                  <a:pt x="28" y="68"/>
                  <a:pt x="28" y="68"/>
                </a:cubicBezTo>
                <a:cubicBezTo>
                  <a:pt x="31" y="68"/>
                  <a:pt x="34" y="66"/>
                  <a:pt x="34" y="63"/>
                </a:cubicBezTo>
                <a:cubicBezTo>
                  <a:pt x="34" y="6"/>
                  <a:pt x="34" y="6"/>
                  <a:pt x="34" y="6"/>
                </a:cubicBezTo>
                <a:cubicBezTo>
                  <a:pt x="34" y="3"/>
                  <a:pt x="31" y="0"/>
                  <a:pt x="28" y="0"/>
                </a:cubicBezTo>
                <a:cubicBezTo>
                  <a:pt x="17" y="0"/>
                  <a:pt x="17" y="0"/>
                  <a:pt x="17" y="0"/>
                </a:cubicBezTo>
                <a:close/>
                <a:moveTo>
                  <a:pt x="74" y="61"/>
                </a:moveTo>
                <a:cubicBezTo>
                  <a:pt x="74" y="68"/>
                  <a:pt x="74" y="68"/>
                  <a:pt x="74" y="68"/>
                </a:cubicBezTo>
                <a:cubicBezTo>
                  <a:pt x="84" y="68"/>
                  <a:pt x="84" y="68"/>
                  <a:pt x="84" y="68"/>
                </a:cubicBezTo>
                <a:cubicBezTo>
                  <a:pt x="84" y="61"/>
                  <a:pt x="84" y="61"/>
                  <a:pt x="84" y="61"/>
                </a:cubicBezTo>
                <a:cubicBezTo>
                  <a:pt x="74" y="61"/>
                  <a:pt x="74" y="61"/>
                  <a:pt x="74" y="61"/>
                </a:cubicBezTo>
                <a:close/>
                <a:moveTo>
                  <a:pt x="61" y="61"/>
                </a:moveTo>
                <a:cubicBezTo>
                  <a:pt x="61" y="68"/>
                  <a:pt x="61" y="68"/>
                  <a:pt x="61" y="68"/>
                </a:cubicBezTo>
                <a:cubicBezTo>
                  <a:pt x="71" y="68"/>
                  <a:pt x="71" y="68"/>
                  <a:pt x="71" y="68"/>
                </a:cubicBezTo>
                <a:cubicBezTo>
                  <a:pt x="71" y="61"/>
                  <a:pt x="71" y="61"/>
                  <a:pt x="71" y="61"/>
                </a:cubicBezTo>
                <a:cubicBezTo>
                  <a:pt x="61" y="61"/>
                  <a:pt x="61" y="61"/>
                  <a:pt x="61" y="61"/>
                </a:cubicBezTo>
                <a:close/>
                <a:moveTo>
                  <a:pt x="49" y="61"/>
                </a:moveTo>
                <a:cubicBezTo>
                  <a:pt x="49" y="68"/>
                  <a:pt x="49" y="68"/>
                  <a:pt x="49" y="68"/>
                </a:cubicBezTo>
                <a:cubicBezTo>
                  <a:pt x="59" y="68"/>
                  <a:pt x="59" y="68"/>
                  <a:pt x="59" y="68"/>
                </a:cubicBezTo>
                <a:cubicBezTo>
                  <a:pt x="59" y="61"/>
                  <a:pt x="59" y="61"/>
                  <a:pt x="59" y="61"/>
                </a:cubicBezTo>
                <a:cubicBezTo>
                  <a:pt x="49" y="61"/>
                  <a:pt x="49" y="61"/>
                  <a:pt x="49" y="61"/>
                </a:cubicBezTo>
                <a:close/>
                <a:moveTo>
                  <a:pt x="74" y="52"/>
                </a:moveTo>
                <a:cubicBezTo>
                  <a:pt x="74" y="59"/>
                  <a:pt x="74" y="59"/>
                  <a:pt x="74" y="59"/>
                </a:cubicBezTo>
                <a:cubicBezTo>
                  <a:pt x="84" y="59"/>
                  <a:pt x="84" y="59"/>
                  <a:pt x="84" y="59"/>
                </a:cubicBezTo>
                <a:cubicBezTo>
                  <a:pt x="84" y="52"/>
                  <a:pt x="84" y="52"/>
                  <a:pt x="84" y="52"/>
                </a:cubicBezTo>
                <a:cubicBezTo>
                  <a:pt x="74" y="52"/>
                  <a:pt x="74" y="52"/>
                  <a:pt x="74" y="52"/>
                </a:cubicBezTo>
                <a:close/>
                <a:moveTo>
                  <a:pt x="61" y="52"/>
                </a:moveTo>
                <a:cubicBezTo>
                  <a:pt x="61" y="59"/>
                  <a:pt x="61" y="59"/>
                  <a:pt x="61" y="59"/>
                </a:cubicBezTo>
                <a:cubicBezTo>
                  <a:pt x="71" y="59"/>
                  <a:pt x="71" y="59"/>
                  <a:pt x="71" y="59"/>
                </a:cubicBezTo>
                <a:cubicBezTo>
                  <a:pt x="71" y="52"/>
                  <a:pt x="71" y="52"/>
                  <a:pt x="71" y="52"/>
                </a:cubicBezTo>
                <a:cubicBezTo>
                  <a:pt x="61" y="52"/>
                  <a:pt x="61" y="52"/>
                  <a:pt x="61" y="52"/>
                </a:cubicBezTo>
                <a:close/>
                <a:moveTo>
                  <a:pt x="49" y="52"/>
                </a:moveTo>
                <a:cubicBezTo>
                  <a:pt x="49" y="59"/>
                  <a:pt x="49" y="59"/>
                  <a:pt x="49" y="59"/>
                </a:cubicBezTo>
                <a:cubicBezTo>
                  <a:pt x="58" y="59"/>
                  <a:pt x="58" y="59"/>
                  <a:pt x="58" y="59"/>
                </a:cubicBezTo>
                <a:cubicBezTo>
                  <a:pt x="58" y="52"/>
                  <a:pt x="58" y="52"/>
                  <a:pt x="58" y="52"/>
                </a:cubicBezTo>
                <a:cubicBezTo>
                  <a:pt x="49" y="52"/>
                  <a:pt x="49" y="52"/>
                  <a:pt x="49" y="52"/>
                </a:cubicBezTo>
                <a:close/>
                <a:moveTo>
                  <a:pt x="74" y="41"/>
                </a:moveTo>
                <a:cubicBezTo>
                  <a:pt x="74" y="48"/>
                  <a:pt x="74" y="48"/>
                  <a:pt x="74" y="48"/>
                </a:cubicBezTo>
                <a:cubicBezTo>
                  <a:pt x="84" y="48"/>
                  <a:pt x="84" y="48"/>
                  <a:pt x="84" y="48"/>
                </a:cubicBezTo>
                <a:cubicBezTo>
                  <a:pt x="84" y="41"/>
                  <a:pt x="84" y="41"/>
                  <a:pt x="84" y="41"/>
                </a:cubicBezTo>
                <a:cubicBezTo>
                  <a:pt x="74" y="41"/>
                  <a:pt x="74" y="41"/>
                  <a:pt x="74" y="41"/>
                </a:cubicBezTo>
                <a:close/>
                <a:moveTo>
                  <a:pt x="61" y="41"/>
                </a:moveTo>
                <a:cubicBezTo>
                  <a:pt x="61" y="48"/>
                  <a:pt x="61" y="48"/>
                  <a:pt x="61" y="48"/>
                </a:cubicBezTo>
                <a:cubicBezTo>
                  <a:pt x="71" y="48"/>
                  <a:pt x="71" y="48"/>
                  <a:pt x="71" y="48"/>
                </a:cubicBezTo>
                <a:cubicBezTo>
                  <a:pt x="71" y="41"/>
                  <a:pt x="71" y="41"/>
                  <a:pt x="71" y="41"/>
                </a:cubicBezTo>
                <a:cubicBezTo>
                  <a:pt x="61" y="41"/>
                  <a:pt x="61" y="41"/>
                  <a:pt x="61" y="41"/>
                </a:cubicBezTo>
                <a:close/>
                <a:moveTo>
                  <a:pt x="49" y="41"/>
                </a:moveTo>
                <a:cubicBezTo>
                  <a:pt x="49" y="48"/>
                  <a:pt x="49" y="48"/>
                  <a:pt x="49" y="48"/>
                </a:cubicBezTo>
                <a:cubicBezTo>
                  <a:pt x="58" y="48"/>
                  <a:pt x="58" y="48"/>
                  <a:pt x="58" y="48"/>
                </a:cubicBezTo>
                <a:cubicBezTo>
                  <a:pt x="58" y="41"/>
                  <a:pt x="58" y="41"/>
                  <a:pt x="58" y="41"/>
                </a:cubicBezTo>
                <a:lnTo>
                  <a:pt x="49" y="41"/>
                </a:ln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10" name="图片 280"/>
          <p:cNvSpPr>
            <a:spLocks noEditPoints="1"/>
          </p:cNvSpPr>
          <p:nvPr/>
        </p:nvSpPr>
        <p:spPr bwMode="auto">
          <a:xfrm>
            <a:off x="1373701" y="3996712"/>
            <a:ext cx="200016" cy="223297"/>
          </a:xfrm>
          <a:custGeom>
            <a:avLst/>
            <a:gdLst>
              <a:gd name="T0" fmla="*/ 18 w 85"/>
              <a:gd name="T1" fmla="*/ 18 h 95"/>
              <a:gd name="T2" fmla="*/ 7 w 85"/>
              <a:gd name="T3" fmla="*/ 26 h 95"/>
              <a:gd name="T4" fmla="*/ 39 w 85"/>
              <a:gd name="T5" fmla="*/ 57 h 95"/>
              <a:gd name="T6" fmla="*/ 37 w 85"/>
              <a:gd name="T7" fmla="*/ 40 h 95"/>
              <a:gd name="T8" fmla="*/ 27 w 85"/>
              <a:gd name="T9" fmla="*/ 40 h 95"/>
              <a:gd name="T10" fmla="*/ 22 w 85"/>
              <a:gd name="T11" fmla="*/ 30 h 95"/>
              <a:gd name="T12" fmla="*/ 22 w 85"/>
              <a:gd name="T13" fmla="*/ 18 h 95"/>
              <a:gd name="T14" fmla="*/ 22 w 85"/>
              <a:gd name="T15" fmla="*/ 0 h 95"/>
              <a:gd name="T16" fmla="*/ 85 w 85"/>
              <a:gd name="T17" fmla="*/ 40 h 95"/>
              <a:gd name="T18" fmla="*/ 46 w 85"/>
              <a:gd name="T19" fmla="*/ 95 h 95"/>
              <a:gd name="T20" fmla="*/ 0 w 85"/>
              <a:gd name="T21" fmla="*/ 18 h 95"/>
              <a:gd name="T22" fmla="*/ 31 w 85"/>
              <a:gd name="T23" fmla="*/ 28 h 95"/>
              <a:gd name="T24" fmla="*/ 43 w 85"/>
              <a:gd name="T25" fmla="*/ 27 h 95"/>
              <a:gd name="T26" fmla="*/ 42 w 85"/>
              <a:gd name="T27" fmla="*/ 21 h 95"/>
              <a:gd name="T28" fmla="*/ 36 w 85"/>
              <a:gd name="T29" fmla="*/ 13 h 95"/>
              <a:gd name="T30" fmla="*/ 37 w 85"/>
              <a:gd name="T31" fmla="*/ 10 h 95"/>
              <a:gd name="T32" fmla="*/ 38 w 85"/>
              <a:gd name="T33" fmla="*/ 16 h 95"/>
              <a:gd name="T34" fmla="*/ 43 w 85"/>
              <a:gd name="T35" fmla="*/ 11 h 95"/>
              <a:gd name="T36" fmla="*/ 31 w 85"/>
              <a:gd name="T37" fmla="*/ 12 h 95"/>
              <a:gd name="T38" fmla="*/ 32 w 85"/>
              <a:gd name="T39" fmla="*/ 17 h 95"/>
              <a:gd name="T40" fmla="*/ 38 w 85"/>
              <a:gd name="T41" fmla="*/ 25 h 95"/>
              <a:gd name="T42" fmla="*/ 37 w 85"/>
              <a:gd name="T43" fmla="*/ 29 h 95"/>
              <a:gd name="T44" fmla="*/ 36 w 85"/>
              <a:gd name="T45" fmla="*/ 22 h 95"/>
              <a:gd name="T46" fmla="*/ 64 w 85"/>
              <a:gd name="T47" fmla="*/ 32 h 95"/>
              <a:gd name="T48" fmla="*/ 56 w 85"/>
              <a:gd name="T49" fmla="*/ 7 h 95"/>
              <a:gd name="T50" fmla="*/ 52 w 85"/>
              <a:gd name="T51" fmla="*/ 7 h 95"/>
              <a:gd name="T52" fmla="*/ 45 w 85"/>
              <a:gd name="T53" fmla="*/ 32 h 95"/>
              <a:gd name="T54" fmla="*/ 49 w 85"/>
              <a:gd name="T55" fmla="*/ 18 h 95"/>
              <a:gd name="T56" fmla="*/ 56 w 85"/>
              <a:gd name="T57" fmla="*/ 32 h 95"/>
              <a:gd name="T58" fmla="*/ 59 w 85"/>
              <a:gd name="T59" fmla="*/ 32 h 95"/>
              <a:gd name="T60" fmla="*/ 65 w 85"/>
              <a:gd name="T61" fmla="*/ 22 h 95"/>
              <a:gd name="T62" fmla="*/ 71 w 85"/>
              <a:gd name="T63" fmla="*/ 32 h 95"/>
              <a:gd name="T64" fmla="*/ 77 w 85"/>
              <a:gd name="T65" fmla="*/ 24 h 95"/>
              <a:gd name="T66" fmla="*/ 72 w 85"/>
              <a:gd name="T67" fmla="*/ 17 h 95"/>
              <a:gd name="T68" fmla="*/ 70 w 85"/>
              <a:gd name="T69" fmla="*/ 12 h 95"/>
              <a:gd name="T70" fmla="*/ 72 w 85"/>
              <a:gd name="T71" fmla="*/ 11 h 95"/>
              <a:gd name="T72" fmla="*/ 77 w 85"/>
              <a:gd name="T73" fmla="*/ 16 h 95"/>
              <a:gd name="T74" fmla="*/ 71 w 85"/>
              <a:gd name="T75" fmla="*/ 7 h 95"/>
              <a:gd name="T76" fmla="*/ 65 w 85"/>
              <a:gd name="T77" fmla="*/ 15 h 95"/>
              <a:gd name="T78" fmla="*/ 70 w 85"/>
              <a:gd name="T79" fmla="*/ 22 h 95"/>
              <a:gd name="T80" fmla="*/ 72 w 85"/>
              <a:gd name="T81" fmla="*/ 28 h 95"/>
              <a:gd name="T82" fmla="*/ 70 w 85"/>
              <a:gd name="T83" fmla="*/ 28 h 95"/>
              <a:gd name="T84" fmla="*/ 65 w 85"/>
              <a:gd name="T85" fmla="*/ 22 h 95"/>
              <a:gd name="T86" fmla="*/ 7 w 85"/>
              <a:gd name="T87" fmla="*/ 68 h 95"/>
              <a:gd name="T88" fmla="*/ 20 w 85"/>
              <a:gd name="T89" fmla="*/ 62 h 95"/>
              <a:gd name="T90" fmla="*/ 26 w 85"/>
              <a:gd name="T91" fmla="*/ 62 h 95"/>
              <a:gd name="T92" fmla="*/ 39 w 85"/>
              <a:gd name="T93" fmla="*/ 68 h 95"/>
              <a:gd name="T94" fmla="*/ 26 w 85"/>
              <a:gd name="T95" fmla="*/ 62 h 95"/>
              <a:gd name="T96" fmla="*/ 7 w 85"/>
              <a:gd name="T97" fmla="*/ 79 h 95"/>
              <a:gd name="T98" fmla="*/ 20 w 85"/>
              <a:gd name="T99" fmla="*/ 73 h 95"/>
              <a:gd name="T100" fmla="*/ 26 w 85"/>
              <a:gd name="T101" fmla="*/ 73 h 95"/>
              <a:gd name="T102" fmla="*/ 39 w 85"/>
              <a:gd name="T103" fmla="*/ 79 h 95"/>
              <a:gd name="T104" fmla="*/ 26 w 85"/>
              <a:gd name="T105" fmla="*/ 73 h 95"/>
              <a:gd name="T106" fmla="*/ 7 w 85"/>
              <a:gd name="T107" fmla="*/ 89 h 95"/>
              <a:gd name="T108" fmla="*/ 20 w 85"/>
              <a:gd name="T109" fmla="*/ 83 h 95"/>
              <a:gd name="T110" fmla="*/ 26 w 85"/>
              <a:gd name="T111" fmla="*/ 83 h 95"/>
              <a:gd name="T112" fmla="*/ 39 w 85"/>
              <a:gd name="T113" fmla="*/ 89 h 95"/>
              <a:gd name="T114" fmla="*/ 26 w 85"/>
              <a:gd name="T115" fmla="*/ 83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 h="95">
                <a:moveTo>
                  <a:pt x="0" y="18"/>
                </a:moveTo>
                <a:cubicBezTo>
                  <a:pt x="18" y="18"/>
                  <a:pt x="18" y="18"/>
                  <a:pt x="18" y="18"/>
                </a:cubicBezTo>
                <a:cubicBezTo>
                  <a:pt x="18" y="26"/>
                  <a:pt x="18" y="26"/>
                  <a:pt x="18" y="26"/>
                </a:cubicBezTo>
                <a:cubicBezTo>
                  <a:pt x="7" y="26"/>
                  <a:pt x="7" y="26"/>
                  <a:pt x="7" y="26"/>
                </a:cubicBezTo>
                <a:cubicBezTo>
                  <a:pt x="7" y="57"/>
                  <a:pt x="7" y="57"/>
                  <a:pt x="7" y="57"/>
                </a:cubicBezTo>
                <a:cubicBezTo>
                  <a:pt x="39" y="57"/>
                  <a:pt x="39" y="57"/>
                  <a:pt x="39" y="57"/>
                </a:cubicBezTo>
                <a:cubicBezTo>
                  <a:pt x="39" y="40"/>
                  <a:pt x="39" y="40"/>
                  <a:pt x="39" y="40"/>
                </a:cubicBezTo>
                <a:cubicBezTo>
                  <a:pt x="37" y="40"/>
                  <a:pt x="37" y="40"/>
                  <a:pt x="37" y="40"/>
                </a:cubicBezTo>
                <a:cubicBezTo>
                  <a:pt x="22" y="51"/>
                  <a:pt x="22" y="51"/>
                  <a:pt x="22" y="51"/>
                </a:cubicBezTo>
                <a:cubicBezTo>
                  <a:pt x="27" y="40"/>
                  <a:pt x="27" y="40"/>
                  <a:pt x="27" y="40"/>
                </a:cubicBezTo>
                <a:cubicBezTo>
                  <a:pt x="22" y="40"/>
                  <a:pt x="22" y="40"/>
                  <a:pt x="22" y="40"/>
                </a:cubicBezTo>
                <a:cubicBezTo>
                  <a:pt x="22" y="30"/>
                  <a:pt x="22" y="30"/>
                  <a:pt x="22" y="30"/>
                </a:cubicBezTo>
                <a:cubicBezTo>
                  <a:pt x="22" y="26"/>
                  <a:pt x="22" y="26"/>
                  <a:pt x="22" y="26"/>
                </a:cubicBezTo>
                <a:cubicBezTo>
                  <a:pt x="22" y="18"/>
                  <a:pt x="22" y="18"/>
                  <a:pt x="22" y="18"/>
                </a:cubicBezTo>
                <a:cubicBezTo>
                  <a:pt x="22" y="16"/>
                  <a:pt x="22" y="16"/>
                  <a:pt x="22" y="16"/>
                </a:cubicBezTo>
                <a:cubicBezTo>
                  <a:pt x="22" y="0"/>
                  <a:pt x="22" y="0"/>
                  <a:pt x="22" y="0"/>
                </a:cubicBezTo>
                <a:cubicBezTo>
                  <a:pt x="85" y="0"/>
                  <a:pt x="85" y="0"/>
                  <a:pt x="85" y="0"/>
                </a:cubicBezTo>
                <a:cubicBezTo>
                  <a:pt x="85" y="40"/>
                  <a:pt x="85" y="40"/>
                  <a:pt x="85" y="40"/>
                </a:cubicBezTo>
                <a:cubicBezTo>
                  <a:pt x="46" y="40"/>
                  <a:pt x="46" y="40"/>
                  <a:pt x="46" y="40"/>
                </a:cubicBezTo>
                <a:cubicBezTo>
                  <a:pt x="46" y="95"/>
                  <a:pt x="46" y="95"/>
                  <a:pt x="46" y="95"/>
                </a:cubicBezTo>
                <a:cubicBezTo>
                  <a:pt x="0" y="95"/>
                  <a:pt x="0" y="95"/>
                  <a:pt x="0" y="95"/>
                </a:cubicBezTo>
                <a:cubicBezTo>
                  <a:pt x="0" y="18"/>
                  <a:pt x="0" y="18"/>
                  <a:pt x="0" y="18"/>
                </a:cubicBezTo>
                <a:close/>
                <a:moveTo>
                  <a:pt x="31" y="22"/>
                </a:moveTo>
                <a:cubicBezTo>
                  <a:pt x="31" y="28"/>
                  <a:pt x="31" y="28"/>
                  <a:pt x="31" y="28"/>
                </a:cubicBezTo>
                <a:cubicBezTo>
                  <a:pt x="31" y="31"/>
                  <a:pt x="33" y="32"/>
                  <a:pt x="37" y="32"/>
                </a:cubicBezTo>
                <a:cubicBezTo>
                  <a:pt x="41" y="32"/>
                  <a:pt x="43" y="31"/>
                  <a:pt x="43" y="27"/>
                </a:cubicBezTo>
                <a:cubicBezTo>
                  <a:pt x="43" y="24"/>
                  <a:pt x="43" y="24"/>
                  <a:pt x="43" y="24"/>
                </a:cubicBezTo>
                <a:cubicBezTo>
                  <a:pt x="43" y="23"/>
                  <a:pt x="43" y="22"/>
                  <a:pt x="42" y="21"/>
                </a:cubicBezTo>
                <a:cubicBezTo>
                  <a:pt x="42" y="20"/>
                  <a:pt x="40" y="19"/>
                  <a:pt x="38" y="17"/>
                </a:cubicBezTo>
                <a:cubicBezTo>
                  <a:pt x="37" y="15"/>
                  <a:pt x="36" y="14"/>
                  <a:pt x="36" y="13"/>
                </a:cubicBezTo>
                <a:cubicBezTo>
                  <a:pt x="36" y="12"/>
                  <a:pt x="36" y="12"/>
                  <a:pt x="36" y="12"/>
                </a:cubicBezTo>
                <a:cubicBezTo>
                  <a:pt x="36" y="11"/>
                  <a:pt x="36" y="10"/>
                  <a:pt x="37" y="10"/>
                </a:cubicBezTo>
                <a:cubicBezTo>
                  <a:pt x="38" y="10"/>
                  <a:pt x="38" y="11"/>
                  <a:pt x="38" y="11"/>
                </a:cubicBezTo>
                <a:cubicBezTo>
                  <a:pt x="38" y="16"/>
                  <a:pt x="38" y="16"/>
                  <a:pt x="38" y="16"/>
                </a:cubicBezTo>
                <a:cubicBezTo>
                  <a:pt x="43" y="16"/>
                  <a:pt x="43" y="16"/>
                  <a:pt x="43" y="16"/>
                </a:cubicBezTo>
                <a:cubicBezTo>
                  <a:pt x="43" y="11"/>
                  <a:pt x="43" y="11"/>
                  <a:pt x="43" y="11"/>
                </a:cubicBezTo>
                <a:cubicBezTo>
                  <a:pt x="43" y="8"/>
                  <a:pt x="41" y="7"/>
                  <a:pt x="37" y="7"/>
                </a:cubicBezTo>
                <a:cubicBezTo>
                  <a:pt x="33" y="7"/>
                  <a:pt x="31" y="9"/>
                  <a:pt x="31" y="12"/>
                </a:cubicBezTo>
                <a:cubicBezTo>
                  <a:pt x="31" y="15"/>
                  <a:pt x="31" y="15"/>
                  <a:pt x="31" y="15"/>
                </a:cubicBezTo>
                <a:cubicBezTo>
                  <a:pt x="31" y="16"/>
                  <a:pt x="31" y="16"/>
                  <a:pt x="32" y="17"/>
                </a:cubicBezTo>
                <a:cubicBezTo>
                  <a:pt x="32" y="18"/>
                  <a:pt x="34" y="19"/>
                  <a:pt x="36" y="22"/>
                </a:cubicBezTo>
                <a:cubicBezTo>
                  <a:pt x="37" y="23"/>
                  <a:pt x="38" y="24"/>
                  <a:pt x="38" y="25"/>
                </a:cubicBezTo>
                <a:cubicBezTo>
                  <a:pt x="38" y="28"/>
                  <a:pt x="38" y="28"/>
                  <a:pt x="38" y="28"/>
                </a:cubicBezTo>
                <a:cubicBezTo>
                  <a:pt x="38" y="28"/>
                  <a:pt x="37" y="29"/>
                  <a:pt x="37" y="29"/>
                </a:cubicBezTo>
                <a:cubicBezTo>
                  <a:pt x="36" y="29"/>
                  <a:pt x="36" y="28"/>
                  <a:pt x="36" y="28"/>
                </a:cubicBezTo>
                <a:cubicBezTo>
                  <a:pt x="36" y="22"/>
                  <a:pt x="36" y="22"/>
                  <a:pt x="36" y="22"/>
                </a:cubicBezTo>
                <a:cubicBezTo>
                  <a:pt x="31" y="22"/>
                  <a:pt x="31" y="22"/>
                  <a:pt x="31" y="22"/>
                </a:cubicBezTo>
                <a:close/>
                <a:moveTo>
                  <a:pt x="64" y="32"/>
                </a:moveTo>
                <a:cubicBezTo>
                  <a:pt x="64" y="7"/>
                  <a:pt x="64" y="7"/>
                  <a:pt x="64" y="7"/>
                </a:cubicBezTo>
                <a:cubicBezTo>
                  <a:pt x="56" y="7"/>
                  <a:pt x="56" y="7"/>
                  <a:pt x="56" y="7"/>
                </a:cubicBezTo>
                <a:cubicBezTo>
                  <a:pt x="54" y="20"/>
                  <a:pt x="54" y="20"/>
                  <a:pt x="54" y="20"/>
                </a:cubicBezTo>
                <a:cubicBezTo>
                  <a:pt x="52" y="7"/>
                  <a:pt x="52" y="7"/>
                  <a:pt x="52" y="7"/>
                </a:cubicBezTo>
                <a:cubicBezTo>
                  <a:pt x="45" y="7"/>
                  <a:pt x="45" y="7"/>
                  <a:pt x="45" y="7"/>
                </a:cubicBezTo>
                <a:cubicBezTo>
                  <a:pt x="45" y="32"/>
                  <a:pt x="45" y="32"/>
                  <a:pt x="45" y="32"/>
                </a:cubicBezTo>
                <a:cubicBezTo>
                  <a:pt x="49" y="32"/>
                  <a:pt x="49" y="32"/>
                  <a:pt x="49" y="32"/>
                </a:cubicBezTo>
                <a:cubicBezTo>
                  <a:pt x="49" y="18"/>
                  <a:pt x="49" y="18"/>
                  <a:pt x="49" y="18"/>
                </a:cubicBezTo>
                <a:cubicBezTo>
                  <a:pt x="52" y="32"/>
                  <a:pt x="52" y="32"/>
                  <a:pt x="52" y="32"/>
                </a:cubicBezTo>
                <a:cubicBezTo>
                  <a:pt x="56" y="32"/>
                  <a:pt x="56" y="32"/>
                  <a:pt x="56" y="32"/>
                </a:cubicBezTo>
                <a:cubicBezTo>
                  <a:pt x="59" y="18"/>
                  <a:pt x="59" y="18"/>
                  <a:pt x="59" y="18"/>
                </a:cubicBezTo>
                <a:cubicBezTo>
                  <a:pt x="59" y="32"/>
                  <a:pt x="59" y="32"/>
                  <a:pt x="59" y="32"/>
                </a:cubicBezTo>
                <a:cubicBezTo>
                  <a:pt x="64" y="32"/>
                  <a:pt x="64" y="32"/>
                  <a:pt x="64" y="32"/>
                </a:cubicBezTo>
                <a:close/>
                <a:moveTo>
                  <a:pt x="65" y="22"/>
                </a:moveTo>
                <a:cubicBezTo>
                  <a:pt x="65" y="28"/>
                  <a:pt x="65" y="28"/>
                  <a:pt x="65" y="28"/>
                </a:cubicBezTo>
                <a:cubicBezTo>
                  <a:pt x="65" y="31"/>
                  <a:pt x="67" y="32"/>
                  <a:pt x="71" y="32"/>
                </a:cubicBezTo>
                <a:cubicBezTo>
                  <a:pt x="75" y="32"/>
                  <a:pt x="77" y="31"/>
                  <a:pt x="77" y="27"/>
                </a:cubicBezTo>
                <a:cubicBezTo>
                  <a:pt x="77" y="24"/>
                  <a:pt x="77" y="24"/>
                  <a:pt x="77" y="24"/>
                </a:cubicBezTo>
                <a:cubicBezTo>
                  <a:pt x="77" y="23"/>
                  <a:pt x="77" y="22"/>
                  <a:pt x="76" y="21"/>
                </a:cubicBezTo>
                <a:cubicBezTo>
                  <a:pt x="76" y="20"/>
                  <a:pt x="74" y="19"/>
                  <a:pt x="72" y="17"/>
                </a:cubicBezTo>
                <a:cubicBezTo>
                  <a:pt x="71" y="15"/>
                  <a:pt x="70" y="14"/>
                  <a:pt x="70" y="13"/>
                </a:cubicBezTo>
                <a:cubicBezTo>
                  <a:pt x="70" y="12"/>
                  <a:pt x="70" y="12"/>
                  <a:pt x="70" y="12"/>
                </a:cubicBezTo>
                <a:cubicBezTo>
                  <a:pt x="70" y="11"/>
                  <a:pt x="70" y="10"/>
                  <a:pt x="71" y="10"/>
                </a:cubicBezTo>
                <a:cubicBezTo>
                  <a:pt x="72" y="10"/>
                  <a:pt x="72" y="11"/>
                  <a:pt x="72" y="11"/>
                </a:cubicBezTo>
                <a:cubicBezTo>
                  <a:pt x="72" y="16"/>
                  <a:pt x="72" y="16"/>
                  <a:pt x="72" y="16"/>
                </a:cubicBezTo>
                <a:cubicBezTo>
                  <a:pt x="77" y="16"/>
                  <a:pt x="77" y="16"/>
                  <a:pt x="77" y="16"/>
                </a:cubicBezTo>
                <a:cubicBezTo>
                  <a:pt x="77" y="11"/>
                  <a:pt x="77" y="11"/>
                  <a:pt x="77" y="11"/>
                </a:cubicBezTo>
                <a:cubicBezTo>
                  <a:pt x="77" y="8"/>
                  <a:pt x="75" y="7"/>
                  <a:pt x="71" y="7"/>
                </a:cubicBezTo>
                <a:cubicBezTo>
                  <a:pt x="67" y="7"/>
                  <a:pt x="65" y="9"/>
                  <a:pt x="65" y="12"/>
                </a:cubicBezTo>
                <a:cubicBezTo>
                  <a:pt x="65" y="15"/>
                  <a:pt x="65" y="15"/>
                  <a:pt x="65" y="15"/>
                </a:cubicBezTo>
                <a:cubicBezTo>
                  <a:pt x="65" y="16"/>
                  <a:pt x="65" y="16"/>
                  <a:pt x="66" y="17"/>
                </a:cubicBezTo>
                <a:cubicBezTo>
                  <a:pt x="66" y="18"/>
                  <a:pt x="68" y="19"/>
                  <a:pt x="70" y="22"/>
                </a:cubicBezTo>
                <a:cubicBezTo>
                  <a:pt x="71" y="23"/>
                  <a:pt x="72" y="24"/>
                  <a:pt x="72" y="25"/>
                </a:cubicBezTo>
                <a:cubicBezTo>
                  <a:pt x="72" y="28"/>
                  <a:pt x="72" y="28"/>
                  <a:pt x="72" y="28"/>
                </a:cubicBezTo>
                <a:cubicBezTo>
                  <a:pt x="72" y="28"/>
                  <a:pt x="71" y="29"/>
                  <a:pt x="71" y="29"/>
                </a:cubicBezTo>
                <a:cubicBezTo>
                  <a:pt x="70" y="29"/>
                  <a:pt x="70" y="28"/>
                  <a:pt x="70" y="28"/>
                </a:cubicBezTo>
                <a:cubicBezTo>
                  <a:pt x="70" y="22"/>
                  <a:pt x="70" y="22"/>
                  <a:pt x="70" y="22"/>
                </a:cubicBezTo>
                <a:cubicBezTo>
                  <a:pt x="65" y="22"/>
                  <a:pt x="65" y="22"/>
                  <a:pt x="65" y="22"/>
                </a:cubicBezTo>
                <a:close/>
                <a:moveTo>
                  <a:pt x="7" y="62"/>
                </a:moveTo>
                <a:cubicBezTo>
                  <a:pt x="7" y="68"/>
                  <a:pt x="7" y="68"/>
                  <a:pt x="7" y="68"/>
                </a:cubicBezTo>
                <a:cubicBezTo>
                  <a:pt x="20" y="68"/>
                  <a:pt x="20" y="68"/>
                  <a:pt x="20" y="68"/>
                </a:cubicBezTo>
                <a:cubicBezTo>
                  <a:pt x="20" y="62"/>
                  <a:pt x="20" y="62"/>
                  <a:pt x="20" y="62"/>
                </a:cubicBezTo>
                <a:cubicBezTo>
                  <a:pt x="7" y="62"/>
                  <a:pt x="7" y="62"/>
                  <a:pt x="7" y="62"/>
                </a:cubicBezTo>
                <a:close/>
                <a:moveTo>
                  <a:pt x="26" y="62"/>
                </a:moveTo>
                <a:cubicBezTo>
                  <a:pt x="26" y="68"/>
                  <a:pt x="26" y="68"/>
                  <a:pt x="26" y="68"/>
                </a:cubicBezTo>
                <a:cubicBezTo>
                  <a:pt x="39" y="68"/>
                  <a:pt x="39" y="68"/>
                  <a:pt x="39" y="68"/>
                </a:cubicBezTo>
                <a:cubicBezTo>
                  <a:pt x="39" y="62"/>
                  <a:pt x="39" y="62"/>
                  <a:pt x="39" y="62"/>
                </a:cubicBezTo>
                <a:cubicBezTo>
                  <a:pt x="26" y="62"/>
                  <a:pt x="26" y="62"/>
                  <a:pt x="26" y="62"/>
                </a:cubicBezTo>
                <a:close/>
                <a:moveTo>
                  <a:pt x="7" y="73"/>
                </a:moveTo>
                <a:cubicBezTo>
                  <a:pt x="7" y="79"/>
                  <a:pt x="7" y="79"/>
                  <a:pt x="7" y="79"/>
                </a:cubicBezTo>
                <a:cubicBezTo>
                  <a:pt x="20" y="79"/>
                  <a:pt x="20" y="79"/>
                  <a:pt x="20" y="79"/>
                </a:cubicBezTo>
                <a:cubicBezTo>
                  <a:pt x="20" y="73"/>
                  <a:pt x="20" y="73"/>
                  <a:pt x="20" y="73"/>
                </a:cubicBezTo>
                <a:cubicBezTo>
                  <a:pt x="7" y="73"/>
                  <a:pt x="7" y="73"/>
                  <a:pt x="7" y="73"/>
                </a:cubicBezTo>
                <a:close/>
                <a:moveTo>
                  <a:pt x="26" y="73"/>
                </a:moveTo>
                <a:cubicBezTo>
                  <a:pt x="26" y="79"/>
                  <a:pt x="26" y="79"/>
                  <a:pt x="26" y="79"/>
                </a:cubicBezTo>
                <a:cubicBezTo>
                  <a:pt x="39" y="79"/>
                  <a:pt x="39" y="79"/>
                  <a:pt x="39" y="79"/>
                </a:cubicBezTo>
                <a:cubicBezTo>
                  <a:pt x="39" y="73"/>
                  <a:pt x="39" y="73"/>
                  <a:pt x="39" y="73"/>
                </a:cubicBezTo>
                <a:cubicBezTo>
                  <a:pt x="26" y="73"/>
                  <a:pt x="26" y="73"/>
                  <a:pt x="26" y="73"/>
                </a:cubicBezTo>
                <a:close/>
                <a:moveTo>
                  <a:pt x="7" y="83"/>
                </a:moveTo>
                <a:cubicBezTo>
                  <a:pt x="7" y="89"/>
                  <a:pt x="7" y="89"/>
                  <a:pt x="7" y="89"/>
                </a:cubicBezTo>
                <a:cubicBezTo>
                  <a:pt x="20" y="89"/>
                  <a:pt x="20" y="89"/>
                  <a:pt x="20" y="89"/>
                </a:cubicBezTo>
                <a:cubicBezTo>
                  <a:pt x="20" y="83"/>
                  <a:pt x="20" y="83"/>
                  <a:pt x="20" y="83"/>
                </a:cubicBezTo>
                <a:cubicBezTo>
                  <a:pt x="7" y="83"/>
                  <a:pt x="7" y="83"/>
                  <a:pt x="7" y="83"/>
                </a:cubicBezTo>
                <a:close/>
                <a:moveTo>
                  <a:pt x="26" y="83"/>
                </a:moveTo>
                <a:cubicBezTo>
                  <a:pt x="26" y="89"/>
                  <a:pt x="26" y="89"/>
                  <a:pt x="26" y="89"/>
                </a:cubicBezTo>
                <a:cubicBezTo>
                  <a:pt x="39" y="89"/>
                  <a:pt x="39" y="89"/>
                  <a:pt x="39" y="89"/>
                </a:cubicBezTo>
                <a:cubicBezTo>
                  <a:pt x="39" y="83"/>
                  <a:pt x="39" y="83"/>
                  <a:pt x="39" y="83"/>
                </a:cubicBezTo>
                <a:lnTo>
                  <a:pt x="26" y="83"/>
                </a:ln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11" name="图片 281"/>
          <p:cNvSpPr>
            <a:spLocks noEditPoints="1"/>
          </p:cNvSpPr>
          <p:nvPr/>
        </p:nvSpPr>
        <p:spPr bwMode="auto">
          <a:xfrm>
            <a:off x="946157" y="3975545"/>
            <a:ext cx="211656" cy="240230"/>
          </a:xfrm>
          <a:custGeom>
            <a:avLst/>
            <a:gdLst>
              <a:gd name="T0" fmla="*/ 14 w 90"/>
              <a:gd name="T1" fmla="*/ 40 h 102"/>
              <a:gd name="T2" fmla="*/ 65 w 90"/>
              <a:gd name="T3" fmla="*/ 40 h 102"/>
              <a:gd name="T4" fmla="*/ 79 w 90"/>
              <a:gd name="T5" fmla="*/ 54 h 102"/>
              <a:gd name="T6" fmla="*/ 79 w 90"/>
              <a:gd name="T7" fmla="*/ 63 h 102"/>
              <a:gd name="T8" fmla="*/ 44 w 90"/>
              <a:gd name="T9" fmla="*/ 63 h 102"/>
              <a:gd name="T10" fmla="*/ 44 w 90"/>
              <a:gd name="T11" fmla="*/ 81 h 102"/>
              <a:gd name="T12" fmla="*/ 79 w 90"/>
              <a:gd name="T13" fmla="*/ 81 h 102"/>
              <a:gd name="T14" fmla="*/ 79 w 90"/>
              <a:gd name="T15" fmla="*/ 89 h 102"/>
              <a:gd name="T16" fmla="*/ 65 w 90"/>
              <a:gd name="T17" fmla="*/ 102 h 102"/>
              <a:gd name="T18" fmla="*/ 0 w 90"/>
              <a:gd name="T19" fmla="*/ 102 h 102"/>
              <a:gd name="T20" fmla="*/ 0 w 90"/>
              <a:gd name="T21" fmla="*/ 36 h 102"/>
              <a:gd name="T22" fmla="*/ 0 w 90"/>
              <a:gd name="T23" fmla="*/ 35 h 102"/>
              <a:gd name="T24" fmla="*/ 1 w 90"/>
              <a:gd name="T25" fmla="*/ 28 h 102"/>
              <a:gd name="T26" fmla="*/ 7 w 90"/>
              <a:gd name="T27" fmla="*/ 20 h 102"/>
              <a:gd name="T28" fmla="*/ 8 w 90"/>
              <a:gd name="T29" fmla="*/ 19 h 102"/>
              <a:gd name="T30" fmla="*/ 10 w 90"/>
              <a:gd name="T31" fmla="*/ 19 h 102"/>
              <a:gd name="T32" fmla="*/ 30 w 90"/>
              <a:gd name="T33" fmla="*/ 19 h 102"/>
              <a:gd name="T34" fmla="*/ 45 w 90"/>
              <a:gd name="T35" fmla="*/ 3 h 102"/>
              <a:gd name="T36" fmla="*/ 48 w 90"/>
              <a:gd name="T37" fmla="*/ 0 h 102"/>
              <a:gd name="T38" fmla="*/ 51 w 90"/>
              <a:gd name="T39" fmla="*/ 3 h 102"/>
              <a:gd name="T40" fmla="*/ 70 w 90"/>
              <a:gd name="T41" fmla="*/ 19 h 102"/>
              <a:gd name="T42" fmla="*/ 74 w 90"/>
              <a:gd name="T43" fmla="*/ 19 h 102"/>
              <a:gd name="T44" fmla="*/ 74 w 90"/>
              <a:gd name="T45" fmla="*/ 23 h 102"/>
              <a:gd name="T46" fmla="*/ 87 w 90"/>
              <a:gd name="T47" fmla="*/ 34 h 102"/>
              <a:gd name="T48" fmla="*/ 90 w 90"/>
              <a:gd name="T49" fmla="*/ 37 h 102"/>
              <a:gd name="T50" fmla="*/ 81 w 90"/>
              <a:gd name="T51" fmla="*/ 47 h 102"/>
              <a:gd name="T52" fmla="*/ 75 w 90"/>
              <a:gd name="T53" fmla="*/ 41 h 102"/>
              <a:gd name="T54" fmla="*/ 78 w 90"/>
              <a:gd name="T55" fmla="*/ 38 h 102"/>
              <a:gd name="T56" fmla="*/ 49 w 90"/>
              <a:gd name="T57" fmla="*/ 12 h 102"/>
              <a:gd name="T58" fmla="*/ 25 w 90"/>
              <a:gd name="T59" fmla="*/ 37 h 102"/>
              <a:gd name="T60" fmla="*/ 13 w 90"/>
              <a:gd name="T61" fmla="*/ 37 h 102"/>
              <a:gd name="T62" fmla="*/ 22 w 90"/>
              <a:gd name="T63" fmla="*/ 28 h 102"/>
              <a:gd name="T64" fmla="*/ 11 w 90"/>
              <a:gd name="T65" fmla="*/ 28 h 102"/>
              <a:gd name="T66" fmla="*/ 9 w 90"/>
              <a:gd name="T67" fmla="*/ 31 h 102"/>
              <a:gd name="T68" fmla="*/ 9 w 90"/>
              <a:gd name="T69" fmla="*/ 34 h 102"/>
              <a:gd name="T70" fmla="*/ 10 w 90"/>
              <a:gd name="T71" fmla="*/ 38 h 102"/>
              <a:gd name="T72" fmla="*/ 14 w 90"/>
              <a:gd name="T73" fmla="*/ 40 h 102"/>
              <a:gd name="T74" fmla="*/ 57 w 90"/>
              <a:gd name="T75" fmla="*/ 67 h 102"/>
              <a:gd name="T76" fmla="*/ 51 w 90"/>
              <a:gd name="T77" fmla="*/ 73 h 102"/>
              <a:gd name="T78" fmla="*/ 57 w 90"/>
              <a:gd name="T79" fmla="*/ 79 h 102"/>
              <a:gd name="T80" fmla="*/ 63 w 90"/>
              <a:gd name="T81" fmla="*/ 73 h 102"/>
              <a:gd name="T82" fmla="*/ 57 w 90"/>
              <a:gd name="T83" fmla="*/ 6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0" h="102">
                <a:moveTo>
                  <a:pt x="14" y="40"/>
                </a:moveTo>
                <a:cubicBezTo>
                  <a:pt x="65" y="40"/>
                  <a:pt x="65" y="40"/>
                  <a:pt x="65" y="40"/>
                </a:cubicBezTo>
                <a:cubicBezTo>
                  <a:pt x="72" y="40"/>
                  <a:pt x="79" y="47"/>
                  <a:pt x="79" y="54"/>
                </a:cubicBezTo>
                <a:cubicBezTo>
                  <a:pt x="79" y="63"/>
                  <a:pt x="79" y="63"/>
                  <a:pt x="79" y="63"/>
                </a:cubicBezTo>
                <a:cubicBezTo>
                  <a:pt x="44" y="63"/>
                  <a:pt x="44" y="63"/>
                  <a:pt x="44" y="63"/>
                </a:cubicBezTo>
                <a:cubicBezTo>
                  <a:pt x="44" y="81"/>
                  <a:pt x="44" y="81"/>
                  <a:pt x="44" y="81"/>
                </a:cubicBezTo>
                <a:cubicBezTo>
                  <a:pt x="79" y="81"/>
                  <a:pt x="79" y="81"/>
                  <a:pt x="79" y="81"/>
                </a:cubicBezTo>
                <a:cubicBezTo>
                  <a:pt x="79" y="89"/>
                  <a:pt x="79" y="89"/>
                  <a:pt x="79" y="89"/>
                </a:cubicBezTo>
                <a:cubicBezTo>
                  <a:pt x="79" y="96"/>
                  <a:pt x="72" y="102"/>
                  <a:pt x="65" y="102"/>
                </a:cubicBezTo>
                <a:cubicBezTo>
                  <a:pt x="0" y="102"/>
                  <a:pt x="0" y="102"/>
                  <a:pt x="0" y="102"/>
                </a:cubicBezTo>
                <a:cubicBezTo>
                  <a:pt x="0" y="36"/>
                  <a:pt x="0" y="36"/>
                  <a:pt x="0" y="36"/>
                </a:cubicBezTo>
                <a:cubicBezTo>
                  <a:pt x="0" y="36"/>
                  <a:pt x="0" y="35"/>
                  <a:pt x="0" y="35"/>
                </a:cubicBezTo>
                <a:cubicBezTo>
                  <a:pt x="0" y="33"/>
                  <a:pt x="0" y="30"/>
                  <a:pt x="1" y="28"/>
                </a:cubicBezTo>
                <a:cubicBezTo>
                  <a:pt x="3" y="24"/>
                  <a:pt x="5" y="22"/>
                  <a:pt x="7" y="20"/>
                </a:cubicBezTo>
                <a:cubicBezTo>
                  <a:pt x="8" y="19"/>
                  <a:pt x="8" y="19"/>
                  <a:pt x="8" y="19"/>
                </a:cubicBezTo>
                <a:cubicBezTo>
                  <a:pt x="10" y="19"/>
                  <a:pt x="10" y="19"/>
                  <a:pt x="10" y="19"/>
                </a:cubicBezTo>
                <a:cubicBezTo>
                  <a:pt x="30" y="19"/>
                  <a:pt x="30" y="19"/>
                  <a:pt x="30" y="19"/>
                </a:cubicBezTo>
                <a:cubicBezTo>
                  <a:pt x="45" y="3"/>
                  <a:pt x="45" y="3"/>
                  <a:pt x="45" y="3"/>
                </a:cubicBezTo>
                <a:cubicBezTo>
                  <a:pt x="48" y="0"/>
                  <a:pt x="48" y="0"/>
                  <a:pt x="48" y="0"/>
                </a:cubicBezTo>
                <a:cubicBezTo>
                  <a:pt x="51" y="3"/>
                  <a:pt x="51" y="3"/>
                  <a:pt x="51" y="3"/>
                </a:cubicBezTo>
                <a:cubicBezTo>
                  <a:pt x="70" y="19"/>
                  <a:pt x="70" y="19"/>
                  <a:pt x="70" y="19"/>
                </a:cubicBezTo>
                <a:cubicBezTo>
                  <a:pt x="74" y="19"/>
                  <a:pt x="74" y="19"/>
                  <a:pt x="74" y="19"/>
                </a:cubicBezTo>
                <a:cubicBezTo>
                  <a:pt x="74" y="23"/>
                  <a:pt x="74" y="23"/>
                  <a:pt x="74" y="23"/>
                </a:cubicBezTo>
                <a:cubicBezTo>
                  <a:pt x="87" y="34"/>
                  <a:pt x="87" y="34"/>
                  <a:pt x="87" y="34"/>
                </a:cubicBezTo>
                <a:cubicBezTo>
                  <a:pt x="90" y="37"/>
                  <a:pt x="90" y="37"/>
                  <a:pt x="90" y="37"/>
                </a:cubicBezTo>
                <a:cubicBezTo>
                  <a:pt x="81" y="47"/>
                  <a:pt x="81" y="47"/>
                  <a:pt x="81" y="47"/>
                </a:cubicBezTo>
                <a:cubicBezTo>
                  <a:pt x="75" y="41"/>
                  <a:pt x="75" y="41"/>
                  <a:pt x="75" y="41"/>
                </a:cubicBezTo>
                <a:cubicBezTo>
                  <a:pt x="78" y="38"/>
                  <a:pt x="78" y="38"/>
                  <a:pt x="78" y="38"/>
                </a:cubicBezTo>
                <a:cubicBezTo>
                  <a:pt x="49" y="12"/>
                  <a:pt x="49" y="12"/>
                  <a:pt x="49" y="12"/>
                </a:cubicBezTo>
                <a:cubicBezTo>
                  <a:pt x="25" y="37"/>
                  <a:pt x="25" y="37"/>
                  <a:pt x="25" y="37"/>
                </a:cubicBezTo>
                <a:cubicBezTo>
                  <a:pt x="13" y="37"/>
                  <a:pt x="13" y="37"/>
                  <a:pt x="13" y="37"/>
                </a:cubicBezTo>
                <a:cubicBezTo>
                  <a:pt x="22" y="28"/>
                  <a:pt x="22" y="28"/>
                  <a:pt x="22" y="28"/>
                </a:cubicBezTo>
                <a:cubicBezTo>
                  <a:pt x="11" y="28"/>
                  <a:pt x="11" y="28"/>
                  <a:pt x="11" y="28"/>
                </a:cubicBezTo>
                <a:cubicBezTo>
                  <a:pt x="10" y="29"/>
                  <a:pt x="10" y="30"/>
                  <a:pt x="9" y="31"/>
                </a:cubicBezTo>
                <a:cubicBezTo>
                  <a:pt x="9" y="32"/>
                  <a:pt x="9" y="33"/>
                  <a:pt x="9" y="34"/>
                </a:cubicBezTo>
                <a:cubicBezTo>
                  <a:pt x="9" y="36"/>
                  <a:pt x="9" y="37"/>
                  <a:pt x="10" y="38"/>
                </a:cubicBezTo>
                <a:cubicBezTo>
                  <a:pt x="11" y="39"/>
                  <a:pt x="12" y="40"/>
                  <a:pt x="14" y="40"/>
                </a:cubicBezTo>
                <a:close/>
                <a:moveTo>
                  <a:pt x="57" y="67"/>
                </a:moveTo>
                <a:cubicBezTo>
                  <a:pt x="53" y="67"/>
                  <a:pt x="51" y="69"/>
                  <a:pt x="51" y="73"/>
                </a:cubicBezTo>
                <a:cubicBezTo>
                  <a:pt x="51" y="76"/>
                  <a:pt x="53" y="79"/>
                  <a:pt x="57" y="79"/>
                </a:cubicBezTo>
                <a:cubicBezTo>
                  <a:pt x="60" y="79"/>
                  <a:pt x="63" y="76"/>
                  <a:pt x="63" y="73"/>
                </a:cubicBezTo>
                <a:cubicBezTo>
                  <a:pt x="63" y="69"/>
                  <a:pt x="60" y="67"/>
                  <a:pt x="57" y="67"/>
                </a:cubicBez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12" name="图片 283"/>
          <p:cNvSpPr>
            <a:spLocks noEditPoints="1"/>
          </p:cNvSpPr>
          <p:nvPr/>
        </p:nvSpPr>
        <p:spPr bwMode="auto">
          <a:xfrm>
            <a:off x="907001" y="2663278"/>
            <a:ext cx="222239" cy="281502"/>
          </a:xfrm>
          <a:custGeom>
            <a:avLst/>
            <a:gdLst>
              <a:gd name="T0" fmla="*/ 41 w 95"/>
              <a:gd name="T1" fmla="*/ 0 h 120"/>
              <a:gd name="T2" fmla="*/ 29 w 95"/>
              <a:gd name="T3" fmla="*/ 7 h 120"/>
              <a:gd name="T4" fmla="*/ 29 w 95"/>
              <a:gd name="T5" fmla="*/ 7 h 120"/>
              <a:gd name="T6" fmla="*/ 14 w 95"/>
              <a:gd name="T7" fmla="*/ 1 h 120"/>
              <a:gd name="T8" fmla="*/ 3 w 95"/>
              <a:gd name="T9" fmla="*/ 8 h 120"/>
              <a:gd name="T10" fmla="*/ 0 w 95"/>
              <a:gd name="T11" fmla="*/ 21 h 120"/>
              <a:gd name="T12" fmla="*/ 3 w 95"/>
              <a:gd name="T13" fmla="*/ 34 h 120"/>
              <a:gd name="T14" fmla="*/ 14 w 95"/>
              <a:gd name="T15" fmla="*/ 40 h 120"/>
              <a:gd name="T16" fmla="*/ 31 w 95"/>
              <a:gd name="T17" fmla="*/ 37 h 120"/>
              <a:gd name="T18" fmla="*/ 41 w 95"/>
              <a:gd name="T19" fmla="*/ 41 h 120"/>
              <a:gd name="T20" fmla="*/ 43 w 95"/>
              <a:gd name="T21" fmla="*/ 41 h 120"/>
              <a:gd name="T22" fmla="*/ 57 w 95"/>
              <a:gd name="T23" fmla="*/ 56 h 120"/>
              <a:gd name="T24" fmla="*/ 68 w 95"/>
              <a:gd name="T25" fmla="*/ 58 h 120"/>
              <a:gd name="T26" fmla="*/ 66 w 95"/>
              <a:gd name="T27" fmla="*/ 78 h 120"/>
              <a:gd name="T28" fmla="*/ 65 w 95"/>
              <a:gd name="T29" fmla="*/ 120 h 120"/>
              <a:gd name="T30" fmla="*/ 75 w 95"/>
              <a:gd name="T31" fmla="*/ 120 h 120"/>
              <a:gd name="T32" fmla="*/ 77 w 95"/>
              <a:gd name="T33" fmla="*/ 84 h 120"/>
              <a:gd name="T34" fmla="*/ 82 w 95"/>
              <a:gd name="T35" fmla="*/ 84 h 120"/>
              <a:gd name="T36" fmla="*/ 84 w 95"/>
              <a:gd name="T37" fmla="*/ 120 h 120"/>
              <a:gd name="T38" fmla="*/ 95 w 95"/>
              <a:gd name="T39" fmla="*/ 120 h 120"/>
              <a:gd name="T40" fmla="*/ 92 w 95"/>
              <a:gd name="T41" fmla="*/ 78 h 120"/>
              <a:gd name="T42" fmla="*/ 94 w 95"/>
              <a:gd name="T43" fmla="*/ 41 h 120"/>
              <a:gd name="T44" fmla="*/ 74 w 95"/>
              <a:gd name="T45" fmla="*/ 41 h 120"/>
              <a:gd name="T46" fmla="*/ 70 w 95"/>
              <a:gd name="T47" fmla="*/ 35 h 120"/>
              <a:gd name="T48" fmla="*/ 71 w 95"/>
              <a:gd name="T49" fmla="*/ 35 h 120"/>
              <a:gd name="T50" fmla="*/ 79 w 95"/>
              <a:gd name="T51" fmla="*/ 38 h 120"/>
              <a:gd name="T52" fmla="*/ 91 w 95"/>
              <a:gd name="T53" fmla="*/ 26 h 120"/>
              <a:gd name="T54" fmla="*/ 79 w 95"/>
              <a:gd name="T55" fmla="*/ 14 h 120"/>
              <a:gd name="T56" fmla="*/ 71 w 95"/>
              <a:gd name="T57" fmla="*/ 18 h 120"/>
              <a:gd name="T58" fmla="*/ 48 w 95"/>
              <a:gd name="T59" fmla="*/ 2 h 120"/>
              <a:gd name="T60" fmla="*/ 41 w 95"/>
              <a:gd name="T61" fmla="*/ 0 h 120"/>
              <a:gd name="T62" fmla="*/ 65 w 95"/>
              <a:gd name="T63" fmla="*/ 43 h 120"/>
              <a:gd name="T64" fmla="*/ 58 w 95"/>
              <a:gd name="T65" fmla="*/ 46 h 120"/>
              <a:gd name="T66" fmla="*/ 51 w 95"/>
              <a:gd name="T67" fmla="*/ 39 h 120"/>
              <a:gd name="T68" fmla="*/ 62 w 95"/>
              <a:gd name="T69" fmla="*/ 37 h 120"/>
              <a:gd name="T70" fmla="*/ 65 w 95"/>
              <a:gd name="T71" fmla="*/ 43 h 120"/>
              <a:gd name="T72" fmla="*/ 10 w 95"/>
              <a:gd name="T73" fmla="*/ 12 h 120"/>
              <a:gd name="T74" fmla="*/ 14 w 95"/>
              <a:gd name="T75" fmla="*/ 9 h 120"/>
              <a:gd name="T76" fmla="*/ 18 w 95"/>
              <a:gd name="T77" fmla="*/ 12 h 120"/>
              <a:gd name="T78" fmla="*/ 21 w 95"/>
              <a:gd name="T79" fmla="*/ 21 h 120"/>
              <a:gd name="T80" fmla="*/ 18 w 95"/>
              <a:gd name="T81" fmla="*/ 30 h 120"/>
              <a:gd name="T82" fmla="*/ 14 w 95"/>
              <a:gd name="T83" fmla="*/ 32 h 120"/>
              <a:gd name="T84" fmla="*/ 10 w 95"/>
              <a:gd name="T85" fmla="*/ 30 h 120"/>
              <a:gd name="T86" fmla="*/ 7 w 95"/>
              <a:gd name="T87" fmla="*/ 21 h 120"/>
              <a:gd name="T88" fmla="*/ 10 w 95"/>
              <a:gd name="T89" fmla="*/ 12 h 120"/>
              <a:gd name="T90" fmla="*/ 35 w 95"/>
              <a:gd name="T91" fmla="*/ 11 h 120"/>
              <a:gd name="T92" fmla="*/ 41 w 95"/>
              <a:gd name="T93" fmla="*/ 8 h 120"/>
              <a:gd name="T94" fmla="*/ 47 w 95"/>
              <a:gd name="T95" fmla="*/ 11 h 120"/>
              <a:gd name="T96" fmla="*/ 50 w 95"/>
              <a:gd name="T97" fmla="*/ 21 h 120"/>
              <a:gd name="T98" fmla="*/ 47 w 95"/>
              <a:gd name="T99" fmla="*/ 30 h 120"/>
              <a:gd name="T100" fmla="*/ 41 w 95"/>
              <a:gd name="T101" fmla="*/ 34 h 120"/>
              <a:gd name="T102" fmla="*/ 35 w 95"/>
              <a:gd name="T103" fmla="*/ 30 h 120"/>
              <a:gd name="T104" fmla="*/ 33 w 95"/>
              <a:gd name="T105" fmla="*/ 21 h 120"/>
              <a:gd name="T106" fmla="*/ 35 w 95"/>
              <a:gd name="T107" fmla="*/ 1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5" h="120">
                <a:moveTo>
                  <a:pt x="41" y="0"/>
                </a:moveTo>
                <a:cubicBezTo>
                  <a:pt x="37" y="0"/>
                  <a:pt x="32" y="2"/>
                  <a:pt x="29" y="7"/>
                </a:cubicBezTo>
                <a:cubicBezTo>
                  <a:pt x="29" y="7"/>
                  <a:pt x="29" y="7"/>
                  <a:pt x="29" y="7"/>
                </a:cubicBezTo>
                <a:cubicBezTo>
                  <a:pt x="25" y="6"/>
                  <a:pt x="18" y="1"/>
                  <a:pt x="14" y="1"/>
                </a:cubicBezTo>
                <a:cubicBezTo>
                  <a:pt x="10" y="1"/>
                  <a:pt x="6" y="4"/>
                  <a:pt x="3" y="8"/>
                </a:cubicBezTo>
                <a:cubicBezTo>
                  <a:pt x="1" y="11"/>
                  <a:pt x="0" y="16"/>
                  <a:pt x="0" y="21"/>
                </a:cubicBezTo>
                <a:cubicBezTo>
                  <a:pt x="0" y="26"/>
                  <a:pt x="1" y="30"/>
                  <a:pt x="3" y="34"/>
                </a:cubicBezTo>
                <a:cubicBezTo>
                  <a:pt x="6" y="38"/>
                  <a:pt x="10" y="40"/>
                  <a:pt x="14" y="40"/>
                </a:cubicBezTo>
                <a:cubicBezTo>
                  <a:pt x="18" y="40"/>
                  <a:pt x="27" y="38"/>
                  <a:pt x="31" y="37"/>
                </a:cubicBezTo>
                <a:cubicBezTo>
                  <a:pt x="34" y="40"/>
                  <a:pt x="38" y="41"/>
                  <a:pt x="41" y="41"/>
                </a:cubicBezTo>
                <a:cubicBezTo>
                  <a:pt x="42" y="41"/>
                  <a:pt x="43" y="41"/>
                  <a:pt x="43" y="41"/>
                </a:cubicBezTo>
                <a:cubicBezTo>
                  <a:pt x="57" y="56"/>
                  <a:pt x="57" y="56"/>
                  <a:pt x="57" y="56"/>
                </a:cubicBezTo>
                <a:cubicBezTo>
                  <a:pt x="68" y="58"/>
                  <a:pt x="68" y="58"/>
                  <a:pt x="68" y="58"/>
                </a:cubicBezTo>
                <a:cubicBezTo>
                  <a:pt x="66" y="78"/>
                  <a:pt x="66" y="78"/>
                  <a:pt x="66" y="78"/>
                </a:cubicBezTo>
                <a:cubicBezTo>
                  <a:pt x="65" y="120"/>
                  <a:pt x="65" y="120"/>
                  <a:pt x="65" y="120"/>
                </a:cubicBezTo>
                <a:cubicBezTo>
                  <a:pt x="75" y="120"/>
                  <a:pt x="75" y="120"/>
                  <a:pt x="75" y="120"/>
                </a:cubicBezTo>
                <a:cubicBezTo>
                  <a:pt x="77" y="84"/>
                  <a:pt x="77" y="84"/>
                  <a:pt x="77" y="84"/>
                </a:cubicBezTo>
                <a:cubicBezTo>
                  <a:pt x="82" y="84"/>
                  <a:pt x="82" y="84"/>
                  <a:pt x="82" y="84"/>
                </a:cubicBezTo>
                <a:cubicBezTo>
                  <a:pt x="84" y="120"/>
                  <a:pt x="84" y="120"/>
                  <a:pt x="84" y="120"/>
                </a:cubicBezTo>
                <a:cubicBezTo>
                  <a:pt x="95" y="120"/>
                  <a:pt x="95" y="120"/>
                  <a:pt x="95" y="120"/>
                </a:cubicBezTo>
                <a:cubicBezTo>
                  <a:pt x="92" y="78"/>
                  <a:pt x="92" y="78"/>
                  <a:pt x="92" y="78"/>
                </a:cubicBezTo>
                <a:cubicBezTo>
                  <a:pt x="94" y="41"/>
                  <a:pt x="94" y="41"/>
                  <a:pt x="94" y="41"/>
                </a:cubicBezTo>
                <a:cubicBezTo>
                  <a:pt x="74" y="41"/>
                  <a:pt x="74" y="41"/>
                  <a:pt x="74" y="41"/>
                </a:cubicBezTo>
                <a:cubicBezTo>
                  <a:pt x="70" y="35"/>
                  <a:pt x="70" y="35"/>
                  <a:pt x="70" y="35"/>
                </a:cubicBezTo>
                <a:cubicBezTo>
                  <a:pt x="71" y="35"/>
                  <a:pt x="71" y="35"/>
                  <a:pt x="71" y="35"/>
                </a:cubicBezTo>
                <a:cubicBezTo>
                  <a:pt x="73" y="37"/>
                  <a:pt x="76" y="38"/>
                  <a:pt x="79" y="38"/>
                </a:cubicBezTo>
                <a:cubicBezTo>
                  <a:pt x="86" y="38"/>
                  <a:pt x="91" y="33"/>
                  <a:pt x="91" y="26"/>
                </a:cubicBezTo>
                <a:cubicBezTo>
                  <a:pt x="91" y="19"/>
                  <a:pt x="86" y="14"/>
                  <a:pt x="79" y="14"/>
                </a:cubicBezTo>
                <a:cubicBezTo>
                  <a:pt x="76" y="14"/>
                  <a:pt x="73" y="15"/>
                  <a:pt x="71" y="18"/>
                </a:cubicBezTo>
                <a:cubicBezTo>
                  <a:pt x="48" y="2"/>
                  <a:pt x="48" y="2"/>
                  <a:pt x="48" y="2"/>
                </a:cubicBezTo>
                <a:cubicBezTo>
                  <a:pt x="46" y="1"/>
                  <a:pt x="44" y="0"/>
                  <a:pt x="41" y="0"/>
                </a:cubicBezTo>
                <a:close/>
                <a:moveTo>
                  <a:pt x="65" y="43"/>
                </a:moveTo>
                <a:cubicBezTo>
                  <a:pt x="58" y="46"/>
                  <a:pt x="58" y="46"/>
                  <a:pt x="58" y="46"/>
                </a:cubicBezTo>
                <a:cubicBezTo>
                  <a:pt x="51" y="39"/>
                  <a:pt x="51" y="39"/>
                  <a:pt x="51" y="39"/>
                </a:cubicBezTo>
                <a:cubicBezTo>
                  <a:pt x="62" y="37"/>
                  <a:pt x="62" y="37"/>
                  <a:pt x="62" y="37"/>
                </a:cubicBezTo>
                <a:cubicBezTo>
                  <a:pt x="65" y="43"/>
                  <a:pt x="65" y="43"/>
                  <a:pt x="65" y="43"/>
                </a:cubicBezTo>
                <a:close/>
                <a:moveTo>
                  <a:pt x="10" y="12"/>
                </a:moveTo>
                <a:cubicBezTo>
                  <a:pt x="11" y="10"/>
                  <a:pt x="12" y="9"/>
                  <a:pt x="14" y="9"/>
                </a:cubicBezTo>
                <a:cubicBezTo>
                  <a:pt x="16" y="9"/>
                  <a:pt x="17" y="10"/>
                  <a:pt x="18" y="12"/>
                </a:cubicBezTo>
                <a:cubicBezTo>
                  <a:pt x="20" y="14"/>
                  <a:pt x="21" y="17"/>
                  <a:pt x="21" y="21"/>
                </a:cubicBezTo>
                <a:cubicBezTo>
                  <a:pt x="21" y="24"/>
                  <a:pt x="20" y="27"/>
                  <a:pt x="18" y="30"/>
                </a:cubicBezTo>
                <a:cubicBezTo>
                  <a:pt x="17" y="31"/>
                  <a:pt x="16" y="32"/>
                  <a:pt x="14" y="32"/>
                </a:cubicBezTo>
                <a:cubicBezTo>
                  <a:pt x="12" y="32"/>
                  <a:pt x="11" y="31"/>
                  <a:pt x="10" y="30"/>
                </a:cubicBezTo>
                <a:cubicBezTo>
                  <a:pt x="8" y="27"/>
                  <a:pt x="7" y="24"/>
                  <a:pt x="7" y="21"/>
                </a:cubicBezTo>
                <a:cubicBezTo>
                  <a:pt x="7" y="17"/>
                  <a:pt x="8" y="14"/>
                  <a:pt x="10" y="12"/>
                </a:cubicBezTo>
                <a:close/>
                <a:moveTo>
                  <a:pt x="35" y="11"/>
                </a:moveTo>
                <a:cubicBezTo>
                  <a:pt x="37" y="9"/>
                  <a:pt x="39" y="8"/>
                  <a:pt x="41" y="8"/>
                </a:cubicBezTo>
                <a:cubicBezTo>
                  <a:pt x="43" y="8"/>
                  <a:pt x="45" y="9"/>
                  <a:pt x="47" y="11"/>
                </a:cubicBezTo>
                <a:cubicBezTo>
                  <a:pt x="49" y="13"/>
                  <a:pt x="50" y="17"/>
                  <a:pt x="50" y="21"/>
                </a:cubicBezTo>
                <a:cubicBezTo>
                  <a:pt x="50" y="24"/>
                  <a:pt x="49" y="28"/>
                  <a:pt x="47" y="30"/>
                </a:cubicBezTo>
                <a:cubicBezTo>
                  <a:pt x="45" y="32"/>
                  <a:pt x="43" y="34"/>
                  <a:pt x="41" y="34"/>
                </a:cubicBezTo>
                <a:cubicBezTo>
                  <a:pt x="39" y="34"/>
                  <a:pt x="37" y="32"/>
                  <a:pt x="35" y="30"/>
                </a:cubicBezTo>
                <a:cubicBezTo>
                  <a:pt x="34" y="28"/>
                  <a:pt x="33" y="24"/>
                  <a:pt x="33" y="21"/>
                </a:cubicBezTo>
                <a:cubicBezTo>
                  <a:pt x="33" y="17"/>
                  <a:pt x="34" y="13"/>
                  <a:pt x="35" y="11"/>
                </a:cubicBez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13" name="图片 288"/>
          <p:cNvSpPr>
            <a:spLocks noEditPoints="1"/>
          </p:cNvSpPr>
          <p:nvPr/>
        </p:nvSpPr>
        <p:spPr bwMode="auto">
          <a:xfrm>
            <a:off x="1340896" y="2235734"/>
            <a:ext cx="256104" cy="244463"/>
          </a:xfrm>
          <a:custGeom>
            <a:avLst/>
            <a:gdLst>
              <a:gd name="T0" fmla="*/ 86 w 109"/>
              <a:gd name="T1" fmla="*/ 10 h 104"/>
              <a:gd name="T2" fmla="*/ 94 w 109"/>
              <a:gd name="T3" fmla="*/ 46 h 104"/>
              <a:gd name="T4" fmla="*/ 83 w 109"/>
              <a:gd name="T5" fmla="*/ 58 h 104"/>
              <a:gd name="T6" fmla="*/ 82 w 109"/>
              <a:gd name="T7" fmla="*/ 53 h 104"/>
              <a:gd name="T8" fmla="*/ 85 w 109"/>
              <a:gd name="T9" fmla="*/ 47 h 104"/>
              <a:gd name="T10" fmla="*/ 77 w 109"/>
              <a:gd name="T11" fmla="*/ 51 h 104"/>
              <a:gd name="T12" fmla="*/ 38 w 109"/>
              <a:gd name="T13" fmla="*/ 47 h 104"/>
              <a:gd name="T14" fmla="*/ 39 w 109"/>
              <a:gd name="T15" fmla="*/ 51 h 104"/>
              <a:gd name="T16" fmla="*/ 28 w 109"/>
              <a:gd name="T17" fmla="*/ 34 h 104"/>
              <a:gd name="T18" fmla="*/ 62 w 109"/>
              <a:gd name="T19" fmla="*/ 0 h 104"/>
              <a:gd name="T20" fmla="*/ 37 w 109"/>
              <a:gd name="T21" fmla="*/ 103 h 104"/>
              <a:gd name="T22" fmla="*/ 88 w 109"/>
              <a:gd name="T23" fmla="*/ 84 h 104"/>
              <a:gd name="T24" fmla="*/ 98 w 109"/>
              <a:gd name="T25" fmla="*/ 51 h 104"/>
              <a:gd name="T26" fmla="*/ 49 w 109"/>
              <a:gd name="T27" fmla="*/ 67 h 104"/>
              <a:gd name="T28" fmla="*/ 77 w 109"/>
              <a:gd name="T29" fmla="*/ 58 h 104"/>
              <a:gd name="T30" fmla="*/ 90 w 109"/>
              <a:gd name="T31" fmla="*/ 35 h 104"/>
              <a:gd name="T32" fmla="*/ 79 w 109"/>
              <a:gd name="T33" fmla="*/ 43 h 104"/>
              <a:gd name="T34" fmla="*/ 90 w 109"/>
              <a:gd name="T35" fmla="*/ 35 h 104"/>
              <a:gd name="T36" fmla="*/ 64 w 109"/>
              <a:gd name="T37" fmla="*/ 35 h 104"/>
              <a:gd name="T38" fmla="*/ 73 w 109"/>
              <a:gd name="T39" fmla="*/ 45 h 104"/>
              <a:gd name="T40" fmla="*/ 59 w 109"/>
              <a:gd name="T41" fmla="*/ 35 h 104"/>
              <a:gd name="T42" fmla="*/ 51 w 109"/>
              <a:gd name="T43" fmla="*/ 45 h 104"/>
              <a:gd name="T44" fmla="*/ 59 w 109"/>
              <a:gd name="T45" fmla="*/ 35 h 104"/>
              <a:gd name="T46" fmla="*/ 34 w 109"/>
              <a:gd name="T47" fmla="*/ 35 h 104"/>
              <a:gd name="T48" fmla="*/ 44 w 109"/>
              <a:gd name="T49" fmla="*/ 43 h 104"/>
              <a:gd name="T50" fmla="*/ 35 w 109"/>
              <a:gd name="T51" fmla="*/ 30 h 104"/>
              <a:gd name="T52" fmla="*/ 44 w 109"/>
              <a:gd name="T53" fmla="*/ 24 h 104"/>
              <a:gd name="T54" fmla="*/ 35 w 109"/>
              <a:gd name="T55" fmla="*/ 30 h 104"/>
              <a:gd name="T56" fmla="*/ 59 w 109"/>
              <a:gd name="T57" fmla="*/ 30 h 104"/>
              <a:gd name="T58" fmla="*/ 51 w 109"/>
              <a:gd name="T59" fmla="*/ 22 h 104"/>
              <a:gd name="T60" fmla="*/ 64 w 109"/>
              <a:gd name="T61" fmla="*/ 30 h 104"/>
              <a:gd name="T62" fmla="*/ 73 w 109"/>
              <a:gd name="T63" fmla="*/ 22 h 104"/>
              <a:gd name="T64" fmla="*/ 64 w 109"/>
              <a:gd name="T65" fmla="*/ 30 h 104"/>
              <a:gd name="T66" fmla="*/ 89 w 109"/>
              <a:gd name="T67" fmla="*/ 30 h 104"/>
              <a:gd name="T68" fmla="*/ 79 w 109"/>
              <a:gd name="T69" fmla="*/ 24 h 104"/>
              <a:gd name="T70" fmla="*/ 64 w 109"/>
              <a:gd name="T71" fmla="*/ 6 h 104"/>
              <a:gd name="T72" fmla="*/ 71 w 109"/>
              <a:gd name="T73" fmla="*/ 16 h 104"/>
              <a:gd name="T74" fmla="*/ 64 w 109"/>
              <a:gd name="T75" fmla="*/ 6 h 104"/>
              <a:gd name="T76" fmla="*/ 59 w 109"/>
              <a:gd name="T77" fmla="*/ 6 h 104"/>
              <a:gd name="T78" fmla="*/ 52 w 109"/>
              <a:gd name="T79" fmla="*/ 16 h 104"/>
              <a:gd name="T80" fmla="*/ 46 w 109"/>
              <a:gd name="T81" fmla="*/ 17 h 104"/>
              <a:gd name="T82" fmla="*/ 50 w 109"/>
              <a:gd name="T83" fmla="*/ 8 h 104"/>
              <a:gd name="T84" fmla="*/ 36 w 109"/>
              <a:gd name="T85" fmla="*/ 21 h 104"/>
              <a:gd name="T86" fmla="*/ 46 w 109"/>
              <a:gd name="T87" fmla="*/ 17 h 104"/>
              <a:gd name="T88" fmla="*/ 75 w 109"/>
              <a:gd name="T89" fmla="*/ 10 h 104"/>
              <a:gd name="T90" fmla="*/ 85 w 109"/>
              <a:gd name="T91" fmla="*/ 20 h 104"/>
              <a:gd name="T92" fmla="*/ 82 w 109"/>
              <a:gd name="T93" fmla="*/ 1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9" h="104">
                <a:moveTo>
                  <a:pt x="62" y="0"/>
                </a:moveTo>
                <a:cubicBezTo>
                  <a:pt x="71" y="0"/>
                  <a:pt x="80" y="3"/>
                  <a:pt x="86" y="10"/>
                </a:cubicBezTo>
                <a:cubicBezTo>
                  <a:pt x="92" y="16"/>
                  <a:pt x="96" y="24"/>
                  <a:pt x="96" y="34"/>
                </a:cubicBezTo>
                <a:cubicBezTo>
                  <a:pt x="96" y="38"/>
                  <a:pt x="95" y="42"/>
                  <a:pt x="94" y="46"/>
                </a:cubicBezTo>
                <a:cubicBezTo>
                  <a:pt x="92" y="48"/>
                  <a:pt x="92" y="48"/>
                  <a:pt x="92" y="48"/>
                </a:cubicBezTo>
                <a:cubicBezTo>
                  <a:pt x="89" y="52"/>
                  <a:pt x="86" y="56"/>
                  <a:pt x="83" y="58"/>
                </a:cubicBezTo>
                <a:cubicBezTo>
                  <a:pt x="83" y="53"/>
                  <a:pt x="83" y="53"/>
                  <a:pt x="83" y="53"/>
                </a:cubicBezTo>
                <a:cubicBezTo>
                  <a:pt x="82" y="53"/>
                  <a:pt x="82" y="53"/>
                  <a:pt x="82" y="53"/>
                </a:cubicBezTo>
                <a:cubicBezTo>
                  <a:pt x="84" y="51"/>
                  <a:pt x="86" y="49"/>
                  <a:pt x="87" y="46"/>
                </a:cubicBezTo>
                <a:cubicBezTo>
                  <a:pt x="86" y="46"/>
                  <a:pt x="86" y="47"/>
                  <a:pt x="85" y="47"/>
                </a:cubicBezTo>
                <a:cubicBezTo>
                  <a:pt x="83" y="48"/>
                  <a:pt x="80" y="49"/>
                  <a:pt x="78" y="50"/>
                </a:cubicBezTo>
                <a:cubicBezTo>
                  <a:pt x="78" y="50"/>
                  <a:pt x="77" y="51"/>
                  <a:pt x="77" y="51"/>
                </a:cubicBezTo>
                <a:cubicBezTo>
                  <a:pt x="65" y="47"/>
                  <a:pt x="54" y="47"/>
                  <a:pt x="44" y="49"/>
                </a:cubicBezTo>
                <a:cubicBezTo>
                  <a:pt x="42" y="49"/>
                  <a:pt x="40" y="48"/>
                  <a:pt x="38" y="47"/>
                </a:cubicBezTo>
                <a:cubicBezTo>
                  <a:pt x="38" y="47"/>
                  <a:pt x="37" y="46"/>
                  <a:pt x="36" y="46"/>
                </a:cubicBezTo>
                <a:cubicBezTo>
                  <a:pt x="37" y="48"/>
                  <a:pt x="38" y="49"/>
                  <a:pt x="39" y="51"/>
                </a:cubicBezTo>
                <a:cubicBezTo>
                  <a:pt x="38" y="52"/>
                  <a:pt x="36" y="52"/>
                  <a:pt x="34" y="53"/>
                </a:cubicBezTo>
                <a:cubicBezTo>
                  <a:pt x="30" y="48"/>
                  <a:pt x="28" y="41"/>
                  <a:pt x="28" y="34"/>
                </a:cubicBezTo>
                <a:cubicBezTo>
                  <a:pt x="28" y="24"/>
                  <a:pt x="31" y="16"/>
                  <a:pt x="38" y="10"/>
                </a:cubicBezTo>
                <a:cubicBezTo>
                  <a:pt x="44" y="3"/>
                  <a:pt x="52" y="0"/>
                  <a:pt x="62" y="0"/>
                </a:cubicBezTo>
                <a:close/>
                <a:moveTo>
                  <a:pt x="0" y="104"/>
                </a:moveTo>
                <a:cubicBezTo>
                  <a:pt x="37" y="103"/>
                  <a:pt x="37" y="103"/>
                  <a:pt x="37" y="103"/>
                </a:cubicBezTo>
                <a:cubicBezTo>
                  <a:pt x="42" y="86"/>
                  <a:pt x="42" y="86"/>
                  <a:pt x="42" y="86"/>
                </a:cubicBezTo>
                <a:cubicBezTo>
                  <a:pt x="88" y="84"/>
                  <a:pt x="88" y="84"/>
                  <a:pt x="88" y="84"/>
                </a:cubicBezTo>
                <a:cubicBezTo>
                  <a:pt x="109" y="52"/>
                  <a:pt x="109" y="52"/>
                  <a:pt x="109" y="52"/>
                </a:cubicBezTo>
                <a:cubicBezTo>
                  <a:pt x="98" y="51"/>
                  <a:pt x="98" y="51"/>
                  <a:pt x="98" y="51"/>
                </a:cubicBezTo>
                <a:cubicBezTo>
                  <a:pt x="83" y="72"/>
                  <a:pt x="70" y="74"/>
                  <a:pt x="49" y="68"/>
                </a:cubicBezTo>
                <a:cubicBezTo>
                  <a:pt x="49" y="67"/>
                  <a:pt x="49" y="67"/>
                  <a:pt x="49" y="67"/>
                </a:cubicBezTo>
                <a:cubicBezTo>
                  <a:pt x="66" y="70"/>
                  <a:pt x="73" y="68"/>
                  <a:pt x="77" y="64"/>
                </a:cubicBezTo>
                <a:cubicBezTo>
                  <a:pt x="77" y="58"/>
                  <a:pt x="77" y="58"/>
                  <a:pt x="77" y="58"/>
                </a:cubicBezTo>
                <a:cubicBezTo>
                  <a:pt x="38" y="44"/>
                  <a:pt x="15" y="73"/>
                  <a:pt x="0" y="104"/>
                </a:cubicBezTo>
                <a:close/>
                <a:moveTo>
                  <a:pt x="90" y="35"/>
                </a:moveTo>
                <a:cubicBezTo>
                  <a:pt x="80" y="35"/>
                  <a:pt x="80" y="35"/>
                  <a:pt x="80" y="35"/>
                </a:cubicBezTo>
                <a:cubicBezTo>
                  <a:pt x="80" y="38"/>
                  <a:pt x="80" y="41"/>
                  <a:pt x="79" y="43"/>
                </a:cubicBezTo>
                <a:cubicBezTo>
                  <a:pt x="80" y="43"/>
                  <a:pt x="81" y="42"/>
                  <a:pt x="83" y="42"/>
                </a:cubicBezTo>
                <a:cubicBezTo>
                  <a:pt x="86" y="40"/>
                  <a:pt x="89" y="38"/>
                  <a:pt x="90" y="35"/>
                </a:cubicBezTo>
                <a:close/>
                <a:moveTo>
                  <a:pt x="74" y="35"/>
                </a:moveTo>
                <a:cubicBezTo>
                  <a:pt x="64" y="35"/>
                  <a:pt x="64" y="35"/>
                  <a:pt x="64" y="35"/>
                </a:cubicBezTo>
                <a:cubicBezTo>
                  <a:pt x="64" y="46"/>
                  <a:pt x="64" y="46"/>
                  <a:pt x="64" y="46"/>
                </a:cubicBezTo>
                <a:cubicBezTo>
                  <a:pt x="67" y="46"/>
                  <a:pt x="70" y="46"/>
                  <a:pt x="73" y="45"/>
                </a:cubicBezTo>
                <a:cubicBezTo>
                  <a:pt x="74" y="42"/>
                  <a:pt x="74" y="39"/>
                  <a:pt x="74" y="35"/>
                </a:cubicBezTo>
                <a:close/>
                <a:moveTo>
                  <a:pt x="59" y="35"/>
                </a:moveTo>
                <a:cubicBezTo>
                  <a:pt x="50" y="35"/>
                  <a:pt x="50" y="35"/>
                  <a:pt x="50" y="35"/>
                </a:cubicBezTo>
                <a:cubicBezTo>
                  <a:pt x="50" y="39"/>
                  <a:pt x="50" y="42"/>
                  <a:pt x="51" y="45"/>
                </a:cubicBezTo>
                <a:cubicBezTo>
                  <a:pt x="53" y="46"/>
                  <a:pt x="56" y="46"/>
                  <a:pt x="59" y="46"/>
                </a:cubicBezTo>
                <a:cubicBezTo>
                  <a:pt x="59" y="35"/>
                  <a:pt x="59" y="35"/>
                  <a:pt x="59" y="35"/>
                </a:cubicBezTo>
                <a:close/>
                <a:moveTo>
                  <a:pt x="44" y="35"/>
                </a:moveTo>
                <a:cubicBezTo>
                  <a:pt x="34" y="35"/>
                  <a:pt x="34" y="35"/>
                  <a:pt x="34" y="35"/>
                </a:cubicBezTo>
                <a:cubicBezTo>
                  <a:pt x="35" y="38"/>
                  <a:pt x="37" y="40"/>
                  <a:pt x="41" y="42"/>
                </a:cubicBezTo>
                <a:cubicBezTo>
                  <a:pt x="42" y="42"/>
                  <a:pt x="43" y="43"/>
                  <a:pt x="44" y="43"/>
                </a:cubicBezTo>
                <a:cubicBezTo>
                  <a:pt x="44" y="41"/>
                  <a:pt x="44" y="38"/>
                  <a:pt x="44" y="35"/>
                </a:cubicBezTo>
                <a:close/>
                <a:moveTo>
                  <a:pt x="35" y="30"/>
                </a:moveTo>
                <a:cubicBezTo>
                  <a:pt x="44" y="30"/>
                  <a:pt x="44" y="30"/>
                  <a:pt x="44" y="30"/>
                </a:cubicBezTo>
                <a:cubicBezTo>
                  <a:pt x="44" y="28"/>
                  <a:pt x="44" y="26"/>
                  <a:pt x="44" y="24"/>
                </a:cubicBezTo>
                <a:cubicBezTo>
                  <a:pt x="43" y="24"/>
                  <a:pt x="42" y="25"/>
                  <a:pt x="41" y="25"/>
                </a:cubicBezTo>
                <a:cubicBezTo>
                  <a:pt x="38" y="27"/>
                  <a:pt x="36" y="28"/>
                  <a:pt x="35" y="30"/>
                </a:cubicBezTo>
                <a:close/>
                <a:moveTo>
                  <a:pt x="50" y="30"/>
                </a:moveTo>
                <a:cubicBezTo>
                  <a:pt x="59" y="30"/>
                  <a:pt x="59" y="30"/>
                  <a:pt x="59" y="30"/>
                </a:cubicBezTo>
                <a:cubicBezTo>
                  <a:pt x="59" y="21"/>
                  <a:pt x="59" y="21"/>
                  <a:pt x="59" y="21"/>
                </a:cubicBezTo>
                <a:cubicBezTo>
                  <a:pt x="56" y="21"/>
                  <a:pt x="53" y="22"/>
                  <a:pt x="51" y="22"/>
                </a:cubicBezTo>
                <a:cubicBezTo>
                  <a:pt x="50" y="25"/>
                  <a:pt x="50" y="27"/>
                  <a:pt x="50" y="30"/>
                </a:cubicBezTo>
                <a:close/>
                <a:moveTo>
                  <a:pt x="64" y="30"/>
                </a:moveTo>
                <a:cubicBezTo>
                  <a:pt x="74" y="30"/>
                  <a:pt x="74" y="30"/>
                  <a:pt x="74" y="30"/>
                </a:cubicBezTo>
                <a:cubicBezTo>
                  <a:pt x="74" y="27"/>
                  <a:pt x="73" y="25"/>
                  <a:pt x="73" y="22"/>
                </a:cubicBezTo>
                <a:cubicBezTo>
                  <a:pt x="70" y="22"/>
                  <a:pt x="67" y="21"/>
                  <a:pt x="64" y="21"/>
                </a:cubicBezTo>
                <a:cubicBezTo>
                  <a:pt x="64" y="30"/>
                  <a:pt x="64" y="30"/>
                  <a:pt x="64" y="30"/>
                </a:cubicBezTo>
                <a:close/>
                <a:moveTo>
                  <a:pt x="80" y="30"/>
                </a:moveTo>
                <a:cubicBezTo>
                  <a:pt x="89" y="30"/>
                  <a:pt x="89" y="30"/>
                  <a:pt x="89" y="30"/>
                </a:cubicBezTo>
                <a:cubicBezTo>
                  <a:pt x="87" y="28"/>
                  <a:pt x="85" y="27"/>
                  <a:pt x="83" y="25"/>
                </a:cubicBezTo>
                <a:cubicBezTo>
                  <a:pt x="81" y="25"/>
                  <a:pt x="80" y="24"/>
                  <a:pt x="79" y="24"/>
                </a:cubicBezTo>
                <a:cubicBezTo>
                  <a:pt x="79" y="26"/>
                  <a:pt x="80" y="28"/>
                  <a:pt x="80" y="30"/>
                </a:cubicBezTo>
                <a:close/>
                <a:moveTo>
                  <a:pt x="64" y="6"/>
                </a:moveTo>
                <a:cubicBezTo>
                  <a:pt x="64" y="15"/>
                  <a:pt x="64" y="15"/>
                  <a:pt x="64" y="15"/>
                </a:cubicBezTo>
                <a:cubicBezTo>
                  <a:pt x="67" y="15"/>
                  <a:pt x="69" y="16"/>
                  <a:pt x="71" y="16"/>
                </a:cubicBezTo>
                <a:cubicBezTo>
                  <a:pt x="71" y="15"/>
                  <a:pt x="70" y="14"/>
                  <a:pt x="70" y="13"/>
                </a:cubicBezTo>
                <a:cubicBezTo>
                  <a:pt x="68" y="10"/>
                  <a:pt x="66" y="7"/>
                  <a:pt x="64" y="6"/>
                </a:cubicBezTo>
                <a:close/>
                <a:moveTo>
                  <a:pt x="59" y="15"/>
                </a:moveTo>
                <a:cubicBezTo>
                  <a:pt x="59" y="6"/>
                  <a:pt x="59" y="6"/>
                  <a:pt x="59" y="6"/>
                </a:cubicBezTo>
                <a:cubicBezTo>
                  <a:pt x="57" y="7"/>
                  <a:pt x="55" y="10"/>
                  <a:pt x="54" y="13"/>
                </a:cubicBezTo>
                <a:cubicBezTo>
                  <a:pt x="53" y="14"/>
                  <a:pt x="53" y="15"/>
                  <a:pt x="52" y="16"/>
                </a:cubicBezTo>
                <a:cubicBezTo>
                  <a:pt x="55" y="16"/>
                  <a:pt x="57" y="15"/>
                  <a:pt x="59" y="15"/>
                </a:cubicBezTo>
                <a:close/>
                <a:moveTo>
                  <a:pt x="46" y="17"/>
                </a:moveTo>
                <a:cubicBezTo>
                  <a:pt x="46" y="15"/>
                  <a:pt x="47" y="12"/>
                  <a:pt x="48" y="10"/>
                </a:cubicBezTo>
                <a:cubicBezTo>
                  <a:pt x="49" y="10"/>
                  <a:pt x="49" y="9"/>
                  <a:pt x="50" y="8"/>
                </a:cubicBezTo>
                <a:cubicBezTo>
                  <a:pt x="47" y="10"/>
                  <a:pt x="44" y="11"/>
                  <a:pt x="42" y="14"/>
                </a:cubicBezTo>
                <a:cubicBezTo>
                  <a:pt x="40" y="16"/>
                  <a:pt x="38" y="18"/>
                  <a:pt x="36" y="21"/>
                </a:cubicBezTo>
                <a:cubicBezTo>
                  <a:pt x="37" y="21"/>
                  <a:pt x="38" y="20"/>
                  <a:pt x="38" y="20"/>
                </a:cubicBezTo>
                <a:cubicBezTo>
                  <a:pt x="41" y="19"/>
                  <a:pt x="43" y="18"/>
                  <a:pt x="46" y="17"/>
                </a:cubicBezTo>
                <a:close/>
                <a:moveTo>
                  <a:pt x="74" y="8"/>
                </a:moveTo>
                <a:cubicBezTo>
                  <a:pt x="74" y="9"/>
                  <a:pt x="75" y="10"/>
                  <a:pt x="75" y="10"/>
                </a:cubicBezTo>
                <a:cubicBezTo>
                  <a:pt x="76" y="12"/>
                  <a:pt x="77" y="15"/>
                  <a:pt x="78" y="17"/>
                </a:cubicBezTo>
                <a:cubicBezTo>
                  <a:pt x="80" y="18"/>
                  <a:pt x="83" y="19"/>
                  <a:pt x="85" y="20"/>
                </a:cubicBezTo>
                <a:cubicBezTo>
                  <a:pt x="86" y="20"/>
                  <a:pt x="86" y="21"/>
                  <a:pt x="87" y="21"/>
                </a:cubicBezTo>
                <a:cubicBezTo>
                  <a:pt x="86" y="18"/>
                  <a:pt x="84" y="16"/>
                  <a:pt x="82" y="14"/>
                </a:cubicBezTo>
                <a:cubicBezTo>
                  <a:pt x="79" y="11"/>
                  <a:pt x="77" y="10"/>
                  <a:pt x="74" y="8"/>
                </a:cubicBez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14" name="图片 289"/>
          <p:cNvSpPr>
            <a:spLocks noEditPoints="1"/>
          </p:cNvSpPr>
          <p:nvPr/>
        </p:nvSpPr>
        <p:spPr bwMode="auto">
          <a:xfrm>
            <a:off x="1378993" y="3536358"/>
            <a:ext cx="206365" cy="246580"/>
          </a:xfrm>
          <a:custGeom>
            <a:avLst/>
            <a:gdLst>
              <a:gd name="T0" fmla="*/ 44 w 88"/>
              <a:gd name="T1" fmla="*/ 13 h 105"/>
              <a:gd name="T2" fmla="*/ 53 w 88"/>
              <a:gd name="T3" fmla="*/ 13 h 105"/>
              <a:gd name="T4" fmla="*/ 52 w 88"/>
              <a:gd name="T5" fmla="*/ 11 h 105"/>
              <a:gd name="T6" fmla="*/ 49 w 88"/>
              <a:gd name="T7" fmla="*/ 10 h 105"/>
              <a:gd name="T8" fmla="*/ 39 w 88"/>
              <a:gd name="T9" fmla="*/ 10 h 105"/>
              <a:gd name="T10" fmla="*/ 36 w 88"/>
              <a:gd name="T11" fmla="*/ 11 h 105"/>
              <a:gd name="T12" fmla="*/ 35 w 88"/>
              <a:gd name="T13" fmla="*/ 13 h 105"/>
              <a:gd name="T14" fmla="*/ 35 w 88"/>
              <a:gd name="T15" fmla="*/ 25 h 105"/>
              <a:gd name="T16" fmla="*/ 25 w 88"/>
              <a:gd name="T17" fmla="*/ 25 h 105"/>
              <a:gd name="T18" fmla="*/ 25 w 88"/>
              <a:gd name="T19" fmla="*/ 13 h 105"/>
              <a:gd name="T20" fmla="*/ 29 w 88"/>
              <a:gd name="T21" fmla="*/ 4 h 105"/>
              <a:gd name="T22" fmla="*/ 39 w 88"/>
              <a:gd name="T23" fmla="*/ 0 h 105"/>
              <a:gd name="T24" fmla="*/ 49 w 88"/>
              <a:gd name="T25" fmla="*/ 0 h 105"/>
              <a:gd name="T26" fmla="*/ 59 w 88"/>
              <a:gd name="T27" fmla="*/ 4 h 105"/>
              <a:gd name="T28" fmla="*/ 63 w 88"/>
              <a:gd name="T29" fmla="*/ 13 h 105"/>
              <a:gd name="T30" fmla="*/ 63 w 88"/>
              <a:gd name="T31" fmla="*/ 25 h 105"/>
              <a:gd name="T32" fmla="*/ 53 w 88"/>
              <a:gd name="T33" fmla="*/ 25 h 105"/>
              <a:gd name="T34" fmla="*/ 53 w 88"/>
              <a:gd name="T35" fmla="*/ 23 h 105"/>
              <a:gd name="T36" fmla="*/ 44 w 88"/>
              <a:gd name="T37" fmla="*/ 23 h 105"/>
              <a:gd name="T38" fmla="*/ 39 w 88"/>
              <a:gd name="T39" fmla="*/ 23 h 105"/>
              <a:gd name="T40" fmla="*/ 39 w 88"/>
              <a:gd name="T41" fmla="*/ 13 h 105"/>
              <a:gd name="T42" fmla="*/ 44 w 88"/>
              <a:gd name="T43" fmla="*/ 13 h 105"/>
              <a:gd name="T44" fmla="*/ 19 w 88"/>
              <a:gd name="T45" fmla="*/ 42 h 105"/>
              <a:gd name="T46" fmla="*/ 29 w 88"/>
              <a:gd name="T47" fmla="*/ 43 h 105"/>
              <a:gd name="T48" fmla="*/ 29 w 88"/>
              <a:gd name="T49" fmla="*/ 89 h 105"/>
              <a:gd name="T50" fmla="*/ 21 w 88"/>
              <a:gd name="T51" fmla="*/ 87 h 105"/>
              <a:gd name="T52" fmla="*/ 19 w 88"/>
              <a:gd name="T53" fmla="*/ 42 h 105"/>
              <a:gd name="T54" fmla="*/ 39 w 88"/>
              <a:gd name="T55" fmla="*/ 43 h 105"/>
              <a:gd name="T56" fmla="*/ 50 w 88"/>
              <a:gd name="T57" fmla="*/ 43 h 105"/>
              <a:gd name="T58" fmla="*/ 50 w 88"/>
              <a:gd name="T59" fmla="*/ 90 h 105"/>
              <a:gd name="T60" fmla="*/ 39 w 88"/>
              <a:gd name="T61" fmla="*/ 90 h 105"/>
              <a:gd name="T62" fmla="*/ 39 w 88"/>
              <a:gd name="T63" fmla="*/ 43 h 105"/>
              <a:gd name="T64" fmla="*/ 70 w 88"/>
              <a:gd name="T65" fmla="*/ 42 h 105"/>
              <a:gd name="T66" fmla="*/ 60 w 88"/>
              <a:gd name="T67" fmla="*/ 43 h 105"/>
              <a:gd name="T68" fmla="*/ 59 w 88"/>
              <a:gd name="T69" fmla="*/ 89 h 105"/>
              <a:gd name="T70" fmla="*/ 68 w 88"/>
              <a:gd name="T71" fmla="*/ 87 h 105"/>
              <a:gd name="T72" fmla="*/ 70 w 88"/>
              <a:gd name="T73" fmla="*/ 42 h 105"/>
              <a:gd name="T74" fmla="*/ 5 w 88"/>
              <a:gd name="T75" fmla="*/ 33 h 105"/>
              <a:gd name="T76" fmla="*/ 8 w 88"/>
              <a:gd name="T77" fmla="*/ 87 h 105"/>
              <a:gd name="T78" fmla="*/ 5 w 88"/>
              <a:gd name="T79" fmla="*/ 92 h 105"/>
              <a:gd name="T80" fmla="*/ 19 w 88"/>
              <a:gd name="T81" fmla="*/ 103 h 105"/>
              <a:gd name="T82" fmla="*/ 44 w 88"/>
              <a:gd name="T83" fmla="*/ 105 h 105"/>
              <a:gd name="T84" fmla="*/ 69 w 88"/>
              <a:gd name="T85" fmla="*/ 103 h 105"/>
              <a:gd name="T86" fmla="*/ 84 w 88"/>
              <a:gd name="T87" fmla="*/ 92 h 105"/>
              <a:gd name="T88" fmla="*/ 81 w 88"/>
              <a:gd name="T89" fmla="*/ 87 h 105"/>
              <a:gd name="T90" fmla="*/ 83 w 88"/>
              <a:gd name="T91" fmla="*/ 33 h 105"/>
              <a:gd name="T92" fmla="*/ 88 w 88"/>
              <a:gd name="T93" fmla="*/ 26 h 105"/>
              <a:gd name="T94" fmla="*/ 73 w 88"/>
              <a:gd name="T95" fmla="*/ 15 h 105"/>
              <a:gd name="T96" fmla="*/ 67 w 88"/>
              <a:gd name="T97" fmla="*/ 14 h 105"/>
              <a:gd name="T98" fmla="*/ 67 w 88"/>
              <a:gd name="T99" fmla="*/ 24 h 105"/>
              <a:gd name="T100" fmla="*/ 71 w 88"/>
              <a:gd name="T101" fmla="*/ 25 h 105"/>
              <a:gd name="T102" fmla="*/ 76 w 88"/>
              <a:gd name="T103" fmla="*/ 26 h 105"/>
              <a:gd name="T104" fmla="*/ 71 w 88"/>
              <a:gd name="T105" fmla="*/ 27 h 105"/>
              <a:gd name="T106" fmla="*/ 44 w 88"/>
              <a:gd name="T107" fmla="*/ 30 h 105"/>
              <a:gd name="T108" fmla="*/ 18 w 88"/>
              <a:gd name="T109" fmla="*/ 27 h 105"/>
              <a:gd name="T110" fmla="*/ 13 w 88"/>
              <a:gd name="T111" fmla="*/ 26 h 105"/>
              <a:gd name="T112" fmla="*/ 18 w 88"/>
              <a:gd name="T113" fmla="*/ 25 h 105"/>
              <a:gd name="T114" fmla="*/ 21 w 88"/>
              <a:gd name="T115" fmla="*/ 25 h 105"/>
              <a:gd name="T116" fmla="*/ 21 w 88"/>
              <a:gd name="T117" fmla="*/ 15 h 105"/>
              <a:gd name="T118" fmla="*/ 16 w 88"/>
              <a:gd name="T119" fmla="*/ 15 h 105"/>
              <a:gd name="T120" fmla="*/ 0 w 88"/>
              <a:gd name="T121" fmla="*/ 26 h 105"/>
              <a:gd name="T122" fmla="*/ 5 w 88"/>
              <a:gd name="T123" fmla="*/ 33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8" h="105">
                <a:moveTo>
                  <a:pt x="44" y="13"/>
                </a:moveTo>
                <a:cubicBezTo>
                  <a:pt x="47" y="13"/>
                  <a:pt x="50" y="13"/>
                  <a:pt x="53" y="13"/>
                </a:cubicBezTo>
                <a:cubicBezTo>
                  <a:pt x="53" y="12"/>
                  <a:pt x="52" y="11"/>
                  <a:pt x="52" y="11"/>
                </a:cubicBezTo>
                <a:cubicBezTo>
                  <a:pt x="51" y="10"/>
                  <a:pt x="50" y="10"/>
                  <a:pt x="49" y="10"/>
                </a:cubicBezTo>
                <a:cubicBezTo>
                  <a:pt x="39" y="10"/>
                  <a:pt x="39" y="10"/>
                  <a:pt x="39" y="10"/>
                </a:cubicBezTo>
                <a:cubicBezTo>
                  <a:pt x="38" y="10"/>
                  <a:pt x="37" y="10"/>
                  <a:pt x="36" y="11"/>
                </a:cubicBezTo>
                <a:cubicBezTo>
                  <a:pt x="35" y="11"/>
                  <a:pt x="35" y="12"/>
                  <a:pt x="35" y="13"/>
                </a:cubicBezTo>
                <a:cubicBezTo>
                  <a:pt x="35" y="25"/>
                  <a:pt x="35" y="25"/>
                  <a:pt x="35" y="25"/>
                </a:cubicBezTo>
                <a:cubicBezTo>
                  <a:pt x="25" y="25"/>
                  <a:pt x="25" y="25"/>
                  <a:pt x="25" y="25"/>
                </a:cubicBezTo>
                <a:cubicBezTo>
                  <a:pt x="25" y="13"/>
                  <a:pt x="25" y="13"/>
                  <a:pt x="25" y="13"/>
                </a:cubicBezTo>
                <a:cubicBezTo>
                  <a:pt x="25" y="9"/>
                  <a:pt x="27" y="6"/>
                  <a:pt x="29" y="4"/>
                </a:cubicBezTo>
                <a:cubicBezTo>
                  <a:pt x="32" y="1"/>
                  <a:pt x="35" y="0"/>
                  <a:pt x="39" y="0"/>
                </a:cubicBezTo>
                <a:cubicBezTo>
                  <a:pt x="49" y="0"/>
                  <a:pt x="49" y="0"/>
                  <a:pt x="49" y="0"/>
                </a:cubicBezTo>
                <a:cubicBezTo>
                  <a:pt x="53" y="0"/>
                  <a:pt x="56" y="1"/>
                  <a:pt x="59" y="4"/>
                </a:cubicBezTo>
                <a:cubicBezTo>
                  <a:pt x="61" y="6"/>
                  <a:pt x="63" y="9"/>
                  <a:pt x="63" y="13"/>
                </a:cubicBezTo>
                <a:cubicBezTo>
                  <a:pt x="63" y="25"/>
                  <a:pt x="63" y="25"/>
                  <a:pt x="63" y="25"/>
                </a:cubicBezTo>
                <a:cubicBezTo>
                  <a:pt x="53" y="25"/>
                  <a:pt x="53" y="25"/>
                  <a:pt x="53" y="25"/>
                </a:cubicBezTo>
                <a:cubicBezTo>
                  <a:pt x="53" y="23"/>
                  <a:pt x="53" y="23"/>
                  <a:pt x="53" y="23"/>
                </a:cubicBezTo>
                <a:cubicBezTo>
                  <a:pt x="50" y="23"/>
                  <a:pt x="47" y="23"/>
                  <a:pt x="44" y="23"/>
                </a:cubicBezTo>
                <a:cubicBezTo>
                  <a:pt x="42" y="23"/>
                  <a:pt x="41" y="23"/>
                  <a:pt x="39" y="23"/>
                </a:cubicBezTo>
                <a:cubicBezTo>
                  <a:pt x="39" y="13"/>
                  <a:pt x="39" y="13"/>
                  <a:pt x="39" y="13"/>
                </a:cubicBezTo>
                <a:cubicBezTo>
                  <a:pt x="41" y="13"/>
                  <a:pt x="42" y="13"/>
                  <a:pt x="44" y="13"/>
                </a:cubicBezTo>
                <a:close/>
                <a:moveTo>
                  <a:pt x="19" y="42"/>
                </a:moveTo>
                <a:cubicBezTo>
                  <a:pt x="29" y="43"/>
                  <a:pt x="29" y="43"/>
                  <a:pt x="29" y="43"/>
                </a:cubicBezTo>
                <a:cubicBezTo>
                  <a:pt x="29" y="89"/>
                  <a:pt x="29" y="89"/>
                  <a:pt x="29" y="89"/>
                </a:cubicBezTo>
                <a:cubicBezTo>
                  <a:pt x="21" y="87"/>
                  <a:pt x="21" y="87"/>
                  <a:pt x="21" y="87"/>
                </a:cubicBezTo>
                <a:cubicBezTo>
                  <a:pt x="19" y="42"/>
                  <a:pt x="19" y="42"/>
                  <a:pt x="19" y="42"/>
                </a:cubicBezTo>
                <a:close/>
                <a:moveTo>
                  <a:pt x="39" y="43"/>
                </a:moveTo>
                <a:cubicBezTo>
                  <a:pt x="50" y="43"/>
                  <a:pt x="50" y="43"/>
                  <a:pt x="50" y="43"/>
                </a:cubicBezTo>
                <a:cubicBezTo>
                  <a:pt x="50" y="90"/>
                  <a:pt x="50" y="90"/>
                  <a:pt x="50" y="90"/>
                </a:cubicBezTo>
                <a:cubicBezTo>
                  <a:pt x="39" y="90"/>
                  <a:pt x="39" y="90"/>
                  <a:pt x="39" y="90"/>
                </a:cubicBezTo>
                <a:cubicBezTo>
                  <a:pt x="39" y="43"/>
                  <a:pt x="39" y="43"/>
                  <a:pt x="39" y="43"/>
                </a:cubicBezTo>
                <a:close/>
                <a:moveTo>
                  <a:pt x="70" y="42"/>
                </a:moveTo>
                <a:cubicBezTo>
                  <a:pt x="60" y="43"/>
                  <a:pt x="60" y="43"/>
                  <a:pt x="60" y="43"/>
                </a:cubicBezTo>
                <a:cubicBezTo>
                  <a:pt x="59" y="89"/>
                  <a:pt x="59" y="89"/>
                  <a:pt x="59" y="89"/>
                </a:cubicBezTo>
                <a:cubicBezTo>
                  <a:pt x="68" y="87"/>
                  <a:pt x="68" y="87"/>
                  <a:pt x="68" y="87"/>
                </a:cubicBezTo>
                <a:cubicBezTo>
                  <a:pt x="70" y="42"/>
                  <a:pt x="70" y="42"/>
                  <a:pt x="70" y="42"/>
                </a:cubicBezTo>
                <a:close/>
                <a:moveTo>
                  <a:pt x="5" y="33"/>
                </a:moveTo>
                <a:cubicBezTo>
                  <a:pt x="8" y="87"/>
                  <a:pt x="8" y="87"/>
                  <a:pt x="8" y="87"/>
                </a:cubicBezTo>
                <a:cubicBezTo>
                  <a:pt x="6" y="88"/>
                  <a:pt x="5" y="90"/>
                  <a:pt x="5" y="92"/>
                </a:cubicBezTo>
                <a:cubicBezTo>
                  <a:pt x="5" y="97"/>
                  <a:pt x="10" y="101"/>
                  <a:pt x="19" y="103"/>
                </a:cubicBezTo>
                <a:cubicBezTo>
                  <a:pt x="25" y="104"/>
                  <a:pt x="34" y="105"/>
                  <a:pt x="44" y="105"/>
                </a:cubicBezTo>
                <a:cubicBezTo>
                  <a:pt x="54" y="105"/>
                  <a:pt x="63" y="104"/>
                  <a:pt x="69" y="103"/>
                </a:cubicBezTo>
                <a:cubicBezTo>
                  <a:pt x="78" y="101"/>
                  <a:pt x="84" y="97"/>
                  <a:pt x="84" y="92"/>
                </a:cubicBezTo>
                <a:cubicBezTo>
                  <a:pt x="84" y="90"/>
                  <a:pt x="82" y="88"/>
                  <a:pt x="81" y="87"/>
                </a:cubicBezTo>
                <a:cubicBezTo>
                  <a:pt x="83" y="33"/>
                  <a:pt x="83" y="33"/>
                  <a:pt x="83" y="33"/>
                </a:cubicBezTo>
                <a:cubicBezTo>
                  <a:pt x="86" y="31"/>
                  <a:pt x="88" y="29"/>
                  <a:pt x="88" y="26"/>
                </a:cubicBezTo>
                <a:cubicBezTo>
                  <a:pt x="88" y="21"/>
                  <a:pt x="82" y="17"/>
                  <a:pt x="73" y="15"/>
                </a:cubicBezTo>
                <a:cubicBezTo>
                  <a:pt x="71" y="15"/>
                  <a:pt x="69" y="15"/>
                  <a:pt x="67" y="14"/>
                </a:cubicBezTo>
                <a:cubicBezTo>
                  <a:pt x="67" y="24"/>
                  <a:pt x="67" y="24"/>
                  <a:pt x="67" y="24"/>
                </a:cubicBezTo>
                <a:cubicBezTo>
                  <a:pt x="68" y="24"/>
                  <a:pt x="69" y="25"/>
                  <a:pt x="71" y="25"/>
                </a:cubicBezTo>
                <a:cubicBezTo>
                  <a:pt x="75" y="26"/>
                  <a:pt x="76" y="26"/>
                  <a:pt x="76" y="26"/>
                </a:cubicBezTo>
                <a:cubicBezTo>
                  <a:pt x="76" y="26"/>
                  <a:pt x="75" y="26"/>
                  <a:pt x="71" y="27"/>
                </a:cubicBezTo>
                <a:cubicBezTo>
                  <a:pt x="64" y="29"/>
                  <a:pt x="54" y="30"/>
                  <a:pt x="44" y="30"/>
                </a:cubicBezTo>
                <a:cubicBezTo>
                  <a:pt x="34" y="30"/>
                  <a:pt x="24" y="29"/>
                  <a:pt x="18" y="27"/>
                </a:cubicBezTo>
                <a:cubicBezTo>
                  <a:pt x="13" y="26"/>
                  <a:pt x="13" y="26"/>
                  <a:pt x="13" y="26"/>
                </a:cubicBezTo>
                <a:cubicBezTo>
                  <a:pt x="13" y="26"/>
                  <a:pt x="13" y="26"/>
                  <a:pt x="18" y="25"/>
                </a:cubicBezTo>
                <a:cubicBezTo>
                  <a:pt x="19" y="25"/>
                  <a:pt x="19" y="25"/>
                  <a:pt x="21" y="25"/>
                </a:cubicBezTo>
                <a:cubicBezTo>
                  <a:pt x="21" y="15"/>
                  <a:pt x="21" y="15"/>
                  <a:pt x="21" y="15"/>
                </a:cubicBezTo>
                <a:cubicBezTo>
                  <a:pt x="18" y="15"/>
                  <a:pt x="18" y="15"/>
                  <a:pt x="16" y="15"/>
                </a:cubicBezTo>
                <a:cubicBezTo>
                  <a:pt x="6" y="17"/>
                  <a:pt x="0" y="21"/>
                  <a:pt x="0" y="26"/>
                </a:cubicBezTo>
                <a:cubicBezTo>
                  <a:pt x="0" y="29"/>
                  <a:pt x="2" y="31"/>
                  <a:pt x="5" y="33"/>
                </a:cubicBez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15" name="图片 291"/>
          <p:cNvSpPr>
            <a:spLocks noEditPoints="1"/>
          </p:cNvSpPr>
          <p:nvPr/>
        </p:nvSpPr>
        <p:spPr bwMode="auto">
          <a:xfrm>
            <a:off x="1343010" y="3090824"/>
            <a:ext cx="242347" cy="244463"/>
          </a:xfrm>
          <a:custGeom>
            <a:avLst/>
            <a:gdLst>
              <a:gd name="T0" fmla="*/ 35 w 103"/>
              <a:gd name="T1" fmla="*/ 39 h 104"/>
              <a:gd name="T2" fmla="*/ 37 w 103"/>
              <a:gd name="T3" fmla="*/ 19 h 104"/>
              <a:gd name="T4" fmla="*/ 68 w 103"/>
              <a:gd name="T5" fmla="*/ 20 h 104"/>
              <a:gd name="T6" fmla="*/ 69 w 103"/>
              <a:gd name="T7" fmla="*/ 39 h 104"/>
              <a:gd name="T8" fmla="*/ 72 w 103"/>
              <a:gd name="T9" fmla="*/ 10 h 104"/>
              <a:gd name="T10" fmla="*/ 33 w 103"/>
              <a:gd name="T11" fmla="*/ 8 h 104"/>
              <a:gd name="T12" fmla="*/ 35 w 103"/>
              <a:gd name="T13" fmla="*/ 39 h 104"/>
              <a:gd name="T14" fmla="*/ 5 w 103"/>
              <a:gd name="T15" fmla="*/ 67 h 104"/>
              <a:gd name="T16" fmla="*/ 28 w 103"/>
              <a:gd name="T17" fmla="*/ 59 h 104"/>
              <a:gd name="T18" fmla="*/ 27 w 103"/>
              <a:gd name="T19" fmla="*/ 76 h 104"/>
              <a:gd name="T20" fmla="*/ 31 w 103"/>
              <a:gd name="T21" fmla="*/ 75 h 104"/>
              <a:gd name="T22" fmla="*/ 28 w 103"/>
              <a:gd name="T23" fmla="*/ 78 h 104"/>
              <a:gd name="T24" fmla="*/ 28 w 103"/>
              <a:gd name="T25" fmla="*/ 79 h 104"/>
              <a:gd name="T26" fmla="*/ 40 w 103"/>
              <a:gd name="T27" fmla="*/ 100 h 104"/>
              <a:gd name="T28" fmla="*/ 43 w 103"/>
              <a:gd name="T29" fmla="*/ 102 h 104"/>
              <a:gd name="T30" fmla="*/ 30 w 103"/>
              <a:gd name="T31" fmla="*/ 79 h 104"/>
              <a:gd name="T32" fmla="*/ 35 w 103"/>
              <a:gd name="T33" fmla="*/ 74 h 104"/>
              <a:gd name="T34" fmla="*/ 34 w 103"/>
              <a:gd name="T35" fmla="*/ 73 h 104"/>
              <a:gd name="T36" fmla="*/ 29 w 103"/>
              <a:gd name="T37" fmla="*/ 73 h 104"/>
              <a:gd name="T38" fmla="*/ 29 w 103"/>
              <a:gd name="T39" fmla="*/ 59 h 104"/>
              <a:gd name="T40" fmla="*/ 39 w 103"/>
              <a:gd name="T41" fmla="*/ 53 h 104"/>
              <a:gd name="T42" fmla="*/ 40 w 103"/>
              <a:gd name="T43" fmla="*/ 53 h 104"/>
              <a:gd name="T44" fmla="*/ 40 w 103"/>
              <a:gd name="T45" fmla="*/ 67 h 104"/>
              <a:gd name="T46" fmla="*/ 46 w 103"/>
              <a:gd name="T47" fmla="*/ 83 h 104"/>
              <a:gd name="T48" fmla="*/ 50 w 103"/>
              <a:gd name="T49" fmla="*/ 67 h 104"/>
              <a:gd name="T50" fmla="*/ 48 w 103"/>
              <a:gd name="T51" fmla="*/ 64 h 104"/>
              <a:gd name="T52" fmla="*/ 49 w 103"/>
              <a:gd name="T53" fmla="*/ 60 h 104"/>
              <a:gd name="T54" fmla="*/ 56 w 103"/>
              <a:gd name="T55" fmla="*/ 60 h 104"/>
              <a:gd name="T56" fmla="*/ 58 w 103"/>
              <a:gd name="T57" fmla="*/ 64 h 104"/>
              <a:gd name="T58" fmla="*/ 56 w 103"/>
              <a:gd name="T59" fmla="*/ 67 h 104"/>
              <a:gd name="T60" fmla="*/ 59 w 103"/>
              <a:gd name="T61" fmla="*/ 83 h 104"/>
              <a:gd name="T62" fmla="*/ 65 w 103"/>
              <a:gd name="T63" fmla="*/ 68 h 104"/>
              <a:gd name="T64" fmla="*/ 66 w 103"/>
              <a:gd name="T65" fmla="*/ 54 h 104"/>
              <a:gd name="T66" fmla="*/ 74 w 103"/>
              <a:gd name="T67" fmla="*/ 59 h 104"/>
              <a:gd name="T68" fmla="*/ 75 w 103"/>
              <a:gd name="T69" fmla="*/ 73 h 104"/>
              <a:gd name="T70" fmla="*/ 70 w 103"/>
              <a:gd name="T71" fmla="*/ 73 h 104"/>
              <a:gd name="T72" fmla="*/ 69 w 103"/>
              <a:gd name="T73" fmla="*/ 74 h 104"/>
              <a:gd name="T74" fmla="*/ 74 w 103"/>
              <a:gd name="T75" fmla="*/ 79 h 104"/>
              <a:gd name="T76" fmla="*/ 63 w 103"/>
              <a:gd name="T77" fmla="*/ 98 h 104"/>
              <a:gd name="T78" fmla="*/ 63 w 103"/>
              <a:gd name="T79" fmla="*/ 98 h 104"/>
              <a:gd name="T80" fmla="*/ 63 w 103"/>
              <a:gd name="T81" fmla="*/ 98 h 104"/>
              <a:gd name="T82" fmla="*/ 61 w 103"/>
              <a:gd name="T83" fmla="*/ 102 h 104"/>
              <a:gd name="T84" fmla="*/ 63 w 103"/>
              <a:gd name="T85" fmla="*/ 100 h 104"/>
              <a:gd name="T86" fmla="*/ 76 w 103"/>
              <a:gd name="T87" fmla="*/ 79 h 104"/>
              <a:gd name="T88" fmla="*/ 76 w 103"/>
              <a:gd name="T89" fmla="*/ 78 h 104"/>
              <a:gd name="T90" fmla="*/ 72 w 103"/>
              <a:gd name="T91" fmla="*/ 75 h 104"/>
              <a:gd name="T92" fmla="*/ 77 w 103"/>
              <a:gd name="T93" fmla="*/ 76 h 104"/>
              <a:gd name="T94" fmla="*/ 75 w 103"/>
              <a:gd name="T95" fmla="*/ 59 h 104"/>
              <a:gd name="T96" fmla="*/ 98 w 103"/>
              <a:gd name="T97" fmla="*/ 67 h 104"/>
              <a:gd name="T98" fmla="*/ 103 w 103"/>
              <a:gd name="T99" fmla="*/ 104 h 104"/>
              <a:gd name="T100" fmla="*/ 85 w 103"/>
              <a:gd name="T101" fmla="*/ 104 h 104"/>
              <a:gd name="T102" fmla="*/ 85 w 103"/>
              <a:gd name="T103" fmla="*/ 91 h 104"/>
              <a:gd name="T104" fmla="*/ 84 w 103"/>
              <a:gd name="T105" fmla="*/ 92 h 104"/>
              <a:gd name="T106" fmla="*/ 80 w 103"/>
              <a:gd name="T107" fmla="*/ 104 h 104"/>
              <a:gd name="T108" fmla="*/ 56 w 103"/>
              <a:gd name="T109" fmla="*/ 104 h 104"/>
              <a:gd name="T110" fmla="*/ 50 w 103"/>
              <a:gd name="T111" fmla="*/ 104 h 104"/>
              <a:gd name="T112" fmla="*/ 25 w 103"/>
              <a:gd name="T113" fmla="*/ 104 h 104"/>
              <a:gd name="T114" fmla="*/ 21 w 103"/>
              <a:gd name="T115" fmla="*/ 92 h 104"/>
              <a:gd name="T116" fmla="*/ 20 w 103"/>
              <a:gd name="T117" fmla="*/ 91 h 104"/>
              <a:gd name="T118" fmla="*/ 20 w 103"/>
              <a:gd name="T119" fmla="*/ 104 h 104"/>
              <a:gd name="T120" fmla="*/ 0 w 103"/>
              <a:gd name="T121" fmla="*/ 104 h 104"/>
              <a:gd name="T122" fmla="*/ 5 w 103"/>
              <a:gd name="T123" fmla="*/ 67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3" h="104">
                <a:moveTo>
                  <a:pt x="35" y="39"/>
                </a:moveTo>
                <a:cubicBezTo>
                  <a:pt x="35" y="32"/>
                  <a:pt x="34" y="27"/>
                  <a:pt x="37" y="19"/>
                </a:cubicBezTo>
                <a:cubicBezTo>
                  <a:pt x="45" y="31"/>
                  <a:pt x="58" y="23"/>
                  <a:pt x="68" y="20"/>
                </a:cubicBezTo>
                <a:cubicBezTo>
                  <a:pt x="69" y="26"/>
                  <a:pt x="69" y="31"/>
                  <a:pt x="69" y="39"/>
                </a:cubicBezTo>
                <a:cubicBezTo>
                  <a:pt x="76" y="33"/>
                  <a:pt x="76" y="16"/>
                  <a:pt x="72" y="10"/>
                </a:cubicBezTo>
                <a:cubicBezTo>
                  <a:pt x="65" y="0"/>
                  <a:pt x="40" y="0"/>
                  <a:pt x="33" y="8"/>
                </a:cubicBezTo>
                <a:cubicBezTo>
                  <a:pt x="30" y="12"/>
                  <a:pt x="26" y="34"/>
                  <a:pt x="35" y="39"/>
                </a:cubicBezTo>
                <a:close/>
                <a:moveTo>
                  <a:pt x="5" y="67"/>
                </a:moveTo>
                <a:cubicBezTo>
                  <a:pt x="13" y="64"/>
                  <a:pt x="20" y="62"/>
                  <a:pt x="28" y="59"/>
                </a:cubicBezTo>
                <a:cubicBezTo>
                  <a:pt x="27" y="76"/>
                  <a:pt x="27" y="76"/>
                  <a:pt x="27" y="76"/>
                </a:cubicBezTo>
                <a:cubicBezTo>
                  <a:pt x="31" y="75"/>
                  <a:pt x="31" y="75"/>
                  <a:pt x="31" y="75"/>
                </a:cubicBezTo>
                <a:cubicBezTo>
                  <a:pt x="28" y="78"/>
                  <a:pt x="28" y="78"/>
                  <a:pt x="28" y="78"/>
                </a:cubicBezTo>
                <a:cubicBezTo>
                  <a:pt x="28" y="79"/>
                  <a:pt x="28" y="79"/>
                  <a:pt x="28" y="79"/>
                </a:cubicBezTo>
                <a:cubicBezTo>
                  <a:pt x="28" y="79"/>
                  <a:pt x="35" y="92"/>
                  <a:pt x="40" y="100"/>
                </a:cubicBezTo>
                <a:cubicBezTo>
                  <a:pt x="41" y="101"/>
                  <a:pt x="42" y="101"/>
                  <a:pt x="43" y="102"/>
                </a:cubicBezTo>
                <a:cubicBezTo>
                  <a:pt x="39" y="95"/>
                  <a:pt x="32" y="82"/>
                  <a:pt x="30" y="79"/>
                </a:cubicBezTo>
                <a:cubicBezTo>
                  <a:pt x="35" y="74"/>
                  <a:pt x="35" y="74"/>
                  <a:pt x="35" y="74"/>
                </a:cubicBezTo>
                <a:cubicBezTo>
                  <a:pt x="34" y="73"/>
                  <a:pt x="34" y="73"/>
                  <a:pt x="34" y="73"/>
                </a:cubicBezTo>
                <a:cubicBezTo>
                  <a:pt x="29" y="73"/>
                  <a:pt x="29" y="73"/>
                  <a:pt x="29" y="73"/>
                </a:cubicBezTo>
                <a:cubicBezTo>
                  <a:pt x="29" y="59"/>
                  <a:pt x="29" y="59"/>
                  <a:pt x="29" y="59"/>
                </a:cubicBezTo>
                <a:cubicBezTo>
                  <a:pt x="32" y="57"/>
                  <a:pt x="37" y="55"/>
                  <a:pt x="39" y="53"/>
                </a:cubicBezTo>
                <a:cubicBezTo>
                  <a:pt x="40" y="53"/>
                  <a:pt x="40" y="53"/>
                  <a:pt x="40" y="53"/>
                </a:cubicBezTo>
                <a:cubicBezTo>
                  <a:pt x="40" y="67"/>
                  <a:pt x="40" y="67"/>
                  <a:pt x="40" y="67"/>
                </a:cubicBezTo>
                <a:cubicBezTo>
                  <a:pt x="46" y="83"/>
                  <a:pt x="46" y="83"/>
                  <a:pt x="46" y="83"/>
                </a:cubicBezTo>
                <a:cubicBezTo>
                  <a:pt x="50" y="67"/>
                  <a:pt x="50" y="67"/>
                  <a:pt x="50" y="67"/>
                </a:cubicBezTo>
                <a:cubicBezTo>
                  <a:pt x="48" y="64"/>
                  <a:pt x="48" y="64"/>
                  <a:pt x="48" y="64"/>
                </a:cubicBezTo>
                <a:cubicBezTo>
                  <a:pt x="49" y="60"/>
                  <a:pt x="49" y="60"/>
                  <a:pt x="49" y="60"/>
                </a:cubicBezTo>
                <a:cubicBezTo>
                  <a:pt x="56" y="60"/>
                  <a:pt x="56" y="60"/>
                  <a:pt x="56" y="60"/>
                </a:cubicBezTo>
                <a:cubicBezTo>
                  <a:pt x="58" y="64"/>
                  <a:pt x="58" y="64"/>
                  <a:pt x="58" y="64"/>
                </a:cubicBezTo>
                <a:cubicBezTo>
                  <a:pt x="56" y="67"/>
                  <a:pt x="56" y="67"/>
                  <a:pt x="56" y="67"/>
                </a:cubicBezTo>
                <a:cubicBezTo>
                  <a:pt x="59" y="83"/>
                  <a:pt x="59" y="83"/>
                  <a:pt x="59" y="83"/>
                </a:cubicBezTo>
                <a:cubicBezTo>
                  <a:pt x="65" y="68"/>
                  <a:pt x="65" y="68"/>
                  <a:pt x="65" y="68"/>
                </a:cubicBezTo>
                <a:cubicBezTo>
                  <a:pt x="66" y="54"/>
                  <a:pt x="66" y="54"/>
                  <a:pt x="66" y="54"/>
                </a:cubicBezTo>
                <a:cubicBezTo>
                  <a:pt x="69" y="56"/>
                  <a:pt x="72" y="58"/>
                  <a:pt x="74" y="59"/>
                </a:cubicBezTo>
                <a:cubicBezTo>
                  <a:pt x="75" y="73"/>
                  <a:pt x="75" y="73"/>
                  <a:pt x="75" y="73"/>
                </a:cubicBezTo>
                <a:cubicBezTo>
                  <a:pt x="70" y="73"/>
                  <a:pt x="70" y="73"/>
                  <a:pt x="70" y="73"/>
                </a:cubicBezTo>
                <a:cubicBezTo>
                  <a:pt x="69" y="74"/>
                  <a:pt x="69" y="74"/>
                  <a:pt x="69" y="74"/>
                </a:cubicBezTo>
                <a:cubicBezTo>
                  <a:pt x="74" y="79"/>
                  <a:pt x="74" y="79"/>
                  <a:pt x="74" y="79"/>
                </a:cubicBezTo>
                <a:cubicBezTo>
                  <a:pt x="72" y="81"/>
                  <a:pt x="67" y="91"/>
                  <a:pt x="63" y="98"/>
                </a:cubicBezTo>
                <a:cubicBezTo>
                  <a:pt x="63" y="98"/>
                  <a:pt x="63" y="98"/>
                  <a:pt x="63" y="98"/>
                </a:cubicBezTo>
                <a:cubicBezTo>
                  <a:pt x="63" y="98"/>
                  <a:pt x="63" y="98"/>
                  <a:pt x="63" y="98"/>
                </a:cubicBezTo>
                <a:cubicBezTo>
                  <a:pt x="62" y="100"/>
                  <a:pt x="62" y="101"/>
                  <a:pt x="61" y="102"/>
                </a:cubicBezTo>
                <a:cubicBezTo>
                  <a:pt x="62" y="101"/>
                  <a:pt x="63" y="101"/>
                  <a:pt x="63" y="100"/>
                </a:cubicBezTo>
                <a:cubicBezTo>
                  <a:pt x="69" y="92"/>
                  <a:pt x="75" y="79"/>
                  <a:pt x="76" y="79"/>
                </a:cubicBezTo>
                <a:cubicBezTo>
                  <a:pt x="76" y="78"/>
                  <a:pt x="76" y="78"/>
                  <a:pt x="76" y="78"/>
                </a:cubicBezTo>
                <a:cubicBezTo>
                  <a:pt x="72" y="75"/>
                  <a:pt x="72" y="75"/>
                  <a:pt x="72" y="75"/>
                </a:cubicBezTo>
                <a:cubicBezTo>
                  <a:pt x="77" y="76"/>
                  <a:pt x="77" y="76"/>
                  <a:pt x="77" y="76"/>
                </a:cubicBezTo>
                <a:cubicBezTo>
                  <a:pt x="75" y="59"/>
                  <a:pt x="75" y="59"/>
                  <a:pt x="75" y="59"/>
                </a:cubicBezTo>
                <a:cubicBezTo>
                  <a:pt x="98" y="67"/>
                  <a:pt x="98" y="67"/>
                  <a:pt x="98" y="67"/>
                </a:cubicBezTo>
                <a:cubicBezTo>
                  <a:pt x="103" y="77"/>
                  <a:pt x="103" y="90"/>
                  <a:pt x="103" y="104"/>
                </a:cubicBezTo>
                <a:cubicBezTo>
                  <a:pt x="85" y="104"/>
                  <a:pt x="85" y="104"/>
                  <a:pt x="85" y="104"/>
                </a:cubicBezTo>
                <a:cubicBezTo>
                  <a:pt x="85" y="91"/>
                  <a:pt x="85" y="91"/>
                  <a:pt x="85" y="91"/>
                </a:cubicBezTo>
                <a:cubicBezTo>
                  <a:pt x="84" y="92"/>
                  <a:pt x="84" y="92"/>
                  <a:pt x="84" y="92"/>
                </a:cubicBezTo>
                <a:cubicBezTo>
                  <a:pt x="80" y="104"/>
                  <a:pt x="80" y="104"/>
                  <a:pt x="80" y="104"/>
                </a:cubicBezTo>
                <a:cubicBezTo>
                  <a:pt x="56" y="104"/>
                  <a:pt x="56" y="104"/>
                  <a:pt x="56" y="104"/>
                </a:cubicBezTo>
                <a:cubicBezTo>
                  <a:pt x="50" y="104"/>
                  <a:pt x="50" y="104"/>
                  <a:pt x="50" y="104"/>
                </a:cubicBezTo>
                <a:cubicBezTo>
                  <a:pt x="25" y="104"/>
                  <a:pt x="25" y="104"/>
                  <a:pt x="25" y="104"/>
                </a:cubicBezTo>
                <a:cubicBezTo>
                  <a:pt x="21" y="92"/>
                  <a:pt x="21" y="92"/>
                  <a:pt x="21" y="92"/>
                </a:cubicBezTo>
                <a:cubicBezTo>
                  <a:pt x="20" y="91"/>
                  <a:pt x="20" y="91"/>
                  <a:pt x="20" y="91"/>
                </a:cubicBezTo>
                <a:cubicBezTo>
                  <a:pt x="20" y="104"/>
                  <a:pt x="20" y="104"/>
                  <a:pt x="20" y="104"/>
                </a:cubicBezTo>
                <a:cubicBezTo>
                  <a:pt x="0" y="104"/>
                  <a:pt x="0" y="104"/>
                  <a:pt x="0" y="104"/>
                </a:cubicBezTo>
                <a:cubicBezTo>
                  <a:pt x="0" y="86"/>
                  <a:pt x="1" y="74"/>
                  <a:pt x="5" y="67"/>
                </a:cubicBez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16" name="图片 306"/>
          <p:cNvSpPr>
            <a:spLocks noEditPoints="1"/>
          </p:cNvSpPr>
          <p:nvPr/>
        </p:nvSpPr>
        <p:spPr bwMode="auto">
          <a:xfrm>
            <a:off x="915467" y="4417908"/>
            <a:ext cx="232822" cy="231763"/>
          </a:xfrm>
          <a:custGeom>
            <a:avLst/>
            <a:gdLst>
              <a:gd name="T0" fmla="*/ 60 w 99"/>
              <a:gd name="T1" fmla="*/ 9 h 99"/>
              <a:gd name="T2" fmla="*/ 81 w 99"/>
              <a:gd name="T3" fmla="*/ 10 h 99"/>
              <a:gd name="T4" fmla="*/ 79 w 99"/>
              <a:gd name="T5" fmla="*/ 20 h 99"/>
              <a:gd name="T6" fmla="*/ 96 w 99"/>
              <a:gd name="T7" fmla="*/ 31 h 99"/>
              <a:gd name="T8" fmla="*/ 90 w 99"/>
              <a:gd name="T9" fmla="*/ 38 h 99"/>
              <a:gd name="T10" fmla="*/ 99 w 99"/>
              <a:gd name="T11" fmla="*/ 57 h 99"/>
              <a:gd name="T12" fmla="*/ 90 w 99"/>
              <a:gd name="T13" fmla="*/ 60 h 99"/>
              <a:gd name="T14" fmla="*/ 89 w 99"/>
              <a:gd name="T15" fmla="*/ 81 h 99"/>
              <a:gd name="T16" fmla="*/ 80 w 99"/>
              <a:gd name="T17" fmla="*/ 79 h 99"/>
              <a:gd name="T18" fmla="*/ 68 w 99"/>
              <a:gd name="T19" fmla="*/ 97 h 99"/>
              <a:gd name="T20" fmla="*/ 61 w 99"/>
              <a:gd name="T21" fmla="*/ 90 h 99"/>
              <a:gd name="T22" fmla="*/ 42 w 99"/>
              <a:gd name="T23" fmla="*/ 99 h 99"/>
              <a:gd name="T24" fmla="*/ 39 w 99"/>
              <a:gd name="T25" fmla="*/ 91 h 99"/>
              <a:gd name="T26" fmla="*/ 18 w 99"/>
              <a:gd name="T27" fmla="*/ 89 h 99"/>
              <a:gd name="T28" fmla="*/ 20 w 99"/>
              <a:gd name="T29" fmla="*/ 80 h 99"/>
              <a:gd name="T30" fmla="*/ 3 w 99"/>
              <a:gd name="T31" fmla="*/ 68 h 99"/>
              <a:gd name="T32" fmla="*/ 9 w 99"/>
              <a:gd name="T33" fmla="*/ 61 h 99"/>
              <a:gd name="T34" fmla="*/ 0 w 99"/>
              <a:gd name="T35" fmla="*/ 42 h 99"/>
              <a:gd name="T36" fmla="*/ 9 w 99"/>
              <a:gd name="T37" fmla="*/ 39 h 99"/>
              <a:gd name="T38" fmla="*/ 10 w 99"/>
              <a:gd name="T39" fmla="*/ 18 h 99"/>
              <a:gd name="T40" fmla="*/ 19 w 99"/>
              <a:gd name="T41" fmla="*/ 20 h 99"/>
              <a:gd name="T42" fmla="*/ 31 w 99"/>
              <a:gd name="T43" fmla="*/ 3 h 99"/>
              <a:gd name="T44" fmla="*/ 38 w 99"/>
              <a:gd name="T45" fmla="*/ 9 h 99"/>
              <a:gd name="T46" fmla="*/ 57 w 99"/>
              <a:gd name="T47" fmla="*/ 0 h 99"/>
              <a:gd name="T48" fmla="*/ 36 w 99"/>
              <a:gd name="T49" fmla="*/ 58 h 99"/>
              <a:gd name="T50" fmla="*/ 45 w 99"/>
              <a:gd name="T51" fmla="*/ 47 h 99"/>
              <a:gd name="T52" fmla="*/ 58 w 99"/>
              <a:gd name="T53" fmla="*/ 55 h 99"/>
              <a:gd name="T54" fmla="*/ 64 w 99"/>
              <a:gd name="T55" fmla="*/ 56 h 99"/>
              <a:gd name="T56" fmla="*/ 54 w 99"/>
              <a:gd name="T57" fmla="*/ 54 h 99"/>
              <a:gd name="T58" fmla="*/ 58 w 99"/>
              <a:gd name="T59" fmla="*/ 69 h 99"/>
              <a:gd name="T60" fmla="*/ 71 w 99"/>
              <a:gd name="T61" fmla="*/ 71 h 99"/>
              <a:gd name="T62" fmla="*/ 71 w 99"/>
              <a:gd name="T63" fmla="*/ 28 h 99"/>
              <a:gd name="T64" fmla="*/ 28 w 99"/>
              <a:gd name="T65" fmla="*/ 28 h 99"/>
              <a:gd name="T66" fmla="*/ 28 w 99"/>
              <a:gd name="T67" fmla="*/ 71 h 99"/>
              <a:gd name="T68" fmla="*/ 55 w 99"/>
              <a:gd name="T69" fmla="*/ 79 h 99"/>
              <a:gd name="T70" fmla="*/ 48 w 99"/>
              <a:gd name="T71" fmla="*/ 66 h 99"/>
              <a:gd name="T72" fmla="*/ 35 w 99"/>
              <a:gd name="T73" fmla="*/ 75 h 99"/>
              <a:gd name="T74" fmla="*/ 42 w 99"/>
              <a:gd name="T75" fmla="*/ 71 h 99"/>
              <a:gd name="T76" fmla="*/ 45 w 99"/>
              <a:gd name="T77" fmla="*/ 52 h 99"/>
              <a:gd name="T78" fmla="*/ 38 w 99"/>
              <a:gd name="T79" fmla="*/ 59 h 99"/>
              <a:gd name="T80" fmla="*/ 51 w 99"/>
              <a:gd name="T81" fmla="*/ 37 h 99"/>
              <a:gd name="T82" fmla="*/ 51 w 99"/>
              <a:gd name="T83" fmla="*/ 46 h 99"/>
              <a:gd name="T84" fmla="*/ 51 w 99"/>
              <a:gd name="T85" fmla="*/ 37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9" h="99">
                <a:moveTo>
                  <a:pt x="59" y="8"/>
                </a:moveTo>
                <a:cubicBezTo>
                  <a:pt x="59" y="9"/>
                  <a:pt x="60" y="9"/>
                  <a:pt x="60" y="9"/>
                </a:cubicBezTo>
                <a:cubicBezTo>
                  <a:pt x="66" y="2"/>
                  <a:pt x="66" y="2"/>
                  <a:pt x="66" y="2"/>
                </a:cubicBezTo>
                <a:cubicBezTo>
                  <a:pt x="81" y="10"/>
                  <a:pt x="81" y="10"/>
                  <a:pt x="81" y="10"/>
                </a:cubicBezTo>
                <a:cubicBezTo>
                  <a:pt x="78" y="19"/>
                  <a:pt x="78" y="19"/>
                  <a:pt x="78" y="19"/>
                </a:cubicBezTo>
                <a:cubicBezTo>
                  <a:pt x="78" y="19"/>
                  <a:pt x="79" y="19"/>
                  <a:pt x="79" y="20"/>
                </a:cubicBezTo>
                <a:cubicBezTo>
                  <a:pt x="88" y="17"/>
                  <a:pt x="88" y="17"/>
                  <a:pt x="88" y="17"/>
                </a:cubicBezTo>
                <a:cubicBezTo>
                  <a:pt x="96" y="31"/>
                  <a:pt x="96" y="31"/>
                  <a:pt x="96" y="31"/>
                </a:cubicBezTo>
                <a:cubicBezTo>
                  <a:pt x="90" y="37"/>
                  <a:pt x="90" y="37"/>
                  <a:pt x="90" y="37"/>
                </a:cubicBezTo>
                <a:cubicBezTo>
                  <a:pt x="90" y="38"/>
                  <a:pt x="90" y="38"/>
                  <a:pt x="90" y="38"/>
                </a:cubicBezTo>
                <a:cubicBezTo>
                  <a:pt x="99" y="40"/>
                  <a:pt x="99" y="40"/>
                  <a:pt x="99" y="40"/>
                </a:cubicBezTo>
                <a:cubicBezTo>
                  <a:pt x="99" y="57"/>
                  <a:pt x="99" y="57"/>
                  <a:pt x="99" y="57"/>
                </a:cubicBezTo>
                <a:cubicBezTo>
                  <a:pt x="91" y="59"/>
                  <a:pt x="91" y="59"/>
                  <a:pt x="91" y="59"/>
                </a:cubicBezTo>
                <a:cubicBezTo>
                  <a:pt x="91" y="59"/>
                  <a:pt x="90" y="60"/>
                  <a:pt x="90" y="60"/>
                </a:cubicBezTo>
                <a:cubicBezTo>
                  <a:pt x="97" y="67"/>
                  <a:pt x="97" y="67"/>
                  <a:pt x="97" y="67"/>
                </a:cubicBezTo>
                <a:cubicBezTo>
                  <a:pt x="89" y="81"/>
                  <a:pt x="89" y="81"/>
                  <a:pt x="89" y="81"/>
                </a:cubicBezTo>
                <a:cubicBezTo>
                  <a:pt x="80" y="78"/>
                  <a:pt x="80" y="78"/>
                  <a:pt x="80" y="78"/>
                </a:cubicBezTo>
                <a:cubicBezTo>
                  <a:pt x="80" y="79"/>
                  <a:pt x="80" y="79"/>
                  <a:pt x="80" y="79"/>
                </a:cubicBezTo>
                <a:cubicBezTo>
                  <a:pt x="82" y="88"/>
                  <a:pt x="82" y="88"/>
                  <a:pt x="82" y="88"/>
                </a:cubicBezTo>
                <a:cubicBezTo>
                  <a:pt x="68" y="97"/>
                  <a:pt x="68" y="97"/>
                  <a:pt x="68" y="97"/>
                </a:cubicBezTo>
                <a:cubicBezTo>
                  <a:pt x="62" y="90"/>
                  <a:pt x="62" y="90"/>
                  <a:pt x="62" y="90"/>
                </a:cubicBezTo>
                <a:cubicBezTo>
                  <a:pt x="62" y="90"/>
                  <a:pt x="61" y="90"/>
                  <a:pt x="61" y="90"/>
                </a:cubicBezTo>
                <a:cubicBezTo>
                  <a:pt x="59" y="99"/>
                  <a:pt x="59" y="99"/>
                  <a:pt x="59" y="99"/>
                </a:cubicBezTo>
                <a:cubicBezTo>
                  <a:pt x="42" y="99"/>
                  <a:pt x="42" y="99"/>
                  <a:pt x="42" y="99"/>
                </a:cubicBezTo>
                <a:cubicBezTo>
                  <a:pt x="40" y="91"/>
                  <a:pt x="40" y="91"/>
                  <a:pt x="40" y="91"/>
                </a:cubicBezTo>
                <a:cubicBezTo>
                  <a:pt x="40" y="91"/>
                  <a:pt x="39" y="91"/>
                  <a:pt x="39" y="91"/>
                </a:cubicBezTo>
                <a:cubicBezTo>
                  <a:pt x="33" y="97"/>
                  <a:pt x="33" y="97"/>
                  <a:pt x="33" y="97"/>
                </a:cubicBezTo>
                <a:cubicBezTo>
                  <a:pt x="18" y="89"/>
                  <a:pt x="18" y="89"/>
                  <a:pt x="18" y="89"/>
                </a:cubicBezTo>
                <a:cubicBezTo>
                  <a:pt x="21" y="81"/>
                  <a:pt x="21" y="81"/>
                  <a:pt x="21" y="81"/>
                </a:cubicBezTo>
                <a:cubicBezTo>
                  <a:pt x="20" y="80"/>
                  <a:pt x="20" y="80"/>
                  <a:pt x="20" y="80"/>
                </a:cubicBezTo>
                <a:cubicBezTo>
                  <a:pt x="11" y="83"/>
                  <a:pt x="11" y="83"/>
                  <a:pt x="11" y="83"/>
                </a:cubicBezTo>
                <a:cubicBezTo>
                  <a:pt x="3" y="68"/>
                  <a:pt x="3" y="68"/>
                  <a:pt x="3" y="68"/>
                </a:cubicBezTo>
                <a:cubicBezTo>
                  <a:pt x="9" y="62"/>
                  <a:pt x="9" y="62"/>
                  <a:pt x="9" y="62"/>
                </a:cubicBezTo>
                <a:cubicBezTo>
                  <a:pt x="9" y="62"/>
                  <a:pt x="9" y="61"/>
                  <a:pt x="9" y="61"/>
                </a:cubicBezTo>
                <a:cubicBezTo>
                  <a:pt x="0" y="59"/>
                  <a:pt x="0" y="59"/>
                  <a:pt x="0" y="59"/>
                </a:cubicBezTo>
                <a:cubicBezTo>
                  <a:pt x="0" y="42"/>
                  <a:pt x="0" y="42"/>
                  <a:pt x="0" y="42"/>
                </a:cubicBezTo>
                <a:cubicBezTo>
                  <a:pt x="8" y="40"/>
                  <a:pt x="8" y="40"/>
                  <a:pt x="8" y="40"/>
                </a:cubicBezTo>
                <a:cubicBezTo>
                  <a:pt x="8" y="40"/>
                  <a:pt x="8" y="39"/>
                  <a:pt x="9" y="39"/>
                </a:cubicBezTo>
                <a:cubicBezTo>
                  <a:pt x="2" y="33"/>
                  <a:pt x="2" y="33"/>
                  <a:pt x="2" y="33"/>
                </a:cubicBezTo>
                <a:cubicBezTo>
                  <a:pt x="10" y="18"/>
                  <a:pt x="10" y="18"/>
                  <a:pt x="10" y="18"/>
                </a:cubicBezTo>
                <a:cubicBezTo>
                  <a:pt x="18" y="21"/>
                  <a:pt x="18" y="21"/>
                  <a:pt x="18" y="21"/>
                </a:cubicBezTo>
                <a:cubicBezTo>
                  <a:pt x="19" y="21"/>
                  <a:pt x="19" y="20"/>
                  <a:pt x="19" y="20"/>
                </a:cubicBezTo>
                <a:cubicBezTo>
                  <a:pt x="17" y="11"/>
                  <a:pt x="17" y="11"/>
                  <a:pt x="17" y="11"/>
                </a:cubicBezTo>
                <a:cubicBezTo>
                  <a:pt x="31" y="3"/>
                  <a:pt x="31" y="3"/>
                  <a:pt x="31" y="3"/>
                </a:cubicBezTo>
                <a:cubicBezTo>
                  <a:pt x="37" y="9"/>
                  <a:pt x="37" y="9"/>
                  <a:pt x="37" y="9"/>
                </a:cubicBezTo>
                <a:cubicBezTo>
                  <a:pt x="37" y="9"/>
                  <a:pt x="38" y="9"/>
                  <a:pt x="38" y="9"/>
                </a:cubicBezTo>
                <a:cubicBezTo>
                  <a:pt x="40" y="0"/>
                  <a:pt x="40" y="0"/>
                  <a:pt x="40" y="0"/>
                </a:cubicBezTo>
                <a:cubicBezTo>
                  <a:pt x="57" y="0"/>
                  <a:pt x="57" y="0"/>
                  <a:pt x="57" y="0"/>
                </a:cubicBezTo>
                <a:cubicBezTo>
                  <a:pt x="59" y="8"/>
                  <a:pt x="59" y="8"/>
                  <a:pt x="59" y="8"/>
                </a:cubicBezTo>
                <a:close/>
                <a:moveTo>
                  <a:pt x="36" y="58"/>
                </a:moveTo>
                <a:cubicBezTo>
                  <a:pt x="37" y="52"/>
                  <a:pt x="37" y="52"/>
                  <a:pt x="37" y="52"/>
                </a:cubicBezTo>
                <a:cubicBezTo>
                  <a:pt x="45" y="47"/>
                  <a:pt x="45" y="47"/>
                  <a:pt x="45" y="47"/>
                </a:cubicBezTo>
                <a:cubicBezTo>
                  <a:pt x="56" y="47"/>
                  <a:pt x="56" y="47"/>
                  <a:pt x="56" y="47"/>
                </a:cubicBezTo>
                <a:cubicBezTo>
                  <a:pt x="58" y="55"/>
                  <a:pt x="58" y="55"/>
                  <a:pt x="58" y="55"/>
                </a:cubicBezTo>
                <a:cubicBezTo>
                  <a:pt x="64" y="55"/>
                  <a:pt x="64" y="55"/>
                  <a:pt x="64" y="55"/>
                </a:cubicBezTo>
                <a:cubicBezTo>
                  <a:pt x="64" y="56"/>
                  <a:pt x="64" y="56"/>
                  <a:pt x="64" y="56"/>
                </a:cubicBezTo>
                <a:cubicBezTo>
                  <a:pt x="56" y="58"/>
                  <a:pt x="56" y="58"/>
                  <a:pt x="56" y="58"/>
                </a:cubicBezTo>
                <a:cubicBezTo>
                  <a:pt x="54" y="54"/>
                  <a:pt x="54" y="54"/>
                  <a:pt x="54" y="54"/>
                </a:cubicBezTo>
                <a:cubicBezTo>
                  <a:pt x="52" y="62"/>
                  <a:pt x="52" y="62"/>
                  <a:pt x="52" y="62"/>
                </a:cubicBezTo>
                <a:cubicBezTo>
                  <a:pt x="58" y="69"/>
                  <a:pt x="58" y="69"/>
                  <a:pt x="58" y="69"/>
                </a:cubicBezTo>
                <a:cubicBezTo>
                  <a:pt x="58" y="79"/>
                  <a:pt x="58" y="79"/>
                  <a:pt x="58" y="79"/>
                </a:cubicBezTo>
                <a:cubicBezTo>
                  <a:pt x="63" y="77"/>
                  <a:pt x="67" y="74"/>
                  <a:pt x="71" y="71"/>
                </a:cubicBezTo>
                <a:cubicBezTo>
                  <a:pt x="76" y="66"/>
                  <a:pt x="80" y="58"/>
                  <a:pt x="80" y="50"/>
                </a:cubicBezTo>
                <a:cubicBezTo>
                  <a:pt x="80" y="41"/>
                  <a:pt x="76" y="34"/>
                  <a:pt x="71" y="28"/>
                </a:cubicBezTo>
                <a:cubicBezTo>
                  <a:pt x="65" y="23"/>
                  <a:pt x="58" y="19"/>
                  <a:pt x="49" y="19"/>
                </a:cubicBezTo>
                <a:cubicBezTo>
                  <a:pt x="41" y="19"/>
                  <a:pt x="34" y="23"/>
                  <a:pt x="28" y="28"/>
                </a:cubicBezTo>
                <a:cubicBezTo>
                  <a:pt x="23" y="34"/>
                  <a:pt x="19" y="41"/>
                  <a:pt x="19" y="50"/>
                </a:cubicBezTo>
                <a:cubicBezTo>
                  <a:pt x="19" y="58"/>
                  <a:pt x="23" y="66"/>
                  <a:pt x="28" y="71"/>
                </a:cubicBezTo>
                <a:cubicBezTo>
                  <a:pt x="34" y="76"/>
                  <a:pt x="41" y="80"/>
                  <a:pt x="49" y="80"/>
                </a:cubicBezTo>
                <a:cubicBezTo>
                  <a:pt x="52" y="80"/>
                  <a:pt x="54" y="80"/>
                  <a:pt x="55" y="79"/>
                </a:cubicBezTo>
                <a:cubicBezTo>
                  <a:pt x="53" y="70"/>
                  <a:pt x="53" y="70"/>
                  <a:pt x="53" y="70"/>
                </a:cubicBezTo>
                <a:cubicBezTo>
                  <a:pt x="48" y="66"/>
                  <a:pt x="48" y="66"/>
                  <a:pt x="48" y="66"/>
                </a:cubicBezTo>
                <a:cubicBezTo>
                  <a:pt x="47" y="69"/>
                  <a:pt x="45" y="73"/>
                  <a:pt x="45" y="73"/>
                </a:cubicBezTo>
                <a:cubicBezTo>
                  <a:pt x="35" y="75"/>
                  <a:pt x="35" y="75"/>
                  <a:pt x="35" y="75"/>
                </a:cubicBezTo>
                <a:cubicBezTo>
                  <a:pt x="35" y="73"/>
                  <a:pt x="35" y="73"/>
                  <a:pt x="35" y="73"/>
                </a:cubicBezTo>
                <a:cubicBezTo>
                  <a:pt x="42" y="71"/>
                  <a:pt x="42" y="71"/>
                  <a:pt x="42" y="71"/>
                </a:cubicBezTo>
                <a:cubicBezTo>
                  <a:pt x="44" y="61"/>
                  <a:pt x="44" y="61"/>
                  <a:pt x="44" y="61"/>
                </a:cubicBezTo>
                <a:cubicBezTo>
                  <a:pt x="45" y="52"/>
                  <a:pt x="45" y="52"/>
                  <a:pt x="45" y="52"/>
                </a:cubicBezTo>
                <a:cubicBezTo>
                  <a:pt x="41" y="54"/>
                  <a:pt x="41" y="54"/>
                  <a:pt x="41" y="54"/>
                </a:cubicBezTo>
                <a:cubicBezTo>
                  <a:pt x="38" y="59"/>
                  <a:pt x="38" y="59"/>
                  <a:pt x="38" y="59"/>
                </a:cubicBezTo>
                <a:cubicBezTo>
                  <a:pt x="36" y="58"/>
                  <a:pt x="36" y="58"/>
                  <a:pt x="36" y="58"/>
                </a:cubicBezTo>
                <a:close/>
                <a:moveTo>
                  <a:pt x="51" y="37"/>
                </a:moveTo>
                <a:cubicBezTo>
                  <a:pt x="48" y="37"/>
                  <a:pt x="46" y="39"/>
                  <a:pt x="46" y="41"/>
                </a:cubicBezTo>
                <a:cubicBezTo>
                  <a:pt x="46" y="44"/>
                  <a:pt x="48" y="46"/>
                  <a:pt x="51" y="46"/>
                </a:cubicBezTo>
                <a:cubicBezTo>
                  <a:pt x="53" y="46"/>
                  <a:pt x="55" y="44"/>
                  <a:pt x="55" y="41"/>
                </a:cubicBezTo>
                <a:cubicBezTo>
                  <a:pt x="55" y="39"/>
                  <a:pt x="53" y="37"/>
                  <a:pt x="51" y="37"/>
                </a:cubicBez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17" name="图片 307"/>
          <p:cNvSpPr>
            <a:spLocks noEditPoints="1"/>
          </p:cNvSpPr>
          <p:nvPr/>
        </p:nvSpPr>
        <p:spPr bwMode="auto">
          <a:xfrm>
            <a:off x="1336662" y="4396742"/>
            <a:ext cx="262453" cy="269862"/>
          </a:xfrm>
          <a:custGeom>
            <a:avLst/>
            <a:gdLst>
              <a:gd name="T0" fmla="*/ 43 w 112"/>
              <a:gd name="T1" fmla="*/ 115 h 115"/>
              <a:gd name="T2" fmla="*/ 52 w 112"/>
              <a:gd name="T3" fmla="*/ 81 h 115"/>
              <a:gd name="T4" fmla="*/ 47 w 112"/>
              <a:gd name="T5" fmla="*/ 63 h 115"/>
              <a:gd name="T6" fmla="*/ 33 w 112"/>
              <a:gd name="T7" fmla="*/ 53 h 115"/>
              <a:gd name="T8" fmla="*/ 60 w 112"/>
              <a:gd name="T9" fmla="*/ 45 h 115"/>
              <a:gd name="T10" fmla="*/ 38 w 112"/>
              <a:gd name="T11" fmla="*/ 12 h 115"/>
              <a:gd name="T12" fmla="*/ 22 w 112"/>
              <a:gd name="T13" fmla="*/ 63 h 115"/>
              <a:gd name="T14" fmla="*/ 23 w 112"/>
              <a:gd name="T15" fmla="*/ 81 h 115"/>
              <a:gd name="T16" fmla="*/ 6 w 112"/>
              <a:gd name="T17" fmla="*/ 88 h 115"/>
              <a:gd name="T18" fmla="*/ 83 w 112"/>
              <a:gd name="T19" fmla="*/ 17 h 115"/>
              <a:gd name="T20" fmla="*/ 112 w 112"/>
              <a:gd name="T21" fmla="*/ 2 h 115"/>
              <a:gd name="T22" fmla="*/ 74 w 112"/>
              <a:gd name="T23" fmla="*/ 41 h 115"/>
              <a:gd name="T24" fmla="*/ 68 w 112"/>
              <a:gd name="T25" fmla="*/ 38 h 115"/>
              <a:gd name="T26" fmla="*/ 64 w 112"/>
              <a:gd name="T27" fmla="*/ 54 h 115"/>
              <a:gd name="T28" fmla="*/ 71 w 112"/>
              <a:gd name="T29" fmla="*/ 55 h 115"/>
              <a:gd name="T30" fmla="*/ 73 w 112"/>
              <a:gd name="T31" fmla="*/ 4 h 115"/>
              <a:gd name="T32" fmla="*/ 68 w 112"/>
              <a:gd name="T33" fmla="*/ 29 h 115"/>
              <a:gd name="T34" fmla="*/ 78 w 112"/>
              <a:gd name="T35" fmla="*/ 22 h 115"/>
              <a:gd name="T36" fmla="*/ 52 w 112"/>
              <a:gd name="T37" fmla="*/ 55 h 115"/>
              <a:gd name="T38" fmla="*/ 52 w 112"/>
              <a:gd name="T39" fmla="*/ 54 h 115"/>
              <a:gd name="T40" fmla="*/ 52 w 112"/>
              <a:gd name="T41" fmla="*/ 53 h 115"/>
              <a:gd name="T42" fmla="*/ 52 w 112"/>
              <a:gd name="T43" fmla="*/ 52 h 115"/>
              <a:gd name="T44" fmla="*/ 52 w 112"/>
              <a:gd name="T45" fmla="*/ 51 h 115"/>
              <a:gd name="T46" fmla="*/ 52 w 112"/>
              <a:gd name="T47" fmla="*/ 51 h 115"/>
              <a:gd name="T48" fmla="*/ 59 w 112"/>
              <a:gd name="T49" fmla="*/ 52 h 115"/>
              <a:gd name="T50" fmla="*/ 59 w 112"/>
              <a:gd name="T51" fmla="*/ 52 h 115"/>
              <a:gd name="T52" fmla="*/ 59 w 112"/>
              <a:gd name="T53" fmla="*/ 53 h 115"/>
              <a:gd name="T54" fmla="*/ 59 w 112"/>
              <a:gd name="T55" fmla="*/ 54 h 115"/>
              <a:gd name="T56" fmla="*/ 59 w 112"/>
              <a:gd name="T57" fmla="*/ 55 h 115"/>
              <a:gd name="T58" fmla="*/ 41 w 112"/>
              <a:gd name="T59" fmla="*/ 27 h 115"/>
              <a:gd name="T60" fmla="*/ 36 w 112"/>
              <a:gd name="T61" fmla="*/ 27 h 115"/>
              <a:gd name="T62" fmla="*/ 39 w 112"/>
              <a:gd name="T63" fmla="*/ 29 h 115"/>
              <a:gd name="T64" fmla="*/ 47 w 112"/>
              <a:gd name="T65" fmla="*/ 39 h 115"/>
              <a:gd name="T66" fmla="*/ 39 w 112"/>
              <a:gd name="T67" fmla="*/ 43 h 115"/>
              <a:gd name="T68" fmla="*/ 37 w 112"/>
              <a:gd name="T69" fmla="*/ 43 h 115"/>
              <a:gd name="T70" fmla="*/ 30 w 112"/>
              <a:gd name="T71" fmla="*/ 39 h 115"/>
              <a:gd name="T72" fmla="*/ 36 w 112"/>
              <a:gd name="T73" fmla="*/ 38 h 115"/>
              <a:gd name="T74" fmla="*/ 41 w 112"/>
              <a:gd name="T75" fmla="*/ 35 h 115"/>
              <a:gd name="T76" fmla="*/ 33 w 112"/>
              <a:gd name="T77" fmla="*/ 32 h 115"/>
              <a:gd name="T78" fmla="*/ 32 w 112"/>
              <a:gd name="T79" fmla="*/ 23 h 115"/>
              <a:gd name="T80" fmla="*/ 39 w 112"/>
              <a:gd name="T81" fmla="*/ 20 h 115"/>
              <a:gd name="T82" fmla="*/ 47 w 112"/>
              <a:gd name="T83" fmla="*/ 26 h 115"/>
              <a:gd name="T84" fmla="*/ 38 w 112"/>
              <a:gd name="T85" fmla="*/ 47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2" h="115">
                <a:moveTo>
                  <a:pt x="6" y="88"/>
                </a:moveTo>
                <a:cubicBezTo>
                  <a:pt x="10" y="115"/>
                  <a:pt x="10" y="115"/>
                  <a:pt x="10" y="115"/>
                </a:cubicBezTo>
                <a:cubicBezTo>
                  <a:pt x="43" y="115"/>
                  <a:pt x="43" y="115"/>
                  <a:pt x="43" y="115"/>
                </a:cubicBezTo>
                <a:cubicBezTo>
                  <a:pt x="47" y="88"/>
                  <a:pt x="47" y="88"/>
                  <a:pt x="47" y="88"/>
                </a:cubicBezTo>
                <a:cubicBezTo>
                  <a:pt x="52" y="88"/>
                  <a:pt x="52" y="88"/>
                  <a:pt x="52" y="88"/>
                </a:cubicBezTo>
                <a:cubicBezTo>
                  <a:pt x="52" y="81"/>
                  <a:pt x="52" y="81"/>
                  <a:pt x="52" y="81"/>
                </a:cubicBezTo>
                <a:cubicBezTo>
                  <a:pt x="30" y="81"/>
                  <a:pt x="30" y="81"/>
                  <a:pt x="30" y="81"/>
                </a:cubicBezTo>
                <a:cubicBezTo>
                  <a:pt x="30" y="79"/>
                  <a:pt x="29" y="78"/>
                  <a:pt x="29" y="76"/>
                </a:cubicBezTo>
                <a:cubicBezTo>
                  <a:pt x="37" y="78"/>
                  <a:pt x="43" y="69"/>
                  <a:pt x="47" y="63"/>
                </a:cubicBezTo>
                <a:cubicBezTo>
                  <a:pt x="41" y="63"/>
                  <a:pt x="32" y="65"/>
                  <a:pt x="28" y="70"/>
                </a:cubicBezTo>
                <a:cubicBezTo>
                  <a:pt x="27" y="69"/>
                  <a:pt x="27" y="68"/>
                  <a:pt x="28" y="67"/>
                </a:cubicBezTo>
                <a:cubicBezTo>
                  <a:pt x="28" y="62"/>
                  <a:pt x="30" y="57"/>
                  <a:pt x="33" y="53"/>
                </a:cubicBezTo>
                <a:cubicBezTo>
                  <a:pt x="35" y="53"/>
                  <a:pt x="37" y="53"/>
                  <a:pt x="38" y="53"/>
                </a:cubicBezTo>
                <a:cubicBezTo>
                  <a:pt x="46" y="53"/>
                  <a:pt x="52" y="50"/>
                  <a:pt x="56" y="44"/>
                </a:cubicBezTo>
                <a:cubicBezTo>
                  <a:pt x="60" y="45"/>
                  <a:pt x="60" y="45"/>
                  <a:pt x="60" y="45"/>
                </a:cubicBezTo>
                <a:cubicBezTo>
                  <a:pt x="61" y="41"/>
                  <a:pt x="62" y="37"/>
                  <a:pt x="64" y="33"/>
                </a:cubicBezTo>
                <a:cubicBezTo>
                  <a:pt x="59" y="30"/>
                  <a:pt x="59" y="30"/>
                  <a:pt x="59" y="30"/>
                </a:cubicBezTo>
                <a:cubicBezTo>
                  <a:pt x="58" y="20"/>
                  <a:pt x="49" y="12"/>
                  <a:pt x="38" y="12"/>
                </a:cubicBezTo>
                <a:cubicBezTo>
                  <a:pt x="27" y="12"/>
                  <a:pt x="18" y="21"/>
                  <a:pt x="18" y="32"/>
                </a:cubicBezTo>
                <a:cubicBezTo>
                  <a:pt x="18" y="40"/>
                  <a:pt x="21" y="46"/>
                  <a:pt x="27" y="50"/>
                </a:cubicBezTo>
                <a:cubicBezTo>
                  <a:pt x="24" y="54"/>
                  <a:pt x="23" y="58"/>
                  <a:pt x="22" y="63"/>
                </a:cubicBezTo>
                <a:cubicBezTo>
                  <a:pt x="18" y="57"/>
                  <a:pt x="8" y="54"/>
                  <a:pt x="2" y="54"/>
                </a:cubicBezTo>
                <a:cubicBezTo>
                  <a:pt x="5" y="61"/>
                  <a:pt x="13" y="70"/>
                  <a:pt x="21" y="68"/>
                </a:cubicBezTo>
                <a:cubicBezTo>
                  <a:pt x="21" y="72"/>
                  <a:pt x="22" y="77"/>
                  <a:pt x="23" y="81"/>
                </a:cubicBezTo>
                <a:cubicBezTo>
                  <a:pt x="0" y="81"/>
                  <a:pt x="0" y="81"/>
                  <a:pt x="0" y="81"/>
                </a:cubicBezTo>
                <a:cubicBezTo>
                  <a:pt x="0" y="88"/>
                  <a:pt x="0" y="88"/>
                  <a:pt x="0" y="88"/>
                </a:cubicBezTo>
                <a:cubicBezTo>
                  <a:pt x="6" y="88"/>
                  <a:pt x="6" y="88"/>
                  <a:pt x="6" y="88"/>
                </a:cubicBezTo>
                <a:close/>
                <a:moveTo>
                  <a:pt x="97" y="18"/>
                </a:moveTo>
                <a:cubicBezTo>
                  <a:pt x="88" y="34"/>
                  <a:pt x="88" y="34"/>
                  <a:pt x="88" y="34"/>
                </a:cubicBezTo>
                <a:cubicBezTo>
                  <a:pt x="83" y="17"/>
                  <a:pt x="83" y="17"/>
                  <a:pt x="83" y="17"/>
                </a:cubicBezTo>
                <a:cubicBezTo>
                  <a:pt x="79" y="0"/>
                  <a:pt x="79" y="0"/>
                  <a:pt x="79" y="0"/>
                </a:cubicBezTo>
                <a:cubicBezTo>
                  <a:pt x="94" y="8"/>
                  <a:pt x="94" y="8"/>
                  <a:pt x="94" y="8"/>
                </a:cubicBezTo>
                <a:cubicBezTo>
                  <a:pt x="112" y="2"/>
                  <a:pt x="112" y="2"/>
                  <a:pt x="112" y="2"/>
                </a:cubicBezTo>
                <a:cubicBezTo>
                  <a:pt x="112" y="15"/>
                  <a:pt x="112" y="15"/>
                  <a:pt x="112" y="15"/>
                </a:cubicBezTo>
                <a:cubicBezTo>
                  <a:pt x="97" y="18"/>
                  <a:pt x="97" y="18"/>
                  <a:pt x="97" y="18"/>
                </a:cubicBezTo>
                <a:close/>
                <a:moveTo>
                  <a:pt x="74" y="41"/>
                </a:moveTo>
                <a:cubicBezTo>
                  <a:pt x="75" y="38"/>
                  <a:pt x="78" y="35"/>
                  <a:pt x="82" y="34"/>
                </a:cubicBezTo>
                <a:cubicBezTo>
                  <a:pt x="79" y="28"/>
                  <a:pt x="79" y="28"/>
                  <a:pt x="79" y="28"/>
                </a:cubicBezTo>
                <a:cubicBezTo>
                  <a:pt x="74" y="30"/>
                  <a:pt x="70" y="33"/>
                  <a:pt x="68" y="38"/>
                </a:cubicBezTo>
                <a:cubicBezTo>
                  <a:pt x="74" y="41"/>
                  <a:pt x="74" y="41"/>
                  <a:pt x="74" y="41"/>
                </a:cubicBezTo>
                <a:close/>
                <a:moveTo>
                  <a:pt x="71" y="55"/>
                </a:moveTo>
                <a:cubicBezTo>
                  <a:pt x="64" y="54"/>
                  <a:pt x="64" y="54"/>
                  <a:pt x="64" y="54"/>
                </a:cubicBezTo>
                <a:cubicBezTo>
                  <a:pt x="64" y="51"/>
                  <a:pt x="65" y="48"/>
                  <a:pt x="65" y="45"/>
                </a:cubicBezTo>
                <a:cubicBezTo>
                  <a:pt x="72" y="47"/>
                  <a:pt x="72" y="47"/>
                  <a:pt x="72" y="47"/>
                </a:cubicBezTo>
                <a:cubicBezTo>
                  <a:pt x="71" y="50"/>
                  <a:pt x="71" y="52"/>
                  <a:pt x="71" y="55"/>
                </a:cubicBezTo>
                <a:close/>
                <a:moveTo>
                  <a:pt x="64" y="16"/>
                </a:moveTo>
                <a:cubicBezTo>
                  <a:pt x="60" y="11"/>
                  <a:pt x="60" y="11"/>
                  <a:pt x="60" y="11"/>
                </a:cubicBezTo>
                <a:cubicBezTo>
                  <a:pt x="64" y="8"/>
                  <a:pt x="68" y="5"/>
                  <a:pt x="73" y="4"/>
                </a:cubicBezTo>
                <a:cubicBezTo>
                  <a:pt x="75" y="10"/>
                  <a:pt x="75" y="10"/>
                  <a:pt x="75" y="10"/>
                </a:cubicBezTo>
                <a:cubicBezTo>
                  <a:pt x="71" y="11"/>
                  <a:pt x="67" y="14"/>
                  <a:pt x="64" y="16"/>
                </a:cubicBezTo>
                <a:close/>
                <a:moveTo>
                  <a:pt x="68" y="29"/>
                </a:moveTo>
                <a:cubicBezTo>
                  <a:pt x="64" y="24"/>
                  <a:pt x="64" y="24"/>
                  <a:pt x="64" y="24"/>
                </a:cubicBezTo>
                <a:cubicBezTo>
                  <a:pt x="67" y="20"/>
                  <a:pt x="72" y="18"/>
                  <a:pt x="76" y="16"/>
                </a:cubicBezTo>
                <a:cubicBezTo>
                  <a:pt x="78" y="22"/>
                  <a:pt x="78" y="22"/>
                  <a:pt x="78" y="22"/>
                </a:cubicBezTo>
                <a:cubicBezTo>
                  <a:pt x="75" y="24"/>
                  <a:pt x="71" y="26"/>
                  <a:pt x="68" y="29"/>
                </a:cubicBezTo>
                <a:close/>
                <a:moveTo>
                  <a:pt x="59" y="55"/>
                </a:moveTo>
                <a:cubicBezTo>
                  <a:pt x="52" y="55"/>
                  <a:pt x="52" y="55"/>
                  <a:pt x="52" y="55"/>
                </a:cubicBezTo>
                <a:cubicBezTo>
                  <a:pt x="52" y="54"/>
                  <a:pt x="52" y="54"/>
                  <a:pt x="52" y="54"/>
                </a:cubicBezTo>
                <a:cubicBezTo>
                  <a:pt x="52" y="54"/>
                  <a:pt x="52" y="54"/>
                  <a:pt x="52" y="54"/>
                </a:cubicBezTo>
                <a:cubicBezTo>
                  <a:pt x="52" y="54"/>
                  <a:pt x="52" y="54"/>
                  <a:pt x="52" y="54"/>
                </a:cubicBezTo>
                <a:cubicBezTo>
                  <a:pt x="52" y="54"/>
                  <a:pt x="52" y="54"/>
                  <a:pt x="52" y="54"/>
                </a:cubicBezTo>
                <a:cubicBezTo>
                  <a:pt x="52" y="53"/>
                  <a:pt x="52" y="53"/>
                  <a:pt x="52" y="53"/>
                </a:cubicBezTo>
                <a:cubicBezTo>
                  <a:pt x="52" y="53"/>
                  <a:pt x="52" y="53"/>
                  <a:pt x="52" y="53"/>
                </a:cubicBezTo>
                <a:cubicBezTo>
                  <a:pt x="52" y="53"/>
                  <a:pt x="52" y="53"/>
                  <a:pt x="52" y="53"/>
                </a:cubicBezTo>
                <a:cubicBezTo>
                  <a:pt x="52" y="52"/>
                  <a:pt x="52" y="52"/>
                  <a:pt x="52" y="52"/>
                </a:cubicBezTo>
                <a:cubicBezTo>
                  <a:pt x="52" y="52"/>
                  <a:pt x="52" y="52"/>
                  <a:pt x="52" y="52"/>
                </a:cubicBezTo>
                <a:cubicBezTo>
                  <a:pt x="52" y="52"/>
                  <a:pt x="52" y="52"/>
                  <a:pt x="52" y="52"/>
                </a:cubicBezTo>
                <a:cubicBezTo>
                  <a:pt x="52" y="52"/>
                  <a:pt x="52" y="52"/>
                  <a:pt x="52" y="52"/>
                </a:cubicBezTo>
                <a:cubicBezTo>
                  <a:pt x="52" y="51"/>
                  <a:pt x="52" y="51"/>
                  <a:pt x="52" y="51"/>
                </a:cubicBezTo>
                <a:cubicBezTo>
                  <a:pt x="52" y="51"/>
                  <a:pt x="52" y="51"/>
                  <a:pt x="52" y="51"/>
                </a:cubicBezTo>
                <a:cubicBezTo>
                  <a:pt x="52" y="51"/>
                  <a:pt x="52" y="51"/>
                  <a:pt x="52" y="51"/>
                </a:cubicBezTo>
                <a:cubicBezTo>
                  <a:pt x="52" y="51"/>
                  <a:pt x="52" y="51"/>
                  <a:pt x="52" y="51"/>
                </a:cubicBezTo>
                <a:cubicBezTo>
                  <a:pt x="59" y="51"/>
                  <a:pt x="59" y="51"/>
                  <a:pt x="59" y="51"/>
                </a:cubicBezTo>
                <a:cubicBezTo>
                  <a:pt x="59" y="51"/>
                  <a:pt x="59" y="51"/>
                  <a:pt x="59" y="51"/>
                </a:cubicBezTo>
                <a:cubicBezTo>
                  <a:pt x="59" y="52"/>
                  <a:pt x="59" y="52"/>
                  <a:pt x="59" y="52"/>
                </a:cubicBezTo>
                <a:cubicBezTo>
                  <a:pt x="59" y="52"/>
                  <a:pt x="59" y="52"/>
                  <a:pt x="59" y="52"/>
                </a:cubicBezTo>
                <a:cubicBezTo>
                  <a:pt x="59" y="52"/>
                  <a:pt x="59" y="52"/>
                  <a:pt x="59" y="52"/>
                </a:cubicBezTo>
                <a:cubicBezTo>
                  <a:pt x="59" y="52"/>
                  <a:pt x="59" y="52"/>
                  <a:pt x="59" y="52"/>
                </a:cubicBezTo>
                <a:cubicBezTo>
                  <a:pt x="59" y="53"/>
                  <a:pt x="59" y="53"/>
                  <a:pt x="59" y="53"/>
                </a:cubicBezTo>
                <a:cubicBezTo>
                  <a:pt x="59" y="53"/>
                  <a:pt x="59" y="53"/>
                  <a:pt x="59" y="53"/>
                </a:cubicBezTo>
                <a:cubicBezTo>
                  <a:pt x="59" y="53"/>
                  <a:pt x="59" y="53"/>
                  <a:pt x="59" y="53"/>
                </a:cubicBezTo>
                <a:cubicBezTo>
                  <a:pt x="59" y="53"/>
                  <a:pt x="59" y="53"/>
                  <a:pt x="59" y="53"/>
                </a:cubicBezTo>
                <a:cubicBezTo>
                  <a:pt x="59" y="54"/>
                  <a:pt x="59" y="54"/>
                  <a:pt x="59" y="54"/>
                </a:cubicBezTo>
                <a:cubicBezTo>
                  <a:pt x="59" y="54"/>
                  <a:pt x="59" y="54"/>
                  <a:pt x="59" y="54"/>
                </a:cubicBezTo>
                <a:cubicBezTo>
                  <a:pt x="59" y="54"/>
                  <a:pt x="59" y="54"/>
                  <a:pt x="59" y="54"/>
                </a:cubicBezTo>
                <a:cubicBezTo>
                  <a:pt x="59" y="54"/>
                  <a:pt x="59" y="54"/>
                  <a:pt x="59" y="54"/>
                </a:cubicBezTo>
                <a:cubicBezTo>
                  <a:pt x="59" y="55"/>
                  <a:pt x="59" y="55"/>
                  <a:pt x="59" y="55"/>
                </a:cubicBezTo>
                <a:cubicBezTo>
                  <a:pt x="59" y="55"/>
                  <a:pt x="59" y="55"/>
                  <a:pt x="59" y="55"/>
                </a:cubicBezTo>
                <a:close/>
                <a:moveTo>
                  <a:pt x="47" y="26"/>
                </a:moveTo>
                <a:cubicBezTo>
                  <a:pt x="41" y="27"/>
                  <a:pt x="41" y="27"/>
                  <a:pt x="41" y="27"/>
                </a:cubicBezTo>
                <a:cubicBezTo>
                  <a:pt x="41" y="26"/>
                  <a:pt x="41" y="26"/>
                  <a:pt x="41" y="26"/>
                </a:cubicBezTo>
                <a:cubicBezTo>
                  <a:pt x="40" y="25"/>
                  <a:pt x="37" y="24"/>
                  <a:pt x="36" y="26"/>
                </a:cubicBezTo>
                <a:cubicBezTo>
                  <a:pt x="36" y="26"/>
                  <a:pt x="36" y="26"/>
                  <a:pt x="36" y="27"/>
                </a:cubicBezTo>
                <a:cubicBezTo>
                  <a:pt x="36" y="27"/>
                  <a:pt x="36" y="27"/>
                  <a:pt x="36" y="28"/>
                </a:cubicBezTo>
                <a:cubicBezTo>
                  <a:pt x="36" y="28"/>
                  <a:pt x="37" y="28"/>
                  <a:pt x="37" y="28"/>
                </a:cubicBezTo>
                <a:cubicBezTo>
                  <a:pt x="39" y="29"/>
                  <a:pt x="39" y="29"/>
                  <a:pt x="39" y="29"/>
                </a:cubicBezTo>
                <a:cubicBezTo>
                  <a:pt x="42" y="30"/>
                  <a:pt x="44" y="31"/>
                  <a:pt x="45" y="32"/>
                </a:cubicBezTo>
                <a:cubicBezTo>
                  <a:pt x="47" y="33"/>
                  <a:pt x="47" y="34"/>
                  <a:pt x="47" y="36"/>
                </a:cubicBezTo>
                <a:cubicBezTo>
                  <a:pt x="47" y="37"/>
                  <a:pt x="47" y="38"/>
                  <a:pt x="47" y="39"/>
                </a:cubicBezTo>
                <a:cubicBezTo>
                  <a:pt x="46" y="40"/>
                  <a:pt x="46" y="41"/>
                  <a:pt x="45" y="41"/>
                </a:cubicBezTo>
                <a:cubicBezTo>
                  <a:pt x="44" y="42"/>
                  <a:pt x="43" y="42"/>
                  <a:pt x="42" y="42"/>
                </a:cubicBezTo>
                <a:cubicBezTo>
                  <a:pt x="42" y="43"/>
                  <a:pt x="41" y="43"/>
                  <a:pt x="39" y="43"/>
                </a:cubicBezTo>
                <a:cubicBezTo>
                  <a:pt x="39" y="46"/>
                  <a:pt x="39" y="46"/>
                  <a:pt x="39" y="46"/>
                </a:cubicBezTo>
                <a:cubicBezTo>
                  <a:pt x="37" y="46"/>
                  <a:pt x="37" y="46"/>
                  <a:pt x="37" y="46"/>
                </a:cubicBezTo>
                <a:cubicBezTo>
                  <a:pt x="37" y="43"/>
                  <a:pt x="37" y="43"/>
                  <a:pt x="37" y="43"/>
                </a:cubicBezTo>
                <a:cubicBezTo>
                  <a:pt x="36" y="43"/>
                  <a:pt x="35" y="42"/>
                  <a:pt x="34" y="42"/>
                </a:cubicBezTo>
                <a:cubicBezTo>
                  <a:pt x="33" y="42"/>
                  <a:pt x="32" y="41"/>
                  <a:pt x="32" y="41"/>
                </a:cubicBezTo>
                <a:cubicBezTo>
                  <a:pt x="31" y="40"/>
                  <a:pt x="30" y="40"/>
                  <a:pt x="30" y="39"/>
                </a:cubicBezTo>
                <a:cubicBezTo>
                  <a:pt x="30" y="38"/>
                  <a:pt x="30" y="37"/>
                  <a:pt x="29" y="36"/>
                </a:cubicBezTo>
                <a:cubicBezTo>
                  <a:pt x="35" y="36"/>
                  <a:pt x="35" y="36"/>
                  <a:pt x="35" y="36"/>
                </a:cubicBezTo>
                <a:cubicBezTo>
                  <a:pt x="35" y="37"/>
                  <a:pt x="36" y="37"/>
                  <a:pt x="36" y="38"/>
                </a:cubicBezTo>
                <a:cubicBezTo>
                  <a:pt x="37" y="39"/>
                  <a:pt x="40" y="40"/>
                  <a:pt x="41" y="38"/>
                </a:cubicBezTo>
                <a:cubicBezTo>
                  <a:pt x="42" y="38"/>
                  <a:pt x="42" y="37"/>
                  <a:pt x="42" y="37"/>
                </a:cubicBezTo>
                <a:cubicBezTo>
                  <a:pt x="42" y="36"/>
                  <a:pt x="42" y="36"/>
                  <a:pt x="41" y="35"/>
                </a:cubicBezTo>
                <a:cubicBezTo>
                  <a:pt x="41" y="35"/>
                  <a:pt x="40" y="35"/>
                  <a:pt x="39" y="34"/>
                </a:cubicBezTo>
                <a:cubicBezTo>
                  <a:pt x="37" y="34"/>
                  <a:pt x="37" y="34"/>
                  <a:pt x="37" y="34"/>
                </a:cubicBezTo>
                <a:cubicBezTo>
                  <a:pt x="35" y="33"/>
                  <a:pt x="34" y="33"/>
                  <a:pt x="33" y="32"/>
                </a:cubicBezTo>
                <a:cubicBezTo>
                  <a:pt x="32" y="32"/>
                  <a:pt x="32" y="31"/>
                  <a:pt x="31" y="30"/>
                </a:cubicBezTo>
                <a:cubicBezTo>
                  <a:pt x="30" y="30"/>
                  <a:pt x="30" y="29"/>
                  <a:pt x="30" y="27"/>
                </a:cubicBezTo>
                <a:cubicBezTo>
                  <a:pt x="30" y="26"/>
                  <a:pt x="31" y="24"/>
                  <a:pt x="32" y="23"/>
                </a:cubicBezTo>
                <a:cubicBezTo>
                  <a:pt x="33" y="22"/>
                  <a:pt x="35" y="21"/>
                  <a:pt x="37" y="21"/>
                </a:cubicBezTo>
                <a:cubicBezTo>
                  <a:pt x="37" y="20"/>
                  <a:pt x="37" y="20"/>
                  <a:pt x="37" y="20"/>
                </a:cubicBezTo>
                <a:cubicBezTo>
                  <a:pt x="39" y="20"/>
                  <a:pt x="39" y="20"/>
                  <a:pt x="39" y="20"/>
                </a:cubicBezTo>
                <a:cubicBezTo>
                  <a:pt x="39" y="21"/>
                  <a:pt x="39" y="21"/>
                  <a:pt x="39" y="21"/>
                </a:cubicBezTo>
                <a:cubicBezTo>
                  <a:pt x="42" y="21"/>
                  <a:pt x="43" y="22"/>
                  <a:pt x="44" y="23"/>
                </a:cubicBezTo>
                <a:cubicBezTo>
                  <a:pt x="46" y="23"/>
                  <a:pt x="46" y="25"/>
                  <a:pt x="47" y="26"/>
                </a:cubicBezTo>
                <a:close/>
                <a:moveTo>
                  <a:pt x="38" y="18"/>
                </a:moveTo>
                <a:cubicBezTo>
                  <a:pt x="47" y="18"/>
                  <a:pt x="53" y="24"/>
                  <a:pt x="53" y="32"/>
                </a:cubicBezTo>
                <a:cubicBezTo>
                  <a:pt x="53" y="41"/>
                  <a:pt x="47" y="47"/>
                  <a:pt x="38" y="47"/>
                </a:cubicBezTo>
                <a:cubicBezTo>
                  <a:pt x="30" y="47"/>
                  <a:pt x="24" y="41"/>
                  <a:pt x="24" y="32"/>
                </a:cubicBezTo>
                <a:cubicBezTo>
                  <a:pt x="24" y="24"/>
                  <a:pt x="30" y="18"/>
                  <a:pt x="38" y="18"/>
                </a:cubicBez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18" name="图片 308"/>
          <p:cNvSpPr>
            <a:spLocks noEditPoints="1"/>
          </p:cNvSpPr>
          <p:nvPr/>
        </p:nvSpPr>
        <p:spPr bwMode="auto">
          <a:xfrm>
            <a:off x="1336661" y="4882491"/>
            <a:ext cx="260337" cy="146042"/>
          </a:xfrm>
          <a:custGeom>
            <a:avLst/>
            <a:gdLst>
              <a:gd name="T0" fmla="*/ 66 w 111"/>
              <a:gd name="T1" fmla="*/ 0 h 62"/>
              <a:gd name="T2" fmla="*/ 97 w 111"/>
              <a:gd name="T3" fmla="*/ 3 h 62"/>
              <a:gd name="T4" fmla="*/ 110 w 111"/>
              <a:gd name="T5" fmla="*/ 10 h 62"/>
              <a:gd name="T6" fmla="*/ 111 w 111"/>
              <a:gd name="T7" fmla="*/ 17 h 62"/>
              <a:gd name="T8" fmla="*/ 111 w 111"/>
              <a:gd name="T9" fmla="*/ 42 h 62"/>
              <a:gd name="T10" fmla="*/ 109 w 111"/>
              <a:gd name="T11" fmla="*/ 49 h 62"/>
              <a:gd name="T12" fmla="*/ 91 w 111"/>
              <a:gd name="T13" fmla="*/ 55 h 62"/>
              <a:gd name="T14" fmla="*/ 62 w 111"/>
              <a:gd name="T15" fmla="*/ 58 h 62"/>
              <a:gd name="T16" fmla="*/ 55 w 111"/>
              <a:gd name="T17" fmla="*/ 58 h 62"/>
              <a:gd name="T18" fmla="*/ 53 w 111"/>
              <a:gd name="T19" fmla="*/ 58 h 62"/>
              <a:gd name="T20" fmla="*/ 53 w 111"/>
              <a:gd name="T21" fmla="*/ 22 h 62"/>
              <a:gd name="T22" fmla="*/ 59 w 111"/>
              <a:gd name="T23" fmla="*/ 16 h 62"/>
              <a:gd name="T24" fmla="*/ 27 w 111"/>
              <a:gd name="T25" fmla="*/ 16 h 62"/>
              <a:gd name="T26" fmla="*/ 27 w 111"/>
              <a:gd name="T27" fmla="*/ 19 h 62"/>
              <a:gd name="T28" fmla="*/ 44 w 111"/>
              <a:gd name="T29" fmla="*/ 18 h 62"/>
              <a:gd name="T30" fmla="*/ 52 w 111"/>
              <a:gd name="T31" fmla="*/ 18 h 62"/>
              <a:gd name="T32" fmla="*/ 52 w 111"/>
              <a:gd name="T33" fmla="*/ 44 h 62"/>
              <a:gd name="T34" fmla="*/ 35 w 111"/>
              <a:gd name="T35" fmla="*/ 62 h 62"/>
              <a:gd name="T36" fmla="*/ 34 w 111"/>
              <a:gd name="T37" fmla="*/ 62 h 62"/>
              <a:gd name="T38" fmla="*/ 11 w 111"/>
              <a:gd name="T39" fmla="*/ 58 h 62"/>
              <a:gd name="T40" fmla="*/ 0 w 111"/>
              <a:gd name="T41" fmla="*/ 49 h 62"/>
              <a:gd name="T42" fmla="*/ 0 w 111"/>
              <a:gd name="T43" fmla="*/ 48 h 62"/>
              <a:gd name="T44" fmla="*/ 0 w 111"/>
              <a:gd name="T45" fmla="*/ 19 h 62"/>
              <a:gd name="T46" fmla="*/ 21 w 111"/>
              <a:gd name="T47" fmla="*/ 19 h 62"/>
              <a:gd name="T48" fmla="*/ 23 w 111"/>
              <a:gd name="T49" fmla="*/ 9 h 62"/>
              <a:gd name="T50" fmla="*/ 36 w 111"/>
              <a:gd name="T51" fmla="*/ 3 h 62"/>
              <a:gd name="T52" fmla="*/ 66 w 111"/>
              <a:gd name="T53" fmla="*/ 0 h 62"/>
              <a:gd name="T54" fmla="*/ 105 w 111"/>
              <a:gd name="T55" fmla="*/ 14 h 62"/>
              <a:gd name="T56" fmla="*/ 105 w 111"/>
              <a:gd name="T57" fmla="*/ 13 h 62"/>
              <a:gd name="T58" fmla="*/ 95 w 111"/>
              <a:gd name="T59" fmla="*/ 9 h 62"/>
              <a:gd name="T60" fmla="*/ 66 w 111"/>
              <a:gd name="T61" fmla="*/ 6 h 62"/>
              <a:gd name="T62" fmla="*/ 38 w 111"/>
              <a:gd name="T63" fmla="*/ 9 h 62"/>
              <a:gd name="T64" fmla="*/ 33 w 111"/>
              <a:gd name="T65" fmla="*/ 10 h 62"/>
              <a:gd name="T66" fmla="*/ 66 w 111"/>
              <a:gd name="T67" fmla="*/ 9 h 62"/>
              <a:gd name="T68" fmla="*/ 73 w 111"/>
              <a:gd name="T69" fmla="*/ 9 h 62"/>
              <a:gd name="T70" fmla="*/ 68 w 111"/>
              <a:gd name="T71" fmla="*/ 15 h 62"/>
              <a:gd name="T72" fmla="*/ 62 w 111"/>
              <a:gd name="T73" fmla="*/ 21 h 62"/>
              <a:gd name="T74" fmla="*/ 90 w 111"/>
              <a:gd name="T75" fmla="*/ 18 h 62"/>
              <a:gd name="T76" fmla="*/ 105 w 111"/>
              <a:gd name="T77" fmla="*/ 14 h 62"/>
              <a:gd name="T78" fmla="*/ 31 w 111"/>
              <a:gd name="T79" fmla="*/ 56 h 62"/>
              <a:gd name="T80" fmla="*/ 31 w 111"/>
              <a:gd name="T81" fmla="*/ 36 h 62"/>
              <a:gd name="T82" fmla="*/ 11 w 111"/>
              <a:gd name="T83" fmla="*/ 32 h 62"/>
              <a:gd name="T84" fmla="*/ 6 w 111"/>
              <a:gd name="T85" fmla="*/ 30 h 62"/>
              <a:gd name="T86" fmla="*/ 6 w 111"/>
              <a:gd name="T87" fmla="*/ 45 h 62"/>
              <a:gd name="T88" fmla="*/ 13 w 111"/>
              <a:gd name="T89" fmla="*/ 52 h 62"/>
              <a:gd name="T90" fmla="*/ 31 w 111"/>
              <a:gd name="T91" fmla="*/ 56 h 62"/>
              <a:gd name="T92" fmla="*/ 13 w 111"/>
              <a:gd name="T93" fmla="*/ 26 h 62"/>
              <a:gd name="T94" fmla="*/ 33 w 111"/>
              <a:gd name="T95" fmla="*/ 30 h 62"/>
              <a:gd name="T96" fmla="*/ 37 w 111"/>
              <a:gd name="T97" fmla="*/ 25 h 62"/>
              <a:gd name="T98" fmla="*/ 10 w 111"/>
              <a:gd name="T99" fmla="*/ 25 h 62"/>
              <a:gd name="T100" fmla="*/ 13 w 111"/>
              <a:gd name="T101" fmla="*/ 2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11" h="62">
                <a:moveTo>
                  <a:pt x="66" y="0"/>
                </a:moveTo>
                <a:cubicBezTo>
                  <a:pt x="78" y="0"/>
                  <a:pt x="89" y="1"/>
                  <a:pt x="97" y="3"/>
                </a:cubicBezTo>
                <a:cubicBezTo>
                  <a:pt x="103" y="4"/>
                  <a:pt x="108" y="7"/>
                  <a:pt x="110" y="10"/>
                </a:cubicBezTo>
                <a:cubicBezTo>
                  <a:pt x="111" y="12"/>
                  <a:pt x="111" y="14"/>
                  <a:pt x="111" y="17"/>
                </a:cubicBezTo>
                <a:cubicBezTo>
                  <a:pt x="111" y="42"/>
                  <a:pt x="111" y="42"/>
                  <a:pt x="111" y="42"/>
                </a:cubicBezTo>
                <a:cubicBezTo>
                  <a:pt x="111" y="45"/>
                  <a:pt x="111" y="46"/>
                  <a:pt x="109" y="49"/>
                </a:cubicBezTo>
                <a:cubicBezTo>
                  <a:pt x="106" y="52"/>
                  <a:pt x="99" y="54"/>
                  <a:pt x="91" y="55"/>
                </a:cubicBezTo>
                <a:cubicBezTo>
                  <a:pt x="81" y="57"/>
                  <a:pt x="70" y="58"/>
                  <a:pt x="62" y="58"/>
                </a:cubicBezTo>
                <a:cubicBezTo>
                  <a:pt x="59" y="58"/>
                  <a:pt x="57" y="58"/>
                  <a:pt x="55" y="58"/>
                </a:cubicBezTo>
                <a:cubicBezTo>
                  <a:pt x="53" y="58"/>
                  <a:pt x="53" y="58"/>
                  <a:pt x="53" y="58"/>
                </a:cubicBezTo>
                <a:cubicBezTo>
                  <a:pt x="53" y="22"/>
                  <a:pt x="53" y="22"/>
                  <a:pt x="53" y="22"/>
                </a:cubicBezTo>
                <a:cubicBezTo>
                  <a:pt x="59" y="16"/>
                  <a:pt x="59" y="16"/>
                  <a:pt x="59" y="16"/>
                </a:cubicBezTo>
                <a:cubicBezTo>
                  <a:pt x="27" y="16"/>
                  <a:pt x="27" y="16"/>
                  <a:pt x="27" y="16"/>
                </a:cubicBezTo>
                <a:cubicBezTo>
                  <a:pt x="27" y="19"/>
                  <a:pt x="27" y="19"/>
                  <a:pt x="27" y="19"/>
                </a:cubicBezTo>
                <a:cubicBezTo>
                  <a:pt x="44" y="18"/>
                  <a:pt x="44" y="18"/>
                  <a:pt x="44" y="18"/>
                </a:cubicBezTo>
                <a:cubicBezTo>
                  <a:pt x="52" y="18"/>
                  <a:pt x="52" y="18"/>
                  <a:pt x="52" y="18"/>
                </a:cubicBezTo>
                <a:cubicBezTo>
                  <a:pt x="52" y="44"/>
                  <a:pt x="52" y="44"/>
                  <a:pt x="52" y="44"/>
                </a:cubicBezTo>
                <a:cubicBezTo>
                  <a:pt x="35" y="62"/>
                  <a:pt x="35" y="62"/>
                  <a:pt x="35" y="62"/>
                </a:cubicBezTo>
                <a:cubicBezTo>
                  <a:pt x="34" y="62"/>
                  <a:pt x="34" y="62"/>
                  <a:pt x="34" y="62"/>
                </a:cubicBezTo>
                <a:cubicBezTo>
                  <a:pt x="25" y="61"/>
                  <a:pt x="17" y="60"/>
                  <a:pt x="11" y="58"/>
                </a:cubicBezTo>
                <a:cubicBezTo>
                  <a:pt x="4" y="56"/>
                  <a:pt x="0" y="52"/>
                  <a:pt x="0" y="49"/>
                </a:cubicBezTo>
                <a:cubicBezTo>
                  <a:pt x="0" y="48"/>
                  <a:pt x="0" y="48"/>
                  <a:pt x="0" y="48"/>
                </a:cubicBezTo>
                <a:cubicBezTo>
                  <a:pt x="0" y="19"/>
                  <a:pt x="0" y="19"/>
                  <a:pt x="0" y="19"/>
                </a:cubicBezTo>
                <a:cubicBezTo>
                  <a:pt x="21" y="19"/>
                  <a:pt x="21" y="19"/>
                  <a:pt x="21" y="19"/>
                </a:cubicBezTo>
                <a:cubicBezTo>
                  <a:pt x="21" y="15"/>
                  <a:pt x="21" y="12"/>
                  <a:pt x="23" y="9"/>
                </a:cubicBezTo>
                <a:cubicBezTo>
                  <a:pt x="25" y="7"/>
                  <a:pt x="30" y="4"/>
                  <a:pt x="36" y="3"/>
                </a:cubicBezTo>
                <a:cubicBezTo>
                  <a:pt x="44" y="1"/>
                  <a:pt x="54" y="0"/>
                  <a:pt x="66" y="0"/>
                </a:cubicBezTo>
                <a:close/>
                <a:moveTo>
                  <a:pt x="105" y="14"/>
                </a:moveTo>
                <a:cubicBezTo>
                  <a:pt x="105" y="13"/>
                  <a:pt x="105" y="13"/>
                  <a:pt x="105" y="13"/>
                </a:cubicBezTo>
                <a:cubicBezTo>
                  <a:pt x="104" y="12"/>
                  <a:pt x="101" y="10"/>
                  <a:pt x="95" y="9"/>
                </a:cubicBezTo>
                <a:cubicBezTo>
                  <a:pt x="88" y="7"/>
                  <a:pt x="78" y="6"/>
                  <a:pt x="66" y="6"/>
                </a:cubicBezTo>
                <a:cubicBezTo>
                  <a:pt x="55" y="6"/>
                  <a:pt x="45" y="7"/>
                  <a:pt x="38" y="9"/>
                </a:cubicBezTo>
                <a:cubicBezTo>
                  <a:pt x="36" y="9"/>
                  <a:pt x="35" y="10"/>
                  <a:pt x="33" y="10"/>
                </a:cubicBezTo>
                <a:cubicBezTo>
                  <a:pt x="66" y="9"/>
                  <a:pt x="66" y="9"/>
                  <a:pt x="66" y="9"/>
                </a:cubicBezTo>
                <a:cubicBezTo>
                  <a:pt x="73" y="9"/>
                  <a:pt x="73" y="9"/>
                  <a:pt x="73" y="9"/>
                </a:cubicBezTo>
                <a:cubicBezTo>
                  <a:pt x="68" y="15"/>
                  <a:pt x="68" y="15"/>
                  <a:pt x="68" y="15"/>
                </a:cubicBezTo>
                <a:cubicBezTo>
                  <a:pt x="62" y="21"/>
                  <a:pt x="62" y="21"/>
                  <a:pt x="62" y="21"/>
                </a:cubicBezTo>
                <a:cubicBezTo>
                  <a:pt x="70" y="21"/>
                  <a:pt x="81" y="20"/>
                  <a:pt x="90" y="18"/>
                </a:cubicBezTo>
                <a:cubicBezTo>
                  <a:pt x="98" y="17"/>
                  <a:pt x="104" y="15"/>
                  <a:pt x="105" y="14"/>
                </a:cubicBezTo>
                <a:close/>
                <a:moveTo>
                  <a:pt x="31" y="56"/>
                </a:moveTo>
                <a:cubicBezTo>
                  <a:pt x="31" y="36"/>
                  <a:pt x="31" y="36"/>
                  <a:pt x="31" y="36"/>
                </a:cubicBezTo>
                <a:cubicBezTo>
                  <a:pt x="23" y="35"/>
                  <a:pt x="16" y="34"/>
                  <a:pt x="11" y="32"/>
                </a:cubicBezTo>
                <a:cubicBezTo>
                  <a:pt x="9" y="31"/>
                  <a:pt x="8" y="31"/>
                  <a:pt x="6" y="30"/>
                </a:cubicBezTo>
                <a:cubicBezTo>
                  <a:pt x="6" y="45"/>
                  <a:pt x="6" y="45"/>
                  <a:pt x="6" y="45"/>
                </a:cubicBezTo>
                <a:cubicBezTo>
                  <a:pt x="6" y="50"/>
                  <a:pt x="9" y="51"/>
                  <a:pt x="13" y="52"/>
                </a:cubicBezTo>
                <a:cubicBezTo>
                  <a:pt x="17" y="54"/>
                  <a:pt x="24" y="55"/>
                  <a:pt x="31" y="56"/>
                </a:cubicBezTo>
                <a:close/>
                <a:moveTo>
                  <a:pt x="13" y="26"/>
                </a:moveTo>
                <a:cubicBezTo>
                  <a:pt x="18" y="28"/>
                  <a:pt x="25" y="29"/>
                  <a:pt x="33" y="30"/>
                </a:cubicBezTo>
                <a:cubicBezTo>
                  <a:pt x="37" y="25"/>
                  <a:pt x="37" y="25"/>
                  <a:pt x="37" y="25"/>
                </a:cubicBezTo>
                <a:cubicBezTo>
                  <a:pt x="10" y="25"/>
                  <a:pt x="10" y="25"/>
                  <a:pt x="10" y="25"/>
                </a:cubicBezTo>
                <a:cubicBezTo>
                  <a:pt x="11" y="26"/>
                  <a:pt x="12" y="26"/>
                  <a:pt x="13" y="26"/>
                </a:cubicBez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19" name="图片 309"/>
          <p:cNvSpPr>
            <a:spLocks noEditPoints="1"/>
          </p:cNvSpPr>
          <p:nvPr/>
        </p:nvSpPr>
        <p:spPr bwMode="auto">
          <a:xfrm>
            <a:off x="915468" y="4838043"/>
            <a:ext cx="256104" cy="253987"/>
          </a:xfrm>
          <a:custGeom>
            <a:avLst/>
            <a:gdLst>
              <a:gd name="T0" fmla="*/ 23 w 242"/>
              <a:gd name="T1" fmla="*/ 11 h 240"/>
              <a:gd name="T2" fmla="*/ 0 w 242"/>
              <a:gd name="T3" fmla="*/ 224 h 240"/>
              <a:gd name="T4" fmla="*/ 0 w 242"/>
              <a:gd name="T5" fmla="*/ 240 h 240"/>
              <a:gd name="T6" fmla="*/ 160 w 242"/>
              <a:gd name="T7" fmla="*/ 40 h 240"/>
              <a:gd name="T8" fmla="*/ 160 w 242"/>
              <a:gd name="T9" fmla="*/ 40 h 240"/>
              <a:gd name="T10" fmla="*/ 160 w 242"/>
              <a:gd name="T11" fmla="*/ 78 h 240"/>
              <a:gd name="T12" fmla="*/ 216 w 242"/>
              <a:gd name="T13" fmla="*/ 53 h 240"/>
              <a:gd name="T14" fmla="*/ 216 w 242"/>
              <a:gd name="T15" fmla="*/ 106 h 240"/>
              <a:gd name="T16" fmla="*/ 216 w 242"/>
              <a:gd name="T17" fmla="*/ 91 h 240"/>
              <a:gd name="T18" fmla="*/ 160 w 242"/>
              <a:gd name="T19" fmla="*/ 151 h 240"/>
              <a:gd name="T20" fmla="*/ 216 w 242"/>
              <a:gd name="T21" fmla="*/ 126 h 240"/>
              <a:gd name="T22" fmla="*/ 216 w 242"/>
              <a:gd name="T23" fmla="*/ 182 h 240"/>
              <a:gd name="T24" fmla="*/ 216 w 242"/>
              <a:gd name="T25" fmla="*/ 164 h 240"/>
              <a:gd name="T26" fmla="*/ 180 w 242"/>
              <a:gd name="T27" fmla="*/ 215 h 240"/>
              <a:gd name="T28" fmla="*/ 216 w 242"/>
              <a:gd name="T29" fmla="*/ 200 h 240"/>
              <a:gd name="T30" fmla="*/ 149 w 242"/>
              <a:gd name="T31" fmla="*/ 215 h 240"/>
              <a:gd name="T32" fmla="*/ 91 w 242"/>
              <a:gd name="T33" fmla="*/ 80 h 240"/>
              <a:gd name="T34" fmla="*/ 23 w 242"/>
              <a:gd name="T35" fmla="*/ 27 h 240"/>
              <a:gd name="T36" fmla="*/ 63 w 242"/>
              <a:gd name="T37" fmla="*/ 0 h 240"/>
              <a:gd name="T38" fmla="*/ 23 w 242"/>
              <a:gd name="T39" fmla="*/ 33 h 240"/>
              <a:gd name="T40" fmla="*/ 80 w 242"/>
              <a:gd name="T41" fmla="*/ 11 h 240"/>
              <a:gd name="T42" fmla="*/ 80 w 242"/>
              <a:gd name="T43" fmla="*/ 35 h 240"/>
              <a:gd name="T44" fmla="*/ 80 w 242"/>
              <a:gd name="T45" fmla="*/ 27 h 240"/>
              <a:gd name="T46" fmla="*/ 80 w 242"/>
              <a:gd name="T47" fmla="*/ 53 h 240"/>
              <a:gd name="T48" fmla="*/ 80 w 242"/>
              <a:gd name="T49" fmla="*/ 44 h 240"/>
              <a:gd name="T50" fmla="*/ 23 w 242"/>
              <a:gd name="T51" fmla="*/ 84 h 240"/>
              <a:gd name="T52" fmla="*/ 80 w 242"/>
              <a:gd name="T53" fmla="*/ 60 h 240"/>
              <a:gd name="T54" fmla="*/ 23 w 242"/>
              <a:gd name="T55" fmla="*/ 102 h 240"/>
              <a:gd name="T56" fmla="*/ 80 w 242"/>
              <a:gd name="T57" fmla="*/ 78 h 240"/>
              <a:gd name="T58" fmla="*/ 80 w 242"/>
              <a:gd name="T59" fmla="*/ 102 h 240"/>
              <a:gd name="T60" fmla="*/ 80 w 242"/>
              <a:gd name="T61" fmla="*/ 93 h 240"/>
              <a:gd name="T62" fmla="*/ 80 w 242"/>
              <a:gd name="T63" fmla="*/ 120 h 240"/>
              <a:gd name="T64" fmla="*/ 80 w 242"/>
              <a:gd name="T65" fmla="*/ 111 h 240"/>
              <a:gd name="T66" fmla="*/ 23 w 242"/>
              <a:gd name="T67" fmla="*/ 151 h 240"/>
              <a:gd name="T68" fmla="*/ 80 w 242"/>
              <a:gd name="T69" fmla="*/ 126 h 240"/>
              <a:gd name="T70" fmla="*/ 23 w 242"/>
              <a:gd name="T71" fmla="*/ 169 h 240"/>
              <a:gd name="T72" fmla="*/ 80 w 242"/>
              <a:gd name="T73" fmla="*/ 144 h 240"/>
              <a:gd name="T74" fmla="*/ 80 w 242"/>
              <a:gd name="T75" fmla="*/ 171 h 240"/>
              <a:gd name="T76" fmla="*/ 80 w 242"/>
              <a:gd name="T77" fmla="*/ 160 h 240"/>
              <a:gd name="T78" fmla="*/ 80 w 242"/>
              <a:gd name="T79" fmla="*/ 186 h 240"/>
              <a:gd name="T80" fmla="*/ 80 w 242"/>
              <a:gd name="T81" fmla="*/ 177 h 240"/>
              <a:gd name="T82" fmla="*/ 29 w 242"/>
              <a:gd name="T83" fmla="*/ 215 h 240"/>
              <a:gd name="T84" fmla="*/ 80 w 242"/>
              <a:gd name="T85" fmla="*/ 193 h 240"/>
              <a:gd name="T86" fmla="*/ 67 w 242"/>
              <a:gd name="T87" fmla="*/ 215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42" h="240">
                <a:moveTo>
                  <a:pt x="23" y="0"/>
                </a:moveTo>
                <a:lnTo>
                  <a:pt x="47" y="0"/>
                </a:lnTo>
                <a:lnTo>
                  <a:pt x="23" y="11"/>
                </a:lnTo>
                <a:lnTo>
                  <a:pt x="23" y="0"/>
                </a:lnTo>
                <a:lnTo>
                  <a:pt x="23" y="0"/>
                </a:lnTo>
                <a:close/>
                <a:moveTo>
                  <a:pt x="0" y="224"/>
                </a:moveTo>
                <a:lnTo>
                  <a:pt x="242" y="224"/>
                </a:lnTo>
                <a:lnTo>
                  <a:pt x="242" y="240"/>
                </a:lnTo>
                <a:lnTo>
                  <a:pt x="0" y="240"/>
                </a:lnTo>
                <a:lnTo>
                  <a:pt x="0" y="224"/>
                </a:lnTo>
                <a:lnTo>
                  <a:pt x="0" y="224"/>
                </a:lnTo>
                <a:close/>
                <a:moveTo>
                  <a:pt x="160" y="40"/>
                </a:moveTo>
                <a:lnTo>
                  <a:pt x="202" y="40"/>
                </a:lnTo>
                <a:lnTo>
                  <a:pt x="160" y="58"/>
                </a:lnTo>
                <a:lnTo>
                  <a:pt x="160" y="40"/>
                </a:lnTo>
                <a:lnTo>
                  <a:pt x="160" y="40"/>
                </a:lnTo>
                <a:close/>
                <a:moveTo>
                  <a:pt x="216" y="53"/>
                </a:moveTo>
                <a:lnTo>
                  <a:pt x="160" y="78"/>
                </a:lnTo>
                <a:lnTo>
                  <a:pt x="160" y="95"/>
                </a:lnTo>
                <a:lnTo>
                  <a:pt x="216" y="71"/>
                </a:lnTo>
                <a:lnTo>
                  <a:pt x="216" y="53"/>
                </a:lnTo>
                <a:lnTo>
                  <a:pt x="216" y="53"/>
                </a:lnTo>
                <a:close/>
                <a:moveTo>
                  <a:pt x="216" y="91"/>
                </a:moveTo>
                <a:lnTo>
                  <a:pt x="216" y="106"/>
                </a:lnTo>
                <a:lnTo>
                  <a:pt x="160" y="131"/>
                </a:lnTo>
                <a:lnTo>
                  <a:pt x="160" y="115"/>
                </a:lnTo>
                <a:lnTo>
                  <a:pt x="216" y="91"/>
                </a:lnTo>
                <a:lnTo>
                  <a:pt x="216" y="91"/>
                </a:lnTo>
                <a:close/>
                <a:moveTo>
                  <a:pt x="216" y="126"/>
                </a:moveTo>
                <a:lnTo>
                  <a:pt x="160" y="151"/>
                </a:lnTo>
                <a:lnTo>
                  <a:pt x="160" y="169"/>
                </a:lnTo>
                <a:lnTo>
                  <a:pt x="216" y="144"/>
                </a:lnTo>
                <a:lnTo>
                  <a:pt x="216" y="126"/>
                </a:lnTo>
                <a:lnTo>
                  <a:pt x="216" y="126"/>
                </a:lnTo>
                <a:close/>
                <a:moveTo>
                  <a:pt x="216" y="164"/>
                </a:moveTo>
                <a:lnTo>
                  <a:pt x="216" y="182"/>
                </a:lnTo>
                <a:lnTo>
                  <a:pt x="160" y="206"/>
                </a:lnTo>
                <a:lnTo>
                  <a:pt x="160" y="189"/>
                </a:lnTo>
                <a:lnTo>
                  <a:pt x="216" y="164"/>
                </a:lnTo>
                <a:lnTo>
                  <a:pt x="216" y="164"/>
                </a:lnTo>
                <a:close/>
                <a:moveTo>
                  <a:pt x="216" y="200"/>
                </a:moveTo>
                <a:lnTo>
                  <a:pt x="180" y="215"/>
                </a:lnTo>
                <a:lnTo>
                  <a:pt x="216" y="215"/>
                </a:lnTo>
                <a:lnTo>
                  <a:pt x="216" y="200"/>
                </a:lnTo>
                <a:lnTo>
                  <a:pt x="216" y="200"/>
                </a:lnTo>
                <a:close/>
                <a:moveTo>
                  <a:pt x="91" y="80"/>
                </a:moveTo>
                <a:lnTo>
                  <a:pt x="149" y="80"/>
                </a:lnTo>
                <a:lnTo>
                  <a:pt x="149" y="215"/>
                </a:lnTo>
                <a:lnTo>
                  <a:pt x="91" y="215"/>
                </a:lnTo>
                <a:lnTo>
                  <a:pt x="91" y="80"/>
                </a:lnTo>
                <a:lnTo>
                  <a:pt x="91" y="80"/>
                </a:lnTo>
                <a:close/>
                <a:moveTo>
                  <a:pt x="63" y="0"/>
                </a:moveTo>
                <a:lnTo>
                  <a:pt x="23" y="18"/>
                </a:lnTo>
                <a:lnTo>
                  <a:pt x="23" y="27"/>
                </a:lnTo>
                <a:lnTo>
                  <a:pt x="80" y="2"/>
                </a:lnTo>
                <a:lnTo>
                  <a:pt x="80" y="0"/>
                </a:lnTo>
                <a:lnTo>
                  <a:pt x="63" y="0"/>
                </a:lnTo>
                <a:lnTo>
                  <a:pt x="63" y="0"/>
                </a:lnTo>
                <a:close/>
                <a:moveTo>
                  <a:pt x="80" y="11"/>
                </a:moveTo>
                <a:lnTo>
                  <a:pt x="23" y="33"/>
                </a:lnTo>
                <a:lnTo>
                  <a:pt x="23" y="44"/>
                </a:lnTo>
                <a:lnTo>
                  <a:pt x="80" y="20"/>
                </a:lnTo>
                <a:lnTo>
                  <a:pt x="80" y="11"/>
                </a:lnTo>
                <a:lnTo>
                  <a:pt x="80" y="11"/>
                </a:lnTo>
                <a:close/>
                <a:moveTo>
                  <a:pt x="80" y="27"/>
                </a:moveTo>
                <a:lnTo>
                  <a:pt x="80" y="35"/>
                </a:lnTo>
                <a:lnTo>
                  <a:pt x="23" y="60"/>
                </a:lnTo>
                <a:lnTo>
                  <a:pt x="23" y="51"/>
                </a:lnTo>
                <a:lnTo>
                  <a:pt x="80" y="27"/>
                </a:lnTo>
                <a:lnTo>
                  <a:pt x="80" y="27"/>
                </a:lnTo>
                <a:close/>
                <a:moveTo>
                  <a:pt x="80" y="44"/>
                </a:moveTo>
                <a:lnTo>
                  <a:pt x="80" y="53"/>
                </a:lnTo>
                <a:lnTo>
                  <a:pt x="23" y="78"/>
                </a:lnTo>
                <a:lnTo>
                  <a:pt x="23" y="67"/>
                </a:lnTo>
                <a:lnTo>
                  <a:pt x="80" y="44"/>
                </a:lnTo>
                <a:lnTo>
                  <a:pt x="80" y="44"/>
                </a:lnTo>
                <a:close/>
                <a:moveTo>
                  <a:pt x="80" y="60"/>
                </a:moveTo>
                <a:lnTo>
                  <a:pt x="23" y="84"/>
                </a:lnTo>
                <a:lnTo>
                  <a:pt x="23" y="93"/>
                </a:lnTo>
                <a:lnTo>
                  <a:pt x="80" y="69"/>
                </a:lnTo>
                <a:lnTo>
                  <a:pt x="80" y="60"/>
                </a:lnTo>
                <a:lnTo>
                  <a:pt x="80" y="60"/>
                </a:lnTo>
                <a:close/>
                <a:moveTo>
                  <a:pt x="80" y="78"/>
                </a:moveTo>
                <a:lnTo>
                  <a:pt x="23" y="102"/>
                </a:lnTo>
                <a:lnTo>
                  <a:pt x="23" y="111"/>
                </a:lnTo>
                <a:lnTo>
                  <a:pt x="80" y="86"/>
                </a:lnTo>
                <a:lnTo>
                  <a:pt x="80" y="78"/>
                </a:lnTo>
                <a:lnTo>
                  <a:pt x="80" y="78"/>
                </a:lnTo>
                <a:close/>
                <a:moveTo>
                  <a:pt x="80" y="93"/>
                </a:moveTo>
                <a:lnTo>
                  <a:pt x="80" y="102"/>
                </a:lnTo>
                <a:lnTo>
                  <a:pt x="23" y="126"/>
                </a:lnTo>
                <a:lnTo>
                  <a:pt x="23" y="118"/>
                </a:lnTo>
                <a:lnTo>
                  <a:pt x="80" y="93"/>
                </a:lnTo>
                <a:lnTo>
                  <a:pt x="80" y="93"/>
                </a:lnTo>
                <a:close/>
                <a:moveTo>
                  <a:pt x="80" y="111"/>
                </a:moveTo>
                <a:lnTo>
                  <a:pt x="80" y="120"/>
                </a:lnTo>
                <a:lnTo>
                  <a:pt x="23" y="144"/>
                </a:lnTo>
                <a:lnTo>
                  <a:pt x="23" y="135"/>
                </a:lnTo>
                <a:lnTo>
                  <a:pt x="80" y="111"/>
                </a:lnTo>
                <a:lnTo>
                  <a:pt x="80" y="111"/>
                </a:lnTo>
                <a:close/>
                <a:moveTo>
                  <a:pt x="80" y="126"/>
                </a:moveTo>
                <a:lnTo>
                  <a:pt x="23" y="151"/>
                </a:lnTo>
                <a:lnTo>
                  <a:pt x="23" y="160"/>
                </a:lnTo>
                <a:lnTo>
                  <a:pt x="80" y="135"/>
                </a:lnTo>
                <a:lnTo>
                  <a:pt x="80" y="126"/>
                </a:lnTo>
                <a:lnTo>
                  <a:pt x="80" y="126"/>
                </a:lnTo>
                <a:close/>
                <a:moveTo>
                  <a:pt x="80" y="144"/>
                </a:moveTo>
                <a:lnTo>
                  <a:pt x="23" y="169"/>
                </a:lnTo>
                <a:lnTo>
                  <a:pt x="23" y="177"/>
                </a:lnTo>
                <a:lnTo>
                  <a:pt x="80" y="153"/>
                </a:lnTo>
                <a:lnTo>
                  <a:pt x="80" y="144"/>
                </a:lnTo>
                <a:lnTo>
                  <a:pt x="80" y="144"/>
                </a:lnTo>
                <a:close/>
                <a:moveTo>
                  <a:pt x="80" y="160"/>
                </a:moveTo>
                <a:lnTo>
                  <a:pt x="80" y="171"/>
                </a:lnTo>
                <a:lnTo>
                  <a:pt x="23" y="193"/>
                </a:lnTo>
                <a:lnTo>
                  <a:pt x="23" y="184"/>
                </a:lnTo>
                <a:lnTo>
                  <a:pt x="80" y="160"/>
                </a:lnTo>
                <a:lnTo>
                  <a:pt x="80" y="160"/>
                </a:lnTo>
                <a:close/>
                <a:moveTo>
                  <a:pt x="80" y="177"/>
                </a:moveTo>
                <a:lnTo>
                  <a:pt x="80" y="186"/>
                </a:lnTo>
                <a:lnTo>
                  <a:pt x="23" y="211"/>
                </a:lnTo>
                <a:lnTo>
                  <a:pt x="23" y="202"/>
                </a:lnTo>
                <a:lnTo>
                  <a:pt x="80" y="177"/>
                </a:lnTo>
                <a:lnTo>
                  <a:pt x="80" y="177"/>
                </a:lnTo>
                <a:close/>
                <a:moveTo>
                  <a:pt x="80" y="193"/>
                </a:moveTo>
                <a:lnTo>
                  <a:pt x="29" y="215"/>
                </a:lnTo>
                <a:lnTo>
                  <a:pt x="49" y="215"/>
                </a:lnTo>
                <a:lnTo>
                  <a:pt x="80" y="204"/>
                </a:lnTo>
                <a:lnTo>
                  <a:pt x="80" y="193"/>
                </a:lnTo>
                <a:lnTo>
                  <a:pt x="80" y="193"/>
                </a:lnTo>
                <a:close/>
                <a:moveTo>
                  <a:pt x="80" y="211"/>
                </a:moveTo>
                <a:lnTo>
                  <a:pt x="67" y="215"/>
                </a:lnTo>
                <a:lnTo>
                  <a:pt x="80" y="215"/>
                </a:lnTo>
                <a:lnTo>
                  <a:pt x="80" y="211"/>
                </a:ln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20" name="图片 312"/>
          <p:cNvSpPr>
            <a:spLocks noEditPoints="1"/>
          </p:cNvSpPr>
          <p:nvPr/>
        </p:nvSpPr>
        <p:spPr bwMode="auto">
          <a:xfrm>
            <a:off x="1373700" y="1406042"/>
            <a:ext cx="225414" cy="230705"/>
          </a:xfrm>
          <a:custGeom>
            <a:avLst/>
            <a:gdLst>
              <a:gd name="T0" fmla="*/ 6 w 96"/>
              <a:gd name="T1" fmla="*/ 41 h 98"/>
              <a:gd name="T2" fmla="*/ 75 w 96"/>
              <a:gd name="T3" fmla="*/ 41 h 98"/>
              <a:gd name="T4" fmla="*/ 78 w 96"/>
              <a:gd name="T5" fmla="*/ 41 h 98"/>
              <a:gd name="T6" fmla="*/ 91 w 96"/>
              <a:gd name="T7" fmla="*/ 46 h 98"/>
              <a:gd name="T8" fmla="*/ 96 w 96"/>
              <a:gd name="T9" fmla="*/ 60 h 98"/>
              <a:gd name="T10" fmla="*/ 91 w 96"/>
              <a:gd name="T11" fmla="*/ 73 h 98"/>
              <a:gd name="T12" fmla="*/ 78 w 96"/>
              <a:gd name="T13" fmla="*/ 78 h 98"/>
              <a:gd name="T14" fmla="*/ 69 w 96"/>
              <a:gd name="T15" fmla="*/ 76 h 98"/>
              <a:gd name="T16" fmla="*/ 63 w 96"/>
              <a:gd name="T17" fmla="*/ 85 h 98"/>
              <a:gd name="T18" fmla="*/ 67 w 96"/>
              <a:gd name="T19" fmla="*/ 85 h 98"/>
              <a:gd name="T20" fmla="*/ 84 w 96"/>
              <a:gd name="T21" fmla="*/ 85 h 98"/>
              <a:gd name="T22" fmla="*/ 71 w 96"/>
              <a:gd name="T23" fmla="*/ 98 h 98"/>
              <a:gd name="T24" fmla="*/ 17 w 96"/>
              <a:gd name="T25" fmla="*/ 98 h 98"/>
              <a:gd name="T26" fmla="*/ 13 w 96"/>
              <a:gd name="T27" fmla="*/ 98 h 98"/>
              <a:gd name="T28" fmla="*/ 0 w 96"/>
              <a:gd name="T29" fmla="*/ 85 h 98"/>
              <a:gd name="T30" fmla="*/ 17 w 96"/>
              <a:gd name="T31" fmla="*/ 85 h 98"/>
              <a:gd name="T32" fmla="*/ 21 w 96"/>
              <a:gd name="T33" fmla="*/ 85 h 98"/>
              <a:gd name="T34" fmla="*/ 6 w 96"/>
              <a:gd name="T35" fmla="*/ 41 h 98"/>
              <a:gd name="T36" fmla="*/ 57 w 96"/>
              <a:gd name="T37" fmla="*/ 35 h 98"/>
              <a:gd name="T38" fmla="*/ 55 w 96"/>
              <a:gd name="T39" fmla="*/ 6 h 98"/>
              <a:gd name="T40" fmla="*/ 57 w 96"/>
              <a:gd name="T41" fmla="*/ 35 h 98"/>
              <a:gd name="T42" fmla="*/ 44 w 96"/>
              <a:gd name="T43" fmla="*/ 30 h 98"/>
              <a:gd name="T44" fmla="*/ 43 w 96"/>
              <a:gd name="T45" fmla="*/ 0 h 98"/>
              <a:gd name="T46" fmla="*/ 44 w 96"/>
              <a:gd name="T47" fmla="*/ 30 h 98"/>
              <a:gd name="T48" fmla="*/ 31 w 96"/>
              <a:gd name="T49" fmla="*/ 34 h 98"/>
              <a:gd name="T50" fmla="*/ 30 w 96"/>
              <a:gd name="T51" fmla="*/ 4 h 98"/>
              <a:gd name="T52" fmla="*/ 31 w 96"/>
              <a:gd name="T53" fmla="*/ 34 h 98"/>
              <a:gd name="T54" fmla="*/ 16 w 96"/>
              <a:gd name="T55" fmla="*/ 53 h 98"/>
              <a:gd name="T56" fmla="*/ 26 w 96"/>
              <a:gd name="T57" fmla="*/ 79 h 98"/>
              <a:gd name="T58" fmla="*/ 34 w 96"/>
              <a:gd name="T59" fmla="*/ 74 h 98"/>
              <a:gd name="T60" fmla="*/ 25 w 96"/>
              <a:gd name="T61" fmla="*/ 51 h 98"/>
              <a:gd name="T62" fmla="*/ 16 w 96"/>
              <a:gd name="T63" fmla="*/ 53 h 98"/>
              <a:gd name="T64" fmla="*/ 78 w 96"/>
              <a:gd name="T65" fmla="*/ 50 h 98"/>
              <a:gd name="T66" fmla="*/ 73 w 96"/>
              <a:gd name="T67" fmla="*/ 68 h 98"/>
              <a:gd name="T68" fmla="*/ 78 w 96"/>
              <a:gd name="T69" fmla="*/ 69 h 98"/>
              <a:gd name="T70" fmla="*/ 85 w 96"/>
              <a:gd name="T71" fmla="*/ 67 h 98"/>
              <a:gd name="T72" fmla="*/ 88 w 96"/>
              <a:gd name="T73" fmla="*/ 60 h 98"/>
              <a:gd name="T74" fmla="*/ 85 w 96"/>
              <a:gd name="T75" fmla="*/ 53 h 98"/>
              <a:gd name="T76" fmla="*/ 78 w 96"/>
              <a:gd name="T77" fmla="*/ 50 h 98"/>
              <a:gd name="T78" fmla="*/ 78 w 96"/>
              <a:gd name="T79" fmla="*/ 5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6" h="98">
                <a:moveTo>
                  <a:pt x="6" y="41"/>
                </a:moveTo>
                <a:cubicBezTo>
                  <a:pt x="29" y="41"/>
                  <a:pt x="52" y="41"/>
                  <a:pt x="75" y="41"/>
                </a:cubicBezTo>
                <a:cubicBezTo>
                  <a:pt x="76" y="41"/>
                  <a:pt x="77" y="41"/>
                  <a:pt x="78" y="41"/>
                </a:cubicBezTo>
                <a:cubicBezTo>
                  <a:pt x="83" y="41"/>
                  <a:pt x="88" y="43"/>
                  <a:pt x="91" y="46"/>
                </a:cubicBezTo>
                <a:cubicBezTo>
                  <a:pt x="94" y="50"/>
                  <a:pt x="96" y="54"/>
                  <a:pt x="96" y="60"/>
                </a:cubicBezTo>
                <a:cubicBezTo>
                  <a:pt x="96" y="65"/>
                  <a:pt x="94" y="69"/>
                  <a:pt x="91" y="73"/>
                </a:cubicBezTo>
                <a:cubicBezTo>
                  <a:pt x="88" y="76"/>
                  <a:pt x="83" y="78"/>
                  <a:pt x="78" y="78"/>
                </a:cubicBezTo>
                <a:cubicBezTo>
                  <a:pt x="75" y="78"/>
                  <a:pt x="71" y="77"/>
                  <a:pt x="69" y="76"/>
                </a:cubicBezTo>
                <a:cubicBezTo>
                  <a:pt x="67" y="79"/>
                  <a:pt x="65" y="82"/>
                  <a:pt x="63" y="85"/>
                </a:cubicBezTo>
                <a:cubicBezTo>
                  <a:pt x="67" y="85"/>
                  <a:pt x="67" y="85"/>
                  <a:pt x="67" y="85"/>
                </a:cubicBezTo>
                <a:cubicBezTo>
                  <a:pt x="84" y="85"/>
                  <a:pt x="84" y="85"/>
                  <a:pt x="84" y="85"/>
                </a:cubicBezTo>
                <a:cubicBezTo>
                  <a:pt x="71" y="98"/>
                  <a:pt x="71" y="98"/>
                  <a:pt x="71" y="98"/>
                </a:cubicBezTo>
                <a:cubicBezTo>
                  <a:pt x="17" y="98"/>
                  <a:pt x="17" y="98"/>
                  <a:pt x="17" y="98"/>
                </a:cubicBezTo>
                <a:cubicBezTo>
                  <a:pt x="13" y="98"/>
                  <a:pt x="13" y="98"/>
                  <a:pt x="13" y="98"/>
                </a:cubicBezTo>
                <a:cubicBezTo>
                  <a:pt x="0" y="85"/>
                  <a:pt x="0" y="85"/>
                  <a:pt x="0" y="85"/>
                </a:cubicBezTo>
                <a:cubicBezTo>
                  <a:pt x="17" y="85"/>
                  <a:pt x="17" y="85"/>
                  <a:pt x="17" y="85"/>
                </a:cubicBezTo>
                <a:cubicBezTo>
                  <a:pt x="21" y="85"/>
                  <a:pt x="21" y="85"/>
                  <a:pt x="21" y="85"/>
                </a:cubicBezTo>
                <a:cubicBezTo>
                  <a:pt x="12" y="72"/>
                  <a:pt x="6" y="58"/>
                  <a:pt x="6" y="41"/>
                </a:cubicBezTo>
                <a:close/>
                <a:moveTo>
                  <a:pt x="57" y="35"/>
                </a:moveTo>
                <a:cubicBezTo>
                  <a:pt x="43" y="15"/>
                  <a:pt x="59" y="19"/>
                  <a:pt x="55" y="6"/>
                </a:cubicBezTo>
                <a:cubicBezTo>
                  <a:pt x="64" y="18"/>
                  <a:pt x="51" y="18"/>
                  <a:pt x="57" y="35"/>
                </a:cubicBezTo>
                <a:close/>
                <a:moveTo>
                  <a:pt x="44" y="30"/>
                </a:moveTo>
                <a:cubicBezTo>
                  <a:pt x="38" y="12"/>
                  <a:pt x="51" y="12"/>
                  <a:pt x="43" y="0"/>
                </a:cubicBezTo>
                <a:cubicBezTo>
                  <a:pt x="47" y="13"/>
                  <a:pt x="30" y="9"/>
                  <a:pt x="44" y="30"/>
                </a:cubicBezTo>
                <a:close/>
                <a:moveTo>
                  <a:pt x="31" y="34"/>
                </a:moveTo>
                <a:cubicBezTo>
                  <a:pt x="17" y="14"/>
                  <a:pt x="34" y="18"/>
                  <a:pt x="30" y="4"/>
                </a:cubicBezTo>
                <a:cubicBezTo>
                  <a:pt x="38" y="16"/>
                  <a:pt x="25" y="17"/>
                  <a:pt x="31" y="34"/>
                </a:cubicBezTo>
                <a:close/>
                <a:moveTo>
                  <a:pt x="16" y="53"/>
                </a:moveTo>
                <a:cubicBezTo>
                  <a:pt x="17" y="62"/>
                  <a:pt x="21" y="72"/>
                  <a:pt x="26" y="79"/>
                </a:cubicBezTo>
                <a:cubicBezTo>
                  <a:pt x="34" y="74"/>
                  <a:pt x="34" y="74"/>
                  <a:pt x="34" y="74"/>
                </a:cubicBezTo>
                <a:cubicBezTo>
                  <a:pt x="30" y="68"/>
                  <a:pt x="26" y="59"/>
                  <a:pt x="25" y="51"/>
                </a:cubicBezTo>
                <a:cubicBezTo>
                  <a:pt x="16" y="53"/>
                  <a:pt x="16" y="53"/>
                  <a:pt x="16" y="53"/>
                </a:cubicBezTo>
                <a:close/>
                <a:moveTo>
                  <a:pt x="78" y="50"/>
                </a:moveTo>
                <a:cubicBezTo>
                  <a:pt x="77" y="56"/>
                  <a:pt x="75" y="62"/>
                  <a:pt x="73" y="68"/>
                </a:cubicBezTo>
                <a:cubicBezTo>
                  <a:pt x="74" y="69"/>
                  <a:pt x="76" y="69"/>
                  <a:pt x="78" y="69"/>
                </a:cubicBezTo>
                <a:cubicBezTo>
                  <a:pt x="81" y="69"/>
                  <a:pt x="83" y="68"/>
                  <a:pt x="85" y="67"/>
                </a:cubicBezTo>
                <a:cubicBezTo>
                  <a:pt x="87" y="65"/>
                  <a:pt x="88" y="62"/>
                  <a:pt x="88" y="60"/>
                </a:cubicBezTo>
                <a:cubicBezTo>
                  <a:pt x="88" y="57"/>
                  <a:pt x="87" y="54"/>
                  <a:pt x="85" y="53"/>
                </a:cubicBezTo>
                <a:cubicBezTo>
                  <a:pt x="83" y="51"/>
                  <a:pt x="81" y="50"/>
                  <a:pt x="78" y="50"/>
                </a:cubicBezTo>
                <a:cubicBezTo>
                  <a:pt x="78" y="50"/>
                  <a:pt x="78" y="50"/>
                  <a:pt x="78" y="50"/>
                </a:cubicBez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21" name="图片 334"/>
          <p:cNvSpPr>
            <a:spLocks noEditPoints="1"/>
          </p:cNvSpPr>
          <p:nvPr/>
        </p:nvSpPr>
        <p:spPr bwMode="auto">
          <a:xfrm>
            <a:off x="924990" y="939341"/>
            <a:ext cx="211656" cy="267746"/>
          </a:xfrm>
          <a:custGeom>
            <a:avLst/>
            <a:gdLst>
              <a:gd name="T0" fmla="*/ 73 w 90"/>
              <a:gd name="T1" fmla="*/ 13 h 114"/>
              <a:gd name="T2" fmla="*/ 78 w 90"/>
              <a:gd name="T3" fmla="*/ 67 h 114"/>
              <a:gd name="T4" fmla="*/ 72 w 90"/>
              <a:gd name="T5" fmla="*/ 45 h 114"/>
              <a:gd name="T6" fmla="*/ 64 w 90"/>
              <a:gd name="T7" fmla="*/ 22 h 114"/>
              <a:gd name="T8" fmla="*/ 21 w 90"/>
              <a:gd name="T9" fmla="*/ 22 h 114"/>
              <a:gd name="T10" fmla="*/ 21 w 90"/>
              <a:gd name="T11" fmla="*/ 64 h 114"/>
              <a:gd name="T12" fmla="*/ 45 w 90"/>
              <a:gd name="T13" fmla="*/ 73 h 114"/>
              <a:gd name="T14" fmla="*/ 45 w 90"/>
              <a:gd name="T15" fmla="*/ 86 h 114"/>
              <a:gd name="T16" fmla="*/ 12 w 90"/>
              <a:gd name="T17" fmla="*/ 73 h 114"/>
              <a:gd name="T18" fmla="*/ 12 w 90"/>
              <a:gd name="T19" fmla="*/ 13 h 114"/>
              <a:gd name="T20" fmla="*/ 58 w 90"/>
              <a:gd name="T21" fmla="*/ 47 h 114"/>
              <a:gd name="T22" fmla="*/ 54 w 90"/>
              <a:gd name="T23" fmla="*/ 75 h 114"/>
              <a:gd name="T24" fmla="*/ 49 w 90"/>
              <a:gd name="T25" fmla="*/ 80 h 114"/>
              <a:gd name="T26" fmla="*/ 60 w 90"/>
              <a:gd name="T27" fmla="*/ 114 h 114"/>
              <a:gd name="T28" fmla="*/ 83 w 90"/>
              <a:gd name="T29" fmla="*/ 104 h 114"/>
              <a:gd name="T30" fmla="*/ 88 w 90"/>
              <a:gd name="T31" fmla="*/ 75 h 114"/>
              <a:gd name="T32" fmla="*/ 81 w 90"/>
              <a:gd name="T33" fmla="*/ 76 h 114"/>
              <a:gd name="T34" fmla="*/ 75 w 90"/>
              <a:gd name="T35" fmla="*/ 73 h 114"/>
              <a:gd name="T36" fmla="*/ 73 w 90"/>
              <a:gd name="T37" fmla="*/ 72 h 114"/>
              <a:gd name="T38" fmla="*/ 66 w 90"/>
              <a:gd name="T39" fmla="*/ 46 h 114"/>
              <a:gd name="T40" fmla="*/ 37 w 90"/>
              <a:gd name="T41" fmla="*/ 25 h 114"/>
              <a:gd name="T42" fmla="*/ 43 w 90"/>
              <a:gd name="T43" fmla="*/ 31 h 114"/>
              <a:gd name="T44" fmla="*/ 49 w 90"/>
              <a:gd name="T45" fmla="*/ 25 h 114"/>
              <a:gd name="T46" fmla="*/ 43 w 90"/>
              <a:gd name="T47" fmla="*/ 20 h 114"/>
              <a:gd name="T48" fmla="*/ 37 w 90"/>
              <a:gd name="T49" fmla="*/ 25 h 114"/>
              <a:gd name="T50" fmla="*/ 50 w 90"/>
              <a:gd name="T51" fmla="*/ 34 h 114"/>
              <a:gd name="T52" fmla="*/ 33 w 90"/>
              <a:gd name="T53" fmla="*/ 40 h 114"/>
              <a:gd name="T54" fmla="*/ 37 w 90"/>
              <a:gd name="T55" fmla="*/ 40 h 114"/>
              <a:gd name="T56" fmla="*/ 37 w 90"/>
              <a:gd name="T57" fmla="*/ 56 h 114"/>
              <a:gd name="T58" fmla="*/ 34 w 90"/>
              <a:gd name="T59" fmla="*/ 59 h 114"/>
              <a:gd name="T60" fmla="*/ 33 w 90"/>
              <a:gd name="T61" fmla="*/ 65 h 114"/>
              <a:gd name="T62" fmla="*/ 51 w 90"/>
              <a:gd name="T63" fmla="*/ 58 h 114"/>
              <a:gd name="T64" fmla="*/ 50 w 90"/>
              <a:gd name="T65" fmla="*/ 56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0" h="114">
                <a:moveTo>
                  <a:pt x="42" y="0"/>
                </a:moveTo>
                <a:cubicBezTo>
                  <a:pt x="54" y="0"/>
                  <a:pt x="65" y="5"/>
                  <a:pt x="73" y="13"/>
                </a:cubicBezTo>
                <a:cubicBezTo>
                  <a:pt x="80" y="20"/>
                  <a:pt x="85" y="31"/>
                  <a:pt x="85" y="43"/>
                </a:cubicBezTo>
                <a:cubicBezTo>
                  <a:pt x="85" y="52"/>
                  <a:pt x="82" y="60"/>
                  <a:pt x="78" y="67"/>
                </a:cubicBezTo>
                <a:cubicBezTo>
                  <a:pt x="74" y="66"/>
                  <a:pt x="74" y="66"/>
                  <a:pt x="74" y="66"/>
                </a:cubicBezTo>
                <a:cubicBezTo>
                  <a:pt x="72" y="45"/>
                  <a:pt x="72" y="45"/>
                  <a:pt x="72" y="45"/>
                </a:cubicBezTo>
                <a:cubicBezTo>
                  <a:pt x="73" y="45"/>
                  <a:pt x="73" y="44"/>
                  <a:pt x="73" y="43"/>
                </a:cubicBezTo>
                <a:cubicBezTo>
                  <a:pt x="73" y="35"/>
                  <a:pt x="69" y="27"/>
                  <a:pt x="64" y="22"/>
                </a:cubicBezTo>
                <a:cubicBezTo>
                  <a:pt x="58" y="16"/>
                  <a:pt x="51" y="13"/>
                  <a:pt x="42" y="13"/>
                </a:cubicBezTo>
                <a:cubicBezTo>
                  <a:pt x="34" y="13"/>
                  <a:pt x="27" y="16"/>
                  <a:pt x="21" y="22"/>
                </a:cubicBezTo>
                <a:cubicBezTo>
                  <a:pt x="16" y="27"/>
                  <a:pt x="12" y="35"/>
                  <a:pt x="12" y="43"/>
                </a:cubicBezTo>
                <a:cubicBezTo>
                  <a:pt x="12" y="51"/>
                  <a:pt x="16" y="59"/>
                  <a:pt x="21" y="64"/>
                </a:cubicBezTo>
                <a:cubicBezTo>
                  <a:pt x="27" y="70"/>
                  <a:pt x="34" y="73"/>
                  <a:pt x="42" y="73"/>
                </a:cubicBezTo>
                <a:cubicBezTo>
                  <a:pt x="43" y="73"/>
                  <a:pt x="44" y="73"/>
                  <a:pt x="45" y="73"/>
                </a:cubicBezTo>
                <a:cubicBezTo>
                  <a:pt x="43" y="81"/>
                  <a:pt x="43" y="81"/>
                  <a:pt x="43" y="81"/>
                </a:cubicBezTo>
                <a:cubicBezTo>
                  <a:pt x="45" y="86"/>
                  <a:pt x="45" y="86"/>
                  <a:pt x="45" y="86"/>
                </a:cubicBezTo>
                <a:cubicBezTo>
                  <a:pt x="44" y="86"/>
                  <a:pt x="43" y="86"/>
                  <a:pt x="42" y="86"/>
                </a:cubicBezTo>
                <a:cubicBezTo>
                  <a:pt x="31" y="86"/>
                  <a:pt x="20" y="81"/>
                  <a:pt x="12" y="73"/>
                </a:cubicBezTo>
                <a:cubicBezTo>
                  <a:pt x="5" y="65"/>
                  <a:pt x="0" y="55"/>
                  <a:pt x="0" y="43"/>
                </a:cubicBezTo>
                <a:cubicBezTo>
                  <a:pt x="0" y="31"/>
                  <a:pt x="5" y="20"/>
                  <a:pt x="12" y="13"/>
                </a:cubicBezTo>
                <a:cubicBezTo>
                  <a:pt x="20" y="5"/>
                  <a:pt x="31" y="0"/>
                  <a:pt x="42" y="0"/>
                </a:cubicBezTo>
                <a:close/>
                <a:moveTo>
                  <a:pt x="58" y="47"/>
                </a:moveTo>
                <a:cubicBezTo>
                  <a:pt x="56" y="76"/>
                  <a:pt x="56" y="76"/>
                  <a:pt x="56" y="76"/>
                </a:cubicBezTo>
                <a:cubicBezTo>
                  <a:pt x="54" y="75"/>
                  <a:pt x="54" y="75"/>
                  <a:pt x="54" y="75"/>
                </a:cubicBezTo>
                <a:cubicBezTo>
                  <a:pt x="50" y="77"/>
                  <a:pt x="50" y="77"/>
                  <a:pt x="50" y="77"/>
                </a:cubicBezTo>
                <a:cubicBezTo>
                  <a:pt x="49" y="80"/>
                  <a:pt x="49" y="80"/>
                  <a:pt x="49" y="80"/>
                </a:cubicBezTo>
                <a:cubicBezTo>
                  <a:pt x="59" y="105"/>
                  <a:pt x="59" y="105"/>
                  <a:pt x="59" y="105"/>
                </a:cubicBezTo>
                <a:cubicBezTo>
                  <a:pt x="60" y="114"/>
                  <a:pt x="60" y="114"/>
                  <a:pt x="60" y="114"/>
                </a:cubicBezTo>
                <a:cubicBezTo>
                  <a:pt x="83" y="113"/>
                  <a:pt x="83" y="113"/>
                  <a:pt x="83" y="113"/>
                </a:cubicBezTo>
                <a:cubicBezTo>
                  <a:pt x="83" y="104"/>
                  <a:pt x="83" y="104"/>
                  <a:pt x="83" y="104"/>
                </a:cubicBezTo>
                <a:cubicBezTo>
                  <a:pt x="90" y="79"/>
                  <a:pt x="90" y="79"/>
                  <a:pt x="90" y="79"/>
                </a:cubicBezTo>
                <a:cubicBezTo>
                  <a:pt x="88" y="75"/>
                  <a:pt x="88" y="75"/>
                  <a:pt x="88" y="75"/>
                </a:cubicBezTo>
                <a:cubicBezTo>
                  <a:pt x="83" y="74"/>
                  <a:pt x="83" y="74"/>
                  <a:pt x="83" y="74"/>
                </a:cubicBezTo>
                <a:cubicBezTo>
                  <a:pt x="81" y="76"/>
                  <a:pt x="81" y="76"/>
                  <a:pt x="81" y="76"/>
                </a:cubicBezTo>
                <a:cubicBezTo>
                  <a:pt x="80" y="74"/>
                  <a:pt x="80" y="74"/>
                  <a:pt x="80" y="74"/>
                </a:cubicBezTo>
                <a:cubicBezTo>
                  <a:pt x="75" y="73"/>
                  <a:pt x="75" y="73"/>
                  <a:pt x="75" y="73"/>
                </a:cubicBezTo>
                <a:cubicBezTo>
                  <a:pt x="74" y="74"/>
                  <a:pt x="74" y="74"/>
                  <a:pt x="74" y="74"/>
                </a:cubicBezTo>
                <a:cubicBezTo>
                  <a:pt x="73" y="72"/>
                  <a:pt x="73" y="72"/>
                  <a:pt x="73" y="72"/>
                </a:cubicBezTo>
                <a:cubicBezTo>
                  <a:pt x="69" y="71"/>
                  <a:pt x="69" y="71"/>
                  <a:pt x="69" y="71"/>
                </a:cubicBezTo>
                <a:cubicBezTo>
                  <a:pt x="66" y="46"/>
                  <a:pt x="66" y="46"/>
                  <a:pt x="66" y="46"/>
                </a:cubicBezTo>
                <a:cubicBezTo>
                  <a:pt x="58" y="47"/>
                  <a:pt x="58" y="47"/>
                  <a:pt x="58" y="47"/>
                </a:cubicBezTo>
                <a:close/>
                <a:moveTo>
                  <a:pt x="37" y="25"/>
                </a:moveTo>
                <a:cubicBezTo>
                  <a:pt x="37" y="27"/>
                  <a:pt x="38" y="28"/>
                  <a:pt x="39" y="30"/>
                </a:cubicBezTo>
                <a:cubicBezTo>
                  <a:pt x="40" y="31"/>
                  <a:pt x="41" y="31"/>
                  <a:pt x="43" y="31"/>
                </a:cubicBezTo>
                <a:cubicBezTo>
                  <a:pt x="45" y="31"/>
                  <a:pt x="46" y="31"/>
                  <a:pt x="47" y="30"/>
                </a:cubicBezTo>
                <a:cubicBezTo>
                  <a:pt x="48" y="28"/>
                  <a:pt x="49" y="27"/>
                  <a:pt x="49" y="25"/>
                </a:cubicBezTo>
                <a:cubicBezTo>
                  <a:pt x="49" y="24"/>
                  <a:pt x="48" y="22"/>
                  <a:pt x="47" y="21"/>
                </a:cubicBezTo>
                <a:cubicBezTo>
                  <a:pt x="46" y="20"/>
                  <a:pt x="45" y="20"/>
                  <a:pt x="43" y="20"/>
                </a:cubicBezTo>
                <a:cubicBezTo>
                  <a:pt x="41" y="20"/>
                  <a:pt x="40" y="20"/>
                  <a:pt x="39" y="21"/>
                </a:cubicBezTo>
                <a:cubicBezTo>
                  <a:pt x="38" y="22"/>
                  <a:pt x="37" y="24"/>
                  <a:pt x="37" y="25"/>
                </a:cubicBezTo>
                <a:close/>
                <a:moveTo>
                  <a:pt x="50" y="56"/>
                </a:moveTo>
                <a:cubicBezTo>
                  <a:pt x="50" y="34"/>
                  <a:pt x="50" y="34"/>
                  <a:pt x="50" y="34"/>
                </a:cubicBezTo>
                <a:cubicBezTo>
                  <a:pt x="33" y="34"/>
                  <a:pt x="33" y="34"/>
                  <a:pt x="33" y="34"/>
                </a:cubicBezTo>
                <a:cubicBezTo>
                  <a:pt x="33" y="40"/>
                  <a:pt x="33" y="40"/>
                  <a:pt x="33" y="40"/>
                </a:cubicBezTo>
                <a:cubicBezTo>
                  <a:pt x="34" y="40"/>
                  <a:pt x="34" y="40"/>
                  <a:pt x="34" y="40"/>
                </a:cubicBezTo>
                <a:cubicBezTo>
                  <a:pt x="36" y="40"/>
                  <a:pt x="36" y="40"/>
                  <a:pt x="37" y="40"/>
                </a:cubicBezTo>
                <a:cubicBezTo>
                  <a:pt x="37" y="40"/>
                  <a:pt x="37" y="41"/>
                  <a:pt x="37" y="43"/>
                </a:cubicBezTo>
                <a:cubicBezTo>
                  <a:pt x="37" y="56"/>
                  <a:pt x="37" y="56"/>
                  <a:pt x="37" y="56"/>
                </a:cubicBezTo>
                <a:cubicBezTo>
                  <a:pt x="37" y="57"/>
                  <a:pt x="37" y="58"/>
                  <a:pt x="37" y="58"/>
                </a:cubicBezTo>
                <a:cubicBezTo>
                  <a:pt x="36" y="59"/>
                  <a:pt x="36" y="59"/>
                  <a:pt x="34" y="59"/>
                </a:cubicBezTo>
                <a:cubicBezTo>
                  <a:pt x="33" y="59"/>
                  <a:pt x="33" y="59"/>
                  <a:pt x="33" y="59"/>
                </a:cubicBezTo>
                <a:cubicBezTo>
                  <a:pt x="33" y="65"/>
                  <a:pt x="33" y="65"/>
                  <a:pt x="33" y="65"/>
                </a:cubicBezTo>
                <a:cubicBezTo>
                  <a:pt x="51" y="65"/>
                  <a:pt x="51" y="65"/>
                  <a:pt x="51" y="65"/>
                </a:cubicBezTo>
                <a:cubicBezTo>
                  <a:pt x="51" y="58"/>
                  <a:pt x="51" y="58"/>
                  <a:pt x="51" y="58"/>
                </a:cubicBezTo>
                <a:cubicBezTo>
                  <a:pt x="51" y="58"/>
                  <a:pt x="51" y="58"/>
                  <a:pt x="51" y="58"/>
                </a:cubicBezTo>
                <a:cubicBezTo>
                  <a:pt x="51" y="58"/>
                  <a:pt x="50" y="57"/>
                  <a:pt x="50" y="56"/>
                </a:cubicBez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22" name="图片 336"/>
          <p:cNvSpPr>
            <a:spLocks noEditPoints="1"/>
          </p:cNvSpPr>
          <p:nvPr/>
        </p:nvSpPr>
        <p:spPr bwMode="auto">
          <a:xfrm>
            <a:off x="1369467" y="966855"/>
            <a:ext cx="202132" cy="174617"/>
          </a:xfrm>
          <a:custGeom>
            <a:avLst/>
            <a:gdLst>
              <a:gd name="T0" fmla="*/ 0 w 86"/>
              <a:gd name="T1" fmla="*/ 17 h 74"/>
              <a:gd name="T2" fmla="*/ 22 w 86"/>
              <a:gd name="T3" fmla="*/ 17 h 74"/>
              <a:gd name="T4" fmla="*/ 22 w 86"/>
              <a:gd name="T5" fmla="*/ 12 h 74"/>
              <a:gd name="T6" fmla="*/ 26 w 86"/>
              <a:gd name="T7" fmla="*/ 4 h 74"/>
              <a:gd name="T8" fmla="*/ 26 w 86"/>
              <a:gd name="T9" fmla="*/ 4 h 74"/>
              <a:gd name="T10" fmla="*/ 26 w 86"/>
              <a:gd name="T11" fmla="*/ 4 h 74"/>
              <a:gd name="T12" fmla="*/ 34 w 86"/>
              <a:gd name="T13" fmla="*/ 0 h 74"/>
              <a:gd name="T14" fmla="*/ 52 w 86"/>
              <a:gd name="T15" fmla="*/ 0 h 74"/>
              <a:gd name="T16" fmla="*/ 60 w 86"/>
              <a:gd name="T17" fmla="*/ 4 h 74"/>
              <a:gd name="T18" fmla="*/ 64 w 86"/>
              <a:gd name="T19" fmla="*/ 12 h 74"/>
              <a:gd name="T20" fmla="*/ 64 w 86"/>
              <a:gd name="T21" fmla="*/ 17 h 74"/>
              <a:gd name="T22" fmla="*/ 86 w 86"/>
              <a:gd name="T23" fmla="*/ 17 h 74"/>
              <a:gd name="T24" fmla="*/ 86 w 86"/>
              <a:gd name="T25" fmla="*/ 74 h 74"/>
              <a:gd name="T26" fmla="*/ 0 w 86"/>
              <a:gd name="T27" fmla="*/ 74 h 74"/>
              <a:gd name="T28" fmla="*/ 0 w 86"/>
              <a:gd name="T29" fmla="*/ 17 h 74"/>
              <a:gd name="T30" fmla="*/ 15 w 86"/>
              <a:gd name="T31" fmla="*/ 31 h 74"/>
              <a:gd name="T32" fmla="*/ 15 w 86"/>
              <a:gd name="T33" fmla="*/ 34 h 74"/>
              <a:gd name="T34" fmla="*/ 71 w 86"/>
              <a:gd name="T35" fmla="*/ 34 h 74"/>
              <a:gd name="T36" fmla="*/ 71 w 86"/>
              <a:gd name="T37" fmla="*/ 31 h 74"/>
              <a:gd name="T38" fmla="*/ 15 w 86"/>
              <a:gd name="T39" fmla="*/ 31 h 74"/>
              <a:gd name="T40" fmla="*/ 15 w 86"/>
              <a:gd name="T41" fmla="*/ 57 h 74"/>
              <a:gd name="T42" fmla="*/ 15 w 86"/>
              <a:gd name="T43" fmla="*/ 61 h 74"/>
              <a:gd name="T44" fmla="*/ 71 w 86"/>
              <a:gd name="T45" fmla="*/ 61 h 74"/>
              <a:gd name="T46" fmla="*/ 71 w 86"/>
              <a:gd name="T47" fmla="*/ 57 h 74"/>
              <a:gd name="T48" fmla="*/ 15 w 86"/>
              <a:gd name="T49" fmla="*/ 57 h 74"/>
              <a:gd name="T50" fmla="*/ 15 w 86"/>
              <a:gd name="T51" fmla="*/ 43 h 74"/>
              <a:gd name="T52" fmla="*/ 15 w 86"/>
              <a:gd name="T53" fmla="*/ 47 h 74"/>
              <a:gd name="T54" fmla="*/ 71 w 86"/>
              <a:gd name="T55" fmla="*/ 47 h 74"/>
              <a:gd name="T56" fmla="*/ 71 w 86"/>
              <a:gd name="T57" fmla="*/ 43 h 74"/>
              <a:gd name="T58" fmla="*/ 15 w 86"/>
              <a:gd name="T59" fmla="*/ 43 h 74"/>
              <a:gd name="T60" fmla="*/ 30 w 86"/>
              <a:gd name="T61" fmla="*/ 17 h 74"/>
              <a:gd name="T62" fmla="*/ 56 w 86"/>
              <a:gd name="T63" fmla="*/ 17 h 74"/>
              <a:gd name="T64" fmla="*/ 56 w 86"/>
              <a:gd name="T65" fmla="*/ 12 h 74"/>
              <a:gd name="T66" fmla="*/ 55 w 86"/>
              <a:gd name="T67" fmla="*/ 9 h 74"/>
              <a:gd name="T68" fmla="*/ 52 w 86"/>
              <a:gd name="T69" fmla="*/ 7 h 74"/>
              <a:gd name="T70" fmla="*/ 34 w 86"/>
              <a:gd name="T71" fmla="*/ 7 h 74"/>
              <a:gd name="T72" fmla="*/ 31 w 86"/>
              <a:gd name="T73" fmla="*/ 9 h 74"/>
              <a:gd name="T74" fmla="*/ 31 w 86"/>
              <a:gd name="T75" fmla="*/ 9 h 74"/>
              <a:gd name="T76" fmla="*/ 30 w 86"/>
              <a:gd name="T77" fmla="*/ 12 h 74"/>
              <a:gd name="T78" fmla="*/ 30 w 86"/>
              <a:gd name="T79" fmla="*/ 17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6" h="74">
                <a:moveTo>
                  <a:pt x="0" y="17"/>
                </a:moveTo>
                <a:cubicBezTo>
                  <a:pt x="22" y="17"/>
                  <a:pt x="22" y="17"/>
                  <a:pt x="22" y="17"/>
                </a:cubicBezTo>
                <a:cubicBezTo>
                  <a:pt x="22" y="12"/>
                  <a:pt x="22" y="12"/>
                  <a:pt x="22" y="12"/>
                </a:cubicBezTo>
                <a:cubicBezTo>
                  <a:pt x="22" y="9"/>
                  <a:pt x="24" y="6"/>
                  <a:pt x="26" y="4"/>
                </a:cubicBezTo>
                <a:cubicBezTo>
                  <a:pt x="26" y="4"/>
                  <a:pt x="26" y="4"/>
                  <a:pt x="26" y="4"/>
                </a:cubicBezTo>
                <a:cubicBezTo>
                  <a:pt x="26" y="4"/>
                  <a:pt x="26" y="4"/>
                  <a:pt x="26" y="4"/>
                </a:cubicBezTo>
                <a:cubicBezTo>
                  <a:pt x="28" y="1"/>
                  <a:pt x="31" y="0"/>
                  <a:pt x="34" y="0"/>
                </a:cubicBezTo>
                <a:cubicBezTo>
                  <a:pt x="52" y="0"/>
                  <a:pt x="52" y="0"/>
                  <a:pt x="52" y="0"/>
                </a:cubicBezTo>
                <a:cubicBezTo>
                  <a:pt x="55" y="0"/>
                  <a:pt x="58" y="1"/>
                  <a:pt x="60" y="4"/>
                </a:cubicBezTo>
                <a:cubicBezTo>
                  <a:pt x="62" y="6"/>
                  <a:pt x="64" y="9"/>
                  <a:pt x="64" y="12"/>
                </a:cubicBezTo>
                <a:cubicBezTo>
                  <a:pt x="64" y="17"/>
                  <a:pt x="64" y="17"/>
                  <a:pt x="64" y="17"/>
                </a:cubicBezTo>
                <a:cubicBezTo>
                  <a:pt x="86" y="17"/>
                  <a:pt x="86" y="17"/>
                  <a:pt x="86" y="17"/>
                </a:cubicBezTo>
                <a:cubicBezTo>
                  <a:pt x="86" y="74"/>
                  <a:pt x="86" y="74"/>
                  <a:pt x="86" y="74"/>
                </a:cubicBezTo>
                <a:cubicBezTo>
                  <a:pt x="0" y="74"/>
                  <a:pt x="0" y="74"/>
                  <a:pt x="0" y="74"/>
                </a:cubicBezTo>
                <a:cubicBezTo>
                  <a:pt x="0" y="17"/>
                  <a:pt x="0" y="17"/>
                  <a:pt x="0" y="17"/>
                </a:cubicBezTo>
                <a:close/>
                <a:moveTo>
                  <a:pt x="15" y="31"/>
                </a:moveTo>
                <a:cubicBezTo>
                  <a:pt x="15" y="34"/>
                  <a:pt x="15" y="34"/>
                  <a:pt x="15" y="34"/>
                </a:cubicBezTo>
                <a:cubicBezTo>
                  <a:pt x="71" y="34"/>
                  <a:pt x="71" y="34"/>
                  <a:pt x="71" y="34"/>
                </a:cubicBezTo>
                <a:cubicBezTo>
                  <a:pt x="71" y="31"/>
                  <a:pt x="71" y="31"/>
                  <a:pt x="71" y="31"/>
                </a:cubicBezTo>
                <a:cubicBezTo>
                  <a:pt x="15" y="31"/>
                  <a:pt x="15" y="31"/>
                  <a:pt x="15" y="31"/>
                </a:cubicBezTo>
                <a:close/>
                <a:moveTo>
                  <a:pt x="15" y="57"/>
                </a:moveTo>
                <a:cubicBezTo>
                  <a:pt x="15" y="61"/>
                  <a:pt x="15" y="61"/>
                  <a:pt x="15" y="61"/>
                </a:cubicBezTo>
                <a:cubicBezTo>
                  <a:pt x="71" y="61"/>
                  <a:pt x="71" y="61"/>
                  <a:pt x="71" y="61"/>
                </a:cubicBezTo>
                <a:cubicBezTo>
                  <a:pt x="71" y="57"/>
                  <a:pt x="71" y="57"/>
                  <a:pt x="71" y="57"/>
                </a:cubicBezTo>
                <a:cubicBezTo>
                  <a:pt x="15" y="57"/>
                  <a:pt x="15" y="57"/>
                  <a:pt x="15" y="57"/>
                </a:cubicBezTo>
                <a:close/>
                <a:moveTo>
                  <a:pt x="15" y="43"/>
                </a:moveTo>
                <a:cubicBezTo>
                  <a:pt x="15" y="47"/>
                  <a:pt x="15" y="47"/>
                  <a:pt x="15" y="47"/>
                </a:cubicBezTo>
                <a:cubicBezTo>
                  <a:pt x="71" y="47"/>
                  <a:pt x="71" y="47"/>
                  <a:pt x="71" y="47"/>
                </a:cubicBezTo>
                <a:cubicBezTo>
                  <a:pt x="71" y="43"/>
                  <a:pt x="71" y="43"/>
                  <a:pt x="71" y="43"/>
                </a:cubicBezTo>
                <a:cubicBezTo>
                  <a:pt x="15" y="43"/>
                  <a:pt x="15" y="43"/>
                  <a:pt x="15" y="43"/>
                </a:cubicBezTo>
                <a:close/>
                <a:moveTo>
                  <a:pt x="30" y="17"/>
                </a:moveTo>
                <a:cubicBezTo>
                  <a:pt x="56" y="17"/>
                  <a:pt x="56" y="17"/>
                  <a:pt x="56" y="17"/>
                </a:cubicBezTo>
                <a:cubicBezTo>
                  <a:pt x="56" y="12"/>
                  <a:pt x="56" y="12"/>
                  <a:pt x="56" y="12"/>
                </a:cubicBezTo>
                <a:cubicBezTo>
                  <a:pt x="56" y="11"/>
                  <a:pt x="56" y="9"/>
                  <a:pt x="55" y="9"/>
                </a:cubicBezTo>
                <a:cubicBezTo>
                  <a:pt x="54" y="8"/>
                  <a:pt x="53" y="7"/>
                  <a:pt x="52" y="7"/>
                </a:cubicBezTo>
                <a:cubicBezTo>
                  <a:pt x="34" y="7"/>
                  <a:pt x="34" y="7"/>
                  <a:pt x="34" y="7"/>
                </a:cubicBezTo>
                <a:cubicBezTo>
                  <a:pt x="33" y="7"/>
                  <a:pt x="32" y="8"/>
                  <a:pt x="31" y="9"/>
                </a:cubicBezTo>
                <a:cubicBezTo>
                  <a:pt x="31" y="9"/>
                  <a:pt x="31" y="9"/>
                  <a:pt x="31" y="9"/>
                </a:cubicBezTo>
                <a:cubicBezTo>
                  <a:pt x="30" y="9"/>
                  <a:pt x="30" y="11"/>
                  <a:pt x="30" y="12"/>
                </a:cubicBezTo>
                <a:lnTo>
                  <a:pt x="30" y="17"/>
                </a:ln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23" name="图片 6"/>
          <p:cNvSpPr>
            <a:spLocks noEditPoints="1"/>
          </p:cNvSpPr>
          <p:nvPr/>
        </p:nvSpPr>
        <p:spPr bwMode="auto">
          <a:xfrm>
            <a:off x="4453382" y="2262140"/>
            <a:ext cx="180330" cy="164476"/>
          </a:xfrm>
          <a:custGeom>
            <a:avLst/>
            <a:gdLst>
              <a:gd name="T0" fmla="*/ 0 w 77"/>
              <a:gd name="T1" fmla="*/ 29 h 70"/>
              <a:gd name="T2" fmla="*/ 5 w 77"/>
              <a:gd name="T3" fmla="*/ 29 h 70"/>
              <a:gd name="T4" fmla="*/ 5 w 77"/>
              <a:gd name="T5" fmla="*/ 26 h 70"/>
              <a:gd name="T6" fmla="*/ 13 w 77"/>
              <a:gd name="T7" fmla="*/ 8 h 70"/>
              <a:gd name="T8" fmla="*/ 31 w 77"/>
              <a:gd name="T9" fmla="*/ 0 h 70"/>
              <a:gd name="T10" fmla="*/ 48 w 77"/>
              <a:gd name="T11" fmla="*/ 0 h 70"/>
              <a:gd name="T12" fmla="*/ 66 w 77"/>
              <a:gd name="T13" fmla="*/ 8 h 70"/>
              <a:gd name="T14" fmla="*/ 74 w 77"/>
              <a:gd name="T15" fmla="*/ 26 h 70"/>
              <a:gd name="T16" fmla="*/ 74 w 77"/>
              <a:gd name="T17" fmla="*/ 29 h 70"/>
              <a:gd name="T18" fmla="*/ 77 w 77"/>
              <a:gd name="T19" fmla="*/ 29 h 70"/>
              <a:gd name="T20" fmla="*/ 77 w 77"/>
              <a:gd name="T21" fmla="*/ 58 h 70"/>
              <a:gd name="T22" fmla="*/ 71 w 77"/>
              <a:gd name="T23" fmla="*/ 58 h 70"/>
              <a:gd name="T24" fmla="*/ 71 w 77"/>
              <a:gd name="T25" fmla="*/ 70 h 70"/>
              <a:gd name="T26" fmla="*/ 56 w 77"/>
              <a:gd name="T27" fmla="*/ 70 h 70"/>
              <a:gd name="T28" fmla="*/ 56 w 77"/>
              <a:gd name="T29" fmla="*/ 58 h 70"/>
              <a:gd name="T30" fmla="*/ 21 w 77"/>
              <a:gd name="T31" fmla="*/ 58 h 70"/>
              <a:gd name="T32" fmla="*/ 21 w 77"/>
              <a:gd name="T33" fmla="*/ 70 h 70"/>
              <a:gd name="T34" fmla="*/ 7 w 77"/>
              <a:gd name="T35" fmla="*/ 70 h 70"/>
              <a:gd name="T36" fmla="*/ 7 w 77"/>
              <a:gd name="T37" fmla="*/ 58 h 70"/>
              <a:gd name="T38" fmla="*/ 0 w 77"/>
              <a:gd name="T39" fmla="*/ 58 h 70"/>
              <a:gd name="T40" fmla="*/ 0 w 77"/>
              <a:gd name="T41" fmla="*/ 29 h 70"/>
              <a:gd name="T42" fmla="*/ 16 w 77"/>
              <a:gd name="T43" fmla="*/ 29 h 70"/>
              <a:gd name="T44" fmla="*/ 63 w 77"/>
              <a:gd name="T45" fmla="*/ 29 h 70"/>
              <a:gd name="T46" fmla="*/ 63 w 77"/>
              <a:gd name="T47" fmla="*/ 26 h 70"/>
              <a:gd name="T48" fmla="*/ 59 w 77"/>
              <a:gd name="T49" fmla="*/ 15 h 70"/>
              <a:gd name="T50" fmla="*/ 48 w 77"/>
              <a:gd name="T51" fmla="*/ 11 h 70"/>
              <a:gd name="T52" fmla="*/ 31 w 77"/>
              <a:gd name="T53" fmla="*/ 11 h 70"/>
              <a:gd name="T54" fmla="*/ 20 w 77"/>
              <a:gd name="T55" fmla="*/ 15 h 70"/>
              <a:gd name="T56" fmla="*/ 16 w 77"/>
              <a:gd name="T57" fmla="*/ 26 h 70"/>
              <a:gd name="T58" fmla="*/ 16 w 77"/>
              <a:gd name="T59" fmla="*/ 29 h 70"/>
              <a:gd name="T60" fmla="*/ 70 w 77"/>
              <a:gd name="T61" fmla="*/ 37 h 70"/>
              <a:gd name="T62" fmla="*/ 53 w 77"/>
              <a:gd name="T63" fmla="*/ 40 h 70"/>
              <a:gd name="T64" fmla="*/ 53 w 77"/>
              <a:gd name="T65" fmla="*/ 48 h 70"/>
              <a:gd name="T66" fmla="*/ 63 w 77"/>
              <a:gd name="T67" fmla="*/ 48 h 70"/>
              <a:gd name="T68" fmla="*/ 70 w 77"/>
              <a:gd name="T69" fmla="*/ 48 h 70"/>
              <a:gd name="T70" fmla="*/ 70 w 77"/>
              <a:gd name="T71" fmla="*/ 37 h 70"/>
              <a:gd name="T72" fmla="*/ 7 w 77"/>
              <a:gd name="T73" fmla="*/ 37 h 70"/>
              <a:gd name="T74" fmla="*/ 7 w 77"/>
              <a:gd name="T75" fmla="*/ 48 h 70"/>
              <a:gd name="T76" fmla="*/ 16 w 77"/>
              <a:gd name="T77" fmla="*/ 48 h 70"/>
              <a:gd name="T78" fmla="*/ 24 w 77"/>
              <a:gd name="T79" fmla="*/ 48 h 70"/>
              <a:gd name="T80" fmla="*/ 24 w 77"/>
              <a:gd name="T81" fmla="*/ 40 h 70"/>
              <a:gd name="T82" fmla="*/ 7 w 77"/>
              <a:gd name="T83" fmla="*/ 3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7" h="70">
                <a:moveTo>
                  <a:pt x="0" y="29"/>
                </a:moveTo>
                <a:cubicBezTo>
                  <a:pt x="5" y="29"/>
                  <a:pt x="5" y="29"/>
                  <a:pt x="5" y="29"/>
                </a:cubicBezTo>
                <a:cubicBezTo>
                  <a:pt x="5" y="26"/>
                  <a:pt x="5" y="26"/>
                  <a:pt x="5" y="26"/>
                </a:cubicBezTo>
                <a:cubicBezTo>
                  <a:pt x="5" y="19"/>
                  <a:pt x="8" y="12"/>
                  <a:pt x="13" y="8"/>
                </a:cubicBezTo>
                <a:cubicBezTo>
                  <a:pt x="17" y="3"/>
                  <a:pt x="24" y="0"/>
                  <a:pt x="31" y="0"/>
                </a:cubicBezTo>
                <a:cubicBezTo>
                  <a:pt x="48" y="0"/>
                  <a:pt x="48" y="0"/>
                  <a:pt x="48" y="0"/>
                </a:cubicBezTo>
                <a:cubicBezTo>
                  <a:pt x="55" y="0"/>
                  <a:pt x="61" y="3"/>
                  <a:pt x="66" y="8"/>
                </a:cubicBezTo>
                <a:cubicBezTo>
                  <a:pt x="71" y="12"/>
                  <a:pt x="74" y="19"/>
                  <a:pt x="74" y="26"/>
                </a:cubicBezTo>
                <a:cubicBezTo>
                  <a:pt x="74" y="29"/>
                  <a:pt x="74" y="29"/>
                  <a:pt x="74" y="29"/>
                </a:cubicBezTo>
                <a:cubicBezTo>
                  <a:pt x="77" y="29"/>
                  <a:pt x="77" y="29"/>
                  <a:pt x="77" y="29"/>
                </a:cubicBezTo>
                <a:cubicBezTo>
                  <a:pt x="77" y="58"/>
                  <a:pt x="77" y="58"/>
                  <a:pt x="77" y="58"/>
                </a:cubicBezTo>
                <a:cubicBezTo>
                  <a:pt x="71" y="58"/>
                  <a:pt x="71" y="58"/>
                  <a:pt x="71" y="58"/>
                </a:cubicBezTo>
                <a:cubicBezTo>
                  <a:pt x="71" y="70"/>
                  <a:pt x="71" y="70"/>
                  <a:pt x="71" y="70"/>
                </a:cubicBezTo>
                <a:cubicBezTo>
                  <a:pt x="56" y="70"/>
                  <a:pt x="56" y="70"/>
                  <a:pt x="56" y="70"/>
                </a:cubicBezTo>
                <a:cubicBezTo>
                  <a:pt x="56" y="58"/>
                  <a:pt x="56" y="58"/>
                  <a:pt x="56" y="58"/>
                </a:cubicBezTo>
                <a:cubicBezTo>
                  <a:pt x="21" y="58"/>
                  <a:pt x="21" y="58"/>
                  <a:pt x="21" y="58"/>
                </a:cubicBezTo>
                <a:cubicBezTo>
                  <a:pt x="21" y="70"/>
                  <a:pt x="21" y="70"/>
                  <a:pt x="21" y="70"/>
                </a:cubicBezTo>
                <a:cubicBezTo>
                  <a:pt x="7" y="70"/>
                  <a:pt x="7" y="70"/>
                  <a:pt x="7" y="70"/>
                </a:cubicBezTo>
                <a:cubicBezTo>
                  <a:pt x="7" y="58"/>
                  <a:pt x="7" y="58"/>
                  <a:pt x="7" y="58"/>
                </a:cubicBezTo>
                <a:cubicBezTo>
                  <a:pt x="0" y="58"/>
                  <a:pt x="0" y="58"/>
                  <a:pt x="0" y="58"/>
                </a:cubicBezTo>
                <a:cubicBezTo>
                  <a:pt x="0" y="29"/>
                  <a:pt x="0" y="29"/>
                  <a:pt x="0" y="29"/>
                </a:cubicBezTo>
                <a:close/>
                <a:moveTo>
                  <a:pt x="16" y="29"/>
                </a:moveTo>
                <a:cubicBezTo>
                  <a:pt x="63" y="29"/>
                  <a:pt x="63" y="29"/>
                  <a:pt x="63" y="29"/>
                </a:cubicBezTo>
                <a:cubicBezTo>
                  <a:pt x="63" y="26"/>
                  <a:pt x="63" y="26"/>
                  <a:pt x="63" y="26"/>
                </a:cubicBezTo>
                <a:cubicBezTo>
                  <a:pt x="63" y="22"/>
                  <a:pt x="61" y="18"/>
                  <a:pt x="59" y="15"/>
                </a:cubicBezTo>
                <a:cubicBezTo>
                  <a:pt x="56" y="13"/>
                  <a:pt x="52" y="11"/>
                  <a:pt x="48" y="11"/>
                </a:cubicBezTo>
                <a:cubicBezTo>
                  <a:pt x="31" y="11"/>
                  <a:pt x="31" y="11"/>
                  <a:pt x="31" y="11"/>
                </a:cubicBezTo>
                <a:cubicBezTo>
                  <a:pt x="27" y="11"/>
                  <a:pt x="23" y="13"/>
                  <a:pt x="20" y="15"/>
                </a:cubicBezTo>
                <a:cubicBezTo>
                  <a:pt x="18" y="18"/>
                  <a:pt x="16" y="22"/>
                  <a:pt x="16" y="26"/>
                </a:cubicBezTo>
                <a:cubicBezTo>
                  <a:pt x="16" y="29"/>
                  <a:pt x="16" y="29"/>
                  <a:pt x="16" y="29"/>
                </a:cubicBezTo>
                <a:close/>
                <a:moveTo>
                  <a:pt x="70" y="37"/>
                </a:moveTo>
                <a:cubicBezTo>
                  <a:pt x="53" y="40"/>
                  <a:pt x="53" y="40"/>
                  <a:pt x="53" y="40"/>
                </a:cubicBezTo>
                <a:cubicBezTo>
                  <a:pt x="53" y="48"/>
                  <a:pt x="53" y="48"/>
                  <a:pt x="53" y="48"/>
                </a:cubicBezTo>
                <a:cubicBezTo>
                  <a:pt x="63" y="48"/>
                  <a:pt x="63" y="48"/>
                  <a:pt x="63" y="48"/>
                </a:cubicBezTo>
                <a:cubicBezTo>
                  <a:pt x="70" y="48"/>
                  <a:pt x="70" y="48"/>
                  <a:pt x="70" y="48"/>
                </a:cubicBezTo>
                <a:cubicBezTo>
                  <a:pt x="70" y="37"/>
                  <a:pt x="70" y="37"/>
                  <a:pt x="70" y="37"/>
                </a:cubicBezTo>
                <a:close/>
                <a:moveTo>
                  <a:pt x="7" y="37"/>
                </a:moveTo>
                <a:cubicBezTo>
                  <a:pt x="7" y="48"/>
                  <a:pt x="7" y="48"/>
                  <a:pt x="7" y="48"/>
                </a:cubicBezTo>
                <a:cubicBezTo>
                  <a:pt x="16" y="48"/>
                  <a:pt x="16" y="48"/>
                  <a:pt x="16" y="48"/>
                </a:cubicBezTo>
                <a:cubicBezTo>
                  <a:pt x="24" y="48"/>
                  <a:pt x="24" y="48"/>
                  <a:pt x="24" y="48"/>
                </a:cubicBezTo>
                <a:cubicBezTo>
                  <a:pt x="24" y="40"/>
                  <a:pt x="24" y="40"/>
                  <a:pt x="24" y="40"/>
                </a:cubicBezTo>
                <a:lnTo>
                  <a:pt x="7" y="37"/>
                </a:ln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24" name="图片 7"/>
          <p:cNvSpPr>
            <a:spLocks noEditPoints="1"/>
          </p:cNvSpPr>
          <p:nvPr/>
        </p:nvSpPr>
        <p:spPr bwMode="auto">
          <a:xfrm>
            <a:off x="3089024" y="1345631"/>
            <a:ext cx="243741" cy="243741"/>
          </a:xfrm>
          <a:custGeom>
            <a:avLst/>
            <a:gdLst>
              <a:gd name="T0" fmla="*/ 43 w 104"/>
              <a:gd name="T1" fmla="*/ 27 h 104"/>
              <a:gd name="T2" fmla="*/ 63 w 104"/>
              <a:gd name="T3" fmla="*/ 56 h 104"/>
              <a:gd name="T4" fmla="*/ 43 w 104"/>
              <a:gd name="T5" fmla="*/ 56 h 104"/>
              <a:gd name="T6" fmla="*/ 52 w 104"/>
              <a:gd name="T7" fmla="*/ 0 h 104"/>
              <a:gd name="T8" fmla="*/ 0 w 104"/>
              <a:gd name="T9" fmla="*/ 52 h 104"/>
              <a:gd name="T10" fmla="*/ 52 w 104"/>
              <a:gd name="T11" fmla="*/ 104 h 104"/>
              <a:gd name="T12" fmla="*/ 104 w 104"/>
              <a:gd name="T13" fmla="*/ 52 h 104"/>
              <a:gd name="T14" fmla="*/ 52 w 104"/>
              <a:gd name="T15" fmla="*/ 0 h 104"/>
              <a:gd name="T16" fmla="*/ 52 w 104"/>
              <a:gd name="T17" fmla="*/ 9 h 104"/>
              <a:gd name="T18" fmla="*/ 9 w 104"/>
              <a:gd name="T19" fmla="*/ 52 h 104"/>
              <a:gd name="T20" fmla="*/ 52 w 104"/>
              <a:gd name="T21" fmla="*/ 95 h 104"/>
              <a:gd name="T22" fmla="*/ 95 w 104"/>
              <a:gd name="T23" fmla="*/ 52 h 104"/>
              <a:gd name="T24" fmla="*/ 24 w 104"/>
              <a:gd name="T25" fmla="*/ 64 h 104"/>
              <a:gd name="T26" fmla="*/ 28 w 104"/>
              <a:gd name="T27" fmla="*/ 55 h 104"/>
              <a:gd name="T28" fmla="*/ 22 w 104"/>
              <a:gd name="T29" fmla="*/ 49 h 104"/>
              <a:gd name="T30" fmla="*/ 28 w 104"/>
              <a:gd name="T31" fmla="*/ 43 h 104"/>
              <a:gd name="T32" fmla="*/ 27 w 104"/>
              <a:gd name="T33" fmla="*/ 34 h 104"/>
              <a:gd name="T34" fmla="*/ 33 w 104"/>
              <a:gd name="T35" fmla="*/ 28 h 104"/>
              <a:gd name="T36" fmla="*/ 41 w 104"/>
              <a:gd name="T37" fmla="*/ 29 h 104"/>
              <a:gd name="T38" fmla="*/ 47 w 104"/>
              <a:gd name="T39" fmla="*/ 22 h 104"/>
              <a:gd name="T40" fmla="*/ 54 w 104"/>
              <a:gd name="T41" fmla="*/ 26 h 104"/>
              <a:gd name="T42" fmla="*/ 62 w 104"/>
              <a:gd name="T43" fmla="*/ 23 h 104"/>
              <a:gd name="T44" fmla="*/ 66 w 104"/>
              <a:gd name="T45" fmla="*/ 30 h 104"/>
              <a:gd name="T46" fmla="*/ 74 w 104"/>
              <a:gd name="T47" fmla="*/ 30 h 104"/>
              <a:gd name="T48" fmla="*/ 70 w 104"/>
              <a:gd name="T49" fmla="*/ 34 h 104"/>
              <a:gd name="T50" fmla="*/ 79 w 104"/>
              <a:gd name="T51" fmla="*/ 37 h 104"/>
              <a:gd name="T52" fmla="*/ 76 w 104"/>
              <a:gd name="T53" fmla="*/ 46 h 104"/>
              <a:gd name="T54" fmla="*/ 83 w 104"/>
              <a:gd name="T55" fmla="*/ 52 h 104"/>
              <a:gd name="T56" fmla="*/ 75 w 104"/>
              <a:gd name="T57" fmla="*/ 58 h 104"/>
              <a:gd name="T58" fmla="*/ 78 w 104"/>
              <a:gd name="T59" fmla="*/ 68 h 104"/>
              <a:gd name="T60" fmla="*/ 90 w 104"/>
              <a:gd name="T61" fmla="*/ 52 h 104"/>
              <a:gd name="T62" fmla="*/ 52 w 104"/>
              <a:gd name="T63" fmla="*/ 15 h 104"/>
              <a:gd name="T64" fmla="*/ 15 w 104"/>
              <a:gd name="T65" fmla="*/ 52 h 104"/>
              <a:gd name="T66" fmla="*/ 27 w 104"/>
              <a:gd name="T67" fmla="*/ 70 h 104"/>
              <a:gd name="T68" fmla="*/ 33 w 104"/>
              <a:gd name="T69" fmla="*/ 67 h 104"/>
              <a:gd name="T70" fmla="*/ 24 w 104"/>
              <a:gd name="T71" fmla="*/ 64 h 104"/>
              <a:gd name="T72" fmla="*/ 48 w 104"/>
              <a:gd name="T73" fmla="*/ 56 h 104"/>
              <a:gd name="T74" fmla="*/ 58 w 104"/>
              <a:gd name="T75" fmla="*/ 56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4" h="104">
                <a:moveTo>
                  <a:pt x="45" y="50"/>
                </a:moveTo>
                <a:cubicBezTo>
                  <a:pt x="43" y="27"/>
                  <a:pt x="43" y="27"/>
                  <a:pt x="43" y="27"/>
                </a:cubicBezTo>
                <a:cubicBezTo>
                  <a:pt x="55" y="46"/>
                  <a:pt x="55" y="46"/>
                  <a:pt x="55" y="46"/>
                </a:cubicBezTo>
                <a:cubicBezTo>
                  <a:pt x="60" y="47"/>
                  <a:pt x="63" y="51"/>
                  <a:pt x="63" y="56"/>
                </a:cubicBezTo>
                <a:cubicBezTo>
                  <a:pt x="63" y="62"/>
                  <a:pt x="59" y="67"/>
                  <a:pt x="53" y="67"/>
                </a:cubicBezTo>
                <a:cubicBezTo>
                  <a:pt x="48" y="67"/>
                  <a:pt x="43" y="62"/>
                  <a:pt x="43" y="56"/>
                </a:cubicBezTo>
                <a:cubicBezTo>
                  <a:pt x="43" y="54"/>
                  <a:pt x="44" y="52"/>
                  <a:pt x="45" y="50"/>
                </a:cubicBezTo>
                <a:close/>
                <a:moveTo>
                  <a:pt x="52" y="0"/>
                </a:moveTo>
                <a:cubicBezTo>
                  <a:pt x="38" y="0"/>
                  <a:pt x="25" y="6"/>
                  <a:pt x="15" y="15"/>
                </a:cubicBezTo>
                <a:cubicBezTo>
                  <a:pt x="6" y="25"/>
                  <a:pt x="0" y="38"/>
                  <a:pt x="0" y="52"/>
                </a:cubicBezTo>
                <a:cubicBezTo>
                  <a:pt x="0" y="66"/>
                  <a:pt x="6" y="79"/>
                  <a:pt x="15" y="89"/>
                </a:cubicBezTo>
                <a:cubicBezTo>
                  <a:pt x="25" y="98"/>
                  <a:pt x="38" y="104"/>
                  <a:pt x="52" y="104"/>
                </a:cubicBezTo>
                <a:cubicBezTo>
                  <a:pt x="67" y="104"/>
                  <a:pt x="80" y="98"/>
                  <a:pt x="89" y="89"/>
                </a:cubicBezTo>
                <a:cubicBezTo>
                  <a:pt x="98" y="79"/>
                  <a:pt x="104" y="66"/>
                  <a:pt x="104" y="52"/>
                </a:cubicBezTo>
                <a:cubicBezTo>
                  <a:pt x="104" y="38"/>
                  <a:pt x="98" y="25"/>
                  <a:pt x="89" y="15"/>
                </a:cubicBezTo>
                <a:cubicBezTo>
                  <a:pt x="80" y="6"/>
                  <a:pt x="67" y="0"/>
                  <a:pt x="52" y="0"/>
                </a:cubicBezTo>
                <a:close/>
                <a:moveTo>
                  <a:pt x="83" y="22"/>
                </a:moveTo>
                <a:cubicBezTo>
                  <a:pt x="75" y="14"/>
                  <a:pt x="64" y="9"/>
                  <a:pt x="52" y="9"/>
                </a:cubicBezTo>
                <a:cubicBezTo>
                  <a:pt x="40" y="9"/>
                  <a:pt x="30" y="14"/>
                  <a:pt x="22" y="22"/>
                </a:cubicBezTo>
                <a:cubicBezTo>
                  <a:pt x="14" y="30"/>
                  <a:pt x="9" y="40"/>
                  <a:pt x="9" y="52"/>
                </a:cubicBezTo>
                <a:cubicBezTo>
                  <a:pt x="9" y="64"/>
                  <a:pt x="14" y="75"/>
                  <a:pt x="22" y="82"/>
                </a:cubicBezTo>
                <a:cubicBezTo>
                  <a:pt x="30" y="90"/>
                  <a:pt x="40" y="95"/>
                  <a:pt x="52" y="95"/>
                </a:cubicBezTo>
                <a:cubicBezTo>
                  <a:pt x="64" y="95"/>
                  <a:pt x="75" y="90"/>
                  <a:pt x="83" y="82"/>
                </a:cubicBezTo>
                <a:cubicBezTo>
                  <a:pt x="90" y="75"/>
                  <a:pt x="95" y="64"/>
                  <a:pt x="95" y="52"/>
                </a:cubicBezTo>
                <a:cubicBezTo>
                  <a:pt x="95" y="40"/>
                  <a:pt x="90" y="30"/>
                  <a:pt x="83" y="22"/>
                </a:cubicBezTo>
                <a:close/>
                <a:moveTo>
                  <a:pt x="24" y="64"/>
                </a:moveTo>
                <a:cubicBezTo>
                  <a:pt x="23" y="62"/>
                  <a:pt x="22" y="58"/>
                  <a:pt x="22" y="55"/>
                </a:cubicBezTo>
                <a:cubicBezTo>
                  <a:pt x="28" y="55"/>
                  <a:pt x="28" y="55"/>
                  <a:pt x="28" y="55"/>
                </a:cubicBezTo>
                <a:cubicBezTo>
                  <a:pt x="28" y="49"/>
                  <a:pt x="28" y="49"/>
                  <a:pt x="28" y="49"/>
                </a:cubicBezTo>
                <a:cubicBezTo>
                  <a:pt x="22" y="49"/>
                  <a:pt x="22" y="49"/>
                  <a:pt x="22" y="49"/>
                </a:cubicBezTo>
                <a:cubicBezTo>
                  <a:pt x="22" y="46"/>
                  <a:pt x="23" y="43"/>
                  <a:pt x="24" y="40"/>
                </a:cubicBezTo>
                <a:cubicBezTo>
                  <a:pt x="28" y="43"/>
                  <a:pt x="28" y="43"/>
                  <a:pt x="28" y="43"/>
                </a:cubicBezTo>
                <a:cubicBezTo>
                  <a:pt x="32" y="37"/>
                  <a:pt x="32" y="37"/>
                  <a:pt x="32" y="37"/>
                </a:cubicBezTo>
                <a:cubicBezTo>
                  <a:pt x="27" y="34"/>
                  <a:pt x="27" y="34"/>
                  <a:pt x="27" y="34"/>
                </a:cubicBezTo>
                <a:cubicBezTo>
                  <a:pt x="28" y="33"/>
                  <a:pt x="29" y="32"/>
                  <a:pt x="31" y="30"/>
                </a:cubicBezTo>
                <a:cubicBezTo>
                  <a:pt x="31" y="30"/>
                  <a:pt x="32" y="29"/>
                  <a:pt x="33" y="28"/>
                </a:cubicBezTo>
                <a:cubicBezTo>
                  <a:pt x="35" y="32"/>
                  <a:pt x="35" y="32"/>
                  <a:pt x="35" y="32"/>
                </a:cubicBezTo>
                <a:cubicBezTo>
                  <a:pt x="41" y="29"/>
                  <a:pt x="41" y="29"/>
                  <a:pt x="41" y="29"/>
                </a:cubicBezTo>
                <a:cubicBezTo>
                  <a:pt x="39" y="24"/>
                  <a:pt x="39" y="24"/>
                  <a:pt x="39" y="24"/>
                </a:cubicBezTo>
                <a:cubicBezTo>
                  <a:pt x="42" y="23"/>
                  <a:pt x="44" y="22"/>
                  <a:pt x="47" y="22"/>
                </a:cubicBezTo>
                <a:cubicBezTo>
                  <a:pt x="47" y="26"/>
                  <a:pt x="47" y="26"/>
                  <a:pt x="47" y="26"/>
                </a:cubicBezTo>
                <a:cubicBezTo>
                  <a:pt x="54" y="26"/>
                  <a:pt x="54" y="26"/>
                  <a:pt x="54" y="26"/>
                </a:cubicBezTo>
                <a:cubicBezTo>
                  <a:pt x="54" y="21"/>
                  <a:pt x="54" y="21"/>
                  <a:pt x="54" y="21"/>
                </a:cubicBezTo>
                <a:cubicBezTo>
                  <a:pt x="57" y="22"/>
                  <a:pt x="59" y="22"/>
                  <a:pt x="62" y="23"/>
                </a:cubicBezTo>
                <a:cubicBezTo>
                  <a:pt x="60" y="27"/>
                  <a:pt x="60" y="27"/>
                  <a:pt x="60" y="27"/>
                </a:cubicBezTo>
                <a:cubicBezTo>
                  <a:pt x="66" y="30"/>
                  <a:pt x="66" y="30"/>
                  <a:pt x="66" y="30"/>
                </a:cubicBezTo>
                <a:cubicBezTo>
                  <a:pt x="68" y="26"/>
                  <a:pt x="68" y="26"/>
                  <a:pt x="68" y="26"/>
                </a:cubicBezTo>
                <a:cubicBezTo>
                  <a:pt x="70" y="27"/>
                  <a:pt x="72" y="29"/>
                  <a:pt x="74" y="30"/>
                </a:cubicBezTo>
                <a:cubicBezTo>
                  <a:pt x="74" y="31"/>
                  <a:pt x="75" y="31"/>
                  <a:pt x="75" y="32"/>
                </a:cubicBezTo>
                <a:cubicBezTo>
                  <a:pt x="70" y="34"/>
                  <a:pt x="70" y="34"/>
                  <a:pt x="70" y="34"/>
                </a:cubicBezTo>
                <a:cubicBezTo>
                  <a:pt x="74" y="40"/>
                  <a:pt x="74" y="40"/>
                  <a:pt x="74" y="40"/>
                </a:cubicBezTo>
                <a:cubicBezTo>
                  <a:pt x="79" y="37"/>
                  <a:pt x="79" y="37"/>
                  <a:pt x="79" y="37"/>
                </a:cubicBezTo>
                <a:cubicBezTo>
                  <a:pt x="80" y="40"/>
                  <a:pt x="82" y="43"/>
                  <a:pt x="82" y="46"/>
                </a:cubicBezTo>
                <a:cubicBezTo>
                  <a:pt x="76" y="46"/>
                  <a:pt x="76" y="46"/>
                  <a:pt x="76" y="46"/>
                </a:cubicBezTo>
                <a:cubicBezTo>
                  <a:pt x="76" y="52"/>
                  <a:pt x="76" y="52"/>
                  <a:pt x="76" y="52"/>
                </a:cubicBezTo>
                <a:cubicBezTo>
                  <a:pt x="83" y="52"/>
                  <a:pt x="83" y="52"/>
                  <a:pt x="83" y="52"/>
                </a:cubicBezTo>
                <a:cubicBezTo>
                  <a:pt x="83" y="55"/>
                  <a:pt x="82" y="59"/>
                  <a:pt x="81" y="62"/>
                </a:cubicBezTo>
                <a:cubicBezTo>
                  <a:pt x="75" y="58"/>
                  <a:pt x="75" y="58"/>
                  <a:pt x="75" y="58"/>
                </a:cubicBezTo>
                <a:cubicBezTo>
                  <a:pt x="72" y="64"/>
                  <a:pt x="72" y="64"/>
                  <a:pt x="72" y="64"/>
                </a:cubicBezTo>
                <a:cubicBezTo>
                  <a:pt x="78" y="68"/>
                  <a:pt x="78" y="68"/>
                  <a:pt x="78" y="68"/>
                </a:cubicBezTo>
                <a:cubicBezTo>
                  <a:pt x="84" y="71"/>
                  <a:pt x="84" y="71"/>
                  <a:pt x="84" y="71"/>
                </a:cubicBezTo>
                <a:cubicBezTo>
                  <a:pt x="87" y="66"/>
                  <a:pt x="90" y="58"/>
                  <a:pt x="90" y="52"/>
                </a:cubicBezTo>
                <a:cubicBezTo>
                  <a:pt x="90" y="42"/>
                  <a:pt x="85" y="32"/>
                  <a:pt x="79" y="26"/>
                </a:cubicBezTo>
                <a:cubicBezTo>
                  <a:pt x="72" y="19"/>
                  <a:pt x="63" y="15"/>
                  <a:pt x="52" y="15"/>
                </a:cubicBezTo>
                <a:cubicBezTo>
                  <a:pt x="42" y="15"/>
                  <a:pt x="33" y="19"/>
                  <a:pt x="26" y="26"/>
                </a:cubicBezTo>
                <a:cubicBezTo>
                  <a:pt x="19" y="32"/>
                  <a:pt x="15" y="42"/>
                  <a:pt x="15" y="52"/>
                </a:cubicBezTo>
                <a:cubicBezTo>
                  <a:pt x="15" y="60"/>
                  <a:pt x="18" y="68"/>
                  <a:pt x="22" y="74"/>
                </a:cubicBezTo>
                <a:cubicBezTo>
                  <a:pt x="27" y="70"/>
                  <a:pt x="27" y="70"/>
                  <a:pt x="27" y="70"/>
                </a:cubicBezTo>
                <a:cubicBezTo>
                  <a:pt x="27" y="70"/>
                  <a:pt x="27" y="70"/>
                  <a:pt x="27" y="70"/>
                </a:cubicBezTo>
                <a:cubicBezTo>
                  <a:pt x="33" y="67"/>
                  <a:pt x="33" y="67"/>
                  <a:pt x="33" y="67"/>
                </a:cubicBezTo>
                <a:cubicBezTo>
                  <a:pt x="30" y="61"/>
                  <a:pt x="30" y="61"/>
                  <a:pt x="30" y="61"/>
                </a:cubicBezTo>
                <a:cubicBezTo>
                  <a:pt x="24" y="64"/>
                  <a:pt x="24" y="64"/>
                  <a:pt x="24" y="64"/>
                </a:cubicBezTo>
                <a:close/>
                <a:moveTo>
                  <a:pt x="53" y="51"/>
                </a:moveTo>
                <a:cubicBezTo>
                  <a:pt x="50" y="51"/>
                  <a:pt x="48" y="53"/>
                  <a:pt x="48" y="56"/>
                </a:cubicBezTo>
                <a:cubicBezTo>
                  <a:pt x="48" y="59"/>
                  <a:pt x="50" y="61"/>
                  <a:pt x="53" y="61"/>
                </a:cubicBezTo>
                <a:cubicBezTo>
                  <a:pt x="56" y="61"/>
                  <a:pt x="58" y="59"/>
                  <a:pt x="58" y="56"/>
                </a:cubicBezTo>
                <a:cubicBezTo>
                  <a:pt x="58" y="53"/>
                  <a:pt x="56" y="51"/>
                  <a:pt x="53" y="51"/>
                </a:cubicBez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25" name="图片 8"/>
          <p:cNvSpPr>
            <a:spLocks noEditPoints="1"/>
          </p:cNvSpPr>
          <p:nvPr/>
        </p:nvSpPr>
        <p:spPr bwMode="auto">
          <a:xfrm>
            <a:off x="3998596" y="1809335"/>
            <a:ext cx="222935" cy="178347"/>
          </a:xfrm>
          <a:custGeom>
            <a:avLst/>
            <a:gdLst>
              <a:gd name="T0" fmla="*/ 0 w 225"/>
              <a:gd name="T1" fmla="*/ 27 h 180"/>
              <a:gd name="T2" fmla="*/ 24 w 225"/>
              <a:gd name="T3" fmla="*/ 27 h 180"/>
              <a:gd name="T4" fmla="*/ 31 w 225"/>
              <a:gd name="T5" fmla="*/ 0 h 180"/>
              <a:gd name="T6" fmla="*/ 57 w 225"/>
              <a:gd name="T7" fmla="*/ 0 h 180"/>
              <a:gd name="T8" fmla="*/ 66 w 225"/>
              <a:gd name="T9" fmla="*/ 27 h 180"/>
              <a:gd name="T10" fmla="*/ 156 w 225"/>
              <a:gd name="T11" fmla="*/ 27 h 180"/>
              <a:gd name="T12" fmla="*/ 166 w 225"/>
              <a:gd name="T13" fmla="*/ 0 h 180"/>
              <a:gd name="T14" fmla="*/ 192 w 225"/>
              <a:gd name="T15" fmla="*/ 0 h 180"/>
              <a:gd name="T16" fmla="*/ 201 w 225"/>
              <a:gd name="T17" fmla="*/ 27 h 180"/>
              <a:gd name="T18" fmla="*/ 222 w 225"/>
              <a:gd name="T19" fmla="*/ 27 h 180"/>
              <a:gd name="T20" fmla="*/ 222 w 225"/>
              <a:gd name="T21" fmla="*/ 60 h 180"/>
              <a:gd name="T22" fmla="*/ 0 w 225"/>
              <a:gd name="T23" fmla="*/ 60 h 180"/>
              <a:gd name="T24" fmla="*/ 0 w 225"/>
              <a:gd name="T25" fmla="*/ 27 h 180"/>
              <a:gd name="T26" fmla="*/ 0 w 225"/>
              <a:gd name="T27" fmla="*/ 27 h 180"/>
              <a:gd name="T28" fmla="*/ 88 w 225"/>
              <a:gd name="T29" fmla="*/ 81 h 180"/>
              <a:gd name="T30" fmla="*/ 135 w 225"/>
              <a:gd name="T31" fmla="*/ 81 h 180"/>
              <a:gd name="T32" fmla="*/ 121 w 225"/>
              <a:gd name="T33" fmla="*/ 119 h 180"/>
              <a:gd name="T34" fmla="*/ 144 w 225"/>
              <a:gd name="T35" fmla="*/ 119 h 180"/>
              <a:gd name="T36" fmla="*/ 99 w 225"/>
              <a:gd name="T37" fmla="*/ 164 h 180"/>
              <a:gd name="T38" fmla="*/ 106 w 225"/>
              <a:gd name="T39" fmla="*/ 140 h 180"/>
              <a:gd name="T40" fmla="*/ 83 w 225"/>
              <a:gd name="T41" fmla="*/ 126 h 180"/>
              <a:gd name="T42" fmla="*/ 88 w 225"/>
              <a:gd name="T43" fmla="*/ 81 h 180"/>
              <a:gd name="T44" fmla="*/ 88 w 225"/>
              <a:gd name="T45" fmla="*/ 81 h 180"/>
              <a:gd name="T46" fmla="*/ 0 w 225"/>
              <a:gd name="T47" fmla="*/ 152 h 180"/>
              <a:gd name="T48" fmla="*/ 0 w 225"/>
              <a:gd name="T49" fmla="*/ 180 h 180"/>
              <a:gd name="T50" fmla="*/ 225 w 225"/>
              <a:gd name="T51" fmla="*/ 180 h 180"/>
              <a:gd name="T52" fmla="*/ 225 w 225"/>
              <a:gd name="T53" fmla="*/ 152 h 180"/>
              <a:gd name="T54" fmla="*/ 206 w 225"/>
              <a:gd name="T55" fmla="*/ 152 h 180"/>
              <a:gd name="T56" fmla="*/ 206 w 225"/>
              <a:gd name="T57" fmla="*/ 69 h 180"/>
              <a:gd name="T58" fmla="*/ 17 w 225"/>
              <a:gd name="T59" fmla="*/ 69 h 180"/>
              <a:gd name="T60" fmla="*/ 17 w 225"/>
              <a:gd name="T61" fmla="*/ 152 h 180"/>
              <a:gd name="T62" fmla="*/ 0 w 225"/>
              <a:gd name="T63" fmla="*/ 152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5" h="180">
                <a:moveTo>
                  <a:pt x="0" y="27"/>
                </a:moveTo>
                <a:lnTo>
                  <a:pt x="24" y="27"/>
                </a:lnTo>
                <a:lnTo>
                  <a:pt x="31" y="0"/>
                </a:lnTo>
                <a:lnTo>
                  <a:pt x="57" y="0"/>
                </a:lnTo>
                <a:lnTo>
                  <a:pt x="66" y="27"/>
                </a:lnTo>
                <a:lnTo>
                  <a:pt x="156" y="27"/>
                </a:lnTo>
                <a:lnTo>
                  <a:pt x="166" y="0"/>
                </a:lnTo>
                <a:lnTo>
                  <a:pt x="192" y="0"/>
                </a:lnTo>
                <a:lnTo>
                  <a:pt x="201" y="27"/>
                </a:lnTo>
                <a:lnTo>
                  <a:pt x="222" y="27"/>
                </a:lnTo>
                <a:lnTo>
                  <a:pt x="222" y="60"/>
                </a:lnTo>
                <a:lnTo>
                  <a:pt x="0" y="60"/>
                </a:lnTo>
                <a:lnTo>
                  <a:pt x="0" y="27"/>
                </a:lnTo>
                <a:lnTo>
                  <a:pt x="0" y="27"/>
                </a:lnTo>
                <a:close/>
                <a:moveTo>
                  <a:pt x="88" y="81"/>
                </a:moveTo>
                <a:lnTo>
                  <a:pt x="135" y="81"/>
                </a:lnTo>
                <a:lnTo>
                  <a:pt x="121" y="119"/>
                </a:lnTo>
                <a:lnTo>
                  <a:pt x="144" y="119"/>
                </a:lnTo>
                <a:lnTo>
                  <a:pt x="99" y="164"/>
                </a:lnTo>
                <a:lnTo>
                  <a:pt x="106" y="140"/>
                </a:lnTo>
                <a:lnTo>
                  <a:pt x="83" y="126"/>
                </a:lnTo>
                <a:lnTo>
                  <a:pt x="88" y="81"/>
                </a:lnTo>
                <a:lnTo>
                  <a:pt x="88" y="81"/>
                </a:lnTo>
                <a:close/>
                <a:moveTo>
                  <a:pt x="0" y="152"/>
                </a:moveTo>
                <a:lnTo>
                  <a:pt x="0" y="180"/>
                </a:lnTo>
                <a:lnTo>
                  <a:pt x="225" y="180"/>
                </a:lnTo>
                <a:lnTo>
                  <a:pt x="225" y="152"/>
                </a:lnTo>
                <a:lnTo>
                  <a:pt x="206" y="152"/>
                </a:lnTo>
                <a:lnTo>
                  <a:pt x="206" y="69"/>
                </a:lnTo>
                <a:lnTo>
                  <a:pt x="17" y="69"/>
                </a:lnTo>
                <a:lnTo>
                  <a:pt x="17" y="152"/>
                </a:lnTo>
                <a:lnTo>
                  <a:pt x="0" y="152"/>
                </a:ln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26" name="图片 9"/>
          <p:cNvSpPr>
            <a:spLocks noEditPoints="1"/>
          </p:cNvSpPr>
          <p:nvPr/>
        </p:nvSpPr>
        <p:spPr bwMode="auto">
          <a:xfrm>
            <a:off x="4003551" y="3089476"/>
            <a:ext cx="201137" cy="220953"/>
          </a:xfrm>
          <a:custGeom>
            <a:avLst/>
            <a:gdLst>
              <a:gd name="T0" fmla="*/ 74 w 86"/>
              <a:gd name="T1" fmla="*/ 63 h 94"/>
              <a:gd name="T2" fmla="*/ 70 w 86"/>
              <a:gd name="T3" fmla="*/ 62 h 94"/>
              <a:gd name="T4" fmla="*/ 72 w 86"/>
              <a:gd name="T5" fmla="*/ 57 h 94"/>
              <a:gd name="T6" fmla="*/ 76 w 86"/>
              <a:gd name="T7" fmla="*/ 53 h 94"/>
              <a:gd name="T8" fmla="*/ 80 w 86"/>
              <a:gd name="T9" fmla="*/ 50 h 94"/>
              <a:gd name="T10" fmla="*/ 83 w 86"/>
              <a:gd name="T11" fmla="*/ 48 h 94"/>
              <a:gd name="T12" fmla="*/ 85 w 86"/>
              <a:gd name="T13" fmla="*/ 49 h 94"/>
              <a:gd name="T14" fmla="*/ 85 w 86"/>
              <a:gd name="T15" fmla="*/ 58 h 94"/>
              <a:gd name="T16" fmla="*/ 85 w 86"/>
              <a:gd name="T17" fmla="*/ 64 h 94"/>
              <a:gd name="T18" fmla="*/ 83 w 86"/>
              <a:gd name="T19" fmla="*/ 68 h 94"/>
              <a:gd name="T20" fmla="*/ 80 w 86"/>
              <a:gd name="T21" fmla="*/ 67 h 94"/>
              <a:gd name="T22" fmla="*/ 65 w 86"/>
              <a:gd name="T23" fmla="*/ 84 h 94"/>
              <a:gd name="T24" fmla="*/ 44 w 86"/>
              <a:gd name="T25" fmla="*/ 93 h 94"/>
              <a:gd name="T26" fmla="*/ 43 w 86"/>
              <a:gd name="T27" fmla="*/ 94 h 94"/>
              <a:gd name="T28" fmla="*/ 41 w 86"/>
              <a:gd name="T29" fmla="*/ 93 h 94"/>
              <a:gd name="T30" fmla="*/ 20 w 86"/>
              <a:gd name="T31" fmla="*/ 84 h 94"/>
              <a:gd name="T32" fmla="*/ 6 w 86"/>
              <a:gd name="T33" fmla="*/ 67 h 94"/>
              <a:gd name="T34" fmla="*/ 3 w 86"/>
              <a:gd name="T35" fmla="*/ 68 h 94"/>
              <a:gd name="T36" fmla="*/ 1 w 86"/>
              <a:gd name="T37" fmla="*/ 64 h 94"/>
              <a:gd name="T38" fmla="*/ 0 w 86"/>
              <a:gd name="T39" fmla="*/ 58 h 94"/>
              <a:gd name="T40" fmla="*/ 0 w 86"/>
              <a:gd name="T41" fmla="*/ 49 h 94"/>
              <a:gd name="T42" fmla="*/ 3 w 86"/>
              <a:gd name="T43" fmla="*/ 48 h 94"/>
              <a:gd name="T44" fmla="*/ 6 w 86"/>
              <a:gd name="T45" fmla="*/ 50 h 94"/>
              <a:gd name="T46" fmla="*/ 9 w 86"/>
              <a:gd name="T47" fmla="*/ 53 h 94"/>
              <a:gd name="T48" fmla="*/ 14 w 86"/>
              <a:gd name="T49" fmla="*/ 57 h 94"/>
              <a:gd name="T50" fmla="*/ 16 w 86"/>
              <a:gd name="T51" fmla="*/ 62 h 94"/>
              <a:gd name="T52" fmla="*/ 12 w 86"/>
              <a:gd name="T53" fmla="*/ 63 h 94"/>
              <a:gd name="T54" fmla="*/ 37 w 86"/>
              <a:gd name="T55" fmla="*/ 78 h 94"/>
              <a:gd name="T56" fmla="*/ 37 w 86"/>
              <a:gd name="T57" fmla="*/ 36 h 94"/>
              <a:gd name="T58" fmla="*/ 27 w 86"/>
              <a:gd name="T59" fmla="*/ 36 h 94"/>
              <a:gd name="T60" fmla="*/ 23 w 86"/>
              <a:gd name="T61" fmla="*/ 38 h 94"/>
              <a:gd name="T62" fmla="*/ 17 w 86"/>
              <a:gd name="T63" fmla="*/ 32 h 94"/>
              <a:gd name="T64" fmla="*/ 23 w 86"/>
              <a:gd name="T65" fmla="*/ 26 h 94"/>
              <a:gd name="T66" fmla="*/ 28 w 86"/>
              <a:gd name="T67" fmla="*/ 28 h 94"/>
              <a:gd name="T68" fmla="*/ 37 w 86"/>
              <a:gd name="T69" fmla="*/ 28 h 94"/>
              <a:gd name="T70" fmla="*/ 37 w 86"/>
              <a:gd name="T71" fmla="*/ 23 h 94"/>
              <a:gd name="T72" fmla="*/ 30 w 86"/>
              <a:gd name="T73" fmla="*/ 12 h 94"/>
              <a:gd name="T74" fmla="*/ 42 w 86"/>
              <a:gd name="T75" fmla="*/ 0 h 94"/>
              <a:gd name="T76" fmla="*/ 55 w 86"/>
              <a:gd name="T77" fmla="*/ 12 h 94"/>
              <a:gd name="T78" fmla="*/ 48 w 86"/>
              <a:gd name="T79" fmla="*/ 23 h 94"/>
              <a:gd name="T80" fmla="*/ 48 w 86"/>
              <a:gd name="T81" fmla="*/ 28 h 94"/>
              <a:gd name="T82" fmla="*/ 57 w 86"/>
              <a:gd name="T83" fmla="*/ 28 h 94"/>
              <a:gd name="T84" fmla="*/ 62 w 86"/>
              <a:gd name="T85" fmla="*/ 26 h 94"/>
              <a:gd name="T86" fmla="*/ 68 w 86"/>
              <a:gd name="T87" fmla="*/ 32 h 94"/>
              <a:gd name="T88" fmla="*/ 62 w 86"/>
              <a:gd name="T89" fmla="*/ 38 h 94"/>
              <a:gd name="T90" fmla="*/ 58 w 86"/>
              <a:gd name="T91" fmla="*/ 36 h 94"/>
              <a:gd name="T92" fmla="*/ 48 w 86"/>
              <a:gd name="T93" fmla="*/ 36 h 94"/>
              <a:gd name="T94" fmla="*/ 48 w 86"/>
              <a:gd name="T95" fmla="*/ 78 h 94"/>
              <a:gd name="T96" fmla="*/ 74 w 86"/>
              <a:gd name="T97" fmla="*/ 63 h 94"/>
              <a:gd name="T98" fmla="*/ 42 w 86"/>
              <a:gd name="T99" fmla="*/ 7 h 94"/>
              <a:gd name="T100" fmla="*/ 38 w 86"/>
              <a:gd name="T101" fmla="*/ 12 h 94"/>
              <a:gd name="T102" fmla="*/ 42 w 86"/>
              <a:gd name="T103" fmla="*/ 17 h 94"/>
              <a:gd name="T104" fmla="*/ 47 w 86"/>
              <a:gd name="T105" fmla="*/ 12 h 94"/>
              <a:gd name="T106" fmla="*/ 42 w 86"/>
              <a:gd name="T107" fmla="*/ 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6" h="94">
                <a:moveTo>
                  <a:pt x="74" y="63"/>
                </a:moveTo>
                <a:cubicBezTo>
                  <a:pt x="72" y="63"/>
                  <a:pt x="71" y="63"/>
                  <a:pt x="70" y="62"/>
                </a:cubicBezTo>
                <a:cubicBezTo>
                  <a:pt x="69" y="60"/>
                  <a:pt x="71" y="58"/>
                  <a:pt x="72" y="57"/>
                </a:cubicBezTo>
                <a:cubicBezTo>
                  <a:pt x="73" y="56"/>
                  <a:pt x="75" y="54"/>
                  <a:pt x="76" y="53"/>
                </a:cubicBezTo>
                <a:cubicBezTo>
                  <a:pt x="78" y="52"/>
                  <a:pt x="79" y="51"/>
                  <a:pt x="80" y="50"/>
                </a:cubicBezTo>
                <a:cubicBezTo>
                  <a:pt x="81" y="49"/>
                  <a:pt x="82" y="49"/>
                  <a:pt x="83" y="48"/>
                </a:cubicBezTo>
                <a:cubicBezTo>
                  <a:pt x="85" y="49"/>
                  <a:pt x="85" y="49"/>
                  <a:pt x="85" y="49"/>
                </a:cubicBezTo>
                <a:cubicBezTo>
                  <a:pt x="85" y="52"/>
                  <a:pt x="86" y="55"/>
                  <a:pt x="85" y="58"/>
                </a:cubicBezTo>
                <a:cubicBezTo>
                  <a:pt x="85" y="60"/>
                  <a:pt x="85" y="62"/>
                  <a:pt x="85" y="64"/>
                </a:cubicBezTo>
                <a:cubicBezTo>
                  <a:pt x="85" y="65"/>
                  <a:pt x="84" y="67"/>
                  <a:pt x="83" y="68"/>
                </a:cubicBezTo>
                <a:cubicBezTo>
                  <a:pt x="82" y="68"/>
                  <a:pt x="81" y="67"/>
                  <a:pt x="80" y="67"/>
                </a:cubicBezTo>
                <a:cubicBezTo>
                  <a:pt x="77" y="74"/>
                  <a:pt x="72" y="79"/>
                  <a:pt x="65" y="84"/>
                </a:cubicBezTo>
                <a:cubicBezTo>
                  <a:pt x="59" y="88"/>
                  <a:pt x="51" y="90"/>
                  <a:pt x="44" y="93"/>
                </a:cubicBezTo>
                <a:cubicBezTo>
                  <a:pt x="43" y="94"/>
                  <a:pt x="43" y="94"/>
                  <a:pt x="43" y="94"/>
                </a:cubicBezTo>
                <a:cubicBezTo>
                  <a:pt x="41" y="93"/>
                  <a:pt x="41" y="93"/>
                  <a:pt x="41" y="93"/>
                </a:cubicBezTo>
                <a:cubicBezTo>
                  <a:pt x="34" y="90"/>
                  <a:pt x="27" y="88"/>
                  <a:pt x="20" y="84"/>
                </a:cubicBezTo>
                <a:cubicBezTo>
                  <a:pt x="14" y="79"/>
                  <a:pt x="9" y="74"/>
                  <a:pt x="6" y="67"/>
                </a:cubicBezTo>
                <a:cubicBezTo>
                  <a:pt x="5" y="67"/>
                  <a:pt x="4" y="68"/>
                  <a:pt x="3" y="68"/>
                </a:cubicBezTo>
                <a:cubicBezTo>
                  <a:pt x="1" y="67"/>
                  <a:pt x="1" y="65"/>
                  <a:pt x="1" y="64"/>
                </a:cubicBezTo>
                <a:cubicBezTo>
                  <a:pt x="0" y="62"/>
                  <a:pt x="0" y="60"/>
                  <a:pt x="0" y="58"/>
                </a:cubicBezTo>
                <a:cubicBezTo>
                  <a:pt x="0" y="55"/>
                  <a:pt x="0" y="52"/>
                  <a:pt x="0" y="49"/>
                </a:cubicBezTo>
                <a:cubicBezTo>
                  <a:pt x="3" y="48"/>
                  <a:pt x="3" y="48"/>
                  <a:pt x="3" y="48"/>
                </a:cubicBezTo>
                <a:cubicBezTo>
                  <a:pt x="4" y="49"/>
                  <a:pt x="5" y="49"/>
                  <a:pt x="6" y="50"/>
                </a:cubicBezTo>
                <a:cubicBezTo>
                  <a:pt x="7" y="51"/>
                  <a:pt x="8" y="52"/>
                  <a:pt x="9" y="53"/>
                </a:cubicBezTo>
                <a:cubicBezTo>
                  <a:pt x="11" y="54"/>
                  <a:pt x="12" y="56"/>
                  <a:pt x="14" y="57"/>
                </a:cubicBezTo>
                <a:cubicBezTo>
                  <a:pt x="15" y="58"/>
                  <a:pt x="16" y="60"/>
                  <a:pt x="16" y="62"/>
                </a:cubicBezTo>
                <a:cubicBezTo>
                  <a:pt x="15" y="63"/>
                  <a:pt x="14" y="63"/>
                  <a:pt x="12" y="63"/>
                </a:cubicBezTo>
                <a:cubicBezTo>
                  <a:pt x="17" y="71"/>
                  <a:pt x="28" y="76"/>
                  <a:pt x="37" y="78"/>
                </a:cubicBezTo>
                <a:cubicBezTo>
                  <a:pt x="37" y="36"/>
                  <a:pt x="37" y="36"/>
                  <a:pt x="37" y="36"/>
                </a:cubicBezTo>
                <a:cubicBezTo>
                  <a:pt x="27" y="36"/>
                  <a:pt x="27" y="36"/>
                  <a:pt x="27" y="36"/>
                </a:cubicBezTo>
                <a:cubicBezTo>
                  <a:pt x="26" y="37"/>
                  <a:pt x="25" y="38"/>
                  <a:pt x="23" y="38"/>
                </a:cubicBezTo>
                <a:cubicBezTo>
                  <a:pt x="20" y="38"/>
                  <a:pt x="17" y="35"/>
                  <a:pt x="17" y="32"/>
                </a:cubicBezTo>
                <a:cubicBezTo>
                  <a:pt x="17" y="28"/>
                  <a:pt x="20" y="26"/>
                  <a:pt x="23" y="26"/>
                </a:cubicBezTo>
                <a:cubicBezTo>
                  <a:pt x="25" y="26"/>
                  <a:pt x="27" y="27"/>
                  <a:pt x="28" y="28"/>
                </a:cubicBezTo>
                <a:cubicBezTo>
                  <a:pt x="37" y="28"/>
                  <a:pt x="37" y="28"/>
                  <a:pt x="37" y="28"/>
                </a:cubicBezTo>
                <a:cubicBezTo>
                  <a:pt x="37" y="23"/>
                  <a:pt x="37" y="23"/>
                  <a:pt x="37" y="23"/>
                </a:cubicBezTo>
                <a:cubicBezTo>
                  <a:pt x="33" y="21"/>
                  <a:pt x="30" y="17"/>
                  <a:pt x="30" y="12"/>
                </a:cubicBezTo>
                <a:cubicBezTo>
                  <a:pt x="30" y="5"/>
                  <a:pt x="36" y="0"/>
                  <a:pt x="42" y="0"/>
                </a:cubicBezTo>
                <a:cubicBezTo>
                  <a:pt x="49" y="0"/>
                  <a:pt x="55" y="5"/>
                  <a:pt x="55" y="12"/>
                </a:cubicBezTo>
                <a:cubicBezTo>
                  <a:pt x="55" y="17"/>
                  <a:pt x="52" y="21"/>
                  <a:pt x="48" y="23"/>
                </a:cubicBezTo>
                <a:cubicBezTo>
                  <a:pt x="48" y="28"/>
                  <a:pt x="48" y="28"/>
                  <a:pt x="48" y="28"/>
                </a:cubicBezTo>
                <a:cubicBezTo>
                  <a:pt x="57" y="28"/>
                  <a:pt x="57" y="28"/>
                  <a:pt x="57" y="28"/>
                </a:cubicBezTo>
                <a:cubicBezTo>
                  <a:pt x="58" y="27"/>
                  <a:pt x="60" y="26"/>
                  <a:pt x="62" y="26"/>
                </a:cubicBezTo>
                <a:cubicBezTo>
                  <a:pt x="66" y="26"/>
                  <a:pt x="68" y="28"/>
                  <a:pt x="68" y="32"/>
                </a:cubicBezTo>
                <a:cubicBezTo>
                  <a:pt x="68" y="35"/>
                  <a:pt x="66" y="38"/>
                  <a:pt x="62" y="38"/>
                </a:cubicBezTo>
                <a:cubicBezTo>
                  <a:pt x="60" y="38"/>
                  <a:pt x="59" y="37"/>
                  <a:pt x="58" y="36"/>
                </a:cubicBezTo>
                <a:cubicBezTo>
                  <a:pt x="48" y="36"/>
                  <a:pt x="48" y="36"/>
                  <a:pt x="48" y="36"/>
                </a:cubicBezTo>
                <a:cubicBezTo>
                  <a:pt x="48" y="78"/>
                  <a:pt x="48" y="78"/>
                  <a:pt x="48" y="78"/>
                </a:cubicBezTo>
                <a:cubicBezTo>
                  <a:pt x="57" y="76"/>
                  <a:pt x="69" y="72"/>
                  <a:pt x="74" y="63"/>
                </a:cubicBezTo>
                <a:close/>
                <a:moveTo>
                  <a:pt x="42" y="7"/>
                </a:moveTo>
                <a:cubicBezTo>
                  <a:pt x="40" y="7"/>
                  <a:pt x="38" y="9"/>
                  <a:pt x="38" y="12"/>
                </a:cubicBezTo>
                <a:cubicBezTo>
                  <a:pt x="38" y="15"/>
                  <a:pt x="40" y="17"/>
                  <a:pt x="42" y="17"/>
                </a:cubicBezTo>
                <a:cubicBezTo>
                  <a:pt x="45" y="17"/>
                  <a:pt x="47" y="15"/>
                  <a:pt x="47" y="12"/>
                </a:cubicBezTo>
                <a:cubicBezTo>
                  <a:pt x="47" y="9"/>
                  <a:pt x="45" y="7"/>
                  <a:pt x="42" y="7"/>
                </a:cubicBez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27" name="图片 10"/>
          <p:cNvSpPr>
            <a:spLocks noEditPoints="1"/>
          </p:cNvSpPr>
          <p:nvPr/>
        </p:nvSpPr>
        <p:spPr bwMode="auto">
          <a:xfrm>
            <a:off x="3567588" y="2660450"/>
            <a:ext cx="233834" cy="207082"/>
          </a:xfrm>
          <a:custGeom>
            <a:avLst/>
            <a:gdLst>
              <a:gd name="T0" fmla="*/ 55 w 100"/>
              <a:gd name="T1" fmla="*/ 4 h 88"/>
              <a:gd name="T2" fmla="*/ 76 w 100"/>
              <a:gd name="T3" fmla="*/ 41 h 88"/>
              <a:gd name="T4" fmla="*/ 76 w 100"/>
              <a:gd name="T5" fmla="*/ 41 h 88"/>
              <a:gd name="T6" fmla="*/ 98 w 100"/>
              <a:gd name="T7" fmla="*/ 79 h 88"/>
              <a:gd name="T8" fmla="*/ 96 w 100"/>
              <a:gd name="T9" fmla="*/ 87 h 88"/>
              <a:gd name="T10" fmla="*/ 92 w 100"/>
              <a:gd name="T11" fmla="*/ 88 h 88"/>
              <a:gd name="T12" fmla="*/ 92 w 100"/>
              <a:gd name="T13" fmla="*/ 88 h 88"/>
              <a:gd name="T14" fmla="*/ 49 w 100"/>
              <a:gd name="T15" fmla="*/ 88 h 88"/>
              <a:gd name="T16" fmla="*/ 7 w 100"/>
              <a:gd name="T17" fmla="*/ 88 h 88"/>
              <a:gd name="T18" fmla="*/ 0 w 100"/>
              <a:gd name="T19" fmla="*/ 82 h 88"/>
              <a:gd name="T20" fmla="*/ 1 w 100"/>
              <a:gd name="T21" fmla="*/ 78 h 88"/>
              <a:gd name="T22" fmla="*/ 23 w 100"/>
              <a:gd name="T23" fmla="*/ 41 h 88"/>
              <a:gd name="T24" fmla="*/ 23 w 100"/>
              <a:gd name="T25" fmla="*/ 41 h 88"/>
              <a:gd name="T26" fmla="*/ 44 w 100"/>
              <a:gd name="T27" fmla="*/ 4 h 88"/>
              <a:gd name="T28" fmla="*/ 53 w 100"/>
              <a:gd name="T29" fmla="*/ 2 h 88"/>
              <a:gd name="T30" fmla="*/ 55 w 100"/>
              <a:gd name="T31" fmla="*/ 4 h 88"/>
              <a:gd name="T32" fmla="*/ 44 w 100"/>
              <a:gd name="T33" fmla="*/ 34 h 88"/>
              <a:gd name="T34" fmla="*/ 44 w 100"/>
              <a:gd name="T35" fmla="*/ 37 h 88"/>
              <a:gd name="T36" fmla="*/ 46 w 100"/>
              <a:gd name="T37" fmla="*/ 62 h 88"/>
              <a:gd name="T38" fmla="*/ 52 w 100"/>
              <a:gd name="T39" fmla="*/ 62 h 88"/>
              <a:gd name="T40" fmla="*/ 54 w 100"/>
              <a:gd name="T41" fmla="*/ 37 h 88"/>
              <a:gd name="T42" fmla="*/ 54 w 100"/>
              <a:gd name="T43" fmla="*/ 34 h 88"/>
              <a:gd name="T44" fmla="*/ 44 w 100"/>
              <a:gd name="T45" fmla="*/ 34 h 88"/>
              <a:gd name="T46" fmla="*/ 49 w 100"/>
              <a:gd name="T47" fmla="*/ 72 h 88"/>
              <a:gd name="T48" fmla="*/ 53 w 100"/>
              <a:gd name="T49" fmla="*/ 69 h 88"/>
              <a:gd name="T50" fmla="*/ 49 w 100"/>
              <a:gd name="T51" fmla="*/ 65 h 88"/>
              <a:gd name="T52" fmla="*/ 45 w 100"/>
              <a:gd name="T53" fmla="*/ 69 h 88"/>
              <a:gd name="T54" fmla="*/ 49 w 100"/>
              <a:gd name="T55" fmla="*/ 72 h 88"/>
              <a:gd name="T56" fmla="*/ 65 w 100"/>
              <a:gd name="T57" fmla="*/ 48 h 88"/>
              <a:gd name="T58" fmla="*/ 49 w 100"/>
              <a:gd name="T59" fmla="*/ 20 h 88"/>
              <a:gd name="T60" fmla="*/ 34 w 100"/>
              <a:gd name="T61" fmla="*/ 47 h 88"/>
              <a:gd name="T62" fmla="*/ 33 w 100"/>
              <a:gd name="T63" fmla="*/ 48 h 88"/>
              <a:gd name="T64" fmla="*/ 17 w 100"/>
              <a:gd name="T65" fmla="*/ 75 h 88"/>
              <a:gd name="T66" fmla="*/ 49 w 100"/>
              <a:gd name="T67" fmla="*/ 75 h 88"/>
              <a:gd name="T68" fmla="*/ 81 w 100"/>
              <a:gd name="T69" fmla="*/ 75 h 88"/>
              <a:gd name="T70" fmla="*/ 65 w 100"/>
              <a:gd name="T71" fmla="*/ 48 h 88"/>
              <a:gd name="T72" fmla="*/ 65 w 100"/>
              <a:gd name="T73" fmla="*/ 4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0" h="88">
                <a:moveTo>
                  <a:pt x="55" y="4"/>
                </a:moveTo>
                <a:cubicBezTo>
                  <a:pt x="76" y="41"/>
                  <a:pt x="76" y="41"/>
                  <a:pt x="76" y="41"/>
                </a:cubicBezTo>
                <a:cubicBezTo>
                  <a:pt x="76" y="41"/>
                  <a:pt x="76" y="41"/>
                  <a:pt x="76" y="41"/>
                </a:cubicBezTo>
                <a:cubicBezTo>
                  <a:pt x="98" y="79"/>
                  <a:pt x="98" y="79"/>
                  <a:pt x="98" y="79"/>
                </a:cubicBezTo>
                <a:cubicBezTo>
                  <a:pt x="100" y="82"/>
                  <a:pt x="99" y="85"/>
                  <a:pt x="96" y="87"/>
                </a:cubicBezTo>
                <a:cubicBezTo>
                  <a:pt x="95" y="88"/>
                  <a:pt x="93" y="88"/>
                  <a:pt x="92" y="88"/>
                </a:cubicBezTo>
                <a:cubicBezTo>
                  <a:pt x="92" y="88"/>
                  <a:pt x="92" y="88"/>
                  <a:pt x="92" y="88"/>
                </a:cubicBezTo>
                <a:cubicBezTo>
                  <a:pt x="49" y="88"/>
                  <a:pt x="49" y="88"/>
                  <a:pt x="49" y="88"/>
                </a:cubicBezTo>
                <a:cubicBezTo>
                  <a:pt x="7" y="88"/>
                  <a:pt x="7" y="88"/>
                  <a:pt x="7" y="88"/>
                </a:cubicBezTo>
                <a:cubicBezTo>
                  <a:pt x="3" y="88"/>
                  <a:pt x="0" y="85"/>
                  <a:pt x="0" y="82"/>
                </a:cubicBezTo>
                <a:cubicBezTo>
                  <a:pt x="0" y="80"/>
                  <a:pt x="1" y="79"/>
                  <a:pt x="1" y="78"/>
                </a:cubicBezTo>
                <a:cubicBezTo>
                  <a:pt x="23" y="41"/>
                  <a:pt x="23" y="41"/>
                  <a:pt x="23" y="41"/>
                </a:cubicBezTo>
                <a:cubicBezTo>
                  <a:pt x="23" y="41"/>
                  <a:pt x="23" y="41"/>
                  <a:pt x="23" y="41"/>
                </a:cubicBezTo>
                <a:cubicBezTo>
                  <a:pt x="44" y="4"/>
                  <a:pt x="44" y="4"/>
                  <a:pt x="44" y="4"/>
                </a:cubicBezTo>
                <a:cubicBezTo>
                  <a:pt x="46" y="1"/>
                  <a:pt x="50" y="0"/>
                  <a:pt x="53" y="2"/>
                </a:cubicBezTo>
                <a:cubicBezTo>
                  <a:pt x="54" y="3"/>
                  <a:pt x="54" y="3"/>
                  <a:pt x="55" y="4"/>
                </a:cubicBezTo>
                <a:close/>
                <a:moveTo>
                  <a:pt x="44" y="34"/>
                </a:moveTo>
                <a:cubicBezTo>
                  <a:pt x="44" y="37"/>
                  <a:pt x="44" y="37"/>
                  <a:pt x="44" y="37"/>
                </a:cubicBezTo>
                <a:cubicBezTo>
                  <a:pt x="46" y="62"/>
                  <a:pt x="46" y="62"/>
                  <a:pt x="46" y="62"/>
                </a:cubicBezTo>
                <a:cubicBezTo>
                  <a:pt x="52" y="62"/>
                  <a:pt x="52" y="62"/>
                  <a:pt x="52" y="62"/>
                </a:cubicBezTo>
                <a:cubicBezTo>
                  <a:pt x="54" y="37"/>
                  <a:pt x="54" y="37"/>
                  <a:pt x="54" y="37"/>
                </a:cubicBezTo>
                <a:cubicBezTo>
                  <a:pt x="54" y="34"/>
                  <a:pt x="54" y="34"/>
                  <a:pt x="54" y="34"/>
                </a:cubicBezTo>
                <a:cubicBezTo>
                  <a:pt x="44" y="34"/>
                  <a:pt x="44" y="34"/>
                  <a:pt x="44" y="34"/>
                </a:cubicBezTo>
                <a:close/>
                <a:moveTo>
                  <a:pt x="49" y="72"/>
                </a:moveTo>
                <a:cubicBezTo>
                  <a:pt x="52" y="72"/>
                  <a:pt x="53" y="71"/>
                  <a:pt x="53" y="69"/>
                </a:cubicBezTo>
                <a:cubicBezTo>
                  <a:pt x="53" y="66"/>
                  <a:pt x="51" y="65"/>
                  <a:pt x="49" y="65"/>
                </a:cubicBezTo>
                <a:cubicBezTo>
                  <a:pt x="47" y="65"/>
                  <a:pt x="45" y="66"/>
                  <a:pt x="45" y="69"/>
                </a:cubicBezTo>
                <a:cubicBezTo>
                  <a:pt x="45" y="71"/>
                  <a:pt x="47" y="72"/>
                  <a:pt x="49" y="72"/>
                </a:cubicBezTo>
                <a:close/>
                <a:moveTo>
                  <a:pt x="65" y="48"/>
                </a:moveTo>
                <a:cubicBezTo>
                  <a:pt x="49" y="20"/>
                  <a:pt x="49" y="20"/>
                  <a:pt x="49" y="20"/>
                </a:cubicBezTo>
                <a:cubicBezTo>
                  <a:pt x="34" y="47"/>
                  <a:pt x="34" y="47"/>
                  <a:pt x="34" y="47"/>
                </a:cubicBezTo>
                <a:cubicBezTo>
                  <a:pt x="34" y="48"/>
                  <a:pt x="34" y="48"/>
                  <a:pt x="33" y="48"/>
                </a:cubicBezTo>
                <a:cubicBezTo>
                  <a:pt x="17" y="75"/>
                  <a:pt x="17" y="75"/>
                  <a:pt x="17" y="75"/>
                </a:cubicBezTo>
                <a:cubicBezTo>
                  <a:pt x="49" y="75"/>
                  <a:pt x="49" y="75"/>
                  <a:pt x="49" y="75"/>
                </a:cubicBezTo>
                <a:cubicBezTo>
                  <a:pt x="81" y="75"/>
                  <a:pt x="81" y="75"/>
                  <a:pt x="81" y="75"/>
                </a:cubicBezTo>
                <a:cubicBezTo>
                  <a:pt x="65" y="48"/>
                  <a:pt x="65" y="48"/>
                  <a:pt x="65" y="48"/>
                </a:cubicBezTo>
                <a:cubicBezTo>
                  <a:pt x="65" y="48"/>
                  <a:pt x="65" y="48"/>
                  <a:pt x="65" y="48"/>
                </a:cubicBez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28" name="图片 11"/>
          <p:cNvSpPr>
            <a:spLocks noEditPoints="1"/>
          </p:cNvSpPr>
          <p:nvPr/>
        </p:nvSpPr>
        <p:spPr bwMode="auto">
          <a:xfrm>
            <a:off x="4875472" y="1376347"/>
            <a:ext cx="219962" cy="215009"/>
          </a:xfrm>
          <a:custGeom>
            <a:avLst/>
            <a:gdLst>
              <a:gd name="T0" fmla="*/ 90 w 94"/>
              <a:gd name="T1" fmla="*/ 55 h 92"/>
              <a:gd name="T2" fmla="*/ 90 w 94"/>
              <a:gd name="T3" fmla="*/ 85 h 92"/>
              <a:gd name="T4" fmla="*/ 53 w 94"/>
              <a:gd name="T5" fmla="*/ 89 h 92"/>
              <a:gd name="T6" fmla="*/ 54 w 94"/>
              <a:gd name="T7" fmla="*/ 59 h 92"/>
              <a:gd name="T8" fmla="*/ 46 w 94"/>
              <a:gd name="T9" fmla="*/ 0 h 92"/>
              <a:gd name="T10" fmla="*/ 0 w 94"/>
              <a:gd name="T11" fmla="*/ 46 h 92"/>
              <a:gd name="T12" fmla="*/ 46 w 94"/>
              <a:gd name="T13" fmla="*/ 92 h 92"/>
              <a:gd name="T14" fmla="*/ 45 w 94"/>
              <a:gd name="T15" fmla="*/ 84 h 92"/>
              <a:gd name="T16" fmla="*/ 20 w 94"/>
              <a:gd name="T17" fmla="*/ 72 h 92"/>
              <a:gd name="T18" fmla="*/ 20 w 94"/>
              <a:gd name="T19" fmla="*/ 20 h 92"/>
              <a:gd name="T20" fmla="*/ 72 w 94"/>
              <a:gd name="T21" fmla="*/ 20 h 92"/>
              <a:gd name="T22" fmla="*/ 83 w 94"/>
              <a:gd name="T23" fmla="*/ 50 h 92"/>
              <a:gd name="T24" fmla="*/ 92 w 94"/>
              <a:gd name="T25" fmla="*/ 50 h 92"/>
              <a:gd name="T26" fmla="*/ 79 w 94"/>
              <a:gd name="T27" fmla="*/ 13 h 92"/>
              <a:gd name="T28" fmla="*/ 47 w 94"/>
              <a:gd name="T29" fmla="*/ 41 h 92"/>
              <a:gd name="T30" fmla="*/ 31 w 94"/>
              <a:gd name="T31" fmla="*/ 19 h 92"/>
              <a:gd name="T32" fmla="*/ 41 w 94"/>
              <a:gd name="T33" fmla="*/ 44 h 92"/>
              <a:gd name="T34" fmla="*/ 47 w 94"/>
              <a:gd name="T35" fmla="*/ 55 h 92"/>
              <a:gd name="T36" fmla="*/ 54 w 94"/>
              <a:gd name="T37" fmla="*/ 47 h 92"/>
              <a:gd name="T38" fmla="*/ 62 w 94"/>
              <a:gd name="T39" fmla="*/ 30 h 92"/>
              <a:gd name="T40" fmla="*/ 47 w 94"/>
              <a:gd name="T41" fmla="*/ 41 h 92"/>
              <a:gd name="T42" fmla="*/ 88 w 94"/>
              <a:gd name="T43" fmla="*/ 75 h 92"/>
              <a:gd name="T44" fmla="*/ 87 w 94"/>
              <a:gd name="T45" fmla="*/ 74 h 92"/>
              <a:gd name="T46" fmla="*/ 86 w 94"/>
              <a:gd name="T47" fmla="*/ 71 h 92"/>
              <a:gd name="T48" fmla="*/ 81 w 94"/>
              <a:gd name="T49" fmla="*/ 83 h 92"/>
              <a:gd name="T50" fmla="*/ 85 w 94"/>
              <a:gd name="T51" fmla="*/ 76 h 92"/>
              <a:gd name="T52" fmla="*/ 86 w 94"/>
              <a:gd name="T53" fmla="*/ 76 h 92"/>
              <a:gd name="T54" fmla="*/ 87 w 94"/>
              <a:gd name="T55" fmla="*/ 83 h 92"/>
              <a:gd name="T56" fmla="*/ 66 w 94"/>
              <a:gd name="T57" fmla="*/ 80 h 92"/>
              <a:gd name="T58" fmla="*/ 67 w 94"/>
              <a:gd name="T59" fmla="*/ 69 h 92"/>
              <a:gd name="T60" fmla="*/ 68 w 94"/>
              <a:gd name="T61" fmla="*/ 61 h 92"/>
              <a:gd name="T62" fmla="*/ 57 w 94"/>
              <a:gd name="T63" fmla="*/ 64 h 92"/>
              <a:gd name="T64" fmla="*/ 61 w 94"/>
              <a:gd name="T65" fmla="*/ 68 h 92"/>
              <a:gd name="T66" fmla="*/ 63 w 94"/>
              <a:gd name="T67" fmla="*/ 63 h 92"/>
              <a:gd name="T68" fmla="*/ 62 w 94"/>
              <a:gd name="T69" fmla="*/ 69 h 92"/>
              <a:gd name="T70" fmla="*/ 54 w 94"/>
              <a:gd name="T71" fmla="*/ 83 h 92"/>
              <a:gd name="T72" fmla="*/ 81 w 94"/>
              <a:gd name="T73" fmla="*/ 80 h 92"/>
              <a:gd name="T74" fmla="*/ 79 w 94"/>
              <a:gd name="T75" fmla="*/ 76 h 92"/>
              <a:gd name="T76" fmla="*/ 75 w 94"/>
              <a:gd name="T77" fmla="*/ 60 h 92"/>
              <a:gd name="T78" fmla="*/ 66 w 94"/>
              <a:gd name="T79" fmla="*/ 80 h 92"/>
              <a:gd name="T80" fmla="*/ 73 w 94"/>
              <a:gd name="T81" fmla="*/ 83 h 92"/>
              <a:gd name="T82" fmla="*/ 78 w 94"/>
              <a:gd name="T83" fmla="*/ 80 h 92"/>
              <a:gd name="T84" fmla="*/ 74 w 94"/>
              <a:gd name="T85" fmla="*/ 76 h 92"/>
              <a:gd name="T86" fmla="*/ 72 w 94"/>
              <a:gd name="T87" fmla="*/ 7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 h="92">
                <a:moveTo>
                  <a:pt x="58" y="55"/>
                </a:moveTo>
                <a:cubicBezTo>
                  <a:pt x="90" y="55"/>
                  <a:pt x="90" y="55"/>
                  <a:pt x="90" y="55"/>
                </a:cubicBezTo>
                <a:cubicBezTo>
                  <a:pt x="92" y="55"/>
                  <a:pt x="94" y="56"/>
                  <a:pt x="93" y="59"/>
                </a:cubicBezTo>
                <a:cubicBezTo>
                  <a:pt x="90" y="85"/>
                  <a:pt x="90" y="85"/>
                  <a:pt x="90" y="85"/>
                </a:cubicBezTo>
                <a:cubicBezTo>
                  <a:pt x="89" y="87"/>
                  <a:pt x="87" y="89"/>
                  <a:pt x="85" y="89"/>
                </a:cubicBezTo>
                <a:cubicBezTo>
                  <a:pt x="53" y="89"/>
                  <a:pt x="53" y="89"/>
                  <a:pt x="53" y="89"/>
                </a:cubicBezTo>
                <a:cubicBezTo>
                  <a:pt x="51" y="89"/>
                  <a:pt x="49" y="87"/>
                  <a:pt x="50" y="85"/>
                </a:cubicBezTo>
                <a:cubicBezTo>
                  <a:pt x="54" y="59"/>
                  <a:pt x="54" y="59"/>
                  <a:pt x="54" y="59"/>
                </a:cubicBezTo>
                <a:cubicBezTo>
                  <a:pt x="54" y="56"/>
                  <a:pt x="56" y="55"/>
                  <a:pt x="58" y="55"/>
                </a:cubicBezTo>
                <a:close/>
                <a:moveTo>
                  <a:pt x="46" y="0"/>
                </a:moveTo>
                <a:cubicBezTo>
                  <a:pt x="34" y="0"/>
                  <a:pt x="22" y="5"/>
                  <a:pt x="14" y="13"/>
                </a:cubicBezTo>
                <a:cubicBezTo>
                  <a:pt x="6" y="22"/>
                  <a:pt x="0" y="33"/>
                  <a:pt x="0" y="46"/>
                </a:cubicBezTo>
                <a:cubicBezTo>
                  <a:pt x="0" y="58"/>
                  <a:pt x="6" y="70"/>
                  <a:pt x="14" y="78"/>
                </a:cubicBezTo>
                <a:cubicBezTo>
                  <a:pt x="22" y="86"/>
                  <a:pt x="34" y="92"/>
                  <a:pt x="46" y="92"/>
                </a:cubicBezTo>
                <a:cubicBezTo>
                  <a:pt x="47" y="92"/>
                  <a:pt x="47" y="92"/>
                  <a:pt x="48" y="91"/>
                </a:cubicBezTo>
                <a:cubicBezTo>
                  <a:pt x="46" y="90"/>
                  <a:pt x="45" y="87"/>
                  <a:pt x="45" y="84"/>
                </a:cubicBezTo>
                <a:cubicBezTo>
                  <a:pt x="46" y="82"/>
                  <a:pt x="46" y="82"/>
                  <a:pt x="46" y="82"/>
                </a:cubicBezTo>
                <a:cubicBezTo>
                  <a:pt x="36" y="82"/>
                  <a:pt x="27" y="78"/>
                  <a:pt x="20" y="72"/>
                </a:cubicBezTo>
                <a:cubicBezTo>
                  <a:pt x="14" y="65"/>
                  <a:pt x="10" y="56"/>
                  <a:pt x="10" y="46"/>
                </a:cubicBezTo>
                <a:cubicBezTo>
                  <a:pt x="10" y="36"/>
                  <a:pt x="14" y="26"/>
                  <a:pt x="20" y="20"/>
                </a:cubicBezTo>
                <a:cubicBezTo>
                  <a:pt x="27" y="13"/>
                  <a:pt x="36" y="9"/>
                  <a:pt x="46" y="9"/>
                </a:cubicBezTo>
                <a:cubicBezTo>
                  <a:pt x="56" y="9"/>
                  <a:pt x="66" y="13"/>
                  <a:pt x="72" y="20"/>
                </a:cubicBezTo>
                <a:cubicBezTo>
                  <a:pt x="79" y="26"/>
                  <a:pt x="83" y="36"/>
                  <a:pt x="83" y="46"/>
                </a:cubicBezTo>
                <a:cubicBezTo>
                  <a:pt x="83" y="47"/>
                  <a:pt x="83" y="49"/>
                  <a:pt x="83" y="50"/>
                </a:cubicBezTo>
                <a:cubicBezTo>
                  <a:pt x="90" y="50"/>
                  <a:pt x="90" y="50"/>
                  <a:pt x="90" y="50"/>
                </a:cubicBezTo>
                <a:cubicBezTo>
                  <a:pt x="91" y="50"/>
                  <a:pt x="91" y="50"/>
                  <a:pt x="92" y="50"/>
                </a:cubicBezTo>
                <a:cubicBezTo>
                  <a:pt x="92" y="49"/>
                  <a:pt x="92" y="47"/>
                  <a:pt x="92" y="46"/>
                </a:cubicBezTo>
                <a:cubicBezTo>
                  <a:pt x="92" y="33"/>
                  <a:pt x="87" y="22"/>
                  <a:pt x="79" y="13"/>
                </a:cubicBezTo>
                <a:cubicBezTo>
                  <a:pt x="70" y="5"/>
                  <a:pt x="59" y="0"/>
                  <a:pt x="46" y="0"/>
                </a:cubicBezTo>
                <a:close/>
                <a:moveTo>
                  <a:pt x="47" y="41"/>
                </a:moveTo>
                <a:cubicBezTo>
                  <a:pt x="46" y="41"/>
                  <a:pt x="45" y="41"/>
                  <a:pt x="45" y="41"/>
                </a:cubicBezTo>
                <a:cubicBezTo>
                  <a:pt x="41" y="34"/>
                  <a:pt x="36" y="26"/>
                  <a:pt x="31" y="19"/>
                </a:cubicBezTo>
                <a:cubicBezTo>
                  <a:pt x="30" y="20"/>
                  <a:pt x="29" y="21"/>
                  <a:pt x="27" y="21"/>
                </a:cubicBezTo>
                <a:cubicBezTo>
                  <a:pt x="31" y="30"/>
                  <a:pt x="36" y="37"/>
                  <a:pt x="41" y="44"/>
                </a:cubicBezTo>
                <a:cubicBezTo>
                  <a:pt x="40" y="45"/>
                  <a:pt x="40" y="47"/>
                  <a:pt x="40" y="48"/>
                </a:cubicBezTo>
                <a:cubicBezTo>
                  <a:pt x="40" y="52"/>
                  <a:pt x="43" y="55"/>
                  <a:pt x="47" y="55"/>
                </a:cubicBezTo>
                <a:cubicBezTo>
                  <a:pt x="51" y="55"/>
                  <a:pt x="54" y="52"/>
                  <a:pt x="54" y="48"/>
                </a:cubicBezTo>
                <a:cubicBezTo>
                  <a:pt x="54" y="48"/>
                  <a:pt x="54" y="47"/>
                  <a:pt x="54" y="47"/>
                </a:cubicBezTo>
                <a:cubicBezTo>
                  <a:pt x="58" y="43"/>
                  <a:pt x="62" y="39"/>
                  <a:pt x="65" y="33"/>
                </a:cubicBezTo>
                <a:cubicBezTo>
                  <a:pt x="64" y="32"/>
                  <a:pt x="63" y="31"/>
                  <a:pt x="62" y="30"/>
                </a:cubicBezTo>
                <a:cubicBezTo>
                  <a:pt x="57" y="34"/>
                  <a:pt x="53" y="38"/>
                  <a:pt x="50" y="42"/>
                </a:cubicBezTo>
                <a:cubicBezTo>
                  <a:pt x="49" y="41"/>
                  <a:pt x="48" y="41"/>
                  <a:pt x="47" y="41"/>
                </a:cubicBezTo>
                <a:close/>
                <a:moveTo>
                  <a:pt x="87" y="83"/>
                </a:moveTo>
                <a:cubicBezTo>
                  <a:pt x="88" y="75"/>
                  <a:pt x="88" y="75"/>
                  <a:pt x="88" y="75"/>
                </a:cubicBezTo>
                <a:cubicBezTo>
                  <a:pt x="88" y="75"/>
                  <a:pt x="88" y="74"/>
                  <a:pt x="88" y="74"/>
                </a:cubicBezTo>
                <a:cubicBezTo>
                  <a:pt x="87" y="74"/>
                  <a:pt x="87" y="74"/>
                  <a:pt x="87" y="74"/>
                </a:cubicBezTo>
                <a:cubicBezTo>
                  <a:pt x="86" y="74"/>
                  <a:pt x="85" y="74"/>
                  <a:pt x="85" y="74"/>
                </a:cubicBezTo>
                <a:cubicBezTo>
                  <a:pt x="86" y="71"/>
                  <a:pt x="86" y="71"/>
                  <a:pt x="86" y="71"/>
                </a:cubicBezTo>
                <a:cubicBezTo>
                  <a:pt x="83" y="71"/>
                  <a:pt x="83" y="71"/>
                  <a:pt x="83" y="71"/>
                </a:cubicBezTo>
                <a:cubicBezTo>
                  <a:pt x="81" y="83"/>
                  <a:pt x="81" y="83"/>
                  <a:pt x="81" y="83"/>
                </a:cubicBezTo>
                <a:cubicBezTo>
                  <a:pt x="83" y="83"/>
                  <a:pt x="83" y="83"/>
                  <a:pt x="83" y="83"/>
                </a:cubicBezTo>
                <a:cubicBezTo>
                  <a:pt x="85" y="76"/>
                  <a:pt x="85" y="76"/>
                  <a:pt x="85" y="76"/>
                </a:cubicBezTo>
                <a:cubicBezTo>
                  <a:pt x="85" y="75"/>
                  <a:pt x="85" y="75"/>
                  <a:pt x="85" y="75"/>
                </a:cubicBezTo>
                <a:cubicBezTo>
                  <a:pt x="86" y="75"/>
                  <a:pt x="86" y="75"/>
                  <a:pt x="86" y="76"/>
                </a:cubicBezTo>
                <a:cubicBezTo>
                  <a:pt x="84" y="83"/>
                  <a:pt x="84" y="83"/>
                  <a:pt x="84" y="83"/>
                </a:cubicBezTo>
                <a:cubicBezTo>
                  <a:pt x="87" y="83"/>
                  <a:pt x="87" y="83"/>
                  <a:pt x="87" y="83"/>
                </a:cubicBezTo>
                <a:close/>
                <a:moveTo>
                  <a:pt x="65" y="83"/>
                </a:moveTo>
                <a:cubicBezTo>
                  <a:pt x="66" y="80"/>
                  <a:pt x="66" y="80"/>
                  <a:pt x="66" y="80"/>
                </a:cubicBezTo>
                <a:cubicBezTo>
                  <a:pt x="60" y="80"/>
                  <a:pt x="60" y="80"/>
                  <a:pt x="60" y="80"/>
                </a:cubicBezTo>
                <a:cubicBezTo>
                  <a:pt x="67" y="69"/>
                  <a:pt x="67" y="69"/>
                  <a:pt x="67" y="69"/>
                </a:cubicBezTo>
                <a:cubicBezTo>
                  <a:pt x="68" y="68"/>
                  <a:pt x="68" y="67"/>
                  <a:pt x="68" y="66"/>
                </a:cubicBezTo>
                <a:cubicBezTo>
                  <a:pt x="69" y="64"/>
                  <a:pt x="69" y="62"/>
                  <a:pt x="68" y="61"/>
                </a:cubicBezTo>
                <a:cubicBezTo>
                  <a:pt x="67" y="60"/>
                  <a:pt x="66" y="59"/>
                  <a:pt x="64" y="59"/>
                </a:cubicBezTo>
                <a:cubicBezTo>
                  <a:pt x="60" y="59"/>
                  <a:pt x="58" y="61"/>
                  <a:pt x="57" y="64"/>
                </a:cubicBezTo>
                <a:cubicBezTo>
                  <a:pt x="56" y="68"/>
                  <a:pt x="56" y="68"/>
                  <a:pt x="56" y="68"/>
                </a:cubicBezTo>
                <a:cubicBezTo>
                  <a:pt x="61" y="68"/>
                  <a:pt x="61" y="68"/>
                  <a:pt x="61" y="68"/>
                </a:cubicBezTo>
                <a:cubicBezTo>
                  <a:pt x="62" y="64"/>
                  <a:pt x="62" y="64"/>
                  <a:pt x="62" y="64"/>
                </a:cubicBezTo>
                <a:cubicBezTo>
                  <a:pt x="62" y="63"/>
                  <a:pt x="62" y="63"/>
                  <a:pt x="63" y="63"/>
                </a:cubicBezTo>
                <a:cubicBezTo>
                  <a:pt x="64" y="63"/>
                  <a:pt x="64" y="64"/>
                  <a:pt x="64" y="65"/>
                </a:cubicBezTo>
                <a:cubicBezTo>
                  <a:pt x="63" y="67"/>
                  <a:pt x="63" y="68"/>
                  <a:pt x="62" y="69"/>
                </a:cubicBezTo>
                <a:cubicBezTo>
                  <a:pt x="54" y="80"/>
                  <a:pt x="54" y="80"/>
                  <a:pt x="54" y="80"/>
                </a:cubicBezTo>
                <a:cubicBezTo>
                  <a:pt x="54" y="83"/>
                  <a:pt x="54" y="83"/>
                  <a:pt x="54" y="83"/>
                </a:cubicBezTo>
                <a:cubicBezTo>
                  <a:pt x="65" y="83"/>
                  <a:pt x="65" y="83"/>
                  <a:pt x="65" y="83"/>
                </a:cubicBezTo>
                <a:close/>
                <a:moveTo>
                  <a:pt x="81" y="80"/>
                </a:moveTo>
                <a:cubicBezTo>
                  <a:pt x="81" y="76"/>
                  <a:pt x="81" y="76"/>
                  <a:pt x="81" y="76"/>
                </a:cubicBezTo>
                <a:cubicBezTo>
                  <a:pt x="79" y="76"/>
                  <a:pt x="79" y="76"/>
                  <a:pt x="79" y="76"/>
                </a:cubicBezTo>
                <a:cubicBezTo>
                  <a:pt x="82" y="60"/>
                  <a:pt x="82" y="60"/>
                  <a:pt x="82" y="60"/>
                </a:cubicBezTo>
                <a:cubicBezTo>
                  <a:pt x="75" y="60"/>
                  <a:pt x="75" y="60"/>
                  <a:pt x="75" y="60"/>
                </a:cubicBezTo>
                <a:cubicBezTo>
                  <a:pt x="67" y="76"/>
                  <a:pt x="67" y="76"/>
                  <a:pt x="67" y="76"/>
                </a:cubicBezTo>
                <a:cubicBezTo>
                  <a:pt x="66" y="80"/>
                  <a:pt x="66" y="80"/>
                  <a:pt x="66" y="80"/>
                </a:cubicBezTo>
                <a:cubicBezTo>
                  <a:pt x="73" y="80"/>
                  <a:pt x="73" y="80"/>
                  <a:pt x="73" y="80"/>
                </a:cubicBezTo>
                <a:cubicBezTo>
                  <a:pt x="73" y="83"/>
                  <a:pt x="73" y="83"/>
                  <a:pt x="73" y="83"/>
                </a:cubicBezTo>
                <a:cubicBezTo>
                  <a:pt x="78" y="83"/>
                  <a:pt x="78" y="83"/>
                  <a:pt x="78" y="83"/>
                </a:cubicBezTo>
                <a:cubicBezTo>
                  <a:pt x="78" y="80"/>
                  <a:pt x="78" y="80"/>
                  <a:pt x="78" y="80"/>
                </a:cubicBezTo>
                <a:cubicBezTo>
                  <a:pt x="81" y="80"/>
                  <a:pt x="81" y="80"/>
                  <a:pt x="81" y="80"/>
                </a:cubicBezTo>
                <a:close/>
                <a:moveTo>
                  <a:pt x="74" y="76"/>
                </a:moveTo>
                <a:cubicBezTo>
                  <a:pt x="75" y="67"/>
                  <a:pt x="75" y="67"/>
                  <a:pt x="75" y="67"/>
                </a:cubicBezTo>
                <a:cubicBezTo>
                  <a:pt x="72" y="76"/>
                  <a:pt x="72" y="76"/>
                  <a:pt x="72" y="76"/>
                </a:cubicBezTo>
                <a:lnTo>
                  <a:pt x="74" y="76"/>
                </a:ln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29" name="图片 12"/>
          <p:cNvSpPr>
            <a:spLocks noEditPoints="1"/>
          </p:cNvSpPr>
          <p:nvPr/>
        </p:nvSpPr>
        <p:spPr bwMode="auto">
          <a:xfrm>
            <a:off x="2716475" y="2665402"/>
            <a:ext cx="201137" cy="238788"/>
          </a:xfrm>
          <a:custGeom>
            <a:avLst/>
            <a:gdLst>
              <a:gd name="T0" fmla="*/ 4 w 86"/>
              <a:gd name="T1" fmla="*/ 0 h 102"/>
              <a:gd name="T2" fmla="*/ 8 w 86"/>
              <a:gd name="T3" fmla="*/ 10 h 102"/>
              <a:gd name="T4" fmla="*/ 49 w 86"/>
              <a:gd name="T5" fmla="*/ 3 h 102"/>
              <a:gd name="T6" fmla="*/ 52 w 86"/>
              <a:gd name="T7" fmla="*/ 6 h 102"/>
              <a:gd name="T8" fmla="*/ 52 w 86"/>
              <a:gd name="T9" fmla="*/ 13 h 102"/>
              <a:gd name="T10" fmla="*/ 81 w 86"/>
              <a:gd name="T11" fmla="*/ 3 h 102"/>
              <a:gd name="T12" fmla="*/ 86 w 86"/>
              <a:gd name="T13" fmla="*/ 6 h 102"/>
              <a:gd name="T14" fmla="*/ 84 w 86"/>
              <a:gd name="T15" fmla="*/ 60 h 102"/>
              <a:gd name="T16" fmla="*/ 62 w 86"/>
              <a:gd name="T17" fmla="*/ 67 h 102"/>
              <a:gd name="T18" fmla="*/ 36 w 86"/>
              <a:gd name="T19" fmla="*/ 66 h 102"/>
              <a:gd name="T20" fmla="*/ 36 w 86"/>
              <a:gd name="T21" fmla="*/ 66 h 102"/>
              <a:gd name="T22" fmla="*/ 28 w 86"/>
              <a:gd name="T23" fmla="*/ 60 h 102"/>
              <a:gd name="T24" fmla="*/ 8 w 86"/>
              <a:gd name="T25" fmla="*/ 98 h 102"/>
              <a:gd name="T26" fmla="*/ 4 w 86"/>
              <a:gd name="T27" fmla="*/ 102 h 102"/>
              <a:gd name="T28" fmla="*/ 0 w 86"/>
              <a:gd name="T29" fmla="*/ 4 h 102"/>
              <a:gd name="T30" fmla="*/ 52 w 86"/>
              <a:gd name="T31" fmla="*/ 56 h 102"/>
              <a:gd name="T32" fmla="*/ 61 w 86"/>
              <a:gd name="T33" fmla="*/ 61 h 102"/>
              <a:gd name="T34" fmla="*/ 52 w 86"/>
              <a:gd name="T35" fmla="*/ 53 h 102"/>
              <a:gd name="T36" fmla="*/ 52 w 86"/>
              <a:gd name="T37" fmla="*/ 42 h 102"/>
              <a:gd name="T38" fmla="*/ 61 w 86"/>
              <a:gd name="T39" fmla="*/ 28 h 102"/>
              <a:gd name="T40" fmla="*/ 52 w 86"/>
              <a:gd name="T41" fmla="*/ 42 h 102"/>
              <a:gd name="T42" fmla="*/ 61 w 86"/>
              <a:gd name="T43" fmla="*/ 52 h 102"/>
              <a:gd name="T44" fmla="*/ 71 w 86"/>
              <a:gd name="T45" fmla="*/ 37 h 102"/>
              <a:gd name="T46" fmla="*/ 71 w 86"/>
              <a:gd name="T47" fmla="*/ 49 h 102"/>
              <a:gd name="T48" fmla="*/ 79 w 86"/>
              <a:gd name="T49" fmla="*/ 55 h 102"/>
              <a:gd name="T50" fmla="*/ 71 w 86"/>
              <a:gd name="T51" fmla="*/ 49 h 102"/>
              <a:gd name="T52" fmla="*/ 71 w 86"/>
              <a:gd name="T53" fmla="*/ 25 h 102"/>
              <a:gd name="T54" fmla="*/ 80 w 86"/>
              <a:gd name="T55" fmla="*/ 34 h 102"/>
              <a:gd name="T56" fmla="*/ 71 w 86"/>
              <a:gd name="T57" fmla="*/ 25 h 102"/>
              <a:gd name="T58" fmla="*/ 67 w 86"/>
              <a:gd name="T59" fmla="*/ 16 h 102"/>
              <a:gd name="T60" fmla="*/ 61 w 86"/>
              <a:gd name="T61" fmla="*/ 28 h 102"/>
              <a:gd name="T62" fmla="*/ 38 w 86"/>
              <a:gd name="T63" fmla="*/ 30 h 102"/>
              <a:gd name="T64" fmla="*/ 46 w 86"/>
              <a:gd name="T65" fmla="*/ 18 h 102"/>
              <a:gd name="T66" fmla="*/ 38 w 86"/>
              <a:gd name="T67" fmla="*/ 30 h 102"/>
              <a:gd name="T68" fmla="*/ 38 w 86"/>
              <a:gd name="T69" fmla="*/ 42 h 102"/>
              <a:gd name="T70" fmla="*/ 39 w 86"/>
              <a:gd name="T71" fmla="*/ 52 h 102"/>
              <a:gd name="T72" fmla="*/ 44 w 86"/>
              <a:gd name="T73" fmla="*/ 51 h 102"/>
              <a:gd name="T74" fmla="*/ 46 w 86"/>
              <a:gd name="T75" fmla="*/ 48 h 102"/>
              <a:gd name="T76" fmla="*/ 46 w 86"/>
              <a:gd name="T77" fmla="*/ 42 h 102"/>
              <a:gd name="T78" fmla="*/ 38 w 86"/>
              <a:gd name="T79" fmla="*/ 30 h 102"/>
              <a:gd name="T80" fmla="*/ 28 w 86"/>
              <a:gd name="T81" fmla="*/ 43 h 102"/>
              <a:gd name="T82" fmla="*/ 38 w 86"/>
              <a:gd name="T83" fmla="*/ 18 h 102"/>
              <a:gd name="T84" fmla="*/ 28 w 86"/>
              <a:gd name="T85" fmla="*/ 10 h 102"/>
              <a:gd name="T86" fmla="*/ 38 w 86"/>
              <a:gd name="T87" fmla="*/ 18 h 102"/>
              <a:gd name="T88" fmla="*/ 28 w 86"/>
              <a:gd name="T89" fmla="*/ 43 h 102"/>
              <a:gd name="T90" fmla="*/ 18 w 86"/>
              <a:gd name="T91" fmla="*/ 57 h 102"/>
              <a:gd name="T92" fmla="*/ 28 w 86"/>
              <a:gd name="T93" fmla="*/ 54 h 102"/>
              <a:gd name="T94" fmla="*/ 18 w 86"/>
              <a:gd name="T95" fmla="*/ 46 h 102"/>
              <a:gd name="T96" fmla="*/ 9 w 86"/>
              <a:gd name="T97" fmla="*/ 37 h 102"/>
              <a:gd name="T98" fmla="*/ 9 w 86"/>
              <a:gd name="T99" fmla="*/ 49 h 102"/>
              <a:gd name="T100" fmla="*/ 28 w 86"/>
              <a:gd name="T101" fmla="*/ 31 h 102"/>
              <a:gd name="T102" fmla="*/ 18 w 86"/>
              <a:gd name="T103" fmla="*/ 23 h 102"/>
              <a:gd name="T104" fmla="*/ 18 w 86"/>
              <a:gd name="T105" fmla="*/ 23 h 102"/>
              <a:gd name="T106" fmla="*/ 9 w 86"/>
              <a:gd name="T107" fmla="*/ 17 h 102"/>
              <a:gd name="T108" fmla="*/ 18 w 86"/>
              <a:gd name="T109" fmla="*/ 23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6" h="102">
                <a:moveTo>
                  <a:pt x="4" y="0"/>
                </a:moveTo>
                <a:cubicBezTo>
                  <a:pt x="4" y="0"/>
                  <a:pt x="4" y="0"/>
                  <a:pt x="4" y="0"/>
                </a:cubicBezTo>
                <a:cubicBezTo>
                  <a:pt x="6" y="0"/>
                  <a:pt x="8" y="2"/>
                  <a:pt x="8" y="4"/>
                </a:cubicBezTo>
                <a:cubicBezTo>
                  <a:pt x="8" y="10"/>
                  <a:pt x="8" y="10"/>
                  <a:pt x="8" y="10"/>
                </a:cubicBezTo>
                <a:cubicBezTo>
                  <a:pt x="13" y="7"/>
                  <a:pt x="20" y="6"/>
                  <a:pt x="26" y="4"/>
                </a:cubicBezTo>
                <a:cubicBezTo>
                  <a:pt x="34" y="3"/>
                  <a:pt x="42" y="3"/>
                  <a:pt x="49" y="3"/>
                </a:cubicBezTo>
                <a:cubicBezTo>
                  <a:pt x="51" y="3"/>
                  <a:pt x="52" y="4"/>
                  <a:pt x="52" y="6"/>
                </a:cubicBezTo>
                <a:cubicBezTo>
                  <a:pt x="52" y="6"/>
                  <a:pt x="52" y="6"/>
                  <a:pt x="52" y="6"/>
                </a:cubicBezTo>
                <a:cubicBezTo>
                  <a:pt x="52" y="6"/>
                  <a:pt x="52" y="6"/>
                  <a:pt x="52" y="6"/>
                </a:cubicBezTo>
                <a:cubicBezTo>
                  <a:pt x="52" y="13"/>
                  <a:pt x="52" y="13"/>
                  <a:pt x="52" y="13"/>
                </a:cubicBezTo>
                <a:cubicBezTo>
                  <a:pt x="57" y="13"/>
                  <a:pt x="61" y="12"/>
                  <a:pt x="65" y="10"/>
                </a:cubicBezTo>
                <a:cubicBezTo>
                  <a:pt x="70" y="9"/>
                  <a:pt x="76" y="6"/>
                  <a:pt x="81" y="3"/>
                </a:cubicBezTo>
                <a:cubicBezTo>
                  <a:pt x="83" y="2"/>
                  <a:pt x="85" y="3"/>
                  <a:pt x="86" y="5"/>
                </a:cubicBezTo>
                <a:cubicBezTo>
                  <a:pt x="86" y="5"/>
                  <a:pt x="86" y="6"/>
                  <a:pt x="86" y="6"/>
                </a:cubicBezTo>
                <a:cubicBezTo>
                  <a:pt x="86" y="57"/>
                  <a:pt x="86" y="57"/>
                  <a:pt x="86" y="57"/>
                </a:cubicBezTo>
                <a:cubicBezTo>
                  <a:pt x="86" y="58"/>
                  <a:pt x="85" y="59"/>
                  <a:pt x="84" y="60"/>
                </a:cubicBezTo>
                <a:cubicBezTo>
                  <a:pt x="84" y="60"/>
                  <a:pt x="84" y="60"/>
                  <a:pt x="84" y="60"/>
                </a:cubicBezTo>
                <a:cubicBezTo>
                  <a:pt x="78" y="64"/>
                  <a:pt x="70" y="66"/>
                  <a:pt x="62" y="67"/>
                </a:cubicBezTo>
                <a:cubicBezTo>
                  <a:pt x="55" y="69"/>
                  <a:pt x="47" y="69"/>
                  <a:pt x="39" y="69"/>
                </a:cubicBezTo>
                <a:cubicBezTo>
                  <a:pt x="38" y="69"/>
                  <a:pt x="36" y="68"/>
                  <a:pt x="36" y="66"/>
                </a:cubicBezTo>
                <a:cubicBezTo>
                  <a:pt x="36" y="66"/>
                  <a:pt x="36" y="66"/>
                  <a:pt x="36" y="66"/>
                </a:cubicBezTo>
                <a:cubicBezTo>
                  <a:pt x="36" y="66"/>
                  <a:pt x="36" y="66"/>
                  <a:pt x="36" y="66"/>
                </a:cubicBezTo>
                <a:cubicBezTo>
                  <a:pt x="36" y="59"/>
                  <a:pt x="36" y="59"/>
                  <a:pt x="36" y="59"/>
                </a:cubicBezTo>
                <a:cubicBezTo>
                  <a:pt x="34" y="59"/>
                  <a:pt x="31" y="59"/>
                  <a:pt x="28" y="60"/>
                </a:cubicBezTo>
                <a:cubicBezTo>
                  <a:pt x="22" y="62"/>
                  <a:pt x="15" y="65"/>
                  <a:pt x="8" y="68"/>
                </a:cubicBezTo>
                <a:cubicBezTo>
                  <a:pt x="8" y="98"/>
                  <a:pt x="8" y="98"/>
                  <a:pt x="8" y="98"/>
                </a:cubicBezTo>
                <a:cubicBezTo>
                  <a:pt x="8" y="100"/>
                  <a:pt x="6" y="102"/>
                  <a:pt x="4" y="102"/>
                </a:cubicBezTo>
                <a:cubicBezTo>
                  <a:pt x="4" y="102"/>
                  <a:pt x="4" y="102"/>
                  <a:pt x="4" y="102"/>
                </a:cubicBezTo>
                <a:cubicBezTo>
                  <a:pt x="1" y="102"/>
                  <a:pt x="0" y="100"/>
                  <a:pt x="0" y="98"/>
                </a:cubicBezTo>
                <a:cubicBezTo>
                  <a:pt x="0" y="4"/>
                  <a:pt x="0" y="4"/>
                  <a:pt x="0" y="4"/>
                </a:cubicBezTo>
                <a:cubicBezTo>
                  <a:pt x="0" y="2"/>
                  <a:pt x="1" y="0"/>
                  <a:pt x="4" y="0"/>
                </a:cubicBezTo>
                <a:close/>
                <a:moveTo>
                  <a:pt x="52" y="56"/>
                </a:moveTo>
                <a:cubicBezTo>
                  <a:pt x="52" y="62"/>
                  <a:pt x="52" y="62"/>
                  <a:pt x="52" y="62"/>
                </a:cubicBezTo>
                <a:cubicBezTo>
                  <a:pt x="55" y="62"/>
                  <a:pt x="58" y="62"/>
                  <a:pt x="61" y="61"/>
                </a:cubicBezTo>
                <a:cubicBezTo>
                  <a:pt x="61" y="52"/>
                  <a:pt x="61" y="52"/>
                  <a:pt x="61" y="52"/>
                </a:cubicBezTo>
                <a:cubicBezTo>
                  <a:pt x="52" y="53"/>
                  <a:pt x="52" y="53"/>
                  <a:pt x="52" y="53"/>
                </a:cubicBezTo>
                <a:cubicBezTo>
                  <a:pt x="52" y="56"/>
                  <a:pt x="52" y="56"/>
                  <a:pt x="52" y="56"/>
                </a:cubicBezTo>
                <a:close/>
                <a:moveTo>
                  <a:pt x="52" y="42"/>
                </a:moveTo>
                <a:cubicBezTo>
                  <a:pt x="61" y="40"/>
                  <a:pt x="61" y="40"/>
                  <a:pt x="61" y="40"/>
                </a:cubicBezTo>
                <a:cubicBezTo>
                  <a:pt x="61" y="28"/>
                  <a:pt x="61" y="28"/>
                  <a:pt x="61" y="28"/>
                </a:cubicBezTo>
                <a:cubicBezTo>
                  <a:pt x="52" y="30"/>
                  <a:pt x="52" y="30"/>
                  <a:pt x="52" y="30"/>
                </a:cubicBezTo>
                <a:cubicBezTo>
                  <a:pt x="52" y="42"/>
                  <a:pt x="52" y="42"/>
                  <a:pt x="52" y="42"/>
                </a:cubicBezTo>
                <a:close/>
                <a:moveTo>
                  <a:pt x="61" y="40"/>
                </a:moveTo>
                <a:cubicBezTo>
                  <a:pt x="61" y="52"/>
                  <a:pt x="61" y="52"/>
                  <a:pt x="61" y="52"/>
                </a:cubicBezTo>
                <a:cubicBezTo>
                  <a:pt x="71" y="49"/>
                  <a:pt x="71" y="49"/>
                  <a:pt x="71" y="49"/>
                </a:cubicBezTo>
                <a:cubicBezTo>
                  <a:pt x="71" y="37"/>
                  <a:pt x="71" y="37"/>
                  <a:pt x="71" y="37"/>
                </a:cubicBezTo>
                <a:cubicBezTo>
                  <a:pt x="61" y="40"/>
                  <a:pt x="61" y="40"/>
                  <a:pt x="61" y="40"/>
                </a:cubicBezTo>
                <a:close/>
                <a:moveTo>
                  <a:pt x="71" y="49"/>
                </a:moveTo>
                <a:cubicBezTo>
                  <a:pt x="71" y="59"/>
                  <a:pt x="71" y="59"/>
                  <a:pt x="71" y="59"/>
                </a:cubicBezTo>
                <a:cubicBezTo>
                  <a:pt x="74" y="58"/>
                  <a:pt x="77" y="57"/>
                  <a:pt x="79" y="55"/>
                </a:cubicBezTo>
                <a:cubicBezTo>
                  <a:pt x="80" y="46"/>
                  <a:pt x="80" y="46"/>
                  <a:pt x="80" y="46"/>
                </a:cubicBezTo>
                <a:cubicBezTo>
                  <a:pt x="71" y="49"/>
                  <a:pt x="71" y="49"/>
                  <a:pt x="71" y="49"/>
                </a:cubicBezTo>
                <a:close/>
                <a:moveTo>
                  <a:pt x="80" y="23"/>
                </a:moveTo>
                <a:cubicBezTo>
                  <a:pt x="71" y="25"/>
                  <a:pt x="71" y="25"/>
                  <a:pt x="71" y="25"/>
                </a:cubicBezTo>
                <a:cubicBezTo>
                  <a:pt x="71" y="37"/>
                  <a:pt x="71" y="37"/>
                  <a:pt x="71" y="37"/>
                </a:cubicBezTo>
                <a:cubicBezTo>
                  <a:pt x="80" y="34"/>
                  <a:pt x="80" y="34"/>
                  <a:pt x="80" y="34"/>
                </a:cubicBezTo>
                <a:cubicBezTo>
                  <a:pt x="80" y="23"/>
                  <a:pt x="80" y="23"/>
                  <a:pt x="80" y="23"/>
                </a:cubicBezTo>
                <a:close/>
                <a:moveTo>
                  <a:pt x="71" y="25"/>
                </a:moveTo>
                <a:cubicBezTo>
                  <a:pt x="71" y="15"/>
                  <a:pt x="71" y="15"/>
                  <a:pt x="71" y="15"/>
                </a:cubicBezTo>
                <a:cubicBezTo>
                  <a:pt x="70" y="15"/>
                  <a:pt x="68" y="16"/>
                  <a:pt x="67" y="16"/>
                </a:cubicBezTo>
                <a:cubicBezTo>
                  <a:pt x="65" y="17"/>
                  <a:pt x="63" y="17"/>
                  <a:pt x="61" y="18"/>
                </a:cubicBezTo>
                <a:cubicBezTo>
                  <a:pt x="61" y="28"/>
                  <a:pt x="61" y="28"/>
                  <a:pt x="61" y="28"/>
                </a:cubicBezTo>
                <a:cubicBezTo>
                  <a:pt x="71" y="25"/>
                  <a:pt x="71" y="25"/>
                  <a:pt x="71" y="25"/>
                </a:cubicBezTo>
                <a:close/>
                <a:moveTo>
                  <a:pt x="38" y="30"/>
                </a:moveTo>
                <a:cubicBezTo>
                  <a:pt x="46" y="30"/>
                  <a:pt x="46" y="30"/>
                  <a:pt x="46" y="30"/>
                </a:cubicBezTo>
                <a:cubicBezTo>
                  <a:pt x="46" y="18"/>
                  <a:pt x="46" y="18"/>
                  <a:pt x="46" y="18"/>
                </a:cubicBezTo>
                <a:cubicBezTo>
                  <a:pt x="38" y="18"/>
                  <a:pt x="38" y="18"/>
                  <a:pt x="38" y="18"/>
                </a:cubicBezTo>
                <a:cubicBezTo>
                  <a:pt x="38" y="30"/>
                  <a:pt x="38" y="30"/>
                  <a:pt x="38" y="30"/>
                </a:cubicBezTo>
                <a:close/>
                <a:moveTo>
                  <a:pt x="46" y="42"/>
                </a:moveTo>
                <a:cubicBezTo>
                  <a:pt x="38" y="42"/>
                  <a:pt x="38" y="42"/>
                  <a:pt x="38" y="42"/>
                </a:cubicBezTo>
                <a:cubicBezTo>
                  <a:pt x="38" y="52"/>
                  <a:pt x="38" y="52"/>
                  <a:pt x="38" y="52"/>
                </a:cubicBezTo>
                <a:cubicBezTo>
                  <a:pt x="38" y="52"/>
                  <a:pt x="38" y="52"/>
                  <a:pt x="39" y="52"/>
                </a:cubicBezTo>
                <a:cubicBezTo>
                  <a:pt x="39" y="52"/>
                  <a:pt x="39" y="52"/>
                  <a:pt x="39" y="52"/>
                </a:cubicBezTo>
                <a:cubicBezTo>
                  <a:pt x="41" y="52"/>
                  <a:pt x="42" y="52"/>
                  <a:pt x="44" y="51"/>
                </a:cubicBezTo>
                <a:cubicBezTo>
                  <a:pt x="45" y="51"/>
                  <a:pt x="46" y="51"/>
                  <a:pt x="46" y="51"/>
                </a:cubicBezTo>
                <a:cubicBezTo>
                  <a:pt x="46" y="48"/>
                  <a:pt x="46" y="48"/>
                  <a:pt x="46" y="48"/>
                </a:cubicBezTo>
                <a:cubicBezTo>
                  <a:pt x="46" y="45"/>
                  <a:pt x="46" y="45"/>
                  <a:pt x="46" y="45"/>
                </a:cubicBezTo>
                <a:cubicBezTo>
                  <a:pt x="46" y="42"/>
                  <a:pt x="46" y="42"/>
                  <a:pt x="46" y="42"/>
                </a:cubicBezTo>
                <a:close/>
                <a:moveTo>
                  <a:pt x="38" y="42"/>
                </a:moveTo>
                <a:cubicBezTo>
                  <a:pt x="38" y="30"/>
                  <a:pt x="38" y="30"/>
                  <a:pt x="38" y="30"/>
                </a:cubicBezTo>
                <a:cubicBezTo>
                  <a:pt x="28" y="31"/>
                  <a:pt x="28" y="31"/>
                  <a:pt x="28" y="31"/>
                </a:cubicBezTo>
                <a:cubicBezTo>
                  <a:pt x="28" y="43"/>
                  <a:pt x="28" y="43"/>
                  <a:pt x="28" y="43"/>
                </a:cubicBezTo>
                <a:cubicBezTo>
                  <a:pt x="38" y="42"/>
                  <a:pt x="38" y="42"/>
                  <a:pt x="38" y="42"/>
                </a:cubicBezTo>
                <a:close/>
                <a:moveTo>
                  <a:pt x="38" y="18"/>
                </a:moveTo>
                <a:cubicBezTo>
                  <a:pt x="38" y="9"/>
                  <a:pt x="38" y="9"/>
                  <a:pt x="38" y="9"/>
                </a:cubicBezTo>
                <a:cubicBezTo>
                  <a:pt x="34" y="10"/>
                  <a:pt x="31" y="10"/>
                  <a:pt x="28" y="10"/>
                </a:cubicBezTo>
                <a:cubicBezTo>
                  <a:pt x="28" y="20"/>
                  <a:pt x="28" y="20"/>
                  <a:pt x="28" y="20"/>
                </a:cubicBezTo>
                <a:cubicBezTo>
                  <a:pt x="38" y="18"/>
                  <a:pt x="38" y="18"/>
                  <a:pt x="38" y="18"/>
                </a:cubicBezTo>
                <a:close/>
                <a:moveTo>
                  <a:pt x="28" y="54"/>
                </a:moveTo>
                <a:cubicBezTo>
                  <a:pt x="28" y="43"/>
                  <a:pt x="28" y="43"/>
                  <a:pt x="28" y="43"/>
                </a:cubicBezTo>
                <a:cubicBezTo>
                  <a:pt x="18" y="46"/>
                  <a:pt x="18" y="46"/>
                  <a:pt x="18" y="46"/>
                </a:cubicBezTo>
                <a:cubicBezTo>
                  <a:pt x="18" y="57"/>
                  <a:pt x="18" y="57"/>
                  <a:pt x="18" y="57"/>
                </a:cubicBezTo>
                <a:cubicBezTo>
                  <a:pt x="21" y="56"/>
                  <a:pt x="24" y="55"/>
                  <a:pt x="27" y="54"/>
                </a:cubicBezTo>
                <a:cubicBezTo>
                  <a:pt x="27" y="54"/>
                  <a:pt x="27" y="54"/>
                  <a:pt x="28" y="54"/>
                </a:cubicBezTo>
                <a:close/>
                <a:moveTo>
                  <a:pt x="9" y="49"/>
                </a:moveTo>
                <a:cubicBezTo>
                  <a:pt x="18" y="46"/>
                  <a:pt x="18" y="46"/>
                  <a:pt x="18" y="46"/>
                </a:cubicBezTo>
                <a:cubicBezTo>
                  <a:pt x="18" y="35"/>
                  <a:pt x="18" y="35"/>
                  <a:pt x="18" y="35"/>
                </a:cubicBezTo>
                <a:cubicBezTo>
                  <a:pt x="9" y="37"/>
                  <a:pt x="9" y="37"/>
                  <a:pt x="9" y="37"/>
                </a:cubicBezTo>
                <a:cubicBezTo>
                  <a:pt x="9" y="40"/>
                  <a:pt x="9" y="40"/>
                  <a:pt x="9" y="40"/>
                </a:cubicBezTo>
                <a:cubicBezTo>
                  <a:pt x="9" y="43"/>
                  <a:pt x="9" y="46"/>
                  <a:pt x="9" y="49"/>
                </a:cubicBezTo>
                <a:close/>
                <a:moveTo>
                  <a:pt x="18" y="35"/>
                </a:moveTo>
                <a:cubicBezTo>
                  <a:pt x="28" y="31"/>
                  <a:pt x="28" y="31"/>
                  <a:pt x="28" y="31"/>
                </a:cubicBezTo>
                <a:cubicBezTo>
                  <a:pt x="28" y="20"/>
                  <a:pt x="28" y="20"/>
                  <a:pt x="28" y="20"/>
                </a:cubicBezTo>
                <a:cubicBezTo>
                  <a:pt x="18" y="23"/>
                  <a:pt x="18" y="23"/>
                  <a:pt x="18" y="23"/>
                </a:cubicBezTo>
                <a:cubicBezTo>
                  <a:pt x="18" y="35"/>
                  <a:pt x="18" y="35"/>
                  <a:pt x="18" y="35"/>
                </a:cubicBezTo>
                <a:close/>
                <a:moveTo>
                  <a:pt x="18" y="23"/>
                </a:moveTo>
                <a:cubicBezTo>
                  <a:pt x="18" y="13"/>
                  <a:pt x="18" y="13"/>
                  <a:pt x="18" y="13"/>
                </a:cubicBezTo>
                <a:cubicBezTo>
                  <a:pt x="15" y="14"/>
                  <a:pt x="12" y="15"/>
                  <a:pt x="9" y="17"/>
                </a:cubicBezTo>
                <a:cubicBezTo>
                  <a:pt x="9" y="20"/>
                  <a:pt x="9" y="22"/>
                  <a:pt x="9" y="25"/>
                </a:cubicBezTo>
                <a:lnTo>
                  <a:pt x="18" y="23"/>
                </a:ln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30" name="图片 13"/>
          <p:cNvSpPr>
            <a:spLocks noEditPoints="1"/>
          </p:cNvSpPr>
          <p:nvPr/>
        </p:nvSpPr>
        <p:spPr bwMode="auto">
          <a:xfrm>
            <a:off x="2263671" y="3502646"/>
            <a:ext cx="190238" cy="262568"/>
          </a:xfrm>
          <a:custGeom>
            <a:avLst/>
            <a:gdLst>
              <a:gd name="T0" fmla="*/ 62 w 81"/>
              <a:gd name="T1" fmla="*/ 37 h 112"/>
              <a:gd name="T2" fmla="*/ 74 w 81"/>
              <a:gd name="T3" fmla="*/ 36 h 112"/>
              <a:gd name="T4" fmla="*/ 69 w 81"/>
              <a:gd name="T5" fmla="*/ 43 h 112"/>
              <a:gd name="T6" fmla="*/ 69 w 81"/>
              <a:gd name="T7" fmla="*/ 100 h 112"/>
              <a:gd name="T8" fmla="*/ 12 w 81"/>
              <a:gd name="T9" fmla="*/ 100 h 112"/>
              <a:gd name="T10" fmla="*/ 12 w 81"/>
              <a:gd name="T11" fmla="*/ 43 h 112"/>
              <a:gd name="T12" fmla="*/ 36 w 81"/>
              <a:gd name="T13" fmla="*/ 27 h 112"/>
              <a:gd name="T14" fmla="*/ 29 w 81"/>
              <a:gd name="T15" fmla="*/ 21 h 112"/>
              <a:gd name="T16" fmla="*/ 22 w 81"/>
              <a:gd name="T17" fmla="*/ 12 h 112"/>
              <a:gd name="T18" fmla="*/ 41 w 81"/>
              <a:gd name="T19" fmla="*/ 0 h 112"/>
              <a:gd name="T20" fmla="*/ 59 w 81"/>
              <a:gd name="T21" fmla="*/ 12 h 112"/>
              <a:gd name="T22" fmla="*/ 52 w 81"/>
              <a:gd name="T23" fmla="*/ 21 h 112"/>
              <a:gd name="T24" fmla="*/ 45 w 81"/>
              <a:gd name="T25" fmla="*/ 27 h 112"/>
              <a:gd name="T26" fmla="*/ 29 w 81"/>
              <a:gd name="T27" fmla="*/ 15 h 112"/>
              <a:gd name="T28" fmla="*/ 52 w 81"/>
              <a:gd name="T29" fmla="*/ 14 h 112"/>
              <a:gd name="T30" fmla="*/ 53 w 81"/>
              <a:gd name="T31" fmla="*/ 12 h 112"/>
              <a:gd name="T32" fmla="*/ 41 w 81"/>
              <a:gd name="T33" fmla="*/ 5 h 112"/>
              <a:gd name="T34" fmla="*/ 28 w 81"/>
              <a:gd name="T35" fmla="*/ 12 h 112"/>
              <a:gd name="T36" fmla="*/ 20 w 81"/>
              <a:gd name="T37" fmla="*/ 53 h 112"/>
              <a:gd name="T38" fmla="*/ 27 w 81"/>
              <a:gd name="T39" fmla="*/ 56 h 112"/>
              <a:gd name="T40" fmla="*/ 20 w 81"/>
              <a:gd name="T41" fmla="*/ 53 h 112"/>
              <a:gd name="T42" fmla="*/ 27 w 81"/>
              <a:gd name="T43" fmla="*/ 87 h 112"/>
              <a:gd name="T44" fmla="*/ 20 w 81"/>
              <a:gd name="T45" fmla="*/ 90 h 112"/>
              <a:gd name="T46" fmla="*/ 61 w 81"/>
              <a:gd name="T47" fmla="*/ 90 h 112"/>
              <a:gd name="T48" fmla="*/ 54 w 81"/>
              <a:gd name="T49" fmla="*/ 87 h 112"/>
              <a:gd name="T50" fmla="*/ 61 w 81"/>
              <a:gd name="T51" fmla="*/ 90 h 112"/>
              <a:gd name="T52" fmla="*/ 61 w 81"/>
              <a:gd name="T53" fmla="*/ 70 h 112"/>
              <a:gd name="T54" fmla="*/ 68 w 81"/>
              <a:gd name="T55" fmla="*/ 73 h 112"/>
              <a:gd name="T56" fmla="*/ 42 w 81"/>
              <a:gd name="T57" fmla="*/ 99 h 112"/>
              <a:gd name="T58" fmla="*/ 39 w 81"/>
              <a:gd name="T59" fmla="*/ 92 h 112"/>
              <a:gd name="T60" fmla="*/ 42 w 81"/>
              <a:gd name="T61" fmla="*/ 99 h 112"/>
              <a:gd name="T62" fmla="*/ 20 w 81"/>
              <a:gd name="T63" fmla="*/ 73 h 112"/>
              <a:gd name="T64" fmla="*/ 13 w 81"/>
              <a:gd name="T65" fmla="*/ 70 h 112"/>
              <a:gd name="T66" fmla="*/ 39 w 81"/>
              <a:gd name="T67" fmla="*/ 44 h 112"/>
              <a:gd name="T68" fmla="*/ 42 w 81"/>
              <a:gd name="T69" fmla="*/ 51 h 112"/>
              <a:gd name="T70" fmla="*/ 39 w 81"/>
              <a:gd name="T71" fmla="*/ 44 h 112"/>
              <a:gd name="T72" fmla="*/ 45 w 81"/>
              <a:gd name="T73" fmla="*/ 68 h 112"/>
              <a:gd name="T74" fmla="*/ 54 w 81"/>
              <a:gd name="T75" fmla="*/ 49 h 112"/>
              <a:gd name="T76" fmla="*/ 38 w 81"/>
              <a:gd name="T77" fmla="*/ 67 h 112"/>
              <a:gd name="T78" fmla="*/ 43 w 81"/>
              <a:gd name="T79" fmla="*/ 78 h 112"/>
              <a:gd name="T80" fmla="*/ 58 w 81"/>
              <a:gd name="T81" fmla="*/ 82 h 112"/>
              <a:gd name="T82" fmla="*/ 46 w 81"/>
              <a:gd name="T83" fmla="*/ 73 h 112"/>
              <a:gd name="T84" fmla="*/ 61 w 81"/>
              <a:gd name="T85" fmla="*/ 51 h 112"/>
              <a:gd name="T86" fmla="*/ 20 w 81"/>
              <a:gd name="T87" fmla="*/ 51 h 112"/>
              <a:gd name="T88" fmla="*/ 20 w 81"/>
              <a:gd name="T89" fmla="*/ 92 h 112"/>
              <a:gd name="T90" fmla="*/ 61 w 81"/>
              <a:gd name="T91" fmla="*/ 92 h 112"/>
              <a:gd name="T92" fmla="*/ 61 w 81"/>
              <a:gd name="T93" fmla="*/ 5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1" h="112">
                <a:moveTo>
                  <a:pt x="45" y="31"/>
                </a:moveTo>
                <a:cubicBezTo>
                  <a:pt x="51" y="32"/>
                  <a:pt x="57" y="34"/>
                  <a:pt x="62" y="37"/>
                </a:cubicBezTo>
                <a:cubicBezTo>
                  <a:pt x="68" y="31"/>
                  <a:pt x="68" y="31"/>
                  <a:pt x="68" y="31"/>
                </a:cubicBezTo>
                <a:cubicBezTo>
                  <a:pt x="74" y="36"/>
                  <a:pt x="74" y="36"/>
                  <a:pt x="74" y="36"/>
                </a:cubicBezTo>
                <a:cubicBezTo>
                  <a:pt x="69" y="42"/>
                  <a:pt x="69" y="42"/>
                  <a:pt x="69" y="42"/>
                </a:cubicBezTo>
                <a:cubicBezTo>
                  <a:pt x="69" y="43"/>
                  <a:pt x="69" y="43"/>
                  <a:pt x="69" y="43"/>
                </a:cubicBezTo>
                <a:cubicBezTo>
                  <a:pt x="77" y="50"/>
                  <a:pt x="81" y="60"/>
                  <a:pt x="81" y="72"/>
                </a:cubicBezTo>
                <a:cubicBezTo>
                  <a:pt x="81" y="83"/>
                  <a:pt x="77" y="93"/>
                  <a:pt x="69" y="100"/>
                </a:cubicBezTo>
                <a:cubicBezTo>
                  <a:pt x="62" y="108"/>
                  <a:pt x="52" y="112"/>
                  <a:pt x="41" y="112"/>
                </a:cubicBezTo>
                <a:cubicBezTo>
                  <a:pt x="29" y="112"/>
                  <a:pt x="19" y="108"/>
                  <a:pt x="12" y="100"/>
                </a:cubicBezTo>
                <a:cubicBezTo>
                  <a:pt x="5" y="93"/>
                  <a:pt x="0" y="83"/>
                  <a:pt x="0" y="72"/>
                </a:cubicBezTo>
                <a:cubicBezTo>
                  <a:pt x="0" y="60"/>
                  <a:pt x="5" y="50"/>
                  <a:pt x="12" y="43"/>
                </a:cubicBezTo>
                <a:cubicBezTo>
                  <a:pt x="18" y="37"/>
                  <a:pt x="27" y="32"/>
                  <a:pt x="36" y="31"/>
                </a:cubicBezTo>
                <a:cubicBezTo>
                  <a:pt x="36" y="27"/>
                  <a:pt x="36" y="27"/>
                  <a:pt x="36" y="27"/>
                </a:cubicBezTo>
                <a:cubicBezTo>
                  <a:pt x="29" y="27"/>
                  <a:pt x="29" y="27"/>
                  <a:pt x="29" y="27"/>
                </a:cubicBezTo>
                <a:cubicBezTo>
                  <a:pt x="29" y="21"/>
                  <a:pt x="29" y="21"/>
                  <a:pt x="29" y="21"/>
                </a:cubicBezTo>
                <a:cubicBezTo>
                  <a:pt x="29" y="21"/>
                  <a:pt x="29" y="21"/>
                  <a:pt x="28" y="21"/>
                </a:cubicBezTo>
                <a:cubicBezTo>
                  <a:pt x="25" y="19"/>
                  <a:pt x="22" y="15"/>
                  <a:pt x="22" y="12"/>
                </a:cubicBezTo>
                <a:cubicBezTo>
                  <a:pt x="22" y="8"/>
                  <a:pt x="25" y="5"/>
                  <a:pt x="28" y="3"/>
                </a:cubicBezTo>
                <a:cubicBezTo>
                  <a:pt x="32" y="1"/>
                  <a:pt x="36" y="0"/>
                  <a:pt x="41" y="0"/>
                </a:cubicBezTo>
                <a:cubicBezTo>
                  <a:pt x="45" y="0"/>
                  <a:pt x="50" y="1"/>
                  <a:pt x="53" y="3"/>
                </a:cubicBezTo>
                <a:cubicBezTo>
                  <a:pt x="57" y="5"/>
                  <a:pt x="59" y="8"/>
                  <a:pt x="59" y="12"/>
                </a:cubicBezTo>
                <a:cubicBezTo>
                  <a:pt x="59" y="15"/>
                  <a:pt x="57" y="19"/>
                  <a:pt x="53" y="21"/>
                </a:cubicBezTo>
                <a:cubicBezTo>
                  <a:pt x="53" y="21"/>
                  <a:pt x="52" y="21"/>
                  <a:pt x="52" y="21"/>
                </a:cubicBezTo>
                <a:cubicBezTo>
                  <a:pt x="52" y="27"/>
                  <a:pt x="52" y="27"/>
                  <a:pt x="52" y="27"/>
                </a:cubicBezTo>
                <a:cubicBezTo>
                  <a:pt x="45" y="27"/>
                  <a:pt x="45" y="27"/>
                  <a:pt x="45" y="27"/>
                </a:cubicBezTo>
                <a:cubicBezTo>
                  <a:pt x="45" y="31"/>
                  <a:pt x="45" y="31"/>
                  <a:pt x="45" y="31"/>
                </a:cubicBezTo>
                <a:close/>
                <a:moveTo>
                  <a:pt x="29" y="15"/>
                </a:moveTo>
                <a:cubicBezTo>
                  <a:pt x="29" y="14"/>
                  <a:pt x="29" y="14"/>
                  <a:pt x="29" y="14"/>
                </a:cubicBezTo>
                <a:cubicBezTo>
                  <a:pt x="52" y="14"/>
                  <a:pt x="52" y="14"/>
                  <a:pt x="52" y="14"/>
                </a:cubicBezTo>
                <a:cubicBezTo>
                  <a:pt x="52" y="15"/>
                  <a:pt x="52" y="15"/>
                  <a:pt x="52" y="15"/>
                </a:cubicBezTo>
                <a:cubicBezTo>
                  <a:pt x="53" y="14"/>
                  <a:pt x="53" y="13"/>
                  <a:pt x="53" y="12"/>
                </a:cubicBezTo>
                <a:cubicBezTo>
                  <a:pt x="53" y="10"/>
                  <a:pt x="52" y="9"/>
                  <a:pt x="50" y="8"/>
                </a:cubicBezTo>
                <a:cubicBezTo>
                  <a:pt x="48" y="6"/>
                  <a:pt x="44" y="5"/>
                  <a:pt x="41" y="5"/>
                </a:cubicBezTo>
                <a:cubicBezTo>
                  <a:pt x="37" y="5"/>
                  <a:pt x="33" y="6"/>
                  <a:pt x="31" y="8"/>
                </a:cubicBezTo>
                <a:cubicBezTo>
                  <a:pt x="29" y="9"/>
                  <a:pt x="28" y="10"/>
                  <a:pt x="28" y="12"/>
                </a:cubicBezTo>
                <a:cubicBezTo>
                  <a:pt x="28" y="13"/>
                  <a:pt x="28" y="14"/>
                  <a:pt x="29" y="15"/>
                </a:cubicBezTo>
                <a:close/>
                <a:moveTo>
                  <a:pt x="20" y="53"/>
                </a:moveTo>
                <a:cubicBezTo>
                  <a:pt x="25" y="58"/>
                  <a:pt x="25" y="58"/>
                  <a:pt x="25" y="58"/>
                </a:cubicBezTo>
                <a:cubicBezTo>
                  <a:pt x="27" y="56"/>
                  <a:pt x="27" y="56"/>
                  <a:pt x="27" y="56"/>
                </a:cubicBezTo>
                <a:cubicBezTo>
                  <a:pt x="22" y="51"/>
                  <a:pt x="22" y="51"/>
                  <a:pt x="22" y="51"/>
                </a:cubicBezTo>
                <a:cubicBezTo>
                  <a:pt x="20" y="53"/>
                  <a:pt x="20" y="53"/>
                  <a:pt x="20" y="53"/>
                </a:cubicBezTo>
                <a:close/>
                <a:moveTo>
                  <a:pt x="22" y="92"/>
                </a:moveTo>
                <a:cubicBezTo>
                  <a:pt x="27" y="87"/>
                  <a:pt x="27" y="87"/>
                  <a:pt x="27" y="87"/>
                </a:cubicBezTo>
                <a:cubicBezTo>
                  <a:pt x="25" y="85"/>
                  <a:pt x="25" y="85"/>
                  <a:pt x="25" y="85"/>
                </a:cubicBezTo>
                <a:cubicBezTo>
                  <a:pt x="20" y="90"/>
                  <a:pt x="20" y="90"/>
                  <a:pt x="20" y="90"/>
                </a:cubicBezTo>
                <a:cubicBezTo>
                  <a:pt x="22" y="92"/>
                  <a:pt x="22" y="92"/>
                  <a:pt x="22" y="92"/>
                </a:cubicBezTo>
                <a:close/>
                <a:moveTo>
                  <a:pt x="61" y="90"/>
                </a:moveTo>
                <a:cubicBezTo>
                  <a:pt x="56" y="85"/>
                  <a:pt x="56" y="85"/>
                  <a:pt x="56" y="85"/>
                </a:cubicBezTo>
                <a:cubicBezTo>
                  <a:pt x="54" y="87"/>
                  <a:pt x="54" y="87"/>
                  <a:pt x="54" y="87"/>
                </a:cubicBezTo>
                <a:cubicBezTo>
                  <a:pt x="59" y="92"/>
                  <a:pt x="59" y="92"/>
                  <a:pt x="59" y="92"/>
                </a:cubicBezTo>
                <a:cubicBezTo>
                  <a:pt x="61" y="90"/>
                  <a:pt x="61" y="90"/>
                  <a:pt x="61" y="90"/>
                </a:cubicBezTo>
                <a:close/>
                <a:moveTo>
                  <a:pt x="68" y="70"/>
                </a:moveTo>
                <a:cubicBezTo>
                  <a:pt x="61" y="70"/>
                  <a:pt x="61" y="70"/>
                  <a:pt x="61" y="70"/>
                </a:cubicBezTo>
                <a:cubicBezTo>
                  <a:pt x="61" y="73"/>
                  <a:pt x="61" y="73"/>
                  <a:pt x="61" y="73"/>
                </a:cubicBezTo>
                <a:cubicBezTo>
                  <a:pt x="68" y="73"/>
                  <a:pt x="68" y="73"/>
                  <a:pt x="68" y="73"/>
                </a:cubicBezTo>
                <a:cubicBezTo>
                  <a:pt x="68" y="70"/>
                  <a:pt x="68" y="70"/>
                  <a:pt x="68" y="70"/>
                </a:cubicBezTo>
                <a:close/>
                <a:moveTo>
                  <a:pt x="42" y="99"/>
                </a:moveTo>
                <a:cubicBezTo>
                  <a:pt x="42" y="92"/>
                  <a:pt x="42" y="92"/>
                  <a:pt x="42" y="92"/>
                </a:cubicBezTo>
                <a:cubicBezTo>
                  <a:pt x="39" y="92"/>
                  <a:pt x="39" y="92"/>
                  <a:pt x="39" y="92"/>
                </a:cubicBezTo>
                <a:cubicBezTo>
                  <a:pt x="39" y="99"/>
                  <a:pt x="39" y="99"/>
                  <a:pt x="39" y="99"/>
                </a:cubicBezTo>
                <a:cubicBezTo>
                  <a:pt x="42" y="99"/>
                  <a:pt x="42" y="99"/>
                  <a:pt x="42" y="99"/>
                </a:cubicBezTo>
                <a:close/>
                <a:moveTo>
                  <a:pt x="13" y="73"/>
                </a:moveTo>
                <a:cubicBezTo>
                  <a:pt x="20" y="73"/>
                  <a:pt x="20" y="73"/>
                  <a:pt x="20" y="73"/>
                </a:cubicBezTo>
                <a:cubicBezTo>
                  <a:pt x="20" y="70"/>
                  <a:pt x="20" y="70"/>
                  <a:pt x="20" y="70"/>
                </a:cubicBezTo>
                <a:cubicBezTo>
                  <a:pt x="13" y="70"/>
                  <a:pt x="13" y="70"/>
                  <a:pt x="13" y="70"/>
                </a:cubicBezTo>
                <a:cubicBezTo>
                  <a:pt x="13" y="73"/>
                  <a:pt x="13" y="73"/>
                  <a:pt x="13" y="73"/>
                </a:cubicBezTo>
                <a:close/>
                <a:moveTo>
                  <a:pt x="39" y="44"/>
                </a:moveTo>
                <a:cubicBezTo>
                  <a:pt x="39" y="51"/>
                  <a:pt x="39" y="51"/>
                  <a:pt x="39" y="51"/>
                </a:cubicBezTo>
                <a:cubicBezTo>
                  <a:pt x="42" y="51"/>
                  <a:pt x="42" y="51"/>
                  <a:pt x="42" y="51"/>
                </a:cubicBezTo>
                <a:cubicBezTo>
                  <a:pt x="42" y="44"/>
                  <a:pt x="42" y="44"/>
                  <a:pt x="42" y="44"/>
                </a:cubicBezTo>
                <a:cubicBezTo>
                  <a:pt x="39" y="44"/>
                  <a:pt x="39" y="44"/>
                  <a:pt x="39" y="44"/>
                </a:cubicBezTo>
                <a:close/>
                <a:moveTo>
                  <a:pt x="46" y="70"/>
                </a:moveTo>
                <a:cubicBezTo>
                  <a:pt x="45" y="69"/>
                  <a:pt x="45" y="69"/>
                  <a:pt x="45" y="68"/>
                </a:cubicBezTo>
                <a:cubicBezTo>
                  <a:pt x="49" y="63"/>
                  <a:pt x="53" y="57"/>
                  <a:pt x="57" y="51"/>
                </a:cubicBezTo>
                <a:cubicBezTo>
                  <a:pt x="56" y="50"/>
                  <a:pt x="55" y="49"/>
                  <a:pt x="54" y="49"/>
                </a:cubicBezTo>
                <a:cubicBezTo>
                  <a:pt x="49" y="54"/>
                  <a:pt x="45" y="60"/>
                  <a:pt x="41" y="67"/>
                </a:cubicBezTo>
                <a:cubicBezTo>
                  <a:pt x="40" y="66"/>
                  <a:pt x="39" y="66"/>
                  <a:pt x="38" y="67"/>
                </a:cubicBezTo>
                <a:cubicBezTo>
                  <a:pt x="35" y="68"/>
                  <a:pt x="33" y="72"/>
                  <a:pt x="35" y="75"/>
                </a:cubicBezTo>
                <a:cubicBezTo>
                  <a:pt x="36" y="78"/>
                  <a:pt x="40" y="79"/>
                  <a:pt x="43" y="78"/>
                </a:cubicBezTo>
                <a:cubicBezTo>
                  <a:pt x="43" y="78"/>
                  <a:pt x="43" y="77"/>
                  <a:pt x="44" y="77"/>
                </a:cubicBezTo>
                <a:cubicBezTo>
                  <a:pt x="48" y="79"/>
                  <a:pt x="53" y="81"/>
                  <a:pt x="58" y="82"/>
                </a:cubicBezTo>
                <a:cubicBezTo>
                  <a:pt x="58" y="80"/>
                  <a:pt x="59" y="79"/>
                  <a:pt x="59" y="78"/>
                </a:cubicBezTo>
                <a:cubicBezTo>
                  <a:pt x="55" y="76"/>
                  <a:pt x="51" y="74"/>
                  <a:pt x="46" y="73"/>
                </a:cubicBezTo>
                <a:cubicBezTo>
                  <a:pt x="46" y="72"/>
                  <a:pt x="46" y="71"/>
                  <a:pt x="46" y="70"/>
                </a:cubicBezTo>
                <a:close/>
                <a:moveTo>
                  <a:pt x="61" y="51"/>
                </a:moveTo>
                <a:cubicBezTo>
                  <a:pt x="56" y="45"/>
                  <a:pt x="49" y="42"/>
                  <a:pt x="41" y="42"/>
                </a:cubicBezTo>
                <a:cubicBezTo>
                  <a:pt x="32" y="42"/>
                  <a:pt x="25" y="45"/>
                  <a:pt x="20" y="51"/>
                </a:cubicBezTo>
                <a:cubicBezTo>
                  <a:pt x="14" y="56"/>
                  <a:pt x="11" y="63"/>
                  <a:pt x="11" y="72"/>
                </a:cubicBezTo>
                <a:cubicBezTo>
                  <a:pt x="11" y="80"/>
                  <a:pt x="14" y="87"/>
                  <a:pt x="20" y="92"/>
                </a:cubicBezTo>
                <a:cubicBezTo>
                  <a:pt x="25" y="98"/>
                  <a:pt x="32" y="101"/>
                  <a:pt x="41" y="101"/>
                </a:cubicBezTo>
                <a:cubicBezTo>
                  <a:pt x="49" y="101"/>
                  <a:pt x="56" y="98"/>
                  <a:pt x="61" y="92"/>
                </a:cubicBezTo>
                <a:cubicBezTo>
                  <a:pt x="67" y="87"/>
                  <a:pt x="70" y="80"/>
                  <a:pt x="70" y="72"/>
                </a:cubicBezTo>
                <a:cubicBezTo>
                  <a:pt x="70" y="63"/>
                  <a:pt x="67" y="56"/>
                  <a:pt x="61" y="51"/>
                </a:cubicBez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31" name="图片 14"/>
          <p:cNvSpPr>
            <a:spLocks noEditPoints="1"/>
          </p:cNvSpPr>
          <p:nvPr/>
        </p:nvSpPr>
        <p:spPr bwMode="auto">
          <a:xfrm>
            <a:off x="3140546" y="3096411"/>
            <a:ext cx="183302" cy="207082"/>
          </a:xfrm>
          <a:custGeom>
            <a:avLst/>
            <a:gdLst>
              <a:gd name="T0" fmla="*/ 20 w 78"/>
              <a:gd name="T1" fmla="*/ 7 h 88"/>
              <a:gd name="T2" fmla="*/ 20 w 78"/>
              <a:gd name="T3" fmla="*/ 11 h 88"/>
              <a:gd name="T4" fmla="*/ 5 w 78"/>
              <a:gd name="T5" fmla="*/ 6 h 88"/>
              <a:gd name="T6" fmla="*/ 1 w 78"/>
              <a:gd name="T7" fmla="*/ 8 h 88"/>
              <a:gd name="T8" fmla="*/ 0 w 78"/>
              <a:gd name="T9" fmla="*/ 20 h 88"/>
              <a:gd name="T10" fmla="*/ 3 w 78"/>
              <a:gd name="T11" fmla="*/ 38 h 88"/>
              <a:gd name="T12" fmla="*/ 17 w 78"/>
              <a:gd name="T13" fmla="*/ 49 h 88"/>
              <a:gd name="T14" fmla="*/ 20 w 78"/>
              <a:gd name="T15" fmla="*/ 50 h 88"/>
              <a:gd name="T16" fmla="*/ 20 w 78"/>
              <a:gd name="T17" fmla="*/ 49 h 88"/>
              <a:gd name="T18" fmla="*/ 31 w 78"/>
              <a:gd name="T19" fmla="*/ 52 h 88"/>
              <a:gd name="T20" fmla="*/ 31 w 78"/>
              <a:gd name="T21" fmla="*/ 64 h 88"/>
              <a:gd name="T22" fmla="*/ 27 w 78"/>
              <a:gd name="T23" fmla="*/ 64 h 88"/>
              <a:gd name="T24" fmla="*/ 27 w 78"/>
              <a:gd name="T25" fmla="*/ 68 h 88"/>
              <a:gd name="T26" fmla="*/ 15 w 78"/>
              <a:gd name="T27" fmla="*/ 68 h 88"/>
              <a:gd name="T28" fmla="*/ 15 w 78"/>
              <a:gd name="T29" fmla="*/ 88 h 88"/>
              <a:gd name="T30" fmla="*/ 64 w 78"/>
              <a:gd name="T31" fmla="*/ 88 h 88"/>
              <a:gd name="T32" fmla="*/ 64 w 78"/>
              <a:gd name="T33" fmla="*/ 68 h 88"/>
              <a:gd name="T34" fmla="*/ 52 w 78"/>
              <a:gd name="T35" fmla="*/ 68 h 88"/>
              <a:gd name="T36" fmla="*/ 52 w 78"/>
              <a:gd name="T37" fmla="*/ 64 h 88"/>
              <a:gd name="T38" fmla="*/ 47 w 78"/>
              <a:gd name="T39" fmla="*/ 64 h 88"/>
              <a:gd name="T40" fmla="*/ 47 w 78"/>
              <a:gd name="T41" fmla="*/ 52 h 88"/>
              <a:gd name="T42" fmla="*/ 58 w 78"/>
              <a:gd name="T43" fmla="*/ 49 h 88"/>
              <a:gd name="T44" fmla="*/ 58 w 78"/>
              <a:gd name="T45" fmla="*/ 50 h 88"/>
              <a:gd name="T46" fmla="*/ 61 w 78"/>
              <a:gd name="T47" fmla="*/ 49 h 88"/>
              <a:gd name="T48" fmla="*/ 75 w 78"/>
              <a:gd name="T49" fmla="*/ 38 h 88"/>
              <a:gd name="T50" fmla="*/ 78 w 78"/>
              <a:gd name="T51" fmla="*/ 20 h 88"/>
              <a:gd name="T52" fmla="*/ 77 w 78"/>
              <a:gd name="T53" fmla="*/ 8 h 88"/>
              <a:gd name="T54" fmla="*/ 73 w 78"/>
              <a:gd name="T55" fmla="*/ 6 h 88"/>
              <a:gd name="T56" fmla="*/ 58 w 78"/>
              <a:gd name="T57" fmla="*/ 11 h 88"/>
              <a:gd name="T58" fmla="*/ 58 w 78"/>
              <a:gd name="T59" fmla="*/ 7 h 88"/>
              <a:gd name="T60" fmla="*/ 60 w 78"/>
              <a:gd name="T61" fmla="*/ 7 h 88"/>
              <a:gd name="T62" fmla="*/ 60 w 78"/>
              <a:gd name="T63" fmla="*/ 0 h 88"/>
              <a:gd name="T64" fmla="*/ 17 w 78"/>
              <a:gd name="T65" fmla="*/ 0 h 88"/>
              <a:gd name="T66" fmla="*/ 17 w 78"/>
              <a:gd name="T67" fmla="*/ 7 h 88"/>
              <a:gd name="T68" fmla="*/ 20 w 78"/>
              <a:gd name="T69" fmla="*/ 7 h 88"/>
              <a:gd name="T70" fmla="*/ 63 w 78"/>
              <a:gd name="T71" fmla="*/ 42 h 88"/>
              <a:gd name="T72" fmla="*/ 59 w 78"/>
              <a:gd name="T73" fmla="*/ 20 h 88"/>
              <a:gd name="T74" fmla="*/ 61 w 78"/>
              <a:gd name="T75" fmla="*/ 22 h 88"/>
              <a:gd name="T76" fmla="*/ 66 w 78"/>
              <a:gd name="T77" fmla="*/ 18 h 88"/>
              <a:gd name="T78" fmla="*/ 64 w 78"/>
              <a:gd name="T79" fmla="*/ 16 h 88"/>
              <a:gd name="T80" fmla="*/ 71 w 78"/>
              <a:gd name="T81" fmla="*/ 13 h 88"/>
              <a:gd name="T82" fmla="*/ 72 w 78"/>
              <a:gd name="T83" fmla="*/ 20 h 88"/>
              <a:gd name="T84" fmla="*/ 69 w 78"/>
              <a:gd name="T85" fmla="*/ 36 h 88"/>
              <a:gd name="T86" fmla="*/ 63 w 78"/>
              <a:gd name="T87" fmla="*/ 42 h 88"/>
              <a:gd name="T88" fmla="*/ 19 w 78"/>
              <a:gd name="T89" fmla="*/ 20 h 88"/>
              <a:gd name="T90" fmla="*/ 15 w 78"/>
              <a:gd name="T91" fmla="*/ 42 h 88"/>
              <a:gd name="T92" fmla="*/ 9 w 78"/>
              <a:gd name="T93" fmla="*/ 36 h 88"/>
              <a:gd name="T94" fmla="*/ 6 w 78"/>
              <a:gd name="T95" fmla="*/ 20 h 88"/>
              <a:gd name="T96" fmla="*/ 7 w 78"/>
              <a:gd name="T97" fmla="*/ 13 h 88"/>
              <a:gd name="T98" fmla="*/ 14 w 78"/>
              <a:gd name="T99" fmla="*/ 16 h 88"/>
              <a:gd name="T100" fmla="*/ 12 w 78"/>
              <a:gd name="T101" fmla="*/ 18 h 88"/>
              <a:gd name="T102" fmla="*/ 17 w 78"/>
              <a:gd name="T103" fmla="*/ 22 h 88"/>
              <a:gd name="T104" fmla="*/ 19 w 78"/>
              <a:gd name="T105" fmla="*/ 20 h 88"/>
              <a:gd name="T106" fmla="*/ 32 w 78"/>
              <a:gd name="T107" fmla="*/ 10 h 88"/>
              <a:gd name="T108" fmla="*/ 32 w 78"/>
              <a:gd name="T109" fmla="*/ 45 h 88"/>
              <a:gd name="T110" fmla="*/ 25 w 78"/>
              <a:gd name="T111" fmla="*/ 41 h 88"/>
              <a:gd name="T112" fmla="*/ 28 w 78"/>
              <a:gd name="T113" fmla="*/ 14 h 88"/>
              <a:gd name="T114" fmla="*/ 28 w 78"/>
              <a:gd name="T115" fmla="*/ 10 h 88"/>
              <a:gd name="T116" fmla="*/ 32 w 78"/>
              <a:gd name="T117" fmla="*/ 1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8" h="88">
                <a:moveTo>
                  <a:pt x="20" y="7"/>
                </a:moveTo>
                <a:cubicBezTo>
                  <a:pt x="20" y="8"/>
                  <a:pt x="21" y="10"/>
                  <a:pt x="20" y="11"/>
                </a:cubicBezTo>
                <a:cubicBezTo>
                  <a:pt x="5" y="6"/>
                  <a:pt x="5" y="6"/>
                  <a:pt x="5" y="6"/>
                </a:cubicBezTo>
                <a:cubicBezTo>
                  <a:pt x="1" y="8"/>
                  <a:pt x="1" y="8"/>
                  <a:pt x="1" y="8"/>
                </a:cubicBezTo>
                <a:cubicBezTo>
                  <a:pt x="0" y="11"/>
                  <a:pt x="0" y="16"/>
                  <a:pt x="0" y="20"/>
                </a:cubicBezTo>
                <a:cubicBezTo>
                  <a:pt x="0" y="26"/>
                  <a:pt x="1" y="33"/>
                  <a:pt x="3" y="38"/>
                </a:cubicBezTo>
                <a:cubicBezTo>
                  <a:pt x="6" y="44"/>
                  <a:pt x="10" y="48"/>
                  <a:pt x="17" y="49"/>
                </a:cubicBezTo>
                <a:cubicBezTo>
                  <a:pt x="18" y="50"/>
                  <a:pt x="19" y="50"/>
                  <a:pt x="20" y="50"/>
                </a:cubicBezTo>
                <a:cubicBezTo>
                  <a:pt x="20" y="49"/>
                  <a:pt x="20" y="49"/>
                  <a:pt x="20" y="49"/>
                </a:cubicBezTo>
                <a:cubicBezTo>
                  <a:pt x="22" y="51"/>
                  <a:pt x="26" y="52"/>
                  <a:pt x="31" y="52"/>
                </a:cubicBezTo>
                <a:cubicBezTo>
                  <a:pt x="31" y="64"/>
                  <a:pt x="31" y="64"/>
                  <a:pt x="31" y="64"/>
                </a:cubicBezTo>
                <a:cubicBezTo>
                  <a:pt x="27" y="64"/>
                  <a:pt x="27" y="64"/>
                  <a:pt x="27" y="64"/>
                </a:cubicBezTo>
                <a:cubicBezTo>
                  <a:pt x="27" y="68"/>
                  <a:pt x="27" y="68"/>
                  <a:pt x="27" y="68"/>
                </a:cubicBezTo>
                <a:cubicBezTo>
                  <a:pt x="15" y="68"/>
                  <a:pt x="15" y="68"/>
                  <a:pt x="15" y="68"/>
                </a:cubicBezTo>
                <a:cubicBezTo>
                  <a:pt x="15" y="88"/>
                  <a:pt x="15" y="88"/>
                  <a:pt x="15" y="88"/>
                </a:cubicBezTo>
                <a:cubicBezTo>
                  <a:pt x="64" y="88"/>
                  <a:pt x="64" y="88"/>
                  <a:pt x="64" y="88"/>
                </a:cubicBezTo>
                <a:cubicBezTo>
                  <a:pt x="64" y="68"/>
                  <a:pt x="64" y="68"/>
                  <a:pt x="64" y="68"/>
                </a:cubicBezTo>
                <a:cubicBezTo>
                  <a:pt x="52" y="68"/>
                  <a:pt x="52" y="68"/>
                  <a:pt x="52" y="68"/>
                </a:cubicBezTo>
                <a:cubicBezTo>
                  <a:pt x="52" y="64"/>
                  <a:pt x="52" y="64"/>
                  <a:pt x="52" y="64"/>
                </a:cubicBezTo>
                <a:cubicBezTo>
                  <a:pt x="47" y="64"/>
                  <a:pt x="47" y="64"/>
                  <a:pt x="47" y="64"/>
                </a:cubicBezTo>
                <a:cubicBezTo>
                  <a:pt x="47" y="52"/>
                  <a:pt x="47" y="52"/>
                  <a:pt x="47" y="52"/>
                </a:cubicBezTo>
                <a:cubicBezTo>
                  <a:pt x="52" y="52"/>
                  <a:pt x="56" y="51"/>
                  <a:pt x="58" y="49"/>
                </a:cubicBezTo>
                <a:cubicBezTo>
                  <a:pt x="58" y="50"/>
                  <a:pt x="58" y="50"/>
                  <a:pt x="58" y="50"/>
                </a:cubicBezTo>
                <a:cubicBezTo>
                  <a:pt x="59" y="50"/>
                  <a:pt x="60" y="50"/>
                  <a:pt x="61" y="49"/>
                </a:cubicBezTo>
                <a:cubicBezTo>
                  <a:pt x="68" y="48"/>
                  <a:pt x="72" y="44"/>
                  <a:pt x="75" y="38"/>
                </a:cubicBezTo>
                <a:cubicBezTo>
                  <a:pt x="77" y="33"/>
                  <a:pt x="78" y="26"/>
                  <a:pt x="78" y="20"/>
                </a:cubicBezTo>
                <a:cubicBezTo>
                  <a:pt x="78" y="16"/>
                  <a:pt x="78" y="11"/>
                  <a:pt x="77" y="8"/>
                </a:cubicBezTo>
                <a:cubicBezTo>
                  <a:pt x="73" y="6"/>
                  <a:pt x="73" y="6"/>
                  <a:pt x="73" y="6"/>
                </a:cubicBezTo>
                <a:cubicBezTo>
                  <a:pt x="58" y="11"/>
                  <a:pt x="58" y="11"/>
                  <a:pt x="58" y="11"/>
                </a:cubicBezTo>
                <a:cubicBezTo>
                  <a:pt x="57" y="10"/>
                  <a:pt x="58" y="8"/>
                  <a:pt x="58" y="7"/>
                </a:cubicBezTo>
                <a:cubicBezTo>
                  <a:pt x="60" y="7"/>
                  <a:pt x="60" y="7"/>
                  <a:pt x="60" y="7"/>
                </a:cubicBezTo>
                <a:cubicBezTo>
                  <a:pt x="60" y="0"/>
                  <a:pt x="60" y="0"/>
                  <a:pt x="60" y="0"/>
                </a:cubicBezTo>
                <a:cubicBezTo>
                  <a:pt x="17" y="0"/>
                  <a:pt x="17" y="0"/>
                  <a:pt x="17" y="0"/>
                </a:cubicBezTo>
                <a:cubicBezTo>
                  <a:pt x="17" y="7"/>
                  <a:pt x="17" y="7"/>
                  <a:pt x="17" y="7"/>
                </a:cubicBezTo>
                <a:cubicBezTo>
                  <a:pt x="20" y="7"/>
                  <a:pt x="20" y="7"/>
                  <a:pt x="20" y="7"/>
                </a:cubicBezTo>
                <a:close/>
                <a:moveTo>
                  <a:pt x="63" y="42"/>
                </a:moveTo>
                <a:cubicBezTo>
                  <a:pt x="64" y="36"/>
                  <a:pt x="60" y="28"/>
                  <a:pt x="59" y="20"/>
                </a:cubicBezTo>
                <a:cubicBezTo>
                  <a:pt x="61" y="22"/>
                  <a:pt x="61" y="22"/>
                  <a:pt x="61" y="22"/>
                </a:cubicBezTo>
                <a:cubicBezTo>
                  <a:pt x="66" y="18"/>
                  <a:pt x="66" y="18"/>
                  <a:pt x="66" y="18"/>
                </a:cubicBezTo>
                <a:cubicBezTo>
                  <a:pt x="64" y="16"/>
                  <a:pt x="64" y="16"/>
                  <a:pt x="64" y="16"/>
                </a:cubicBezTo>
                <a:cubicBezTo>
                  <a:pt x="71" y="13"/>
                  <a:pt x="71" y="13"/>
                  <a:pt x="71" y="13"/>
                </a:cubicBezTo>
                <a:cubicBezTo>
                  <a:pt x="72" y="15"/>
                  <a:pt x="72" y="18"/>
                  <a:pt x="72" y="20"/>
                </a:cubicBezTo>
                <a:cubicBezTo>
                  <a:pt x="71" y="26"/>
                  <a:pt x="71" y="31"/>
                  <a:pt x="69" y="36"/>
                </a:cubicBezTo>
                <a:cubicBezTo>
                  <a:pt x="67" y="39"/>
                  <a:pt x="65" y="41"/>
                  <a:pt x="63" y="42"/>
                </a:cubicBezTo>
                <a:close/>
                <a:moveTo>
                  <a:pt x="19" y="20"/>
                </a:moveTo>
                <a:cubicBezTo>
                  <a:pt x="17" y="28"/>
                  <a:pt x="14" y="36"/>
                  <a:pt x="15" y="42"/>
                </a:cubicBezTo>
                <a:cubicBezTo>
                  <a:pt x="13" y="41"/>
                  <a:pt x="11" y="39"/>
                  <a:pt x="9" y="36"/>
                </a:cubicBezTo>
                <a:cubicBezTo>
                  <a:pt x="7" y="31"/>
                  <a:pt x="6" y="26"/>
                  <a:pt x="6" y="20"/>
                </a:cubicBezTo>
                <a:cubicBezTo>
                  <a:pt x="6" y="18"/>
                  <a:pt x="6" y="15"/>
                  <a:pt x="7" y="13"/>
                </a:cubicBezTo>
                <a:cubicBezTo>
                  <a:pt x="14" y="16"/>
                  <a:pt x="14" y="16"/>
                  <a:pt x="14" y="16"/>
                </a:cubicBezTo>
                <a:cubicBezTo>
                  <a:pt x="12" y="18"/>
                  <a:pt x="12" y="18"/>
                  <a:pt x="12" y="18"/>
                </a:cubicBezTo>
                <a:cubicBezTo>
                  <a:pt x="17" y="22"/>
                  <a:pt x="17" y="22"/>
                  <a:pt x="17" y="22"/>
                </a:cubicBezTo>
                <a:cubicBezTo>
                  <a:pt x="19" y="20"/>
                  <a:pt x="19" y="20"/>
                  <a:pt x="19" y="20"/>
                </a:cubicBezTo>
                <a:close/>
                <a:moveTo>
                  <a:pt x="32" y="10"/>
                </a:moveTo>
                <a:cubicBezTo>
                  <a:pt x="32" y="45"/>
                  <a:pt x="32" y="45"/>
                  <a:pt x="32" y="45"/>
                </a:cubicBezTo>
                <a:cubicBezTo>
                  <a:pt x="32" y="45"/>
                  <a:pt x="27" y="45"/>
                  <a:pt x="25" y="41"/>
                </a:cubicBezTo>
                <a:cubicBezTo>
                  <a:pt x="24" y="37"/>
                  <a:pt x="28" y="16"/>
                  <a:pt x="28" y="14"/>
                </a:cubicBezTo>
                <a:cubicBezTo>
                  <a:pt x="28" y="13"/>
                  <a:pt x="28" y="10"/>
                  <a:pt x="28" y="10"/>
                </a:cubicBezTo>
                <a:lnTo>
                  <a:pt x="32" y="10"/>
                </a:ln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32" name="图片 15"/>
          <p:cNvSpPr>
            <a:spLocks noEditPoints="1"/>
          </p:cNvSpPr>
          <p:nvPr/>
        </p:nvSpPr>
        <p:spPr bwMode="auto">
          <a:xfrm>
            <a:off x="2263671" y="1354549"/>
            <a:ext cx="171412" cy="234825"/>
          </a:xfrm>
          <a:custGeom>
            <a:avLst/>
            <a:gdLst>
              <a:gd name="T0" fmla="*/ 37 w 73"/>
              <a:gd name="T1" fmla="*/ 0 h 100"/>
              <a:gd name="T2" fmla="*/ 63 w 73"/>
              <a:gd name="T3" fmla="*/ 9 h 100"/>
              <a:gd name="T4" fmla="*/ 73 w 73"/>
              <a:gd name="T5" fmla="*/ 33 h 100"/>
              <a:gd name="T6" fmla="*/ 73 w 73"/>
              <a:gd name="T7" fmla="*/ 40 h 100"/>
              <a:gd name="T8" fmla="*/ 70 w 73"/>
              <a:gd name="T9" fmla="*/ 47 h 100"/>
              <a:gd name="T10" fmla="*/ 50 w 73"/>
              <a:gd name="T11" fmla="*/ 74 h 100"/>
              <a:gd name="T12" fmla="*/ 48 w 73"/>
              <a:gd name="T13" fmla="*/ 76 h 100"/>
              <a:gd name="T14" fmla="*/ 48 w 73"/>
              <a:gd name="T15" fmla="*/ 80 h 100"/>
              <a:gd name="T16" fmla="*/ 46 w 73"/>
              <a:gd name="T17" fmla="*/ 80 h 100"/>
              <a:gd name="T18" fmla="*/ 44 w 73"/>
              <a:gd name="T19" fmla="*/ 80 h 100"/>
              <a:gd name="T20" fmla="*/ 38 w 73"/>
              <a:gd name="T21" fmla="*/ 80 h 100"/>
              <a:gd name="T22" fmla="*/ 36 w 73"/>
              <a:gd name="T23" fmla="*/ 80 h 100"/>
              <a:gd name="T24" fmla="*/ 31 w 73"/>
              <a:gd name="T25" fmla="*/ 80 h 100"/>
              <a:gd name="T26" fmla="*/ 29 w 73"/>
              <a:gd name="T27" fmla="*/ 80 h 100"/>
              <a:gd name="T28" fmla="*/ 27 w 73"/>
              <a:gd name="T29" fmla="*/ 80 h 100"/>
              <a:gd name="T30" fmla="*/ 27 w 73"/>
              <a:gd name="T31" fmla="*/ 80 h 100"/>
              <a:gd name="T32" fmla="*/ 27 w 73"/>
              <a:gd name="T33" fmla="*/ 76 h 100"/>
              <a:gd name="T34" fmla="*/ 21 w 73"/>
              <a:gd name="T35" fmla="*/ 70 h 100"/>
              <a:gd name="T36" fmla="*/ 0 w 73"/>
              <a:gd name="T37" fmla="*/ 33 h 100"/>
              <a:gd name="T38" fmla="*/ 11 w 73"/>
              <a:gd name="T39" fmla="*/ 9 h 100"/>
              <a:gd name="T40" fmla="*/ 37 w 73"/>
              <a:gd name="T41" fmla="*/ 0 h 100"/>
              <a:gd name="T42" fmla="*/ 45 w 73"/>
              <a:gd name="T43" fmla="*/ 86 h 100"/>
              <a:gd name="T44" fmla="*/ 43 w 73"/>
              <a:gd name="T45" fmla="*/ 100 h 100"/>
              <a:gd name="T46" fmla="*/ 31 w 73"/>
              <a:gd name="T47" fmla="*/ 100 h 100"/>
              <a:gd name="T48" fmla="*/ 30 w 73"/>
              <a:gd name="T49" fmla="*/ 86 h 100"/>
              <a:gd name="T50" fmla="*/ 45 w 73"/>
              <a:gd name="T51" fmla="*/ 86 h 100"/>
              <a:gd name="T52" fmla="*/ 37 w 73"/>
              <a:gd name="T53" fmla="*/ 74 h 100"/>
              <a:gd name="T54" fmla="*/ 43 w 73"/>
              <a:gd name="T55" fmla="*/ 74 h 100"/>
              <a:gd name="T56" fmla="*/ 48 w 73"/>
              <a:gd name="T57" fmla="*/ 6 h 100"/>
              <a:gd name="T58" fmla="*/ 37 w 73"/>
              <a:gd name="T59" fmla="*/ 4 h 100"/>
              <a:gd name="T60" fmla="*/ 36 w 73"/>
              <a:gd name="T61" fmla="*/ 4 h 100"/>
              <a:gd name="T62" fmla="*/ 37 w 73"/>
              <a:gd name="T63" fmla="*/ 74 h 100"/>
              <a:gd name="T64" fmla="*/ 17 w 73"/>
              <a:gd name="T65" fmla="*/ 10 h 100"/>
              <a:gd name="T66" fmla="*/ 16 w 73"/>
              <a:gd name="T67" fmla="*/ 58 h 100"/>
              <a:gd name="T68" fmla="*/ 25 w 73"/>
              <a:gd name="T69" fmla="*/ 67 h 100"/>
              <a:gd name="T70" fmla="*/ 30 w 73"/>
              <a:gd name="T71" fmla="*/ 72 h 100"/>
              <a:gd name="T72" fmla="*/ 27 w 73"/>
              <a:gd name="T73" fmla="*/ 5 h 100"/>
              <a:gd name="T74" fmla="*/ 17 w 73"/>
              <a:gd name="T75" fmla="*/ 10 h 100"/>
              <a:gd name="T76" fmla="*/ 60 w 73"/>
              <a:gd name="T77" fmla="*/ 13 h 100"/>
              <a:gd name="T78" fmla="*/ 56 w 73"/>
              <a:gd name="T79" fmla="*/ 60 h 100"/>
              <a:gd name="T80" fmla="*/ 66 w 73"/>
              <a:gd name="T81" fmla="*/ 45 h 100"/>
              <a:gd name="T82" fmla="*/ 68 w 73"/>
              <a:gd name="T83" fmla="*/ 39 h 100"/>
              <a:gd name="T84" fmla="*/ 69 w 73"/>
              <a:gd name="T85" fmla="*/ 33 h 100"/>
              <a:gd name="T86" fmla="*/ 60 w 73"/>
              <a:gd name="T87" fmla="*/ 13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3" h="100">
                <a:moveTo>
                  <a:pt x="37" y="0"/>
                </a:moveTo>
                <a:cubicBezTo>
                  <a:pt x="47" y="0"/>
                  <a:pt x="56" y="3"/>
                  <a:pt x="63" y="9"/>
                </a:cubicBezTo>
                <a:cubicBezTo>
                  <a:pt x="69" y="15"/>
                  <a:pt x="73" y="24"/>
                  <a:pt x="73" y="33"/>
                </a:cubicBezTo>
                <a:cubicBezTo>
                  <a:pt x="73" y="36"/>
                  <a:pt x="73" y="38"/>
                  <a:pt x="73" y="40"/>
                </a:cubicBezTo>
                <a:cubicBezTo>
                  <a:pt x="72" y="43"/>
                  <a:pt x="71" y="45"/>
                  <a:pt x="70" y="47"/>
                </a:cubicBezTo>
                <a:cubicBezTo>
                  <a:pt x="68" y="53"/>
                  <a:pt x="56" y="67"/>
                  <a:pt x="50" y="74"/>
                </a:cubicBezTo>
                <a:cubicBezTo>
                  <a:pt x="49" y="75"/>
                  <a:pt x="48" y="75"/>
                  <a:pt x="48" y="76"/>
                </a:cubicBezTo>
                <a:cubicBezTo>
                  <a:pt x="48" y="80"/>
                  <a:pt x="48" y="80"/>
                  <a:pt x="48" y="80"/>
                </a:cubicBezTo>
                <a:cubicBezTo>
                  <a:pt x="46" y="80"/>
                  <a:pt x="46" y="80"/>
                  <a:pt x="46" y="80"/>
                </a:cubicBezTo>
                <a:cubicBezTo>
                  <a:pt x="44" y="80"/>
                  <a:pt x="44" y="80"/>
                  <a:pt x="44" y="80"/>
                </a:cubicBezTo>
                <a:cubicBezTo>
                  <a:pt x="38" y="80"/>
                  <a:pt x="38" y="80"/>
                  <a:pt x="38" y="80"/>
                </a:cubicBezTo>
                <a:cubicBezTo>
                  <a:pt x="36" y="80"/>
                  <a:pt x="36" y="80"/>
                  <a:pt x="36" y="80"/>
                </a:cubicBezTo>
                <a:cubicBezTo>
                  <a:pt x="31" y="80"/>
                  <a:pt x="31" y="80"/>
                  <a:pt x="31" y="80"/>
                </a:cubicBezTo>
                <a:cubicBezTo>
                  <a:pt x="29" y="80"/>
                  <a:pt x="29" y="80"/>
                  <a:pt x="29" y="80"/>
                </a:cubicBezTo>
                <a:cubicBezTo>
                  <a:pt x="27" y="80"/>
                  <a:pt x="27" y="80"/>
                  <a:pt x="27" y="80"/>
                </a:cubicBezTo>
                <a:cubicBezTo>
                  <a:pt x="27" y="80"/>
                  <a:pt x="27" y="80"/>
                  <a:pt x="27" y="80"/>
                </a:cubicBezTo>
                <a:cubicBezTo>
                  <a:pt x="27" y="76"/>
                  <a:pt x="27" y="76"/>
                  <a:pt x="27" y="76"/>
                </a:cubicBezTo>
                <a:cubicBezTo>
                  <a:pt x="25" y="74"/>
                  <a:pt x="23" y="72"/>
                  <a:pt x="21" y="70"/>
                </a:cubicBezTo>
                <a:cubicBezTo>
                  <a:pt x="11" y="60"/>
                  <a:pt x="0" y="48"/>
                  <a:pt x="0" y="33"/>
                </a:cubicBezTo>
                <a:cubicBezTo>
                  <a:pt x="0" y="24"/>
                  <a:pt x="4" y="15"/>
                  <a:pt x="11" y="9"/>
                </a:cubicBezTo>
                <a:cubicBezTo>
                  <a:pt x="18" y="3"/>
                  <a:pt x="27" y="0"/>
                  <a:pt x="37" y="0"/>
                </a:cubicBezTo>
                <a:close/>
                <a:moveTo>
                  <a:pt x="45" y="86"/>
                </a:moveTo>
                <a:cubicBezTo>
                  <a:pt x="43" y="100"/>
                  <a:pt x="43" y="100"/>
                  <a:pt x="43" y="100"/>
                </a:cubicBezTo>
                <a:cubicBezTo>
                  <a:pt x="31" y="100"/>
                  <a:pt x="31" y="100"/>
                  <a:pt x="31" y="100"/>
                </a:cubicBezTo>
                <a:cubicBezTo>
                  <a:pt x="30" y="86"/>
                  <a:pt x="30" y="86"/>
                  <a:pt x="30" y="86"/>
                </a:cubicBezTo>
                <a:cubicBezTo>
                  <a:pt x="45" y="86"/>
                  <a:pt x="45" y="86"/>
                  <a:pt x="45" y="86"/>
                </a:cubicBezTo>
                <a:close/>
                <a:moveTo>
                  <a:pt x="37" y="74"/>
                </a:moveTo>
                <a:cubicBezTo>
                  <a:pt x="43" y="74"/>
                  <a:pt x="43" y="74"/>
                  <a:pt x="43" y="74"/>
                </a:cubicBezTo>
                <a:cubicBezTo>
                  <a:pt x="49" y="49"/>
                  <a:pt x="54" y="27"/>
                  <a:pt x="48" y="6"/>
                </a:cubicBezTo>
                <a:cubicBezTo>
                  <a:pt x="44" y="5"/>
                  <a:pt x="41" y="4"/>
                  <a:pt x="37" y="4"/>
                </a:cubicBezTo>
                <a:cubicBezTo>
                  <a:pt x="37" y="4"/>
                  <a:pt x="36" y="4"/>
                  <a:pt x="36" y="4"/>
                </a:cubicBezTo>
                <a:cubicBezTo>
                  <a:pt x="34" y="27"/>
                  <a:pt x="36" y="51"/>
                  <a:pt x="37" y="74"/>
                </a:cubicBezTo>
                <a:close/>
                <a:moveTo>
                  <a:pt x="17" y="10"/>
                </a:moveTo>
                <a:cubicBezTo>
                  <a:pt x="5" y="25"/>
                  <a:pt x="6" y="41"/>
                  <a:pt x="16" y="58"/>
                </a:cubicBezTo>
                <a:cubicBezTo>
                  <a:pt x="19" y="61"/>
                  <a:pt x="22" y="64"/>
                  <a:pt x="25" y="67"/>
                </a:cubicBezTo>
                <a:cubicBezTo>
                  <a:pt x="26" y="69"/>
                  <a:pt x="28" y="70"/>
                  <a:pt x="30" y="72"/>
                </a:cubicBezTo>
                <a:cubicBezTo>
                  <a:pt x="24" y="52"/>
                  <a:pt x="13" y="25"/>
                  <a:pt x="27" y="5"/>
                </a:cubicBezTo>
                <a:cubicBezTo>
                  <a:pt x="23" y="6"/>
                  <a:pt x="20" y="8"/>
                  <a:pt x="17" y="10"/>
                </a:cubicBezTo>
                <a:close/>
                <a:moveTo>
                  <a:pt x="60" y="13"/>
                </a:moveTo>
                <a:cubicBezTo>
                  <a:pt x="66" y="27"/>
                  <a:pt x="63" y="45"/>
                  <a:pt x="56" y="60"/>
                </a:cubicBezTo>
                <a:cubicBezTo>
                  <a:pt x="60" y="54"/>
                  <a:pt x="65" y="49"/>
                  <a:pt x="66" y="45"/>
                </a:cubicBezTo>
                <a:cubicBezTo>
                  <a:pt x="67" y="43"/>
                  <a:pt x="67" y="41"/>
                  <a:pt x="68" y="39"/>
                </a:cubicBezTo>
                <a:cubicBezTo>
                  <a:pt x="68" y="37"/>
                  <a:pt x="69" y="35"/>
                  <a:pt x="69" y="33"/>
                </a:cubicBezTo>
                <a:cubicBezTo>
                  <a:pt x="69" y="25"/>
                  <a:pt x="65" y="18"/>
                  <a:pt x="60" y="13"/>
                </a:cubicBez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33" name="图片 16"/>
          <p:cNvSpPr>
            <a:spLocks noEditPoints="1"/>
          </p:cNvSpPr>
          <p:nvPr/>
        </p:nvSpPr>
        <p:spPr bwMode="auto">
          <a:xfrm>
            <a:off x="1835634" y="1781590"/>
            <a:ext cx="168439" cy="236807"/>
          </a:xfrm>
          <a:custGeom>
            <a:avLst/>
            <a:gdLst>
              <a:gd name="T0" fmla="*/ 36 w 72"/>
              <a:gd name="T1" fmla="*/ 1 h 101"/>
              <a:gd name="T2" fmla="*/ 72 w 72"/>
              <a:gd name="T3" fmla="*/ 41 h 101"/>
              <a:gd name="T4" fmla="*/ 65 w 72"/>
              <a:gd name="T5" fmla="*/ 64 h 101"/>
              <a:gd name="T6" fmla="*/ 62 w 72"/>
              <a:gd name="T7" fmla="*/ 64 h 101"/>
              <a:gd name="T8" fmla="*/ 63 w 72"/>
              <a:gd name="T9" fmla="*/ 85 h 101"/>
              <a:gd name="T10" fmla="*/ 44 w 72"/>
              <a:gd name="T11" fmla="*/ 101 h 101"/>
              <a:gd name="T12" fmla="*/ 36 w 72"/>
              <a:gd name="T13" fmla="*/ 101 h 101"/>
              <a:gd name="T14" fmla="*/ 36 w 72"/>
              <a:gd name="T15" fmla="*/ 101 h 101"/>
              <a:gd name="T16" fmla="*/ 36 w 72"/>
              <a:gd name="T17" fmla="*/ 101 h 101"/>
              <a:gd name="T18" fmla="*/ 36 w 72"/>
              <a:gd name="T19" fmla="*/ 101 h 101"/>
              <a:gd name="T20" fmla="*/ 36 w 72"/>
              <a:gd name="T21" fmla="*/ 101 h 101"/>
              <a:gd name="T22" fmla="*/ 36 w 72"/>
              <a:gd name="T23" fmla="*/ 101 h 101"/>
              <a:gd name="T24" fmla="*/ 36 w 72"/>
              <a:gd name="T25" fmla="*/ 101 h 101"/>
              <a:gd name="T26" fmla="*/ 36 w 72"/>
              <a:gd name="T27" fmla="*/ 101 h 101"/>
              <a:gd name="T28" fmla="*/ 36 w 72"/>
              <a:gd name="T29" fmla="*/ 101 h 101"/>
              <a:gd name="T30" fmla="*/ 36 w 72"/>
              <a:gd name="T31" fmla="*/ 101 h 101"/>
              <a:gd name="T32" fmla="*/ 29 w 72"/>
              <a:gd name="T33" fmla="*/ 101 h 101"/>
              <a:gd name="T34" fmla="*/ 10 w 72"/>
              <a:gd name="T35" fmla="*/ 85 h 101"/>
              <a:gd name="T36" fmla="*/ 10 w 72"/>
              <a:gd name="T37" fmla="*/ 64 h 101"/>
              <a:gd name="T38" fmla="*/ 7 w 72"/>
              <a:gd name="T39" fmla="*/ 64 h 101"/>
              <a:gd name="T40" fmla="*/ 0 w 72"/>
              <a:gd name="T41" fmla="*/ 41 h 101"/>
              <a:gd name="T42" fmla="*/ 36 w 72"/>
              <a:gd name="T43" fmla="*/ 1 h 101"/>
              <a:gd name="T44" fmla="*/ 59 w 72"/>
              <a:gd name="T45" fmla="*/ 64 h 101"/>
              <a:gd name="T46" fmla="*/ 54 w 72"/>
              <a:gd name="T47" fmla="*/ 63 h 101"/>
              <a:gd name="T48" fmla="*/ 50 w 72"/>
              <a:gd name="T49" fmla="*/ 67 h 101"/>
              <a:gd name="T50" fmla="*/ 52 w 72"/>
              <a:gd name="T51" fmla="*/ 75 h 101"/>
              <a:gd name="T52" fmla="*/ 21 w 72"/>
              <a:gd name="T53" fmla="*/ 76 h 101"/>
              <a:gd name="T54" fmla="*/ 23 w 72"/>
              <a:gd name="T55" fmla="*/ 67 h 101"/>
              <a:gd name="T56" fmla="*/ 20 w 72"/>
              <a:gd name="T57" fmla="*/ 63 h 101"/>
              <a:gd name="T58" fmla="*/ 13 w 72"/>
              <a:gd name="T59" fmla="*/ 64 h 101"/>
              <a:gd name="T60" fmla="*/ 19 w 72"/>
              <a:gd name="T61" fmla="*/ 84 h 101"/>
              <a:gd name="T62" fmla="*/ 21 w 72"/>
              <a:gd name="T63" fmla="*/ 80 h 101"/>
              <a:gd name="T64" fmla="*/ 36 w 72"/>
              <a:gd name="T65" fmla="*/ 84 h 101"/>
              <a:gd name="T66" fmla="*/ 36 w 72"/>
              <a:gd name="T67" fmla="*/ 84 h 101"/>
              <a:gd name="T68" fmla="*/ 36 w 72"/>
              <a:gd name="T69" fmla="*/ 84 h 101"/>
              <a:gd name="T70" fmla="*/ 36 w 72"/>
              <a:gd name="T71" fmla="*/ 84 h 101"/>
              <a:gd name="T72" fmla="*/ 36 w 72"/>
              <a:gd name="T73" fmla="*/ 84 h 101"/>
              <a:gd name="T74" fmla="*/ 52 w 72"/>
              <a:gd name="T75" fmla="*/ 80 h 101"/>
              <a:gd name="T76" fmla="*/ 53 w 72"/>
              <a:gd name="T77" fmla="*/ 84 h 101"/>
              <a:gd name="T78" fmla="*/ 59 w 72"/>
              <a:gd name="T79" fmla="*/ 64 h 101"/>
              <a:gd name="T80" fmla="*/ 39 w 72"/>
              <a:gd name="T81" fmla="*/ 52 h 101"/>
              <a:gd name="T82" fmla="*/ 34 w 72"/>
              <a:gd name="T83" fmla="*/ 52 h 101"/>
              <a:gd name="T84" fmla="*/ 31 w 72"/>
              <a:gd name="T85" fmla="*/ 64 h 101"/>
              <a:gd name="T86" fmla="*/ 35 w 72"/>
              <a:gd name="T87" fmla="*/ 67 h 101"/>
              <a:gd name="T88" fmla="*/ 36 w 72"/>
              <a:gd name="T89" fmla="*/ 65 h 101"/>
              <a:gd name="T90" fmla="*/ 37 w 72"/>
              <a:gd name="T91" fmla="*/ 67 h 101"/>
              <a:gd name="T92" fmla="*/ 41 w 72"/>
              <a:gd name="T93" fmla="*/ 64 h 101"/>
              <a:gd name="T94" fmla="*/ 39 w 72"/>
              <a:gd name="T95" fmla="*/ 52 h 101"/>
              <a:gd name="T96" fmla="*/ 12 w 72"/>
              <a:gd name="T97" fmla="*/ 42 h 101"/>
              <a:gd name="T98" fmla="*/ 18 w 72"/>
              <a:gd name="T99" fmla="*/ 56 h 101"/>
              <a:gd name="T100" fmla="*/ 33 w 72"/>
              <a:gd name="T101" fmla="*/ 45 h 101"/>
              <a:gd name="T102" fmla="*/ 30 w 72"/>
              <a:gd name="T103" fmla="*/ 38 h 101"/>
              <a:gd name="T104" fmla="*/ 12 w 72"/>
              <a:gd name="T105" fmla="*/ 42 h 101"/>
              <a:gd name="T106" fmla="*/ 60 w 72"/>
              <a:gd name="T107" fmla="*/ 42 h 101"/>
              <a:gd name="T108" fmla="*/ 42 w 72"/>
              <a:gd name="T109" fmla="*/ 38 h 101"/>
              <a:gd name="T110" fmla="*/ 40 w 72"/>
              <a:gd name="T111" fmla="*/ 45 h 101"/>
              <a:gd name="T112" fmla="*/ 54 w 72"/>
              <a:gd name="T113" fmla="*/ 56 h 101"/>
              <a:gd name="T114" fmla="*/ 60 w 72"/>
              <a:gd name="T115" fmla="*/ 42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 h="101">
                <a:moveTo>
                  <a:pt x="36" y="1"/>
                </a:moveTo>
                <a:cubicBezTo>
                  <a:pt x="68" y="0"/>
                  <a:pt x="72" y="19"/>
                  <a:pt x="72" y="41"/>
                </a:cubicBezTo>
                <a:cubicBezTo>
                  <a:pt x="72" y="50"/>
                  <a:pt x="70" y="58"/>
                  <a:pt x="65" y="64"/>
                </a:cubicBezTo>
                <a:cubicBezTo>
                  <a:pt x="62" y="64"/>
                  <a:pt x="62" y="64"/>
                  <a:pt x="62" y="64"/>
                </a:cubicBezTo>
                <a:cubicBezTo>
                  <a:pt x="62" y="71"/>
                  <a:pt x="62" y="79"/>
                  <a:pt x="63" y="85"/>
                </a:cubicBezTo>
                <a:cubicBezTo>
                  <a:pt x="58" y="91"/>
                  <a:pt x="54" y="96"/>
                  <a:pt x="44" y="101"/>
                </a:cubicBezTo>
                <a:cubicBezTo>
                  <a:pt x="36" y="101"/>
                  <a:pt x="36" y="101"/>
                  <a:pt x="36" y="101"/>
                </a:cubicBezTo>
                <a:cubicBezTo>
                  <a:pt x="36" y="101"/>
                  <a:pt x="36" y="101"/>
                  <a:pt x="36" y="101"/>
                </a:cubicBezTo>
                <a:cubicBezTo>
                  <a:pt x="36" y="101"/>
                  <a:pt x="36" y="101"/>
                  <a:pt x="36" y="101"/>
                </a:cubicBezTo>
                <a:cubicBezTo>
                  <a:pt x="36" y="101"/>
                  <a:pt x="36" y="101"/>
                  <a:pt x="36" y="101"/>
                </a:cubicBezTo>
                <a:cubicBezTo>
                  <a:pt x="36" y="101"/>
                  <a:pt x="36" y="101"/>
                  <a:pt x="36" y="101"/>
                </a:cubicBezTo>
                <a:cubicBezTo>
                  <a:pt x="36" y="101"/>
                  <a:pt x="36" y="101"/>
                  <a:pt x="36" y="101"/>
                </a:cubicBezTo>
                <a:cubicBezTo>
                  <a:pt x="36" y="101"/>
                  <a:pt x="36" y="101"/>
                  <a:pt x="36" y="101"/>
                </a:cubicBezTo>
                <a:cubicBezTo>
                  <a:pt x="36" y="101"/>
                  <a:pt x="36" y="101"/>
                  <a:pt x="36" y="101"/>
                </a:cubicBezTo>
                <a:cubicBezTo>
                  <a:pt x="36" y="101"/>
                  <a:pt x="36" y="101"/>
                  <a:pt x="36" y="101"/>
                </a:cubicBezTo>
                <a:cubicBezTo>
                  <a:pt x="36" y="101"/>
                  <a:pt x="36" y="101"/>
                  <a:pt x="36" y="101"/>
                </a:cubicBezTo>
                <a:cubicBezTo>
                  <a:pt x="29" y="101"/>
                  <a:pt x="29" y="101"/>
                  <a:pt x="29" y="101"/>
                </a:cubicBezTo>
                <a:cubicBezTo>
                  <a:pt x="18" y="96"/>
                  <a:pt x="14" y="91"/>
                  <a:pt x="10" y="85"/>
                </a:cubicBezTo>
                <a:cubicBezTo>
                  <a:pt x="10" y="79"/>
                  <a:pt x="10" y="71"/>
                  <a:pt x="10" y="64"/>
                </a:cubicBezTo>
                <a:cubicBezTo>
                  <a:pt x="7" y="64"/>
                  <a:pt x="7" y="64"/>
                  <a:pt x="7" y="64"/>
                </a:cubicBezTo>
                <a:cubicBezTo>
                  <a:pt x="2" y="58"/>
                  <a:pt x="0" y="50"/>
                  <a:pt x="0" y="41"/>
                </a:cubicBezTo>
                <a:cubicBezTo>
                  <a:pt x="0" y="19"/>
                  <a:pt x="4" y="1"/>
                  <a:pt x="36" y="1"/>
                </a:cubicBezTo>
                <a:close/>
                <a:moveTo>
                  <a:pt x="59" y="64"/>
                </a:moveTo>
                <a:cubicBezTo>
                  <a:pt x="54" y="63"/>
                  <a:pt x="54" y="63"/>
                  <a:pt x="54" y="63"/>
                </a:cubicBezTo>
                <a:cubicBezTo>
                  <a:pt x="50" y="67"/>
                  <a:pt x="50" y="67"/>
                  <a:pt x="50" y="67"/>
                </a:cubicBezTo>
                <a:cubicBezTo>
                  <a:pt x="52" y="75"/>
                  <a:pt x="52" y="75"/>
                  <a:pt x="52" y="75"/>
                </a:cubicBezTo>
                <a:cubicBezTo>
                  <a:pt x="42" y="81"/>
                  <a:pt x="31" y="81"/>
                  <a:pt x="21" y="76"/>
                </a:cubicBezTo>
                <a:cubicBezTo>
                  <a:pt x="23" y="67"/>
                  <a:pt x="23" y="67"/>
                  <a:pt x="23" y="67"/>
                </a:cubicBezTo>
                <a:cubicBezTo>
                  <a:pt x="20" y="63"/>
                  <a:pt x="20" y="63"/>
                  <a:pt x="20" y="63"/>
                </a:cubicBezTo>
                <a:cubicBezTo>
                  <a:pt x="13" y="64"/>
                  <a:pt x="13" y="64"/>
                  <a:pt x="13" y="64"/>
                </a:cubicBezTo>
                <a:cubicBezTo>
                  <a:pt x="14" y="71"/>
                  <a:pt x="16" y="78"/>
                  <a:pt x="19" y="84"/>
                </a:cubicBezTo>
                <a:cubicBezTo>
                  <a:pt x="20" y="83"/>
                  <a:pt x="20" y="81"/>
                  <a:pt x="21" y="80"/>
                </a:cubicBezTo>
                <a:cubicBezTo>
                  <a:pt x="25" y="83"/>
                  <a:pt x="31" y="84"/>
                  <a:pt x="36" y="84"/>
                </a:cubicBezTo>
                <a:cubicBezTo>
                  <a:pt x="36" y="84"/>
                  <a:pt x="36" y="84"/>
                  <a:pt x="36" y="84"/>
                </a:cubicBezTo>
                <a:cubicBezTo>
                  <a:pt x="36" y="84"/>
                  <a:pt x="36" y="84"/>
                  <a:pt x="36" y="84"/>
                </a:cubicBezTo>
                <a:cubicBezTo>
                  <a:pt x="36" y="84"/>
                  <a:pt x="36" y="84"/>
                  <a:pt x="36" y="84"/>
                </a:cubicBezTo>
                <a:cubicBezTo>
                  <a:pt x="36" y="84"/>
                  <a:pt x="36" y="84"/>
                  <a:pt x="36" y="84"/>
                </a:cubicBezTo>
                <a:cubicBezTo>
                  <a:pt x="42" y="84"/>
                  <a:pt x="47" y="83"/>
                  <a:pt x="52" y="80"/>
                </a:cubicBezTo>
                <a:cubicBezTo>
                  <a:pt x="52" y="81"/>
                  <a:pt x="53" y="83"/>
                  <a:pt x="53" y="84"/>
                </a:cubicBezTo>
                <a:cubicBezTo>
                  <a:pt x="56" y="78"/>
                  <a:pt x="59" y="71"/>
                  <a:pt x="59" y="64"/>
                </a:cubicBezTo>
                <a:close/>
                <a:moveTo>
                  <a:pt x="39" y="52"/>
                </a:moveTo>
                <a:cubicBezTo>
                  <a:pt x="37" y="52"/>
                  <a:pt x="36" y="52"/>
                  <a:pt x="34" y="52"/>
                </a:cubicBezTo>
                <a:cubicBezTo>
                  <a:pt x="32" y="56"/>
                  <a:pt x="31" y="60"/>
                  <a:pt x="31" y="64"/>
                </a:cubicBezTo>
                <a:cubicBezTo>
                  <a:pt x="33" y="66"/>
                  <a:pt x="34" y="66"/>
                  <a:pt x="35" y="67"/>
                </a:cubicBezTo>
                <a:cubicBezTo>
                  <a:pt x="36" y="65"/>
                  <a:pt x="36" y="65"/>
                  <a:pt x="36" y="65"/>
                </a:cubicBezTo>
                <a:cubicBezTo>
                  <a:pt x="37" y="67"/>
                  <a:pt x="37" y="67"/>
                  <a:pt x="37" y="67"/>
                </a:cubicBezTo>
                <a:cubicBezTo>
                  <a:pt x="39" y="66"/>
                  <a:pt x="40" y="66"/>
                  <a:pt x="41" y="64"/>
                </a:cubicBezTo>
                <a:cubicBezTo>
                  <a:pt x="42" y="60"/>
                  <a:pt x="41" y="56"/>
                  <a:pt x="39" y="52"/>
                </a:cubicBezTo>
                <a:close/>
                <a:moveTo>
                  <a:pt x="12" y="42"/>
                </a:moveTo>
                <a:cubicBezTo>
                  <a:pt x="12" y="47"/>
                  <a:pt x="14" y="52"/>
                  <a:pt x="18" y="56"/>
                </a:cubicBezTo>
                <a:cubicBezTo>
                  <a:pt x="24" y="55"/>
                  <a:pt x="29" y="51"/>
                  <a:pt x="33" y="45"/>
                </a:cubicBezTo>
                <a:cubicBezTo>
                  <a:pt x="33" y="43"/>
                  <a:pt x="32" y="41"/>
                  <a:pt x="30" y="38"/>
                </a:cubicBezTo>
                <a:cubicBezTo>
                  <a:pt x="24" y="37"/>
                  <a:pt x="18" y="39"/>
                  <a:pt x="12" y="42"/>
                </a:cubicBezTo>
                <a:close/>
                <a:moveTo>
                  <a:pt x="60" y="42"/>
                </a:moveTo>
                <a:cubicBezTo>
                  <a:pt x="54" y="39"/>
                  <a:pt x="48" y="37"/>
                  <a:pt x="42" y="38"/>
                </a:cubicBezTo>
                <a:cubicBezTo>
                  <a:pt x="40" y="41"/>
                  <a:pt x="40" y="43"/>
                  <a:pt x="40" y="45"/>
                </a:cubicBezTo>
                <a:cubicBezTo>
                  <a:pt x="43" y="51"/>
                  <a:pt x="48" y="55"/>
                  <a:pt x="54" y="56"/>
                </a:cubicBezTo>
                <a:cubicBezTo>
                  <a:pt x="58" y="52"/>
                  <a:pt x="60" y="47"/>
                  <a:pt x="60" y="42"/>
                </a:cubicBez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34" name="图片 17"/>
          <p:cNvSpPr>
            <a:spLocks noEditPoints="1"/>
          </p:cNvSpPr>
          <p:nvPr/>
        </p:nvSpPr>
        <p:spPr bwMode="auto">
          <a:xfrm>
            <a:off x="3131629" y="2238358"/>
            <a:ext cx="221944" cy="200146"/>
          </a:xfrm>
          <a:custGeom>
            <a:avLst/>
            <a:gdLst>
              <a:gd name="T0" fmla="*/ 10 w 95"/>
              <a:gd name="T1" fmla="*/ 0 h 85"/>
              <a:gd name="T2" fmla="*/ 85 w 95"/>
              <a:gd name="T3" fmla="*/ 0 h 85"/>
              <a:gd name="T4" fmla="*/ 95 w 95"/>
              <a:gd name="T5" fmla="*/ 10 h 85"/>
              <a:gd name="T6" fmla="*/ 95 w 95"/>
              <a:gd name="T7" fmla="*/ 76 h 85"/>
              <a:gd name="T8" fmla="*/ 85 w 95"/>
              <a:gd name="T9" fmla="*/ 85 h 85"/>
              <a:gd name="T10" fmla="*/ 10 w 95"/>
              <a:gd name="T11" fmla="*/ 85 h 85"/>
              <a:gd name="T12" fmla="*/ 0 w 95"/>
              <a:gd name="T13" fmla="*/ 76 h 85"/>
              <a:gd name="T14" fmla="*/ 0 w 95"/>
              <a:gd name="T15" fmla="*/ 10 h 85"/>
              <a:gd name="T16" fmla="*/ 10 w 95"/>
              <a:gd name="T17" fmla="*/ 0 h 85"/>
              <a:gd name="T18" fmla="*/ 48 w 95"/>
              <a:gd name="T19" fmla="*/ 38 h 85"/>
              <a:gd name="T20" fmla="*/ 43 w 95"/>
              <a:gd name="T21" fmla="*/ 44 h 85"/>
              <a:gd name="T22" fmla="*/ 48 w 95"/>
              <a:gd name="T23" fmla="*/ 50 h 85"/>
              <a:gd name="T24" fmla="*/ 54 w 95"/>
              <a:gd name="T25" fmla="*/ 44 h 85"/>
              <a:gd name="T26" fmla="*/ 48 w 95"/>
              <a:gd name="T27" fmla="*/ 38 h 85"/>
              <a:gd name="T28" fmla="*/ 42 w 95"/>
              <a:gd name="T29" fmla="*/ 36 h 85"/>
              <a:gd name="T30" fmla="*/ 48 w 95"/>
              <a:gd name="T31" fmla="*/ 34 h 85"/>
              <a:gd name="T32" fmla="*/ 54 w 95"/>
              <a:gd name="T33" fmla="*/ 36 h 85"/>
              <a:gd name="T34" fmla="*/ 57 w 95"/>
              <a:gd name="T35" fmla="*/ 30 h 85"/>
              <a:gd name="T36" fmla="*/ 64 w 95"/>
              <a:gd name="T37" fmla="*/ 19 h 85"/>
              <a:gd name="T38" fmla="*/ 48 w 95"/>
              <a:gd name="T39" fmla="*/ 14 h 85"/>
              <a:gd name="T40" fmla="*/ 33 w 95"/>
              <a:gd name="T41" fmla="*/ 19 h 85"/>
              <a:gd name="T42" fmla="*/ 39 w 95"/>
              <a:gd name="T43" fmla="*/ 30 h 85"/>
              <a:gd name="T44" fmla="*/ 42 w 95"/>
              <a:gd name="T45" fmla="*/ 36 h 85"/>
              <a:gd name="T46" fmla="*/ 58 w 95"/>
              <a:gd name="T47" fmla="*/ 43 h 85"/>
              <a:gd name="T48" fmla="*/ 57 w 95"/>
              <a:gd name="T49" fmla="*/ 49 h 85"/>
              <a:gd name="T50" fmla="*/ 53 w 95"/>
              <a:gd name="T51" fmla="*/ 53 h 85"/>
              <a:gd name="T52" fmla="*/ 56 w 95"/>
              <a:gd name="T53" fmla="*/ 59 h 85"/>
              <a:gd name="T54" fmla="*/ 62 w 95"/>
              <a:gd name="T55" fmla="*/ 70 h 85"/>
              <a:gd name="T56" fmla="*/ 74 w 95"/>
              <a:gd name="T57" fmla="*/ 59 h 85"/>
              <a:gd name="T58" fmla="*/ 78 w 95"/>
              <a:gd name="T59" fmla="*/ 43 h 85"/>
              <a:gd name="T60" fmla="*/ 65 w 95"/>
              <a:gd name="T61" fmla="*/ 43 h 85"/>
              <a:gd name="T62" fmla="*/ 58 w 95"/>
              <a:gd name="T63" fmla="*/ 43 h 85"/>
              <a:gd name="T64" fmla="*/ 44 w 95"/>
              <a:gd name="T65" fmla="*/ 53 h 85"/>
              <a:gd name="T66" fmla="*/ 40 w 95"/>
              <a:gd name="T67" fmla="*/ 49 h 85"/>
              <a:gd name="T68" fmla="*/ 38 w 95"/>
              <a:gd name="T69" fmla="*/ 43 h 85"/>
              <a:gd name="T70" fmla="*/ 31 w 95"/>
              <a:gd name="T71" fmla="*/ 43 h 85"/>
              <a:gd name="T72" fmla="*/ 19 w 95"/>
              <a:gd name="T73" fmla="*/ 43 h 85"/>
              <a:gd name="T74" fmla="*/ 23 w 95"/>
              <a:gd name="T75" fmla="*/ 59 h 85"/>
              <a:gd name="T76" fmla="*/ 34 w 95"/>
              <a:gd name="T77" fmla="*/ 70 h 85"/>
              <a:gd name="T78" fmla="*/ 41 w 95"/>
              <a:gd name="T79" fmla="*/ 59 h 85"/>
              <a:gd name="T80" fmla="*/ 44 w 95"/>
              <a:gd name="T81" fmla="*/ 53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5" h="85">
                <a:moveTo>
                  <a:pt x="10" y="0"/>
                </a:moveTo>
                <a:cubicBezTo>
                  <a:pt x="85" y="0"/>
                  <a:pt x="85" y="0"/>
                  <a:pt x="85" y="0"/>
                </a:cubicBezTo>
                <a:cubicBezTo>
                  <a:pt x="90" y="0"/>
                  <a:pt x="95" y="4"/>
                  <a:pt x="95" y="10"/>
                </a:cubicBezTo>
                <a:cubicBezTo>
                  <a:pt x="95" y="76"/>
                  <a:pt x="95" y="76"/>
                  <a:pt x="95" y="76"/>
                </a:cubicBezTo>
                <a:cubicBezTo>
                  <a:pt x="95" y="81"/>
                  <a:pt x="90" y="85"/>
                  <a:pt x="85" y="85"/>
                </a:cubicBezTo>
                <a:cubicBezTo>
                  <a:pt x="10" y="85"/>
                  <a:pt x="10" y="85"/>
                  <a:pt x="10" y="85"/>
                </a:cubicBezTo>
                <a:cubicBezTo>
                  <a:pt x="5" y="85"/>
                  <a:pt x="0" y="81"/>
                  <a:pt x="0" y="76"/>
                </a:cubicBezTo>
                <a:cubicBezTo>
                  <a:pt x="0" y="10"/>
                  <a:pt x="0" y="10"/>
                  <a:pt x="0" y="10"/>
                </a:cubicBezTo>
                <a:cubicBezTo>
                  <a:pt x="0" y="4"/>
                  <a:pt x="5" y="0"/>
                  <a:pt x="10" y="0"/>
                </a:cubicBezTo>
                <a:close/>
                <a:moveTo>
                  <a:pt x="48" y="38"/>
                </a:moveTo>
                <a:cubicBezTo>
                  <a:pt x="45" y="38"/>
                  <a:pt x="43" y="41"/>
                  <a:pt x="43" y="44"/>
                </a:cubicBezTo>
                <a:cubicBezTo>
                  <a:pt x="43" y="47"/>
                  <a:pt x="45" y="50"/>
                  <a:pt x="48" y="50"/>
                </a:cubicBezTo>
                <a:cubicBezTo>
                  <a:pt x="51" y="50"/>
                  <a:pt x="54" y="47"/>
                  <a:pt x="54" y="44"/>
                </a:cubicBezTo>
                <a:cubicBezTo>
                  <a:pt x="54" y="41"/>
                  <a:pt x="51" y="38"/>
                  <a:pt x="48" y="38"/>
                </a:cubicBezTo>
                <a:close/>
                <a:moveTo>
                  <a:pt x="42" y="36"/>
                </a:moveTo>
                <a:cubicBezTo>
                  <a:pt x="44" y="35"/>
                  <a:pt x="46" y="34"/>
                  <a:pt x="48" y="34"/>
                </a:cubicBezTo>
                <a:cubicBezTo>
                  <a:pt x="50" y="34"/>
                  <a:pt x="52" y="35"/>
                  <a:pt x="54" y="36"/>
                </a:cubicBezTo>
                <a:cubicBezTo>
                  <a:pt x="57" y="30"/>
                  <a:pt x="57" y="30"/>
                  <a:pt x="57" y="30"/>
                </a:cubicBezTo>
                <a:cubicBezTo>
                  <a:pt x="64" y="19"/>
                  <a:pt x="64" y="19"/>
                  <a:pt x="64" y="19"/>
                </a:cubicBezTo>
                <a:cubicBezTo>
                  <a:pt x="59" y="16"/>
                  <a:pt x="54" y="14"/>
                  <a:pt x="48" y="14"/>
                </a:cubicBezTo>
                <a:cubicBezTo>
                  <a:pt x="43" y="14"/>
                  <a:pt x="37" y="16"/>
                  <a:pt x="33" y="19"/>
                </a:cubicBezTo>
                <a:cubicBezTo>
                  <a:pt x="39" y="30"/>
                  <a:pt x="39" y="30"/>
                  <a:pt x="39" y="30"/>
                </a:cubicBezTo>
                <a:cubicBezTo>
                  <a:pt x="42" y="36"/>
                  <a:pt x="42" y="36"/>
                  <a:pt x="42" y="36"/>
                </a:cubicBezTo>
                <a:close/>
                <a:moveTo>
                  <a:pt x="58" y="43"/>
                </a:moveTo>
                <a:cubicBezTo>
                  <a:pt x="58" y="45"/>
                  <a:pt x="58" y="47"/>
                  <a:pt x="57" y="49"/>
                </a:cubicBezTo>
                <a:cubicBezTo>
                  <a:pt x="56" y="51"/>
                  <a:pt x="54" y="52"/>
                  <a:pt x="53" y="53"/>
                </a:cubicBezTo>
                <a:cubicBezTo>
                  <a:pt x="56" y="59"/>
                  <a:pt x="56" y="59"/>
                  <a:pt x="56" y="59"/>
                </a:cubicBezTo>
                <a:cubicBezTo>
                  <a:pt x="62" y="70"/>
                  <a:pt x="62" y="70"/>
                  <a:pt x="62" y="70"/>
                </a:cubicBezTo>
                <a:cubicBezTo>
                  <a:pt x="67" y="67"/>
                  <a:pt x="71" y="64"/>
                  <a:pt x="74" y="59"/>
                </a:cubicBezTo>
                <a:cubicBezTo>
                  <a:pt x="77" y="54"/>
                  <a:pt x="78" y="48"/>
                  <a:pt x="78" y="43"/>
                </a:cubicBezTo>
                <a:cubicBezTo>
                  <a:pt x="65" y="43"/>
                  <a:pt x="65" y="43"/>
                  <a:pt x="65" y="43"/>
                </a:cubicBezTo>
                <a:cubicBezTo>
                  <a:pt x="58" y="43"/>
                  <a:pt x="58" y="43"/>
                  <a:pt x="58" y="43"/>
                </a:cubicBezTo>
                <a:close/>
                <a:moveTo>
                  <a:pt x="44" y="53"/>
                </a:moveTo>
                <a:cubicBezTo>
                  <a:pt x="42" y="52"/>
                  <a:pt x="41" y="51"/>
                  <a:pt x="40" y="49"/>
                </a:cubicBezTo>
                <a:cubicBezTo>
                  <a:pt x="39" y="47"/>
                  <a:pt x="38" y="45"/>
                  <a:pt x="38" y="43"/>
                </a:cubicBezTo>
                <a:cubicBezTo>
                  <a:pt x="31" y="43"/>
                  <a:pt x="31" y="43"/>
                  <a:pt x="31" y="43"/>
                </a:cubicBezTo>
                <a:cubicBezTo>
                  <a:pt x="19" y="43"/>
                  <a:pt x="19" y="43"/>
                  <a:pt x="19" y="43"/>
                </a:cubicBezTo>
                <a:cubicBezTo>
                  <a:pt x="19" y="49"/>
                  <a:pt x="20" y="54"/>
                  <a:pt x="23" y="59"/>
                </a:cubicBezTo>
                <a:cubicBezTo>
                  <a:pt x="26" y="64"/>
                  <a:pt x="30" y="68"/>
                  <a:pt x="34" y="70"/>
                </a:cubicBezTo>
                <a:cubicBezTo>
                  <a:pt x="41" y="59"/>
                  <a:pt x="41" y="59"/>
                  <a:pt x="41" y="59"/>
                </a:cubicBezTo>
                <a:lnTo>
                  <a:pt x="44" y="53"/>
                </a:ln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35" name="图片 18"/>
          <p:cNvSpPr>
            <a:spLocks noEditPoints="1"/>
          </p:cNvSpPr>
          <p:nvPr/>
        </p:nvSpPr>
        <p:spPr bwMode="auto">
          <a:xfrm>
            <a:off x="2254751" y="1788528"/>
            <a:ext cx="222935" cy="222935"/>
          </a:xfrm>
          <a:custGeom>
            <a:avLst/>
            <a:gdLst>
              <a:gd name="T0" fmla="*/ 24 w 95"/>
              <a:gd name="T1" fmla="*/ 49 h 95"/>
              <a:gd name="T2" fmla="*/ 25 w 95"/>
              <a:gd name="T3" fmla="*/ 57 h 95"/>
              <a:gd name="T4" fmla="*/ 27 w 95"/>
              <a:gd name="T5" fmla="*/ 53 h 95"/>
              <a:gd name="T6" fmla="*/ 19 w 95"/>
              <a:gd name="T7" fmla="*/ 44 h 95"/>
              <a:gd name="T8" fmla="*/ 18 w 95"/>
              <a:gd name="T9" fmla="*/ 37 h 95"/>
              <a:gd name="T10" fmla="*/ 32 w 95"/>
              <a:gd name="T11" fmla="*/ 37 h 95"/>
              <a:gd name="T12" fmla="*/ 27 w 95"/>
              <a:gd name="T13" fmla="*/ 42 h 95"/>
              <a:gd name="T14" fmla="*/ 26 w 95"/>
              <a:gd name="T15" fmla="*/ 36 h 95"/>
              <a:gd name="T16" fmla="*/ 25 w 95"/>
              <a:gd name="T17" fmla="*/ 39 h 95"/>
              <a:gd name="T18" fmla="*/ 32 w 95"/>
              <a:gd name="T19" fmla="*/ 48 h 95"/>
              <a:gd name="T20" fmla="*/ 33 w 95"/>
              <a:gd name="T21" fmla="*/ 55 h 95"/>
              <a:gd name="T22" fmla="*/ 18 w 95"/>
              <a:gd name="T23" fmla="*/ 56 h 95"/>
              <a:gd name="T24" fmla="*/ 0 w 95"/>
              <a:gd name="T25" fmla="*/ 28 h 95"/>
              <a:gd name="T26" fmla="*/ 0 w 95"/>
              <a:gd name="T27" fmla="*/ 67 h 95"/>
              <a:gd name="T28" fmla="*/ 28 w 95"/>
              <a:gd name="T29" fmla="*/ 95 h 95"/>
              <a:gd name="T30" fmla="*/ 67 w 95"/>
              <a:gd name="T31" fmla="*/ 95 h 95"/>
              <a:gd name="T32" fmla="*/ 95 w 95"/>
              <a:gd name="T33" fmla="*/ 67 h 95"/>
              <a:gd name="T34" fmla="*/ 95 w 95"/>
              <a:gd name="T35" fmla="*/ 27 h 95"/>
              <a:gd name="T36" fmla="*/ 67 w 95"/>
              <a:gd name="T37" fmla="*/ 0 h 95"/>
              <a:gd name="T38" fmla="*/ 28 w 95"/>
              <a:gd name="T39" fmla="*/ 0 h 95"/>
              <a:gd name="T40" fmla="*/ 0 w 95"/>
              <a:gd name="T41" fmla="*/ 28 h 95"/>
              <a:gd name="T42" fmla="*/ 12 w 95"/>
              <a:gd name="T43" fmla="*/ 62 h 95"/>
              <a:gd name="T44" fmla="*/ 62 w 95"/>
              <a:gd name="T45" fmla="*/ 82 h 95"/>
              <a:gd name="T46" fmla="*/ 83 w 95"/>
              <a:gd name="T47" fmla="*/ 33 h 95"/>
              <a:gd name="T48" fmla="*/ 33 w 95"/>
              <a:gd name="T49" fmla="*/ 12 h 95"/>
              <a:gd name="T50" fmla="*/ 47 w 95"/>
              <a:gd name="T51" fmla="*/ 36 h 95"/>
              <a:gd name="T52" fmla="*/ 44 w 95"/>
              <a:gd name="T53" fmla="*/ 61 h 95"/>
              <a:gd name="T54" fmla="*/ 37 w 95"/>
              <a:gd name="T55" fmla="*/ 36 h 95"/>
              <a:gd name="T56" fmla="*/ 34 w 95"/>
              <a:gd name="T57" fmla="*/ 32 h 95"/>
              <a:gd name="T58" fmla="*/ 47 w 95"/>
              <a:gd name="T59" fmla="*/ 36 h 95"/>
              <a:gd name="T60" fmla="*/ 48 w 95"/>
              <a:gd name="T61" fmla="*/ 37 h 95"/>
              <a:gd name="T62" fmla="*/ 63 w 95"/>
              <a:gd name="T63" fmla="*/ 37 h 95"/>
              <a:gd name="T64" fmla="*/ 61 w 95"/>
              <a:gd name="T65" fmla="*/ 60 h 95"/>
              <a:gd name="T66" fmla="*/ 48 w 95"/>
              <a:gd name="T67" fmla="*/ 56 h 95"/>
              <a:gd name="T68" fmla="*/ 56 w 95"/>
              <a:gd name="T69" fmla="*/ 57 h 95"/>
              <a:gd name="T70" fmla="*/ 55 w 95"/>
              <a:gd name="T71" fmla="*/ 37 h 95"/>
              <a:gd name="T72" fmla="*/ 57 w 95"/>
              <a:gd name="T73" fmla="*/ 37 h 95"/>
              <a:gd name="T74" fmla="*/ 70 w 95"/>
              <a:gd name="T75" fmla="*/ 50 h 95"/>
              <a:gd name="T76" fmla="*/ 64 w 95"/>
              <a:gd name="T77" fmla="*/ 61 h 95"/>
              <a:gd name="T78" fmla="*/ 71 w 95"/>
              <a:gd name="T79" fmla="*/ 32 h 95"/>
              <a:gd name="T80" fmla="*/ 78 w 95"/>
              <a:gd name="T81" fmla="*/ 37 h 95"/>
              <a:gd name="T82" fmla="*/ 77 w 95"/>
              <a:gd name="T83" fmla="*/ 49 h 95"/>
              <a:gd name="T84" fmla="*/ 72 w 95"/>
              <a:gd name="T85" fmla="*/ 45 h 95"/>
              <a:gd name="T86" fmla="*/ 70 w 95"/>
              <a:gd name="T87" fmla="*/ 36 h 95"/>
              <a:gd name="T88" fmla="*/ 72 w 95"/>
              <a:gd name="T89" fmla="*/ 4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95" h="95">
                <a:moveTo>
                  <a:pt x="18" y="49"/>
                </a:moveTo>
                <a:cubicBezTo>
                  <a:pt x="24" y="49"/>
                  <a:pt x="24" y="49"/>
                  <a:pt x="24" y="49"/>
                </a:cubicBezTo>
                <a:cubicBezTo>
                  <a:pt x="24" y="56"/>
                  <a:pt x="24" y="56"/>
                  <a:pt x="24" y="56"/>
                </a:cubicBezTo>
                <a:cubicBezTo>
                  <a:pt x="24" y="57"/>
                  <a:pt x="25" y="57"/>
                  <a:pt x="25" y="57"/>
                </a:cubicBezTo>
                <a:cubicBezTo>
                  <a:pt x="26" y="57"/>
                  <a:pt x="27" y="57"/>
                  <a:pt x="27" y="56"/>
                </a:cubicBezTo>
                <a:cubicBezTo>
                  <a:pt x="27" y="53"/>
                  <a:pt x="27" y="53"/>
                  <a:pt x="27" y="53"/>
                </a:cubicBezTo>
                <a:cubicBezTo>
                  <a:pt x="27" y="51"/>
                  <a:pt x="26" y="50"/>
                  <a:pt x="24" y="49"/>
                </a:cubicBezTo>
                <a:cubicBezTo>
                  <a:pt x="22" y="46"/>
                  <a:pt x="20" y="45"/>
                  <a:pt x="19" y="44"/>
                </a:cubicBezTo>
                <a:cubicBezTo>
                  <a:pt x="19" y="43"/>
                  <a:pt x="18" y="42"/>
                  <a:pt x="18" y="41"/>
                </a:cubicBezTo>
                <a:cubicBezTo>
                  <a:pt x="18" y="37"/>
                  <a:pt x="18" y="37"/>
                  <a:pt x="18" y="37"/>
                </a:cubicBezTo>
                <a:cubicBezTo>
                  <a:pt x="18" y="34"/>
                  <a:pt x="21" y="32"/>
                  <a:pt x="26" y="32"/>
                </a:cubicBezTo>
                <a:cubicBezTo>
                  <a:pt x="30" y="32"/>
                  <a:pt x="32" y="34"/>
                  <a:pt x="32" y="37"/>
                </a:cubicBezTo>
                <a:cubicBezTo>
                  <a:pt x="32" y="42"/>
                  <a:pt x="32" y="42"/>
                  <a:pt x="32" y="42"/>
                </a:cubicBezTo>
                <a:cubicBezTo>
                  <a:pt x="27" y="42"/>
                  <a:pt x="27" y="42"/>
                  <a:pt x="27" y="42"/>
                </a:cubicBezTo>
                <a:cubicBezTo>
                  <a:pt x="27" y="37"/>
                  <a:pt x="27" y="37"/>
                  <a:pt x="27" y="37"/>
                </a:cubicBezTo>
                <a:cubicBezTo>
                  <a:pt x="27" y="36"/>
                  <a:pt x="26" y="36"/>
                  <a:pt x="26" y="36"/>
                </a:cubicBezTo>
                <a:cubicBezTo>
                  <a:pt x="25" y="36"/>
                  <a:pt x="24" y="36"/>
                  <a:pt x="24" y="37"/>
                </a:cubicBezTo>
                <a:cubicBezTo>
                  <a:pt x="25" y="39"/>
                  <a:pt x="25" y="39"/>
                  <a:pt x="25" y="39"/>
                </a:cubicBezTo>
                <a:cubicBezTo>
                  <a:pt x="25" y="40"/>
                  <a:pt x="25" y="42"/>
                  <a:pt x="27" y="43"/>
                </a:cubicBezTo>
                <a:cubicBezTo>
                  <a:pt x="29" y="46"/>
                  <a:pt x="31" y="47"/>
                  <a:pt x="32" y="48"/>
                </a:cubicBezTo>
                <a:cubicBezTo>
                  <a:pt x="32" y="49"/>
                  <a:pt x="33" y="50"/>
                  <a:pt x="33" y="52"/>
                </a:cubicBezTo>
                <a:cubicBezTo>
                  <a:pt x="33" y="55"/>
                  <a:pt x="33" y="55"/>
                  <a:pt x="33" y="55"/>
                </a:cubicBezTo>
                <a:cubicBezTo>
                  <a:pt x="33" y="59"/>
                  <a:pt x="30" y="61"/>
                  <a:pt x="25" y="61"/>
                </a:cubicBezTo>
                <a:cubicBezTo>
                  <a:pt x="21" y="61"/>
                  <a:pt x="18" y="59"/>
                  <a:pt x="18" y="56"/>
                </a:cubicBezTo>
                <a:cubicBezTo>
                  <a:pt x="18" y="49"/>
                  <a:pt x="18" y="49"/>
                  <a:pt x="18" y="49"/>
                </a:cubicBezTo>
                <a:close/>
                <a:moveTo>
                  <a:pt x="0" y="28"/>
                </a:moveTo>
                <a:cubicBezTo>
                  <a:pt x="0" y="47"/>
                  <a:pt x="0" y="47"/>
                  <a:pt x="0" y="47"/>
                </a:cubicBezTo>
                <a:cubicBezTo>
                  <a:pt x="0" y="67"/>
                  <a:pt x="0" y="67"/>
                  <a:pt x="0" y="67"/>
                </a:cubicBezTo>
                <a:cubicBezTo>
                  <a:pt x="14" y="81"/>
                  <a:pt x="14" y="81"/>
                  <a:pt x="14" y="81"/>
                </a:cubicBezTo>
                <a:cubicBezTo>
                  <a:pt x="28" y="95"/>
                  <a:pt x="28" y="95"/>
                  <a:pt x="28" y="95"/>
                </a:cubicBezTo>
                <a:cubicBezTo>
                  <a:pt x="48" y="95"/>
                  <a:pt x="48" y="95"/>
                  <a:pt x="48" y="95"/>
                </a:cubicBezTo>
                <a:cubicBezTo>
                  <a:pt x="67" y="95"/>
                  <a:pt x="67" y="95"/>
                  <a:pt x="67" y="95"/>
                </a:cubicBezTo>
                <a:cubicBezTo>
                  <a:pt x="81" y="81"/>
                  <a:pt x="81" y="81"/>
                  <a:pt x="81" y="81"/>
                </a:cubicBezTo>
                <a:cubicBezTo>
                  <a:pt x="95" y="67"/>
                  <a:pt x="95" y="67"/>
                  <a:pt x="95" y="67"/>
                </a:cubicBezTo>
                <a:cubicBezTo>
                  <a:pt x="95" y="47"/>
                  <a:pt x="95" y="47"/>
                  <a:pt x="95" y="47"/>
                </a:cubicBezTo>
                <a:cubicBezTo>
                  <a:pt x="95" y="27"/>
                  <a:pt x="95" y="27"/>
                  <a:pt x="95" y="27"/>
                </a:cubicBezTo>
                <a:cubicBezTo>
                  <a:pt x="81" y="14"/>
                  <a:pt x="81" y="14"/>
                  <a:pt x="81" y="14"/>
                </a:cubicBezTo>
                <a:cubicBezTo>
                  <a:pt x="67" y="0"/>
                  <a:pt x="67" y="0"/>
                  <a:pt x="67" y="0"/>
                </a:cubicBezTo>
                <a:cubicBezTo>
                  <a:pt x="47" y="0"/>
                  <a:pt x="47" y="0"/>
                  <a:pt x="47" y="0"/>
                </a:cubicBezTo>
                <a:cubicBezTo>
                  <a:pt x="28" y="0"/>
                  <a:pt x="28" y="0"/>
                  <a:pt x="28" y="0"/>
                </a:cubicBezTo>
                <a:cubicBezTo>
                  <a:pt x="14" y="14"/>
                  <a:pt x="14" y="14"/>
                  <a:pt x="14" y="14"/>
                </a:cubicBezTo>
                <a:cubicBezTo>
                  <a:pt x="0" y="28"/>
                  <a:pt x="0" y="28"/>
                  <a:pt x="0" y="28"/>
                </a:cubicBezTo>
                <a:close/>
                <a:moveTo>
                  <a:pt x="12" y="33"/>
                </a:moveTo>
                <a:cubicBezTo>
                  <a:pt x="12" y="62"/>
                  <a:pt x="12" y="62"/>
                  <a:pt x="12" y="62"/>
                </a:cubicBezTo>
                <a:cubicBezTo>
                  <a:pt x="33" y="83"/>
                  <a:pt x="33" y="83"/>
                  <a:pt x="33" y="83"/>
                </a:cubicBezTo>
                <a:cubicBezTo>
                  <a:pt x="62" y="82"/>
                  <a:pt x="62" y="82"/>
                  <a:pt x="62" y="82"/>
                </a:cubicBezTo>
                <a:cubicBezTo>
                  <a:pt x="83" y="62"/>
                  <a:pt x="83" y="62"/>
                  <a:pt x="83" y="62"/>
                </a:cubicBezTo>
                <a:cubicBezTo>
                  <a:pt x="83" y="33"/>
                  <a:pt x="83" y="33"/>
                  <a:pt x="83" y="33"/>
                </a:cubicBezTo>
                <a:cubicBezTo>
                  <a:pt x="62" y="12"/>
                  <a:pt x="62" y="12"/>
                  <a:pt x="62" y="12"/>
                </a:cubicBezTo>
                <a:cubicBezTo>
                  <a:pt x="33" y="12"/>
                  <a:pt x="33" y="12"/>
                  <a:pt x="33" y="12"/>
                </a:cubicBezTo>
                <a:cubicBezTo>
                  <a:pt x="12" y="33"/>
                  <a:pt x="12" y="33"/>
                  <a:pt x="12" y="33"/>
                </a:cubicBezTo>
                <a:close/>
                <a:moveTo>
                  <a:pt x="47" y="36"/>
                </a:moveTo>
                <a:cubicBezTo>
                  <a:pt x="44" y="36"/>
                  <a:pt x="44" y="36"/>
                  <a:pt x="44" y="36"/>
                </a:cubicBezTo>
                <a:cubicBezTo>
                  <a:pt x="44" y="61"/>
                  <a:pt x="44" y="61"/>
                  <a:pt x="44" y="61"/>
                </a:cubicBezTo>
                <a:cubicBezTo>
                  <a:pt x="37" y="61"/>
                  <a:pt x="37" y="61"/>
                  <a:pt x="37" y="61"/>
                </a:cubicBezTo>
                <a:cubicBezTo>
                  <a:pt x="37" y="36"/>
                  <a:pt x="37" y="36"/>
                  <a:pt x="37" y="36"/>
                </a:cubicBezTo>
                <a:cubicBezTo>
                  <a:pt x="34" y="36"/>
                  <a:pt x="34" y="36"/>
                  <a:pt x="34" y="36"/>
                </a:cubicBezTo>
                <a:cubicBezTo>
                  <a:pt x="34" y="32"/>
                  <a:pt x="34" y="32"/>
                  <a:pt x="34" y="32"/>
                </a:cubicBezTo>
                <a:cubicBezTo>
                  <a:pt x="47" y="32"/>
                  <a:pt x="47" y="32"/>
                  <a:pt x="47" y="32"/>
                </a:cubicBezTo>
                <a:cubicBezTo>
                  <a:pt x="47" y="36"/>
                  <a:pt x="47" y="36"/>
                  <a:pt x="47" y="36"/>
                </a:cubicBezTo>
                <a:close/>
                <a:moveTo>
                  <a:pt x="48" y="56"/>
                </a:moveTo>
                <a:cubicBezTo>
                  <a:pt x="48" y="37"/>
                  <a:pt x="48" y="37"/>
                  <a:pt x="48" y="37"/>
                </a:cubicBezTo>
                <a:cubicBezTo>
                  <a:pt x="48" y="34"/>
                  <a:pt x="51" y="32"/>
                  <a:pt x="56" y="32"/>
                </a:cubicBezTo>
                <a:cubicBezTo>
                  <a:pt x="60" y="32"/>
                  <a:pt x="63" y="34"/>
                  <a:pt x="63" y="37"/>
                </a:cubicBezTo>
                <a:cubicBezTo>
                  <a:pt x="63" y="56"/>
                  <a:pt x="63" y="56"/>
                  <a:pt x="63" y="56"/>
                </a:cubicBezTo>
                <a:cubicBezTo>
                  <a:pt x="63" y="58"/>
                  <a:pt x="62" y="59"/>
                  <a:pt x="61" y="60"/>
                </a:cubicBezTo>
                <a:cubicBezTo>
                  <a:pt x="59" y="61"/>
                  <a:pt x="58" y="61"/>
                  <a:pt x="56" y="61"/>
                </a:cubicBezTo>
                <a:cubicBezTo>
                  <a:pt x="51" y="61"/>
                  <a:pt x="48" y="59"/>
                  <a:pt x="48" y="56"/>
                </a:cubicBezTo>
                <a:close/>
                <a:moveTo>
                  <a:pt x="57" y="56"/>
                </a:moveTo>
                <a:cubicBezTo>
                  <a:pt x="57" y="57"/>
                  <a:pt x="56" y="57"/>
                  <a:pt x="56" y="57"/>
                </a:cubicBezTo>
                <a:cubicBezTo>
                  <a:pt x="55" y="57"/>
                  <a:pt x="55" y="57"/>
                  <a:pt x="55" y="56"/>
                </a:cubicBezTo>
                <a:cubicBezTo>
                  <a:pt x="55" y="37"/>
                  <a:pt x="55" y="37"/>
                  <a:pt x="55" y="37"/>
                </a:cubicBezTo>
                <a:cubicBezTo>
                  <a:pt x="55" y="36"/>
                  <a:pt x="55" y="36"/>
                  <a:pt x="56" y="36"/>
                </a:cubicBezTo>
                <a:cubicBezTo>
                  <a:pt x="56" y="36"/>
                  <a:pt x="57" y="36"/>
                  <a:pt x="57" y="37"/>
                </a:cubicBezTo>
                <a:cubicBezTo>
                  <a:pt x="57" y="56"/>
                  <a:pt x="57" y="56"/>
                  <a:pt x="57" y="56"/>
                </a:cubicBezTo>
                <a:close/>
                <a:moveTo>
                  <a:pt x="70" y="50"/>
                </a:moveTo>
                <a:cubicBezTo>
                  <a:pt x="70" y="61"/>
                  <a:pt x="70" y="61"/>
                  <a:pt x="70" y="61"/>
                </a:cubicBezTo>
                <a:cubicBezTo>
                  <a:pt x="64" y="61"/>
                  <a:pt x="64" y="61"/>
                  <a:pt x="64" y="61"/>
                </a:cubicBezTo>
                <a:cubicBezTo>
                  <a:pt x="64" y="32"/>
                  <a:pt x="64" y="32"/>
                  <a:pt x="64" y="32"/>
                </a:cubicBezTo>
                <a:cubicBezTo>
                  <a:pt x="71" y="32"/>
                  <a:pt x="71" y="32"/>
                  <a:pt x="71" y="32"/>
                </a:cubicBezTo>
                <a:cubicBezTo>
                  <a:pt x="73" y="32"/>
                  <a:pt x="75" y="32"/>
                  <a:pt x="77" y="33"/>
                </a:cubicBezTo>
                <a:cubicBezTo>
                  <a:pt x="78" y="34"/>
                  <a:pt x="78" y="35"/>
                  <a:pt x="78" y="37"/>
                </a:cubicBezTo>
                <a:cubicBezTo>
                  <a:pt x="78" y="45"/>
                  <a:pt x="78" y="45"/>
                  <a:pt x="78" y="45"/>
                </a:cubicBezTo>
                <a:cubicBezTo>
                  <a:pt x="78" y="47"/>
                  <a:pt x="78" y="48"/>
                  <a:pt x="77" y="49"/>
                </a:cubicBezTo>
                <a:cubicBezTo>
                  <a:pt x="76" y="50"/>
                  <a:pt x="74" y="50"/>
                  <a:pt x="70" y="50"/>
                </a:cubicBezTo>
                <a:close/>
                <a:moveTo>
                  <a:pt x="72" y="45"/>
                </a:moveTo>
                <a:cubicBezTo>
                  <a:pt x="72" y="46"/>
                  <a:pt x="72" y="46"/>
                  <a:pt x="70" y="46"/>
                </a:cubicBezTo>
                <a:cubicBezTo>
                  <a:pt x="70" y="36"/>
                  <a:pt x="70" y="36"/>
                  <a:pt x="70" y="36"/>
                </a:cubicBezTo>
                <a:cubicBezTo>
                  <a:pt x="72" y="36"/>
                  <a:pt x="72" y="37"/>
                  <a:pt x="72" y="38"/>
                </a:cubicBezTo>
                <a:lnTo>
                  <a:pt x="72" y="45"/>
                </a:ln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36" name="图片 19"/>
          <p:cNvSpPr>
            <a:spLocks noEditPoints="1"/>
          </p:cNvSpPr>
          <p:nvPr/>
        </p:nvSpPr>
        <p:spPr bwMode="auto">
          <a:xfrm>
            <a:off x="2702601" y="947319"/>
            <a:ext cx="199155" cy="199155"/>
          </a:xfrm>
          <a:custGeom>
            <a:avLst/>
            <a:gdLst>
              <a:gd name="T0" fmla="*/ 80 w 85"/>
              <a:gd name="T1" fmla="*/ 53 h 85"/>
              <a:gd name="T2" fmla="*/ 80 w 85"/>
              <a:gd name="T3" fmla="*/ 80 h 85"/>
              <a:gd name="T4" fmla="*/ 74 w 85"/>
              <a:gd name="T5" fmla="*/ 85 h 85"/>
              <a:gd name="T6" fmla="*/ 10 w 85"/>
              <a:gd name="T7" fmla="*/ 85 h 85"/>
              <a:gd name="T8" fmla="*/ 5 w 85"/>
              <a:gd name="T9" fmla="*/ 80 h 85"/>
              <a:gd name="T10" fmla="*/ 5 w 85"/>
              <a:gd name="T11" fmla="*/ 53 h 85"/>
              <a:gd name="T12" fmla="*/ 17 w 85"/>
              <a:gd name="T13" fmla="*/ 56 h 85"/>
              <a:gd name="T14" fmla="*/ 17 w 85"/>
              <a:gd name="T15" fmla="*/ 60 h 85"/>
              <a:gd name="T16" fmla="*/ 20 w 85"/>
              <a:gd name="T17" fmla="*/ 60 h 85"/>
              <a:gd name="T18" fmla="*/ 20 w 85"/>
              <a:gd name="T19" fmla="*/ 68 h 85"/>
              <a:gd name="T20" fmla="*/ 27 w 85"/>
              <a:gd name="T21" fmla="*/ 68 h 85"/>
              <a:gd name="T22" fmla="*/ 27 w 85"/>
              <a:gd name="T23" fmla="*/ 60 h 85"/>
              <a:gd name="T24" fmla="*/ 30 w 85"/>
              <a:gd name="T25" fmla="*/ 60 h 85"/>
              <a:gd name="T26" fmla="*/ 30 w 85"/>
              <a:gd name="T27" fmla="*/ 57 h 85"/>
              <a:gd name="T28" fmla="*/ 54 w 85"/>
              <a:gd name="T29" fmla="*/ 57 h 85"/>
              <a:gd name="T30" fmla="*/ 54 w 85"/>
              <a:gd name="T31" fmla="*/ 60 h 85"/>
              <a:gd name="T32" fmla="*/ 57 w 85"/>
              <a:gd name="T33" fmla="*/ 60 h 85"/>
              <a:gd name="T34" fmla="*/ 57 w 85"/>
              <a:gd name="T35" fmla="*/ 68 h 85"/>
              <a:gd name="T36" fmla="*/ 63 w 85"/>
              <a:gd name="T37" fmla="*/ 68 h 85"/>
              <a:gd name="T38" fmla="*/ 63 w 85"/>
              <a:gd name="T39" fmla="*/ 60 h 85"/>
              <a:gd name="T40" fmla="*/ 66 w 85"/>
              <a:gd name="T41" fmla="*/ 60 h 85"/>
              <a:gd name="T42" fmla="*/ 66 w 85"/>
              <a:gd name="T43" fmla="*/ 56 h 85"/>
              <a:gd name="T44" fmla="*/ 80 w 85"/>
              <a:gd name="T45" fmla="*/ 53 h 85"/>
              <a:gd name="T46" fmla="*/ 31 w 85"/>
              <a:gd name="T47" fmla="*/ 0 h 85"/>
              <a:gd name="T48" fmla="*/ 54 w 85"/>
              <a:gd name="T49" fmla="*/ 0 h 85"/>
              <a:gd name="T50" fmla="*/ 61 w 85"/>
              <a:gd name="T51" fmla="*/ 7 h 85"/>
              <a:gd name="T52" fmla="*/ 61 w 85"/>
              <a:gd name="T53" fmla="*/ 16 h 85"/>
              <a:gd name="T54" fmla="*/ 53 w 85"/>
              <a:gd name="T55" fmla="*/ 16 h 85"/>
              <a:gd name="T56" fmla="*/ 53 w 85"/>
              <a:gd name="T57" fmla="*/ 8 h 85"/>
              <a:gd name="T58" fmla="*/ 32 w 85"/>
              <a:gd name="T59" fmla="*/ 8 h 85"/>
              <a:gd name="T60" fmla="*/ 32 w 85"/>
              <a:gd name="T61" fmla="*/ 16 h 85"/>
              <a:gd name="T62" fmla="*/ 24 w 85"/>
              <a:gd name="T63" fmla="*/ 16 h 85"/>
              <a:gd name="T64" fmla="*/ 24 w 85"/>
              <a:gd name="T65" fmla="*/ 7 h 85"/>
              <a:gd name="T66" fmla="*/ 31 w 85"/>
              <a:gd name="T67" fmla="*/ 0 h 85"/>
              <a:gd name="T68" fmla="*/ 0 w 85"/>
              <a:gd name="T69" fmla="*/ 20 h 85"/>
              <a:gd name="T70" fmla="*/ 0 w 85"/>
              <a:gd name="T71" fmla="*/ 48 h 85"/>
              <a:gd name="T72" fmla="*/ 85 w 85"/>
              <a:gd name="T73" fmla="*/ 48 h 85"/>
              <a:gd name="T74" fmla="*/ 85 w 85"/>
              <a:gd name="T75" fmla="*/ 20 h 85"/>
              <a:gd name="T76" fmla="*/ 0 w 85"/>
              <a:gd name="T77" fmla="*/ 2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5" h="85">
                <a:moveTo>
                  <a:pt x="80" y="53"/>
                </a:moveTo>
                <a:cubicBezTo>
                  <a:pt x="80" y="80"/>
                  <a:pt x="80" y="80"/>
                  <a:pt x="80" y="80"/>
                </a:cubicBezTo>
                <a:cubicBezTo>
                  <a:pt x="80" y="83"/>
                  <a:pt x="78" y="85"/>
                  <a:pt x="74" y="85"/>
                </a:cubicBezTo>
                <a:cubicBezTo>
                  <a:pt x="10" y="85"/>
                  <a:pt x="10" y="85"/>
                  <a:pt x="10" y="85"/>
                </a:cubicBezTo>
                <a:cubicBezTo>
                  <a:pt x="7" y="85"/>
                  <a:pt x="5" y="83"/>
                  <a:pt x="5" y="80"/>
                </a:cubicBezTo>
                <a:cubicBezTo>
                  <a:pt x="5" y="53"/>
                  <a:pt x="5" y="53"/>
                  <a:pt x="5" y="53"/>
                </a:cubicBezTo>
                <a:cubicBezTo>
                  <a:pt x="9" y="54"/>
                  <a:pt x="13" y="55"/>
                  <a:pt x="17" y="56"/>
                </a:cubicBezTo>
                <a:cubicBezTo>
                  <a:pt x="17" y="60"/>
                  <a:pt x="17" y="60"/>
                  <a:pt x="17" y="60"/>
                </a:cubicBezTo>
                <a:cubicBezTo>
                  <a:pt x="20" y="60"/>
                  <a:pt x="20" y="60"/>
                  <a:pt x="20" y="60"/>
                </a:cubicBezTo>
                <a:cubicBezTo>
                  <a:pt x="20" y="68"/>
                  <a:pt x="20" y="68"/>
                  <a:pt x="20" y="68"/>
                </a:cubicBezTo>
                <a:cubicBezTo>
                  <a:pt x="27" y="68"/>
                  <a:pt x="27" y="68"/>
                  <a:pt x="27" y="68"/>
                </a:cubicBezTo>
                <a:cubicBezTo>
                  <a:pt x="27" y="60"/>
                  <a:pt x="27" y="60"/>
                  <a:pt x="27" y="60"/>
                </a:cubicBezTo>
                <a:cubicBezTo>
                  <a:pt x="30" y="60"/>
                  <a:pt x="30" y="60"/>
                  <a:pt x="30" y="60"/>
                </a:cubicBezTo>
                <a:cubicBezTo>
                  <a:pt x="30" y="57"/>
                  <a:pt x="30" y="57"/>
                  <a:pt x="30" y="57"/>
                </a:cubicBezTo>
                <a:cubicBezTo>
                  <a:pt x="38" y="58"/>
                  <a:pt x="46" y="58"/>
                  <a:pt x="54" y="57"/>
                </a:cubicBezTo>
                <a:cubicBezTo>
                  <a:pt x="54" y="60"/>
                  <a:pt x="54" y="60"/>
                  <a:pt x="54" y="60"/>
                </a:cubicBezTo>
                <a:cubicBezTo>
                  <a:pt x="57" y="60"/>
                  <a:pt x="57" y="60"/>
                  <a:pt x="57" y="60"/>
                </a:cubicBezTo>
                <a:cubicBezTo>
                  <a:pt x="57" y="68"/>
                  <a:pt x="57" y="68"/>
                  <a:pt x="57" y="68"/>
                </a:cubicBezTo>
                <a:cubicBezTo>
                  <a:pt x="63" y="68"/>
                  <a:pt x="63" y="68"/>
                  <a:pt x="63" y="68"/>
                </a:cubicBezTo>
                <a:cubicBezTo>
                  <a:pt x="63" y="60"/>
                  <a:pt x="63" y="60"/>
                  <a:pt x="63" y="60"/>
                </a:cubicBezTo>
                <a:cubicBezTo>
                  <a:pt x="66" y="60"/>
                  <a:pt x="66" y="60"/>
                  <a:pt x="66" y="60"/>
                </a:cubicBezTo>
                <a:cubicBezTo>
                  <a:pt x="66" y="56"/>
                  <a:pt x="66" y="56"/>
                  <a:pt x="66" y="56"/>
                </a:cubicBezTo>
                <a:cubicBezTo>
                  <a:pt x="71" y="55"/>
                  <a:pt x="75" y="54"/>
                  <a:pt x="80" y="53"/>
                </a:cubicBezTo>
                <a:close/>
                <a:moveTo>
                  <a:pt x="31" y="0"/>
                </a:moveTo>
                <a:cubicBezTo>
                  <a:pt x="54" y="0"/>
                  <a:pt x="54" y="0"/>
                  <a:pt x="54" y="0"/>
                </a:cubicBezTo>
                <a:cubicBezTo>
                  <a:pt x="58" y="0"/>
                  <a:pt x="61" y="3"/>
                  <a:pt x="61" y="7"/>
                </a:cubicBezTo>
                <a:cubicBezTo>
                  <a:pt x="61" y="16"/>
                  <a:pt x="61" y="16"/>
                  <a:pt x="61" y="16"/>
                </a:cubicBezTo>
                <a:cubicBezTo>
                  <a:pt x="53" y="16"/>
                  <a:pt x="53" y="16"/>
                  <a:pt x="53" y="16"/>
                </a:cubicBezTo>
                <a:cubicBezTo>
                  <a:pt x="53" y="8"/>
                  <a:pt x="53" y="8"/>
                  <a:pt x="53" y="8"/>
                </a:cubicBezTo>
                <a:cubicBezTo>
                  <a:pt x="32" y="8"/>
                  <a:pt x="32" y="8"/>
                  <a:pt x="32" y="8"/>
                </a:cubicBezTo>
                <a:cubicBezTo>
                  <a:pt x="32" y="16"/>
                  <a:pt x="32" y="16"/>
                  <a:pt x="32" y="16"/>
                </a:cubicBezTo>
                <a:cubicBezTo>
                  <a:pt x="24" y="16"/>
                  <a:pt x="24" y="16"/>
                  <a:pt x="24" y="16"/>
                </a:cubicBezTo>
                <a:cubicBezTo>
                  <a:pt x="24" y="7"/>
                  <a:pt x="24" y="7"/>
                  <a:pt x="24" y="7"/>
                </a:cubicBezTo>
                <a:cubicBezTo>
                  <a:pt x="24" y="3"/>
                  <a:pt x="27" y="0"/>
                  <a:pt x="31" y="0"/>
                </a:cubicBezTo>
                <a:close/>
                <a:moveTo>
                  <a:pt x="0" y="20"/>
                </a:moveTo>
                <a:cubicBezTo>
                  <a:pt x="0" y="48"/>
                  <a:pt x="0" y="48"/>
                  <a:pt x="0" y="48"/>
                </a:cubicBezTo>
                <a:cubicBezTo>
                  <a:pt x="27" y="55"/>
                  <a:pt x="56" y="55"/>
                  <a:pt x="85" y="48"/>
                </a:cubicBezTo>
                <a:cubicBezTo>
                  <a:pt x="85" y="20"/>
                  <a:pt x="85" y="20"/>
                  <a:pt x="85" y="20"/>
                </a:cubicBezTo>
                <a:lnTo>
                  <a:pt x="0" y="20"/>
                </a:ln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37" name="图片 20"/>
          <p:cNvSpPr>
            <a:spLocks noEditPoints="1"/>
          </p:cNvSpPr>
          <p:nvPr/>
        </p:nvSpPr>
        <p:spPr bwMode="auto">
          <a:xfrm>
            <a:off x="4417714" y="3983196"/>
            <a:ext cx="214018" cy="149615"/>
          </a:xfrm>
          <a:custGeom>
            <a:avLst/>
            <a:gdLst>
              <a:gd name="T0" fmla="*/ 65 w 91"/>
              <a:gd name="T1" fmla="*/ 9 h 64"/>
              <a:gd name="T2" fmla="*/ 34 w 91"/>
              <a:gd name="T3" fmla="*/ 9 h 64"/>
              <a:gd name="T4" fmla="*/ 27 w 91"/>
              <a:gd name="T5" fmla="*/ 0 h 64"/>
              <a:gd name="T6" fmla="*/ 5 w 91"/>
              <a:gd name="T7" fmla="*/ 0 h 64"/>
              <a:gd name="T8" fmla="*/ 0 w 91"/>
              <a:gd name="T9" fmla="*/ 4 h 64"/>
              <a:gd name="T10" fmla="*/ 0 w 91"/>
              <a:gd name="T11" fmla="*/ 50 h 64"/>
              <a:gd name="T12" fmla="*/ 4 w 91"/>
              <a:gd name="T13" fmla="*/ 54 h 64"/>
              <a:gd name="T14" fmla="*/ 14 w 91"/>
              <a:gd name="T15" fmla="*/ 25 h 64"/>
              <a:gd name="T16" fmla="*/ 20 w 91"/>
              <a:gd name="T17" fmla="*/ 18 h 64"/>
              <a:gd name="T18" fmla="*/ 29 w 91"/>
              <a:gd name="T19" fmla="*/ 14 h 64"/>
              <a:gd name="T20" fmla="*/ 60 w 91"/>
              <a:gd name="T21" fmla="*/ 14 h 64"/>
              <a:gd name="T22" fmla="*/ 65 w 91"/>
              <a:gd name="T23" fmla="*/ 9 h 64"/>
              <a:gd name="T24" fmla="*/ 72 w 91"/>
              <a:gd name="T25" fmla="*/ 15 h 64"/>
              <a:gd name="T26" fmla="*/ 66 w 91"/>
              <a:gd name="T27" fmla="*/ 15 h 64"/>
              <a:gd name="T28" fmla="*/ 79 w 91"/>
              <a:gd name="T29" fmla="*/ 1 h 64"/>
              <a:gd name="T30" fmla="*/ 90 w 91"/>
              <a:gd name="T31" fmla="*/ 15 h 64"/>
              <a:gd name="T32" fmla="*/ 85 w 91"/>
              <a:gd name="T33" fmla="*/ 15 h 64"/>
              <a:gd name="T34" fmla="*/ 59 w 91"/>
              <a:gd name="T35" fmla="*/ 36 h 64"/>
              <a:gd name="T36" fmla="*/ 59 w 91"/>
              <a:gd name="T37" fmla="*/ 33 h 64"/>
              <a:gd name="T38" fmla="*/ 72 w 91"/>
              <a:gd name="T39" fmla="*/ 15 h 64"/>
              <a:gd name="T40" fmla="*/ 79 w 91"/>
              <a:gd name="T41" fmla="*/ 64 h 64"/>
              <a:gd name="T42" fmla="*/ 11 w 91"/>
              <a:gd name="T43" fmla="*/ 64 h 64"/>
              <a:gd name="T44" fmla="*/ 22 w 91"/>
              <a:gd name="T45" fmla="*/ 31 h 64"/>
              <a:gd name="T46" fmla="*/ 26 w 91"/>
              <a:gd name="T47" fmla="*/ 26 h 64"/>
              <a:gd name="T48" fmla="*/ 33 w 91"/>
              <a:gd name="T49" fmla="*/ 23 h 64"/>
              <a:gd name="T50" fmla="*/ 63 w 91"/>
              <a:gd name="T51" fmla="*/ 23 h 64"/>
              <a:gd name="T52" fmla="*/ 57 w 91"/>
              <a:gd name="T53" fmla="*/ 28 h 64"/>
              <a:gd name="T54" fmla="*/ 54 w 91"/>
              <a:gd name="T55" fmla="*/ 30 h 64"/>
              <a:gd name="T56" fmla="*/ 54 w 91"/>
              <a:gd name="T57" fmla="*/ 41 h 64"/>
              <a:gd name="T58" fmla="*/ 59 w 91"/>
              <a:gd name="T59" fmla="*/ 41 h 64"/>
              <a:gd name="T60" fmla="*/ 87 w 91"/>
              <a:gd name="T61" fmla="*/ 23 h 64"/>
              <a:gd name="T62" fmla="*/ 89 w 91"/>
              <a:gd name="T63" fmla="*/ 24 h 64"/>
              <a:gd name="T64" fmla="*/ 91 w 91"/>
              <a:gd name="T65" fmla="*/ 25 h 64"/>
              <a:gd name="T66" fmla="*/ 91 w 91"/>
              <a:gd name="T67" fmla="*/ 28 h 64"/>
              <a:gd name="T68" fmla="*/ 91 w 91"/>
              <a:gd name="T69" fmla="*/ 30 h 64"/>
              <a:gd name="T70" fmla="*/ 79 w 91"/>
              <a:gd name="T71"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1" h="64">
                <a:moveTo>
                  <a:pt x="65" y="9"/>
                </a:moveTo>
                <a:cubicBezTo>
                  <a:pt x="34" y="9"/>
                  <a:pt x="34" y="9"/>
                  <a:pt x="34" y="9"/>
                </a:cubicBezTo>
                <a:cubicBezTo>
                  <a:pt x="27" y="0"/>
                  <a:pt x="27" y="0"/>
                  <a:pt x="27" y="0"/>
                </a:cubicBezTo>
                <a:cubicBezTo>
                  <a:pt x="5" y="0"/>
                  <a:pt x="5" y="0"/>
                  <a:pt x="5" y="0"/>
                </a:cubicBezTo>
                <a:cubicBezTo>
                  <a:pt x="2" y="0"/>
                  <a:pt x="0" y="2"/>
                  <a:pt x="0" y="4"/>
                </a:cubicBezTo>
                <a:cubicBezTo>
                  <a:pt x="0" y="50"/>
                  <a:pt x="0" y="50"/>
                  <a:pt x="0" y="50"/>
                </a:cubicBezTo>
                <a:cubicBezTo>
                  <a:pt x="0" y="52"/>
                  <a:pt x="2" y="54"/>
                  <a:pt x="4" y="54"/>
                </a:cubicBezTo>
                <a:cubicBezTo>
                  <a:pt x="14" y="25"/>
                  <a:pt x="14" y="25"/>
                  <a:pt x="14" y="25"/>
                </a:cubicBezTo>
                <a:cubicBezTo>
                  <a:pt x="15" y="22"/>
                  <a:pt x="17" y="20"/>
                  <a:pt x="20" y="18"/>
                </a:cubicBezTo>
                <a:cubicBezTo>
                  <a:pt x="22" y="16"/>
                  <a:pt x="26" y="14"/>
                  <a:pt x="29" y="14"/>
                </a:cubicBezTo>
                <a:cubicBezTo>
                  <a:pt x="60" y="14"/>
                  <a:pt x="60" y="14"/>
                  <a:pt x="60" y="14"/>
                </a:cubicBezTo>
                <a:cubicBezTo>
                  <a:pt x="65" y="9"/>
                  <a:pt x="65" y="9"/>
                  <a:pt x="65" y="9"/>
                </a:cubicBezTo>
                <a:close/>
                <a:moveTo>
                  <a:pt x="72" y="15"/>
                </a:moveTo>
                <a:cubicBezTo>
                  <a:pt x="66" y="15"/>
                  <a:pt x="66" y="15"/>
                  <a:pt x="66" y="15"/>
                </a:cubicBezTo>
                <a:cubicBezTo>
                  <a:pt x="79" y="1"/>
                  <a:pt x="79" y="1"/>
                  <a:pt x="79" y="1"/>
                </a:cubicBezTo>
                <a:cubicBezTo>
                  <a:pt x="90" y="15"/>
                  <a:pt x="90" y="15"/>
                  <a:pt x="90" y="15"/>
                </a:cubicBezTo>
                <a:cubicBezTo>
                  <a:pt x="85" y="15"/>
                  <a:pt x="85" y="15"/>
                  <a:pt x="85" y="15"/>
                </a:cubicBezTo>
                <a:cubicBezTo>
                  <a:pt x="82" y="28"/>
                  <a:pt x="72" y="35"/>
                  <a:pt x="59" y="36"/>
                </a:cubicBezTo>
                <a:cubicBezTo>
                  <a:pt x="59" y="33"/>
                  <a:pt x="59" y="33"/>
                  <a:pt x="59" y="33"/>
                </a:cubicBezTo>
                <a:cubicBezTo>
                  <a:pt x="66" y="29"/>
                  <a:pt x="70" y="23"/>
                  <a:pt x="72" y="15"/>
                </a:cubicBezTo>
                <a:close/>
                <a:moveTo>
                  <a:pt x="79" y="64"/>
                </a:moveTo>
                <a:cubicBezTo>
                  <a:pt x="11" y="64"/>
                  <a:pt x="11" y="64"/>
                  <a:pt x="11" y="64"/>
                </a:cubicBezTo>
                <a:cubicBezTo>
                  <a:pt x="22" y="31"/>
                  <a:pt x="22" y="31"/>
                  <a:pt x="22" y="31"/>
                </a:cubicBezTo>
                <a:cubicBezTo>
                  <a:pt x="23" y="29"/>
                  <a:pt x="24" y="27"/>
                  <a:pt x="26" y="26"/>
                </a:cubicBezTo>
                <a:cubicBezTo>
                  <a:pt x="28" y="24"/>
                  <a:pt x="31" y="23"/>
                  <a:pt x="33" y="23"/>
                </a:cubicBezTo>
                <a:cubicBezTo>
                  <a:pt x="63" y="23"/>
                  <a:pt x="63" y="23"/>
                  <a:pt x="63" y="23"/>
                </a:cubicBezTo>
                <a:cubicBezTo>
                  <a:pt x="61" y="25"/>
                  <a:pt x="59" y="27"/>
                  <a:pt x="57" y="28"/>
                </a:cubicBezTo>
                <a:cubicBezTo>
                  <a:pt x="54" y="30"/>
                  <a:pt x="54" y="30"/>
                  <a:pt x="54" y="30"/>
                </a:cubicBezTo>
                <a:cubicBezTo>
                  <a:pt x="54" y="41"/>
                  <a:pt x="54" y="41"/>
                  <a:pt x="54" y="41"/>
                </a:cubicBezTo>
                <a:cubicBezTo>
                  <a:pt x="59" y="41"/>
                  <a:pt x="59" y="41"/>
                  <a:pt x="59" y="41"/>
                </a:cubicBezTo>
                <a:cubicBezTo>
                  <a:pt x="72" y="40"/>
                  <a:pt x="82" y="34"/>
                  <a:pt x="87" y="23"/>
                </a:cubicBezTo>
                <a:cubicBezTo>
                  <a:pt x="88" y="23"/>
                  <a:pt x="88" y="24"/>
                  <a:pt x="89" y="24"/>
                </a:cubicBezTo>
                <a:cubicBezTo>
                  <a:pt x="89" y="24"/>
                  <a:pt x="90" y="25"/>
                  <a:pt x="91" y="25"/>
                </a:cubicBezTo>
                <a:cubicBezTo>
                  <a:pt x="91" y="26"/>
                  <a:pt x="91" y="27"/>
                  <a:pt x="91" y="28"/>
                </a:cubicBezTo>
                <a:cubicBezTo>
                  <a:pt x="91" y="28"/>
                  <a:pt x="91" y="29"/>
                  <a:pt x="91" y="30"/>
                </a:cubicBezTo>
                <a:lnTo>
                  <a:pt x="79" y="64"/>
                </a:ln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38" name="图片 21"/>
          <p:cNvSpPr>
            <a:spLocks noEditPoints="1"/>
          </p:cNvSpPr>
          <p:nvPr/>
        </p:nvSpPr>
        <p:spPr bwMode="auto">
          <a:xfrm>
            <a:off x="4858628" y="3947527"/>
            <a:ext cx="187265" cy="215999"/>
          </a:xfrm>
          <a:custGeom>
            <a:avLst/>
            <a:gdLst>
              <a:gd name="T0" fmla="*/ 62 w 80"/>
              <a:gd name="T1" fmla="*/ 22 h 92"/>
              <a:gd name="T2" fmla="*/ 37 w 80"/>
              <a:gd name="T3" fmla="*/ 43 h 92"/>
              <a:gd name="T4" fmla="*/ 37 w 80"/>
              <a:gd name="T5" fmla="*/ 33 h 92"/>
              <a:gd name="T6" fmla="*/ 5 w 80"/>
              <a:gd name="T7" fmla="*/ 58 h 92"/>
              <a:gd name="T8" fmla="*/ 0 w 80"/>
              <a:gd name="T9" fmla="*/ 58 h 92"/>
              <a:gd name="T10" fmla="*/ 37 w 80"/>
              <a:gd name="T11" fmla="*/ 10 h 92"/>
              <a:gd name="T12" fmla="*/ 37 w 80"/>
              <a:gd name="T13" fmla="*/ 0 h 92"/>
              <a:gd name="T14" fmla="*/ 62 w 80"/>
              <a:gd name="T15" fmla="*/ 22 h 92"/>
              <a:gd name="T16" fmla="*/ 44 w 80"/>
              <a:gd name="T17" fmla="*/ 59 h 92"/>
              <a:gd name="T18" fmla="*/ 44 w 80"/>
              <a:gd name="T19" fmla="*/ 49 h 92"/>
              <a:gd name="T20" fmla="*/ 16 w 80"/>
              <a:gd name="T21" fmla="*/ 71 h 92"/>
              <a:gd name="T22" fmla="*/ 44 w 80"/>
              <a:gd name="T23" fmla="*/ 92 h 92"/>
              <a:gd name="T24" fmla="*/ 44 w 80"/>
              <a:gd name="T25" fmla="*/ 82 h 92"/>
              <a:gd name="T26" fmla="*/ 80 w 80"/>
              <a:gd name="T27" fmla="*/ 37 h 92"/>
              <a:gd name="T28" fmla="*/ 75 w 80"/>
              <a:gd name="T29" fmla="*/ 37 h 92"/>
              <a:gd name="T30" fmla="*/ 44 w 80"/>
              <a:gd name="T31" fmla="*/ 59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0" h="92">
                <a:moveTo>
                  <a:pt x="62" y="22"/>
                </a:moveTo>
                <a:cubicBezTo>
                  <a:pt x="37" y="43"/>
                  <a:pt x="37" y="43"/>
                  <a:pt x="37" y="43"/>
                </a:cubicBezTo>
                <a:cubicBezTo>
                  <a:pt x="37" y="33"/>
                  <a:pt x="37" y="33"/>
                  <a:pt x="37" y="33"/>
                </a:cubicBezTo>
                <a:cubicBezTo>
                  <a:pt x="22" y="36"/>
                  <a:pt x="10" y="44"/>
                  <a:pt x="5" y="58"/>
                </a:cubicBezTo>
                <a:cubicBezTo>
                  <a:pt x="0" y="58"/>
                  <a:pt x="0" y="58"/>
                  <a:pt x="0" y="58"/>
                </a:cubicBezTo>
                <a:cubicBezTo>
                  <a:pt x="2" y="34"/>
                  <a:pt x="14" y="16"/>
                  <a:pt x="37" y="10"/>
                </a:cubicBezTo>
                <a:cubicBezTo>
                  <a:pt x="37" y="0"/>
                  <a:pt x="37" y="0"/>
                  <a:pt x="37" y="0"/>
                </a:cubicBezTo>
                <a:cubicBezTo>
                  <a:pt x="62" y="22"/>
                  <a:pt x="62" y="22"/>
                  <a:pt x="62" y="22"/>
                </a:cubicBezTo>
                <a:close/>
                <a:moveTo>
                  <a:pt x="44" y="59"/>
                </a:moveTo>
                <a:cubicBezTo>
                  <a:pt x="44" y="49"/>
                  <a:pt x="44" y="49"/>
                  <a:pt x="44" y="49"/>
                </a:cubicBezTo>
                <a:cubicBezTo>
                  <a:pt x="16" y="71"/>
                  <a:pt x="16" y="71"/>
                  <a:pt x="16" y="71"/>
                </a:cubicBezTo>
                <a:cubicBezTo>
                  <a:pt x="44" y="92"/>
                  <a:pt x="44" y="92"/>
                  <a:pt x="44" y="92"/>
                </a:cubicBezTo>
                <a:cubicBezTo>
                  <a:pt x="44" y="82"/>
                  <a:pt x="44" y="82"/>
                  <a:pt x="44" y="82"/>
                </a:cubicBezTo>
                <a:cubicBezTo>
                  <a:pt x="66" y="77"/>
                  <a:pt x="78" y="59"/>
                  <a:pt x="80" y="37"/>
                </a:cubicBezTo>
                <a:cubicBezTo>
                  <a:pt x="75" y="37"/>
                  <a:pt x="75" y="37"/>
                  <a:pt x="75" y="37"/>
                </a:cubicBezTo>
                <a:cubicBezTo>
                  <a:pt x="69" y="49"/>
                  <a:pt x="57" y="56"/>
                  <a:pt x="44" y="59"/>
                </a:cubicBez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39" name="图片 22"/>
          <p:cNvSpPr>
            <a:spLocks noEditPoints="1"/>
          </p:cNvSpPr>
          <p:nvPr/>
        </p:nvSpPr>
        <p:spPr bwMode="auto">
          <a:xfrm>
            <a:off x="5308463" y="3931674"/>
            <a:ext cx="164476" cy="252660"/>
          </a:xfrm>
          <a:custGeom>
            <a:avLst/>
            <a:gdLst>
              <a:gd name="T0" fmla="*/ 31 w 70"/>
              <a:gd name="T1" fmla="*/ 20 h 108"/>
              <a:gd name="T2" fmla="*/ 36 w 70"/>
              <a:gd name="T3" fmla="*/ 20 h 108"/>
              <a:gd name="T4" fmla="*/ 51 w 70"/>
              <a:gd name="T5" fmla="*/ 32 h 108"/>
              <a:gd name="T6" fmla="*/ 62 w 70"/>
              <a:gd name="T7" fmla="*/ 51 h 108"/>
              <a:gd name="T8" fmla="*/ 64 w 70"/>
              <a:gd name="T9" fmla="*/ 69 h 108"/>
              <a:gd name="T10" fmla="*/ 63 w 70"/>
              <a:gd name="T11" fmla="*/ 74 h 108"/>
              <a:gd name="T12" fmla="*/ 54 w 70"/>
              <a:gd name="T13" fmla="*/ 60 h 108"/>
              <a:gd name="T14" fmla="*/ 49 w 70"/>
              <a:gd name="T15" fmla="*/ 55 h 108"/>
              <a:gd name="T16" fmla="*/ 41 w 70"/>
              <a:gd name="T17" fmla="*/ 42 h 108"/>
              <a:gd name="T18" fmla="*/ 40 w 70"/>
              <a:gd name="T19" fmla="*/ 34 h 108"/>
              <a:gd name="T20" fmla="*/ 31 w 70"/>
              <a:gd name="T21" fmla="*/ 20 h 108"/>
              <a:gd name="T22" fmla="*/ 39 w 70"/>
              <a:gd name="T23" fmla="*/ 60 h 108"/>
              <a:gd name="T24" fmla="*/ 36 w 70"/>
              <a:gd name="T25" fmla="*/ 70 h 108"/>
              <a:gd name="T26" fmla="*/ 54 w 70"/>
              <a:gd name="T27" fmla="*/ 103 h 108"/>
              <a:gd name="T28" fmla="*/ 65 w 70"/>
              <a:gd name="T29" fmla="*/ 106 h 108"/>
              <a:gd name="T30" fmla="*/ 65 w 70"/>
              <a:gd name="T31" fmla="*/ 106 h 108"/>
              <a:gd name="T32" fmla="*/ 68 w 70"/>
              <a:gd name="T33" fmla="*/ 95 h 108"/>
              <a:gd name="T34" fmla="*/ 49 w 70"/>
              <a:gd name="T35" fmla="*/ 63 h 108"/>
              <a:gd name="T36" fmla="*/ 39 w 70"/>
              <a:gd name="T37" fmla="*/ 60 h 108"/>
              <a:gd name="T38" fmla="*/ 39 w 70"/>
              <a:gd name="T39" fmla="*/ 60 h 108"/>
              <a:gd name="T40" fmla="*/ 5 w 70"/>
              <a:gd name="T41" fmla="*/ 2 h 108"/>
              <a:gd name="T42" fmla="*/ 2 w 70"/>
              <a:gd name="T43" fmla="*/ 13 h 108"/>
              <a:gd name="T44" fmla="*/ 21 w 70"/>
              <a:gd name="T45" fmla="*/ 45 h 108"/>
              <a:gd name="T46" fmla="*/ 32 w 70"/>
              <a:gd name="T47" fmla="*/ 48 h 108"/>
              <a:gd name="T48" fmla="*/ 32 w 70"/>
              <a:gd name="T49" fmla="*/ 48 h 108"/>
              <a:gd name="T50" fmla="*/ 35 w 70"/>
              <a:gd name="T51" fmla="*/ 37 h 108"/>
              <a:gd name="T52" fmla="*/ 16 w 70"/>
              <a:gd name="T53" fmla="*/ 5 h 108"/>
              <a:gd name="T54" fmla="*/ 5 w 70"/>
              <a:gd name="T55" fmla="*/ 2 h 108"/>
              <a:gd name="T56" fmla="*/ 5 w 70"/>
              <a:gd name="T57" fmla="*/ 2 h 108"/>
              <a:gd name="T58" fmla="*/ 39 w 70"/>
              <a:gd name="T59" fmla="*/ 88 h 108"/>
              <a:gd name="T60" fmla="*/ 31 w 70"/>
              <a:gd name="T61" fmla="*/ 73 h 108"/>
              <a:gd name="T62" fmla="*/ 29 w 70"/>
              <a:gd name="T63" fmla="*/ 66 h 108"/>
              <a:gd name="T64" fmla="*/ 22 w 70"/>
              <a:gd name="T65" fmla="*/ 53 h 108"/>
              <a:gd name="T66" fmla="*/ 16 w 70"/>
              <a:gd name="T67" fmla="*/ 48 h 108"/>
              <a:gd name="T68" fmla="*/ 8 w 70"/>
              <a:gd name="T69" fmla="*/ 33 h 108"/>
              <a:gd name="T70" fmla="*/ 6 w 70"/>
              <a:gd name="T71" fmla="*/ 38 h 108"/>
              <a:gd name="T72" fmla="*/ 8 w 70"/>
              <a:gd name="T73" fmla="*/ 57 h 108"/>
              <a:gd name="T74" fmla="*/ 19 w 70"/>
              <a:gd name="T75" fmla="*/ 75 h 108"/>
              <a:gd name="T76" fmla="*/ 34 w 70"/>
              <a:gd name="T77" fmla="*/ 87 h 108"/>
              <a:gd name="T78" fmla="*/ 39 w 70"/>
              <a:gd name="T79" fmla="*/ 8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0" h="108">
                <a:moveTo>
                  <a:pt x="31" y="20"/>
                </a:moveTo>
                <a:cubicBezTo>
                  <a:pt x="33" y="20"/>
                  <a:pt x="34" y="20"/>
                  <a:pt x="36" y="20"/>
                </a:cubicBezTo>
                <a:cubicBezTo>
                  <a:pt x="42" y="22"/>
                  <a:pt x="48" y="26"/>
                  <a:pt x="51" y="32"/>
                </a:cubicBezTo>
                <a:cubicBezTo>
                  <a:pt x="62" y="51"/>
                  <a:pt x="62" y="51"/>
                  <a:pt x="62" y="51"/>
                </a:cubicBezTo>
                <a:cubicBezTo>
                  <a:pt x="65" y="56"/>
                  <a:pt x="66" y="63"/>
                  <a:pt x="64" y="69"/>
                </a:cubicBezTo>
                <a:cubicBezTo>
                  <a:pt x="64" y="71"/>
                  <a:pt x="63" y="73"/>
                  <a:pt x="63" y="74"/>
                </a:cubicBezTo>
                <a:cubicBezTo>
                  <a:pt x="54" y="60"/>
                  <a:pt x="54" y="60"/>
                  <a:pt x="54" y="60"/>
                </a:cubicBezTo>
                <a:cubicBezTo>
                  <a:pt x="53" y="58"/>
                  <a:pt x="51" y="56"/>
                  <a:pt x="49" y="55"/>
                </a:cubicBezTo>
                <a:cubicBezTo>
                  <a:pt x="41" y="42"/>
                  <a:pt x="41" y="42"/>
                  <a:pt x="41" y="42"/>
                </a:cubicBezTo>
                <a:cubicBezTo>
                  <a:pt x="41" y="39"/>
                  <a:pt x="41" y="37"/>
                  <a:pt x="40" y="34"/>
                </a:cubicBezTo>
                <a:cubicBezTo>
                  <a:pt x="31" y="20"/>
                  <a:pt x="31" y="20"/>
                  <a:pt x="31" y="20"/>
                </a:cubicBezTo>
                <a:close/>
                <a:moveTo>
                  <a:pt x="39" y="60"/>
                </a:moveTo>
                <a:cubicBezTo>
                  <a:pt x="35" y="62"/>
                  <a:pt x="34" y="67"/>
                  <a:pt x="36" y="70"/>
                </a:cubicBezTo>
                <a:cubicBezTo>
                  <a:pt x="54" y="103"/>
                  <a:pt x="54" y="103"/>
                  <a:pt x="54" y="103"/>
                </a:cubicBezTo>
                <a:cubicBezTo>
                  <a:pt x="57" y="107"/>
                  <a:pt x="61" y="108"/>
                  <a:pt x="65" y="106"/>
                </a:cubicBezTo>
                <a:cubicBezTo>
                  <a:pt x="65" y="106"/>
                  <a:pt x="65" y="106"/>
                  <a:pt x="65" y="106"/>
                </a:cubicBezTo>
                <a:cubicBezTo>
                  <a:pt x="69" y="104"/>
                  <a:pt x="70" y="99"/>
                  <a:pt x="68" y="95"/>
                </a:cubicBezTo>
                <a:cubicBezTo>
                  <a:pt x="49" y="63"/>
                  <a:pt x="49" y="63"/>
                  <a:pt x="49" y="63"/>
                </a:cubicBezTo>
                <a:cubicBezTo>
                  <a:pt x="47" y="59"/>
                  <a:pt x="42" y="57"/>
                  <a:pt x="39" y="60"/>
                </a:cubicBezTo>
                <a:cubicBezTo>
                  <a:pt x="39" y="60"/>
                  <a:pt x="39" y="60"/>
                  <a:pt x="39" y="60"/>
                </a:cubicBezTo>
                <a:close/>
                <a:moveTo>
                  <a:pt x="5" y="2"/>
                </a:moveTo>
                <a:cubicBezTo>
                  <a:pt x="2" y="4"/>
                  <a:pt x="0" y="9"/>
                  <a:pt x="2" y="13"/>
                </a:cubicBezTo>
                <a:cubicBezTo>
                  <a:pt x="21" y="45"/>
                  <a:pt x="21" y="45"/>
                  <a:pt x="21" y="45"/>
                </a:cubicBezTo>
                <a:cubicBezTo>
                  <a:pt x="23" y="49"/>
                  <a:pt x="28" y="50"/>
                  <a:pt x="32" y="48"/>
                </a:cubicBezTo>
                <a:cubicBezTo>
                  <a:pt x="32" y="48"/>
                  <a:pt x="32" y="48"/>
                  <a:pt x="32" y="48"/>
                </a:cubicBezTo>
                <a:cubicBezTo>
                  <a:pt x="36" y="46"/>
                  <a:pt x="37" y="41"/>
                  <a:pt x="35" y="37"/>
                </a:cubicBezTo>
                <a:cubicBezTo>
                  <a:pt x="16" y="5"/>
                  <a:pt x="16" y="5"/>
                  <a:pt x="16" y="5"/>
                </a:cubicBezTo>
                <a:cubicBezTo>
                  <a:pt x="14" y="1"/>
                  <a:pt x="9" y="0"/>
                  <a:pt x="5" y="2"/>
                </a:cubicBezTo>
                <a:cubicBezTo>
                  <a:pt x="5" y="2"/>
                  <a:pt x="5" y="2"/>
                  <a:pt x="5" y="2"/>
                </a:cubicBezTo>
                <a:close/>
                <a:moveTo>
                  <a:pt x="39" y="88"/>
                </a:moveTo>
                <a:cubicBezTo>
                  <a:pt x="31" y="73"/>
                  <a:pt x="31" y="73"/>
                  <a:pt x="31" y="73"/>
                </a:cubicBezTo>
                <a:cubicBezTo>
                  <a:pt x="30" y="71"/>
                  <a:pt x="29" y="69"/>
                  <a:pt x="29" y="66"/>
                </a:cubicBezTo>
                <a:cubicBezTo>
                  <a:pt x="22" y="53"/>
                  <a:pt x="22" y="53"/>
                  <a:pt x="22" y="53"/>
                </a:cubicBezTo>
                <a:cubicBezTo>
                  <a:pt x="19" y="52"/>
                  <a:pt x="18" y="50"/>
                  <a:pt x="16" y="48"/>
                </a:cubicBezTo>
                <a:cubicBezTo>
                  <a:pt x="8" y="33"/>
                  <a:pt x="8" y="33"/>
                  <a:pt x="8" y="33"/>
                </a:cubicBezTo>
                <a:cubicBezTo>
                  <a:pt x="7" y="34"/>
                  <a:pt x="6" y="36"/>
                  <a:pt x="6" y="38"/>
                </a:cubicBezTo>
                <a:cubicBezTo>
                  <a:pt x="4" y="44"/>
                  <a:pt x="5" y="51"/>
                  <a:pt x="8" y="57"/>
                </a:cubicBezTo>
                <a:cubicBezTo>
                  <a:pt x="19" y="75"/>
                  <a:pt x="19" y="75"/>
                  <a:pt x="19" y="75"/>
                </a:cubicBezTo>
                <a:cubicBezTo>
                  <a:pt x="22" y="81"/>
                  <a:pt x="28" y="85"/>
                  <a:pt x="34" y="87"/>
                </a:cubicBezTo>
                <a:cubicBezTo>
                  <a:pt x="36" y="87"/>
                  <a:pt x="38" y="88"/>
                  <a:pt x="39" y="88"/>
                </a:cubicBez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40" name="图片 23"/>
          <p:cNvSpPr>
            <a:spLocks noEditPoints="1"/>
          </p:cNvSpPr>
          <p:nvPr/>
        </p:nvSpPr>
        <p:spPr bwMode="auto">
          <a:xfrm>
            <a:off x="5735504" y="3959415"/>
            <a:ext cx="180330" cy="204109"/>
          </a:xfrm>
          <a:custGeom>
            <a:avLst/>
            <a:gdLst>
              <a:gd name="T0" fmla="*/ 13 w 77"/>
              <a:gd name="T1" fmla="*/ 8 h 87"/>
              <a:gd name="T2" fmla="*/ 38 w 77"/>
              <a:gd name="T3" fmla="*/ 1 h 87"/>
              <a:gd name="T4" fmla="*/ 59 w 77"/>
              <a:gd name="T5" fmla="*/ 14 h 87"/>
              <a:gd name="T6" fmla="*/ 66 w 77"/>
              <a:gd name="T7" fmla="*/ 38 h 87"/>
              <a:gd name="T8" fmla="*/ 58 w 77"/>
              <a:gd name="T9" fmla="*/ 56 h 87"/>
              <a:gd name="T10" fmla="*/ 64 w 77"/>
              <a:gd name="T11" fmla="*/ 59 h 87"/>
              <a:gd name="T12" fmla="*/ 74 w 77"/>
              <a:gd name="T13" fmla="*/ 73 h 87"/>
              <a:gd name="T14" fmla="*/ 73 w 77"/>
              <a:gd name="T15" fmla="*/ 84 h 87"/>
              <a:gd name="T16" fmla="*/ 73 w 77"/>
              <a:gd name="T17" fmla="*/ 84 h 87"/>
              <a:gd name="T18" fmla="*/ 62 w 77"/>
              <a:gd name="T19" fmla="*/ 83 h 87"/>
              <a:gd name="T20" fmla="*/ 51 w 77"/>
              <a:gd name="T21" fmla="*/ 69 h 87"/>
              <a:gd name="T22" fmla="*/ 49 w 77"/>
              <a:gd name="T23" fmla="*/ 63 h 87"/>
              <a:gd name="T24" fmla="*/ 30 w 77"/>
              <a:gd name="T25" fmla="*/ 67 h 87"/>
              <a:gd name="T26" fmla="*/ 8 w 77"/>
              <a:gd name="T27" fmla="*/ 54 h 87"/>
              <a:gd name="T28" fmla="*/ 1 w 77"/>
              <a:gd name="T29" fmla="*/ 30 h 87"/>
              <a:gd name="T30" fmla="*/ 13 w 77"/>
              <a:gd name="T31" fmla="*/ 8 h 87"/>
              <a:gd name="T32" fmla="*/ 21 w 77"/>
              <a:gd name="T33" fmla="*/ 33 h 87"/>
              <a:gd name="T34" fmla="*/ 21 w 77"/>
              <a:gd name="T35" fmla="*/ 40 h 87"/>
              <a:gd name="T36" fmla="*/ 47 w 77"/>
              <a:gd name="T37" fmla="*/ 40 h 87"/>
              <a:gd name="T38" fmla="*/ 47 w 77"/>
              <a:gd name="T39" fmla="*/ 33 h 87"/>
              <a:gd name="T40" fmla="*/ 21 w 77"/>
              <a:gd name="T41" fmla="*/ 33 h 87"/>
              <a:gd name="T42" fmla="*/ 18 w 77"/>
              <a:gd name="T43" fmla="*/ 36 h 87"/>
              <a:gd name="T44" fmla="*/ 43 w 77"/>
              <a:gd name="T45" fmla="*/ 19 h 87"/>
              <a:gd name="T46" fmla="*/ 18 w 77"/>
              <a:gd name="T47" fmla="*/ 36 h 87"/>
              <a:gd name="T48" fmla="*/ 36 w 77"/>
              <a:gd name="T49" fmla="*/ 12 h 87"/>
              <a:gd name="T50" fmla="*/ 20 w 77"/>
              <a:gd name="T51" fmla="*/ 17 h 87"/>
              <a:gd name="T52" fmla="*/ 12 w 77"/>
              <a:gd name="T53" fmla="*/ 31 h 87"/>
              <a:gd name="T54" fmla="*/ 16 w 77"/>
              <a:gd name="T55" fmla="*/ 48 h 87"/>
              <a:gd name="T56" fmla="*/ 31 w 77"/>
              <a:gd name="T57" fmla="*/ 56 h 87"/>
              <a:gd name="T58" fmla="*/ 47 w 77"/>
              <a:gd name="T59" fmla="*/ 51 h 87"/>
              <a:gd name="T60" fmla="*/ 55 w 77"/>
              <a:gd name="T61" fmla="*/ 37 h 87"/>
              <a:gd name="T62" fmla="*/ 51 w 77"/>
              <a:gd name="T63" fmla="*/ 21 h 87"/>
              <a:gd name="T64" fmla="*/ 36 w 77"/>
              <a:gd name="T65" fmla="*/ 12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7" h="87">
                <a:moveTo>
                  <a:pt x="13" y="8"/>
                </a:moveTo>
                <a:cubicBezTo>
                  <a:pt x="20" y="3"/>
                  <a:pt x="29" y="0"/>
                  <a:pt x="38" y="1"/>
                </a:cubicBezTo>
                <a:cubicBezTo>
                  <a:pt x="46" y="2"/>
                  <a:pt x="54" y="7"/>
                  <a:pt x="59" y="14"/>
                </a:cubicBezTo>
                <a:cubicBezTo>
                  <a:pt x="65" y="21"/>
                  <a:pt x="67" y="30"/>
                  <a:pt x="66" y="38"/>
                </a:cubicBezTo>
                <a:cubicBezTo>
                  <a:pt x="65" y="45"/>
                  <a:pt x="63" y="51"/>
                  <a:pt x="58" y="56"/>
                </a:cubicBezTo>
                <a:cubicBezTo>
                  <a:pt x="60" y="56"/>
                  <a:pt x="62" y="57"/>
                  <a:pt x="64" y="59"/>
                </a:cubicBezTo>
                <a:cubicBezTo>
                  <a:pt x="74" y="73"/>
                  <a:pt x="74" y="73"/>
                  <a:pt x="74" y="73"/>
                </a:cubicBezTo>
                <a:cubicBezTo>
                  <a:pt x="77" y="76"/>
                  <a:pt x="76" y="81"/>
                  <a:pt x="73" y="84"/>
                </a:cubicBezTo>
                <a:cubicBezTo>
                  <a:pt x="73" y="84"/>
                  <a:pt x="73" y="84"/>
                  <a:pt x="73" y="84"/>
                </a:cubicBezTo>
                <a:cubicBezTo>
                  <a:pt x="69" y="87"/>
                  <a:pt x="64" y="86"/>
                  <a:pt x="62" y="83"/>
                </a:cubicBezTo>
                <a:cubicBezTo>
                  <a:pt x="51" y="69"/>
                  <a:pt x="51" y="69"/>
                  <a:pt x="51" y="69"/>
                </a:cubicBezTo>
                <a:cubicBezTo>
                  <a:pt x="50" y="67"/>
                  <a:pt x="49" y="65"/>
                  <a:pt x="49" y="63"/>
                </a:cubicBezTo>
                <a:cubicBezTo>
                  <a:pt x="43" y="66"/>
                  <a:pt x="36" y="68"/>
                  <a:pt x="30" y="67"/>
                </a:cubicBezTo>
                <a:cubicBezTo>
                  <a:pt x="21" y="66"/>
                  <a:pt x="13" y="62"/>
                  <a:pt x="8" y="54"/>
                </a:cubicBezTo>
                <a:cubicBezTo>
                  <a:pt x="2" y="47"/>
                  <a:pt x="0" y="38"/>
                  <a:pt x="1" y="30"/>
                </a:cubicBezTo>
                <a:cubicBezTo>
                  <a:pt x="2" y="22"/>
                  <a:pt x="6" y="14"/>
                  <a:pt x="13" y="8"/>
                </a:cubicBezTo>
                <a:close/>
                <a:moveTo>
                  <a:pt x="21" y="33"/>
                </a:moveTo>
                <a:cubicBezTo>
                  <a:pt x="21" y="40"/>
                  <a:pt x="21" y="40"/>
                  <a:pt x="21" y="40"/>
                </a:cubicBezTo>
                <a:cubicBezTo>
                  <a:pt x="47" y="40"/>
                  <a:pt x="47" y="40"/>
                  <a:pt x="47" y="40"/>
                </a:cubicBezTo>
                <a:cubicBezTo>
                  <a:pt x="47" y="33"/>
                  <a:pt x="47" y="33"/>
                  <a:pt x="47" y="33"/>
                </a:cubicBezTo>
                <a:cubicBezTo>
                  <a:pt x="21" y="33"/>
                  <a:pt x="21" y="33"/>
                  <a:pt x="21" y="33"/>
                </a:cubicBezTo>
                <a:close/>
                <a:moveTo>
                  <a:pt x="18" y="36"/>
                </a:moveTo>
                <a:cubicBezTo>
                  <a:pt x="22" y="26"/>
                  <a:pt x="31" y="21"/>
                  <a:pt x="43" y="19"/>
                </a:cubicBezTo>
                <a:cubicBezTo>
                  <a:pt x="31" y="12"/>
                  <a:pt x="16" y="23"/>
                  <a:pt x="18" y="36"/>
                </a:cubicBezTo>
                <a:close/>
                <a:moveTo>
                  <a:pt x="36" y="12"/>
                </a:moveTo>
                <a:cubicBezTo>
                  <a:pt x="31" y="12"/>
                  <a:pt x="25" y="13"/>
                  <a:pt x="20" y="17"/>
                </a:cubicBezTo>
                <a:cubicBezTo>
                  <a:pt x="15" y="21"/>
                  <a:pt x="13" y="26"/>
                  <a:pt x="12" y="31"/>
                </a:cubicBezTo>
                <a:cubicBezTo>
                  <a:pt x="11" y="37"/>
                  <a:pt x="13" y="43"/>
                  <a:pt x="16" y="48"/>
                </a:cubicBezTo>
                <a:cubicBezTo>
                  <a:pt x="20" y="52"/>
                  <a:pt x="25" y="55"/>
                  <a:pt x="31" y="56"/>
                </a:cubicBezTo>
                <a:cubicBezTo>
                  <a:pt x="36" y="56"/>
                  <a:pt x="42" y="55"/>
                  <a:pt x="47" y="51"/>
                </a:cubicBezTo>
                <a:cubicBezTo>
                  <a:pt x="52" y="48"/>
                  <a:pt x="55" y="42"/>
                  <a:pt x="55" y="37"/>
                </a:cubicBezTo>
                <a:cubicBezTo>
                  <a:pt x="56" y="31"/>
                  <a:pt x="54" y="25"/>
                  <a:pt x="51" y="21"/>
                </a:cubicBezTo>
                <a:cubicBezTo>
                  <a:pt x="47" y="16"/>
                  <a:pt x="42" y="13"/>
                  <a:pt x="36" y="12"/>
                </a:cubicBez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41" name="图片 24"/>
          <p:cNvSpPr>
            <a:spLocks noEditPoints="1"/>
          </p:cNvSpPr>
          <p:nvPr/>
        </p:nvSpPr>
        <p:spPr bwMode="auto">
          <a:xfrm>
            <a:off x="5735504" y="3518501"/>
            <a:ext cx="180330" cy="202128"/>
          </a:xfrm>
          <a:custGeom>
            <a:avLst/>
            <a:gdLst>
              <a:gd name="T0" fmla="*/ 13 w 77"/>
              <a:gd name="T1" fmla="*/ 8 h 86"/>
              <a:gd name="T2" fmla="*/ 38 w 77"/>
              <a:gd name="T3" fmla="*/ 1 h 86"/>
              <a:gd name="T4" fmla="*/ 59 w 77"/>
              <a:gd name="T5" fmla="*/ 13 h 86"/>
              <a:gd name="T6" fmla="*/ 66 w 77"/>
              <a:gd name="T7" fmla="*/ 38 h 86"/>
              <a:gd name="T8" fmla="*/ 58 w 77"/>
              <a:gd name="T9" fmla="*/ 55 h 86"/>
              <a:gd name="T10" fmla="*/ 64 w 77"/>
              <a:gd name="T11" fmla="*/ 59 h 86"/>
              <a:gd name="T12" fmla="*/ 74 w 77"/>
              <a:gd name="T13" fmla="*/ 72 h 86"/>
              <a:gd name="T14" fmla="*/ 73 w 77"/>
              <a:gd name="T15" fmla="*/ 84 h 86"/>
              <a:gd name="T16" fmla="*/ 73 w 77"/>
              <a:gd name="T17" fmla="*/ 84 h 86"/>
              <a:gd name="T18" fmla="*/ 62 w 77"/>
              <a:gd name="T19" fmla="*/ 82 h 86"/>
              <a:gd name="T20" fmla="*/ 51 w 77"/>
              <a:gd name="T21" fmla="*/ 68 h 86"/>
              <a:gd name="T22" fmla="*/ 49 w 77"/>
              <a:gd name="T23" fmla="*/ 63 h 86"/>
              <a:gd name="T24" fmla="*/ 30 w 77"/>
              <a:gd name="T25" fmla="*/ 66 h 86"/>
              <a:gd name="T26" fmla="*/ 8 w 77"/>
              <a:gd name="T27" fmla="*/ 54 h 86"/>
              <a:gd name="T28" fmla="*/ 1 w 77"/>
              <a:gd name="T29" fmla="*/ 30 h 86"/>
              <a:gd name="T30" fmla="*/ 13 w 77"/>
              <a:gd name="T31" fmla="*/ 8 h 86"/>
              <a:gd name="T32" fmla="*/ 30 w 77"/>
              <a:gd name="T33" fmla="*/ 49 h 86"/>
              <a:gd name="T34" fmla="*/ 38 w 77"/>
              <a:gd name="T35" fmla="*/ 49 h 86"/>
              <a:gd name="T36" fmla="*/ 38 w 77"/>
              <a:gd name="T37" fmla="*/ 40 h 86"/>
              <a:gd name="T38" fmla="*/ 47 w 77"/>
              <a:gd name="T39" fmla="*/ 40 h 86"/>
              <a:gd name="T40" fmla="*/ 47 w 77"/>
              <a:gd name="T41" fmla="*/ 32 h 86"/>
              <a:gd name="T42" fmla="*/ 38 w 77"/>
              <a:gd name="T43" fmla="*/ 32 h 86"/>
              <a:gd name="T44" fmla="*/ 38 w 77"/>
              <a:gd name="T45" fmla="*/ 23 h 86"/>
              <a:gd name="T46" fmla="*/ 30 w 77"/>
              <a:gd name="T47" fmla="*/ 23 h 86"/>
              <a:gd name="T48" fmla="*/ 30 w 77"/>
              <a:gd name="T49" fmla="*/ 32 h 86"/>
              <a:gd name="T50" fmla="*/ 21 w 77"/>
              <a:gd name="T51" fmla="*/ 32 h 86"/>
              <a:gd name="T52" fmla="*/ 21 w 77"/>
              <a:gd name="T53" fmla="*/ 40 h 86"/>
              <a:gd name="T54" fmla="*/ 30 w 77"/>
              <a:gd name="T55" fmla="*/ 40 h 86"/>
              <a:gd name="T56" fmla="*/ 30 w 77"/>
              <a:gd name="T57" fmla="*/ 49 h 86"/>
              <a:gd name="T58" fmla="*/ 18 w 77"/>
              <a:gd name="T59" fmla="*/ 36 h 86"/>
              <a:gd name="T60" fmla="*/ 43 w 77"/>
              <a:gd name="T61" fmla="*/ 19 h 86"/>
              <a:gd name="T62" fmla="*/ 18 w 77"/>
              <a:gd name="T63" fmla="*/ 36 h 86"/>
              <a:gd name="T64" fmla="*/ 36 w 77"/>
              <a:gd name="T65" fmla="*/ 12 h 86"/>
              <a:gd name="T66" fmla="*/ 20 w 77"/>
              <a:gd name="T67" fmla="*/ 16 h 86"/>
              <a:gd name="T68" fmla="*/ 12 w 77"/>
              <a:gd name="T69" fmla="*/ 31 h 86"/>
              <a:gd name="T70" fmla="*/ 16 w 77"/>
              <a:gd name="T71" fmla="*/ 47 h 86"/>
              <a:gd name="T72" fmla="*/ 31 w 77"/>
              <a:gd name="T73" fmla="*/ 55 h 86"/>
              <a:gd name="T74" fmla="*/ 47 w 77"/>
              <a:gd name="T75" fmla="*/ 51 h 86"/>
              <a:gd name="T76" fmla="*/ 55 w 77"/>
              <a:gd name="T77" fmla="*/ 36 h 86"/>
              <a:gd name="T78" fmla="*/ 51 w 77"/>
              <a:gd name="T79" fmla="*/ 20 h 86"/>
              <a:gd name="T80" fmla="*/ 36 w 77"/>
              <a:gd name="T81" fmla="*/ 12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7" h="86">
                <a:moveTo>
                  <a:pt x="13" y="8"/>
                </a:moveTo>
                <a:cubicBezTo>
                  <a:pt x="20" y="2"/>
                  <a:pt x="29" y="0"/>
                  <a:pt x="38" y="1"/>
                </a:cubicBezTo>
                <a:cubicBezTo>
                  <a:pt x="46" y="2"/>
                  <a:pt x="54" y="6"/>
                  <a:pt x="59" y="13"/>
                </a:cubicBezTo>
                <a:cubicBezTo>
                  <a:pt x="65" y="21"/>
                  <a:pt x="67" y="29"/>
                  <a:pt x="66" y="38"/>
                </a:cubicBezTo>
                <a:cubicBezTo>
                  <a:pt x="65" y="44"/>
                  <a:pt x="63" y="50"/>
                  <a:pt x="58" y="55"/>
                </a:cubicBezTo>
                <a:cubicBezTo>
                  <a:pt x="60" y="56"/>
                  <a:pt x="62" y="57"/>
                  <a:pt x="64" y="59"/>
                </a:cubicBezTo>
                <a:cubicBezTo>
                  <a:pt x="74" y="72"/>
                  <a:pt x="74" y="72"/>
                  <a:pt x="74" y="72"/>
                </a:cubicBezTo>
                <a:cubicBezTo>
                  <a:pt x="77" y="76"/>
                  <a:pt x="76" y="81"/>
                  <a:pt x="73" y="84"/>
                </a:cubicBezTo>
                <a:cubicBezTo>
                  <a:pt x="73" y="84"/>
                  <a:pt x="73" y="84"/>
                  <a:pt x="73" y="84"/>
                </a:cubicBezTo>
                <a:cubicBezTo>
                  <a:pt x="69" y="86"/>
                  <a:pt x="64" y="86"/>
                  <a:pt x="62" y="82"/>
                </a:cubicBezTo>
                <a:cubicBezTo>
                  <a:pt x="51" y="68"/>
                  <a:pt x="51" y="68"/>
                  <a:pt x="51" y="68"/>
                </a:cubicBezTo>
                <a:cubicBezTo>
                  <a:pt x="50" y="67"/>
                  <a:pt x="49" y="65"/>
                  <a:pt x="49" y="63"/>
                </a:cubicBezTo>
                <a:cubicBezTo>
                  <a:pt x="43" y="66"/>
                  <a:pt x="36" y="67"/>
                  <a:pt x="30" y="66"/>
                </a:cubicBezTo>
                <a:cubicBezTo>
                  <a:pt x="21" y="65"/>
                  <a:pt x="13" y="61"/>
                  <a:pt x="8" y="54"/>
                </a:cubicBezTo>
                <a:cubicBezTo>
                  <a:pt x="2" y="47"/>
                  <a:pt x="0" y="38"/>
                  <a:pt x="1" y="30"/>
                </a:cubicBezTo>
                <a:cubicBezTo>
                  <a:pt x="2" y="21"/>
                  <a:pt x="6" y="13"/>
                  <a:pt x="13" y="8"/>
                </a:cubicBezTo>
                <a:close/>
                <a:moveTo>
                  <a:pt x="30" y="49"/>
                </a:moveTo>
                <a:cubicBezTo>
                  <a:pt x="38" y="49"/>
                  <a:pt x="38" y="49"/>
                  <a:pt x="38" y="49"/>
                </a:cubicBezTo>
                <a:cubicBezTo>
                  <a:pt x="38" y="40"/>
                  <a:pt x="38" y="40"/>
                  <a:pt x="38" y="40"/>
                </a:cubicBezTo>
                <a:cubicBezTo>
                  <a:pt x="47" y="40"/>
                  <a:pt x="47" y="40"/>
                  <a:pt x="47" y="40"/>
                </a:cubicBezTo>
                <a:cubicBezTo>
                  <a:pt x="47" y="32"/>
                  <a:pt x="47" y="32"/>
                  <a:pt x="47" y="32"/>
                </a:cubicBezTo>
                <a:cubicBezTo>
                  <a:pt x="38" y="32"/>
                  <a:pt x="38" y="32"/>
                  <a:pt x="38" y="32"/>
                </a:cubicBezTo>
                <a:cubicBezTo>
                  <a:pt x="38" y="23"/>
                  <a:pt x="38" y="23"/>
                  <a:pt x="38" y="23"/>
                </a:cubicBezTo>
                <a:cubicBezTo>
                  <a:pt x="30" y="23"/>
                  <a:pt x="30" y="23"/>
                  <a:pt x="30" y="23"/>
                </a:cubicBezTo>
                <a:cubicBezTo>
                  <a:pt x="30" y="32"/>
                  <a:pt x="30" y="32"/>
                  <a:pt x="30" y="32"/>
                </a:cubicBezTo>
                <a:cubicBezTo>
                  <a:pt x="21" y="32"/>
                  <a:pt x="21" y="32"/>
                  <a:pt x="21" y="32"/>
                </a:cubicBezTo>
                <a:cubicBezTo>
                  <a:pt x="21" y="40"/>
                  <a:pt x="21" y="40"/>
                  <a:pt x="21" y="40"/>
                </a:cubicBezTo>
                <a:cubicBezTo>
                  <a:pt x="30" y="40"/>
                  <a:pt x="30" y="40"/>
                  <a:pt x="30" y="40"/>
                </a:cubicBezTo>
                <a:cubicBezTo>
                  <a:pt x="30" y="49"/>
                  <a:pt x="30" y="49"/>
                  <a:pt x="30" y="49"/>
                </a:cubicBezTo>
                <a:close/>
                <a:moveTo>
                  <a:pt x="18" y="36"/>
                </a:moveTo>
                <a:cubicBezTo>
                  <a:pt x="22" y="26"/>
                  <a:pt x="31" y="21"/>
                  <a:pt x="43" y="19"/>
                </a:cubicBezTo>
                <a:cubicBezTo>
                  <a:pt x="31" y="11"/>
                  <a:pt x="16" y="22"/>
                  <a:pt x="18" y="36"/>
                </a:cubicBezTo>
                <a:close/>
                <a:moveTo>
                  <a:pt x="36" y="12"/>
                </a:moveTo>
                <a:cubicBezTo>
                  <a:pt x="31" y="11"/>
                  <a:pt x="25" y="13"/>
                  <a:pt x="20" y="16"/>
                </a:cubicBezTo>
                <a:cubicBezTo>
                  <a:pt x="15" y="20"/>
                  <a:pt x="13" y="25"/>
                  <a:pt x="12" y="31"/>
                </a:cubicBezTo>
                <a:cubicBezTo>
                  <a:pt x="11" y="37"/>
                  <a:pt x="13" y="42"/>
                  <a:pt x="16" y="47"/>
                </a:cubicBezTo>
                <a:cubicBezTo>
                  <a:pt x="20" y="52"/>
                  <a:pt x="25" y="55"/>
                  <a:pt x="31" y="55"/>
                </a:cubicBezTo>
                <a:cubicBezTo>
                  <a:pt x="36" y="56"/>
                  <a:pt x="42" y="55"/>
                  <a:pt x="47" y="51"/>
                </a:cubicBezTo>
                <a:cubicBezTo>
                  <a:pt x="52" y="47"/>
                  <a:pt x="55" y="42"/>
                  <a:pt x="55" y="36"/>
                </a:cubicBezTo>
                <a:cubicBezTo>
                  <a:pt x="56" y="31"/>
                  <a:pt x="54" y="25"/>
                  <a:pt x="51" y="20"/>
                </a:cubicBezTo>
                <a:cubicBezTo>
                  <a:pt x="47" y="15"/>
                  <a:pt x="42" y="13"/>
                  <a:pt x="36" y="12"/>
                </a:cubicBez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42" name="图片 25"/>
          <p:cNvSpPr>
            <a:spLocks noEditPoints="1"/>
          </p:cNvSpPr>
          <p:nvPr/>
        </p:nvSpPr>
        <p:spPr bwMode="auto">
          <a:xfrm>
            <a:off x="4417714" y="3528409"/>
            <a:ext cx="195192" cy="192219"/>
          </a:xfrm>
          <a:custGeom>
            <a:avLst/>
            <a:gdLst>
              <a:gd name="T0" fmla="*/ 12 w 83"/>
              <a:gd name="T1" fmla="*/ 0 h 82"/>
              <a:gd name="T2" fmla="*/ 14 w 83"/>
              <a:gd name="T3" fmla="*/ 0 h 82"/>
              <a:gd name="T4" fmla="*/ 14 w 83"/>
              <a:gd name="T5" fmla="*/ 19 h 82"/>
              <a:gd name="T6" fmla="*/ 23 w 83"/>
              <a:gd name="T7" fmla="*/ 28 h 82"/>
              <a:gd name="T8" fmla="*/ 58 w 83"/>
              <a:gd name="T9" fmla="*/ 28 h 82"/>
              <a:gd name="T10" fmla="*/ 67 w 83"/>
              <a:gd name="T11" fmla="*/ 19 h 82"/>
              <a:gd name="T12" fmla="*/ 67 w 83"/>
              <a:gd name="T13" fmla="*/ 0 h 82"/>
              <a:gd name="T14" fmla="*/ 69 w 83"/>
              <a:gd name="T15" fmla="*/ 0 h 82"/>
              <a:gd name="T16" fmla="*/ 83 w 83"/>
              <a:gd name="T17" fmla="*/ 16 h 82"/>
              <a:gd name="T18" fmla="*/ 83 w 83"/>
              <a:gd name="T19" fmla="*/ 70 h 82"/>
              <a:gd name="T20" fmla="*/ 71 w 83"/>
              <a:gd name="T21" fmla="*/ 82 h 82"/>
              <a:gd name="T22" fmla="*/ 12 w 83"/>
              <a:gd name="T23" fmla="*/ 82 h 82"/>
              <a:gd name="T24" fmla="*/ 0 w 83"/>
              <a:gd name="T25" fmla="*/ 70 h 82"/>
              <a:gd name="T26" fmla="*/ 0 w 83"/>
              <a:gd name="T27" fmla="*/ 12 h 82"/>
              <a:gd name="T28" fmla="*/ 12 w 83"/>
              <a:gd name="T29" fmla="*/ 0 h 82"/>
              <a:gd name="T30" fmla="*/ 22 w 83"/>
              <a:gd name="T31" fmla="*/ 4 h 82"/>
              <a:gd name="T32" fmla="*/ 22 w 83"/>
              <a:gd name="T33" fmla="*/ 20 h 82"/>
              <a:gd name="T34" fmla="*/ 33 w 83"/>
              <a:gd name="T35" fmla="*/ 20 h 82"/>
              <a:gd name="T36" fmla="*/ 33 w 83"/>
              <a:gd name="T37" fmla="*/ 4 h 82"/>
              <a:gd name="T38" fmla="*/ 22 w 83"/>
              <a:gd name="T39" fmla="*/ 4 h 82"/>
              <a:gd name="T40" fmla="*/ 8 w 83"/>
              <a:gd name="T41" fmla="*/ 67 h 82"/>
              <a:gd name="T42" fmla="*/ 8 w 83"/>
              <a:gd name="T43" fmla="*/ 73 h 82"/>
              <a:gd name="T44" fmla="*/ 13 w 83"/>
              <a:gd name="T45" fmla="*/ 73 h 82"/>
              <a:gd name="T46" fmla="*/ 13 w 83"/>
              <a:gd name="T47" fmla="*/ 67 h 82"/>
              <a:gd name="T48" fmla="*/ 8 w 83"/>
              <a:gd name="T49" fmla="*/ 67 h 82"/>
              <a:gd name="T50" fmla="*/ 69 w 83"/>
              <a:gd name="T51" fmla="*/ 67 h 82"/>
              <a:gd name="T52" fmla="*/ 69 w 83"/>
              <a:gd name="T53" fmla="*/ 73 h 82"/>
              <a:gd name="T54" fmla="*/ 74 w 83"/>
              <a:gd name="T55" fmla="*/ 73 h 82"/>
              <a:gd name="T56" fmla="*/ 74 w 83"/>
              <a:gd name="T57" fmla="*/ 67 h 82"/>
              <a:gd name="T58" fmla="*/ 69 w 83"/>
              <a:gd name="T59" fmla="*/ 6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3" h="82">
                <a:moveTo>
                  <a:pt x="12" y="0"/>
                </a:moveTo>
                <a:cubicBezTo>
                  <a:pt x="14" y="0"/>
                  <a:pt x="14" y="0"/>
                  <a:pt x="14" y="0"/>
                </a:cubicBezTo>
                <a:cubicBezTo>
                  <a:pt x="14" y="19"/>
                  <a:pt x="14" y="19"/>
                  <a:pt x="14" y="19"/>
                </a:cubicBezTo>
                <a:cubicBezTo>
                  <a:pt x="14" y="24"/>
                  <a:pt x="18" y="28"/>
                  <a:pt x="23" y="28"/>
                </a:cubicBezTo>
                <a:cubicBezTo>
                  <a:pt x="58" y="28"/>
                  <a:pt x="58" y="28"/>
                  <a:pt x="58" y="28"/>
                </a:cubicBezTo>
                <a:cubicBezTo>
                  <a:pt x="63" y="28"/>
                  <a:pt x="67" y="24"/>
                  <a:pt x="67" y="19"/>
                </a:cubicBezTo>
                <a:cubicBezTo>
                  <a:pt x="67" y="0"/>
                  <a:pt x="67" y="0"/>
                  <a:pt x="67" y="0"/>
                </a:cubicBezTo>
                <a:cubicBezTo>
                  <a:pt x="69" y="0"/>
                  <a:pt x="69" y="0"/>
                  <a:pt x="69" y="0"/>
                </a:cubicBezTo>
                <a:cubicBezTo>
                  <a:pt x="83" y="16"/>
                  <a:pt x="83" y="16"/>
                  <a:pt x="83" y="16"/>
                </a:cubicBezTo>
                <a:cubicBezTo>
                  <a:pt x="83" y="70"/>
                  <a:pt x="83" y="70"/>
                  <a:pt x="83" y="70"/>
                </a:cubicBezTo>
                <a:cubicBezTo>
                  <a:pt x="83" y="76"/>
                  <a:pt x="77" y="82"/>
                  <a:pt x="71" y="82"/>
                </a:cubicBezTo>
                <a:cubicBezTo>
                  <a:pt x="12" y="82"/>
                  <a:pt x="12" y="82"/>
                  <a:pt x="12" y="82"/>
                </a:cubicBezTo>
                <a:cubicBezTo>
                  <a:pt x="6" y="82"/>
                  <a:pt x="0" y="76"/>
                  <a:pt x="0" y="70"/>
                </a:cubicBezTo>
                <a:cubicBezTo>
                  <a:pt x="0" y="12"/>
                  <a:pt x="0" y="12"/>
                  <a:pt x="0" y="12"/>
                </a:cubicBezTo>
                <a:cubicBezTo>
                  <a:pt x="0" y="5"/>
                  <a:pt x="6" y="0"/>
                  <a:pt x="12" y="0"/>
                </a:cubicBezTo>
                <a:close/>
                <a:moveTo>
                  <a:pt x="22" y="4"/>
                </a:moveTo>
                <a:cubicBezTo>
                  <a:pt x="22" y="20"/>
                  <a:pt x="22" y="20"/>
                  <a:pt x="22" y="20"/>
                </a:cubicBezTo>
                <a:cubicBezTo>
                  <a:pt x="33" y="20"/>
                  <a:pt x="33" y="20"/>
                  <a:pt x="33" y="20"/>
                </a:cubicBezTo>
                <a:cubicBezTo>
                  <a:pt x="33" y="4"/>
                  <a:pt x="33" y="4"/>
                  <a:pt x="33" y="4"/>
                </a:cubicBezTo>
                <a:cubicBezTo>
                  <a:pt x="22" y="4"/>
                  <a:pt x="22" y="4"/>
                  <a:pt x="22" y="4"/>
                </a:cubicBezTo>
                <a:close/>
                <a:moveTo>
                  <a:pt x="8" y="67"/>
                </a:moveTo>
                <a:cubicBezTo>
                  <a:pt x="8" y="73"/>
                  <a:pt x="8" y="73"/>
                  <a:pt x="8" y="73"/>
                </a:cubicBezTo>
                <a:cubicBezTo>
                  <a:pt x="13" y="73"/>
                  <a:pt x="13" y="73"/>
                  <a:pt x="13" y="73"/>
                </a:cubicBezTo>
                <a:cubicBezTo>
                  <a:pt x="13" y="67"/>
                  <a:pt x="13" y="67"/>
                  <a:pt x="13" y="67"/>
                </a:cubicBezTo>
                <a:cubicBezTo>
                  <a:pt x="8" y="67"/>
                  <a:pt x="8" y="67"/>
                  <a:pt x="8" y="67"/>
                </a:cubicBezTo>
                <a:close/>
                <a:moveTo>
                  <a:pt x="69" y="67"/>
                </a:moveTo>
                <a:cubicBezTo>
                  <a:pt x="69" y="73"/>
                  <a:pt x="69" y="73"/>
                  <a:pt x="69" y="73"/>
                </a:cubicBezTo>
                <a:cubicBezTo>
                  <a:pt x="74" y="73"/>
                  <a:pt x="74" y="73"/>
                  <a:pt x="74" y="73"/>
                </a:cubicBezTo>
                <a:cubicBezTo>
                  <a:pt x="74" y="67"/>
                  <a:pt x="74" y="67"/>
                  <a:pt x="74" y="67"/>
                </a:cubicBezTo>
                <a:lnTo>
                  <a:pt x="69" y="67"/>
                </a:ln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43" name="图片 26"/>
          <p:cNvSpPr>
            <a:spLocks noEditPoints="1"/>
          </p:cNvSpPr>
          <p:nvPr/>
        </p:nvSpPr>
        <p:spPr bwMode="auto">
          <a:xfrm>
            <a:off x="4820978" y="3525437"/>
            <a:ext cx="253650" cy="190237"/>
          </a:xfrm>
          <a:custGeom>
            <a:avLst/>
            <a:gdLst>
              <a:gd name="T0" fmla="*/ 3 w 108"/>
              <a:gd name="T1" fmla="*/ 54 h 81"/>
              <a:gd name="T2" fmla="*/ 21 w 108"/>
              <a:gd name="T3" fmla="*/ 47 h 81"/>
              <a:gd name="T4" fmla="*/ 25 w 108"/>
              <a:gd name="T5" fmla="*/ 44 h 81"/>
              <a:gd name="T6" fmla="*/ 35 w 108"/>
              <a:gd name="T7" fmla="*/ 62 h 81"/>
              <a:gd name="T8" fmla="*/ 43 w 108"/>
              <a:gd name="T9" fmla="*/ 44 h 81"/>
              <a:gd name="T10" fmla="*/ 48 w 108"/>
              <a:gd name="T11" fmla="*/ 47 h 81"/>
              <a:gd name="T12" fmla="*/ 60 w 108"/>
              <a:gd name="T13" fmla="*/ 52 h 81"/>
              <a:gd name="T14" fmla="*/ 60 w 108"/>
              <a:gd name="T15" fmla="*/ 51 h 81"/>
              <a:gd name="T16" fmla="*/ 72 w 108"/>
              <a:gd name="T17" fmla="*/ 47 h 81"/>
              <a:gd name="T18" fmla="*/ 83 w 108"/>
              <a:gd name="T19" fmla="*/ 61 h 81"/>
              <a:gd name="T20" fmla="*/ 96 w 108"/>
              <a:gd name="T21" fmla="*/ 47 h 81"/>
              <a:gd name="T22" fmla="*/ 105 w 108"/>
              <a:gd name="T23" fmla="*/ 49 h 81"/>
              <a:gd name="T24" fmla="*/ 108 w 108"/>
              <a:gd name="T25" fmla="*/ 72 h 81"/>
              <a:gd name="T26" fmla="*/ 69 w 108"/>
              <a:gd name="T27" fmla="*/ 72 h 81"/>
              <a:gd name="T28" fmla="*/ 69 w 108"/>
              <a:gd name="T29" fmla="*/ 81 h 81"/>
              <a:gd name="T30" fmla="*/ 0 w 108"/>
              <a:gd name="T31" fmla="*/ 81 h 81"/>
              <a:gd name="T32" fmla="*/ 3 w 108"/>
              <a:gd name="T33" fmla="*/ 54 h 81"/>
              <a:gd name="T34" fmla="*/ 73 w 108"/>
              <a:gd name="T35" fmla="*/ 27 h 81"/>
              <a:gd name="T36" fmla="*/ 93 w 108"/>
              <a:gd name="T37" fmla="*/ 25 h 81"/>
              <a:gd name="T38" fmla="*/ 92 w 108"/>
              <a:gd name="T39" fmla="*/ 37 h 81"/>
              <a:gd name="T40" fmla="*/ 88 w 108"/>
              <a:gd name="T41" fmla="*/ 42 h 81"/>
              <a:gd name="T42" fmla="*/ 99 w 108"/>
              <a:gd name="T43" fmla="*/ 42 h 81"/>
              <a:gd name="T44" fmla="*/ 98 w 108"/>
              <a:gd name="T45" fmla="*/ 32 h 81"/>
              <a:gd name="T46" fmla="*/ 69 w 108"/>
              <a:gd name="T47" fmla="*/ 32 h 81"/>
              <a:gd name="T48" fmla="*/ 68 w 108"/>
              <a:gd name="T49" fmla="*/ 42 h 81"/>
              <a:gd name="T50" fmla="*/ 78 w 108"/>
              <a:gd name="T51" fmla="*/ 42 h 81"/>
              <a:gd name="T52" fmla="*/ 75 w 108"/>
              <a:gd name="T53" fmla="*/ 37 h 81"/>
              <a:gd name="T54" fmla="*/ 73 w 108"/>
              <a:gd name="T55" fmla="*/ 27 h 81"/>
              <a:gd name="T56" fmla="*/ 73 w 108"/>
              <a:gd name="T57" fmla="*/ 27 h 81"/>
              <a:gd name="T58" fmla="*/ 21 w 108"/>
              <a:gd name="T59" fmla="*/ 31 h 81"/>
              <a:gd name="T60" fmla="*/ 22 w 108"/>
              <a:gd name="T61" fmla="*/ 16 h 81"/>
              <a:gd name="T62" fmla="*/ 46 w 108"/>
              <a:gd name="T63" fmla="*/ 16 h 81"/>
              <a:gd name="T64" fmla="*/ 47 w 108"/>
              <a:gd name="T65" fmla="*/ 31 h 81"/>
              <a:gd name="T66" fmla="*/ 52 w 108"/>
              <a:gd name="T67" fmla="*/ 25 h 81"/>
              <a:gd name="T68" fmla="*/ 50 w 108"/>
              <a:gd name="T69" fmla="*/ 8 h 81"/>
              <a:gd name="T70" fmla="*/ 19 w 108"/>
              <a:gd name="T71" fmla="*/ 7 h 81"/>
              <a:gd name="T72" fmla="*/ 18 w 108"/>
              <a:gd name="T73" fmla="*/ 28 h 81"/>
              <a:gd name="T74" fmla="*/ 21 w 108"/>
              <a:gd name="T75" fmla="*/ 3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8" h="81">
                <a:moveTo>
                  <a:pt x="3" y="54"/>
                </a:moveTo>
                <a:cubicBezTo>
                  <a:pt x="9" y="52"/>
                  <a:pt x="15" y="49"/>
                  <a:pt x="21" y="47"/>
                </a:cubicBezTo>
                <a:cubicBezTo>
                  <a:pt x="22" y="46"/>
                  <a:pt x="24" y="45"/>
                  <a:pt x="25" y="44"/>
                </a:cubicBezTo>
                <a:cubicBezTo>
                  <a:pt x="35" y="62"/>
                  <a:pt x="35" y="62"/>
                  <a:pt x="35" y="62"/>
                </a:cubicBezTo>
                <a:cubicBezTo>
                  <a:pt x="43" y="44"/>
                  <a:pt x="43" y="44"/>
                  <a:pt x="43" y="44"/>
                </a:cubicBezTo>
                <a:cubicBezTo>
                  <a:pt x="45" y="45"/>
                  <a:pt x="46" y="46"/>
                  <a:pt x="48" y="47"/>
                </a:cubicBezTo>
                <a:cubicBezTo>
                  <a:pt x="60" y="52"/>
                  <a:pt x="60" y="52"/>
                  <a:pt x="60" y="52"/>
                </a:cubicBezTo>
                <a:cubicBezTo>
                  <a:pt x="60" y="51"/>
                  <a:pt x="60" y="51"/>
                  <a:pt x="60" y="51"/>
                </a:cubicBezTo>
                <a:cubicBezTo>
                  <a:pt x="65" y="49"/>
                  <a:pt x="69" y="47"/>
                  <a:pt x="72" y="47"/>
                </a:cubicBezTo>
                <a:cubicBezTo>
                  <a:pt x="74" y="53"/>
                  <a:pt x="78" y="57"/>
                  <a:pt x="83" y="61"/>
                </a:cubicBezTo>
                <a:cubicBezTo>
                  <a:pt x="89" y="57"/>
                  <a:pt x="93" y="52"/>
                  <a:pt x="96" y="47"/>
                </a:cubicBezTo>
                <a:cubicBezTo>
                  <a:pt x="98" y="47"/>
                  <a:pt x="102" y="48"/>
                  <a:pt x="105" y="49"/>
                </a:cubicBezTo>
                <a:cubicBezTo>
                  <a:pt x="108" y="54"/>
                  <a:pt x="108" y="65"/>
                  <a:pt x="108" y="72"/>
                </a:cubicBezTo>
                <a:cubicBezTo>
                  <a:pt x="69" y="72"/>
                  <a:pt x="69" y="72"/>
                  <a:pt x="69" y="72"/>
                </a:cubicBezTo>
                <a:cubicBezTo>
                  <a:pt x="70" y="75"/>
                  <a:pt x="70" y="78"/>
                  <a:pt x="69" y="81"/>
                </a:cubicBezTo>
                <a:cubicBezTo>
                  <a:pt x="46" y="81"/>
                  <a:pt x="23" y="81"/>
                  <a:pt x="0" y="81"/>
                </a:cubicBezTo>
                <a:cubicBezTo>
                  <a:pt x="0" y="68"/>
                  <a:pt x="0" y="59"/>
                  <a:pt x="3" y="54"/>
                </a:cubicBezTo>
                <a:close/>
                <a:moveTo>
                  <a:pt x="73" y="27"/>
                </a:moveTo>
                <a:cubicBezTo>
                  <a:pt x="79" y="28"/>
                  <a:pt x="89" y="27"/>
                  <a:pt x="93" y="25"/>
                </a:cubicBezTo>
                <a:cubicBezTo>
                  <a:pt x="93" y="27"/>
                  <a:pt x="93" y="33"/>
                  <a:pt x="92" y="37"/>
                </a:cubicBezTo>
                <a:cubicBezTo>
                  <a:pt x="91" y="39"/>
                  <a:pt x="90" y="41"/>
                  <a:pt x="88" y="42"/>
                </a:cubicBezTo>
                <a:cubicBezTo>
                  <a:pt x="99" y="42"/>
                  <a:pt x="99" y="42"/>
                  <a:pt x="99" y="42"/>
                </a:cubicBezTo>
                <a:cubicBezTo>
                  <a:pt x="99" y="42"/>
                  <a:pt x="98" y="34"/>
                  <a:pt x="98" y="32"/>
                </a:cubicBezTo>
                <a:cubicBezTo>
                  <a:pt x="102" y="3"/>
                  <a:pt x="64" y="3"/>
                  <a:pt x="69" y="32"/>
                </a:cubicBezTo>
                <a:cubicBezTo>
                  <a:pt x="69" y="34"/>
                  <a:pt x="68" y="42"/>
                  <a:pt x="68" y="42"/>
                </a:cubicBezTo>
                <a:cubicBezTo>
                  <a:pt x="78" y="42"/>
                  <a:pt x="78" y="42"/>
                  <a:pt x="78" y="42"/>
                </a:cubicBezTo>
                <a:cubicBezTo>
                  <a:pt x="77" y="41"/>
                  <a:pt x="76" y="39"/>
                  <a:pt x="75" y="37"/>
                </a:cubicBezTo>
                <a:cubicBezTo>
                  <a:pt x="73" y="34"/>
                  <a:pt x="73" y="30"/>
                  <a:pt x="73" y="27"/>
                </a:cubicBezTo>
                <a:cubicBezTo>
                  <a:pt x="73" y="27"/>
                  <a:pt x="73" y="27"/>
                  <a:pt x="73" y="27"/>
                </a:cubicBezTo>
                <a:close/>
                <a:moveTo>
                  <a:pt x="21" y="31"/>
                </a:moveTo>
                <a:cubicBezTo>
                  <a:pt x="21" y="25"/>
                  <a:pt x="21" y="21"/>
                  <a:pt x="22" y="16"/>
                </a:cubicBezTo>
                <a:cubicBezTo>
                  <a:pt x="29" y="12"/>
                  <a:pt x="37" y="18"/>
                  <a:pt x="46" y="16"/>
                </a:cubicBezTo>
                <a:cubicBezTo>
                  <a:pt x="47" y="20"/>
                  <a:pt x="48" y="25"/>
                  <a:pt x="47" y="31"/>
                </a:cubicBezTo>
                <a:cubicBezTo>
                  <a:pt x="47" y="31"/>
                  <a:pt x="51" y="28"/>
                  <a:pt x="52" y="25"/>
                </a:cubicBezTo>
                <a:cubicBezTo>
                  <a:pt x="52" y="22"/>
                  <a:pt x="51" y="10"/>
                  <a:pt x="50" y="8"/>
                </a:cubicBezTo>
                <a:cubicBezTo>
                  <a:pt x="45" y="0"/>
                  <a:pt x="25" y="0"/>
                  <a:pt x="19" y="7"/>
                </a:cubicBezTo>
                <a:cubicBezTo>
                  <a:pt x="18" y="9"/>
                  <a:pt x="16" y="25"/>
                  <a:pt x="18" y="28"/>
                </a:cubicBezTo>
                <a:cubicBezTo>
                  <a:pt x="19" y="30"/>
                  <a:pt x="21" y="31"/>
                  <a:pt x="21" y="31"/>
                </a:cubicBez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44" name="图片 27"/>
          <p:cNvSpPr>
            <a:spLocks noEditPoints="1"/>
          </p:cNvSpPr>
          <p:nvPr/>
        </p:nvSpPr>
        <p:spPr bwMode="auto">
          <a:xfrm>
            <a:off x="5308461" y="3504628"/>
            <a:ext cx="181321" cy="217980"/>
          </a:xfrm>
          <a:custGeom>
            <a:avLst/>
            <a:gdLst>
              <a:gd name="T0" fmla="*/ 39 w 77"/>
              <a:gd name="T1" fmla="*/ 12 h 93"/>
              <a:gd name="T2" fmla="*/ 46 w 77"/>
              <a:gd name="T3" fmla="*/ 12 h 93"/>
              <a:gd name="T4" fmla="*/ 45 w 77"/>
              <a:gd name="T5" fmla="*/ 10 h 93"/>
              <a:gd name="T6" fmla="*/ 43 w 77"/>
              <a:gd name="T7" fmla="*/ 9 h 93"/>
              <a:gd name="T8" fmla="*/ 34 w 77"/>
              <a:gd name="T9" fmla="*/ 9 h 93"/>
              <a:gd name="T10" fmla="*/ 32 w 77"/>
              <a:gd name="T11" fmla="*/ 10 h 93"/>
              <a:gd name="T12" fmla="*/ 31 w 77"/>
              <a:gd name="T13" fmla="*/ 12 h 93"/>
              <a:gd name="T14" fmla="*/ 31 w 77"/>
              <a:gd name="T15" fmla="*/ 23 h 93"/>
              <a:gd name="T16" fmla="*/ 22 w 77"/>
              <a:gd name="T17" fmla="*/ 23 h 93"/>
              <a:gd name="T18" fmla="*/ 22 w 77"/>
              <a:gd name="T19" fmla="*/ 12 h 93"/>
              <a:gd name="T20" fmla="*/ 26 w 77"/>
              <a:gd name="T21" fmla="*/ 4 h 93"/>
              <a:gd name="T22" fmla="*/ 34 w 77"/>
              <a:gd name="T23" fmla="*/ 0 h 93"/>
              <a:gd name="T24" fmla="*/ 43 w 77"/>
              <a:gd name="T25" fmla="*/ 0 h 93"/>
              <a:gd name="T26" fmla="*/ 52 w 77"/>
              <a:gd name="T27" fmla="*/ 4 h 93"/>
              <a:gd name="T28" fmla="*/ 55 w 77"/>
              <a:gd name="T29" fmla="*/ 12 h 93"/>
              <a:gd name="T30" fmla="*/ 55 w 77"/>
              <a:gd name="T31" fmla="*/ 23 h 93"/>
              <a:gd name="T32" fmla="*/ 46 w 77"/>
              <a:gd name="T33" fmla="*/ 23 h 93"/>
              <a:gd name="T34" fmla="*/ 46 w 77"/>
              <a:gd name="T35" fmla="*/ 21 h 93"/>
              <a:gd name="T36" fmla="*/ 39 w 77"/>
              <a:gd name="T37" fmla="*/ 20 h 93"/>
              <a:gd name="T38" fmla="*/ 34 w 77"/>
              <a:gd name="T39" fmla="*/ 20 h 93"/>
              <a:gd name="T40" fmla="*/ 34 w 77"/>
              <a:gd name="T41" fmla="*/ 12 h 93"/>
              <a:gd name="T42" fmla="*/ 39 w 77"/>
              <a:gd name="T43" fmla="*/ 12 h 93"/>
              <a:gd name="T44" fmla="*/ 17 w 77"/>
              <a:gd name="T45" fmla="*/ 37 h 93"/>
              <a:gd name="T46" fmla="*/ 25 w 77"/>
              <a:gd name="T47" fmla="*/ 38 h 93"/>
              <a:gd name="T48" fmla="*/ 26 w 77"/>
              <a:gd name="T49" fmla="*/ 79 h 93"/>
              <a:gd name="T50" fmla="*/ 18 w 77"/>
              <a:gd name="T51" fmla="*/ 77 h 93"/>
              <a:gd name="T52" fmla="*/ 17 w 77"/>
              <a:gd name="T53" fmla="*/ 37 h 93"/>
              <a:gd name="T54" fmla="*/ 35 w 77"/>
              <a:gd name="T55" fmla="*/ 38 h 93"/>
              <a:gd name="T56" fmla="*/ 43 w 77"/>
              <a:gd name="T57" fmla="*/ 38 h 93"/>
              <a:gd name="T58" fmla="*/ 43 w 77"/>
              <a:gd name="T59" fmla="*/ 79 h 93"/>
              <a:gd name="T60" fmla="*/ 35 w 77"/>
              <a:gd name="T61" fmla="*/ 79 h 93"/>
              <a:gd name="T62" fmla="*/ 35 w 77"/>
              <a:gd name="T63" fmla="*/ 38 h 93"/>
              <a:gd name="T64" fmla="*/ 61 w 77"/>
              <a:gd name="T65" fmla="*/ 37 h 93"/>
              <a:gd name="T66" fmla="*/ 52 w 77"/>
              <a:gd name="T67" fmla="*/ 38 h 93"/>
              <a:gd name="T68" fmla="*/ 52 w 77"/>
              <a:gd name="T69" fmla="*/ 79 h 93"/>
              <a:gd name="T70" fmla="*/ 59 w 77"/>
              <a:gd name="T71" fmla="*/ 77 h 93"/>
              <a:gd name="T72" fmla="*/ 61 w 77"/>
              <a:gd name="T73" fmla="*/ 37 h 93"/>
              <a:gd name="T74" fmla="*/ 4 w 77"/>
              <a:gd name="T75" fmla="*/ 30 h 93"/>
              <a:gd name="T76" fmla="*/ 7 w 77"/>
              <a:gd name="T77" fmla="*/ 76 h 93"/>
              <a:gd name="T78" fmla="*/ 4 w 77"/>
              <a:gd name="T79" fmla="*/ 81 h 93"/>
              <a:gd name="T80" fmla="*/ 17 w 77"/>
              <a:gd name="T81" fmla="*/ 91 h 93"/>
              <a:gd name="T82" fmla="*/ 39 w 77"/>
              <a:gd name="T83" fmla="*/ 93 h 93"/>
              <a:gd name="T84" fmla="*/ 61 w 77"/>
              <a:gd name="T85" fmla="*/ 91 h 93"/>
              <a:gd name="T86" fmla="*/ 73 w 77"/>
              <a:gd name="T87" fmla="*/ 81 h 93"/>
              <a:gd name="T88" fmla="*/ 71 w 77"/>
              <a:gd name="T89" fmla="*/ 76 h 93"/>
              <a:gd name="T90" fmla="*/ 73 w 77"/>
              <a:gd name="T91" fmla="*/ 30 h 93"/>
              <a:gd name="T92" fmla="*/ 77 w 77"/>
              <a:gd name="T93" fmla="*/ 23 h 93"/>
              <a:gd name="T94" fmla="*/ 64 w 77"/>
              <a:gd name="T95" fmla="*/ 14 h 93"/>
              <a:gd name="T96" fmla="*/ 59 w 77"/>
              <a:gd name="T97" fmla="*/ 13 h 93"/>
              <a:gd name="T98" fmla="*/ 59 w 77"/>
              <a:gd name="T99" fmla="*/ 22 h 93"/>
              <a:gd name="T100" fmla="*/ 62 w 77"/>
              <a:gd name="T101" fmla="*/ 22 h 93"/>
              <a:gd name="T102" fmla="*/ 66 w 77"/>
              <a:gd name="T103" fmla="*/ 23 h 93"/>
              <a:gd name="T104" fmla="*/ 62 w 77"/>
              <a:gd name="T105" fmla="*/ 24 h 93"/>
              <a:gd name="T106" fmla="*/ 39 w 77"/>
              <a:gd name="T107" fmla="*/ 27 h 93"/>
              <a:gd name="T108" fmla="*/ 15 w 77"/>
              <a:gd name="T109" fmla="*/ 24 h 93"/>
              <a:gd name="T110" fmla="*/ 11 w 77"/>
              <a:gd name="T111" fmla="*/ 23 h 93"/>
              <a:gd name="T112" fmla="*/ 15 w 77"/>
              <a:gd name="T113" fmla="*/ 22 h 93"/>
              <a:gd name="T114" fmla="*/ 18 w 77"/>
              <a:gd name="T115" fmla="*/ 22 h 93"/>
              <a:gd name="T116" fmla="*/ 18 w 77"/>
              <a:gd name="T117" fmla="*/ 13 h 93"/>
              <a:gd name="T118" fmla="*/ 14 w 77"/>
              <a:gd name="T119" fmla="*/ 14 h 93"/>
              <a:gd name="T120" fmla="*/ 0 w 77"/>
              <a:gd name="T121" fmla="*/ 23 h 93"/>
              <a:gd name="T122" fmla="*/ 4 w 77"/>
              <a:gd name="T123" fmla="*/ 3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7" h="93">
                <a:moveTo>
                  <a:pt x="39" y="12"/>
                </a:moveTo>
                <a:cubicBezTo>
                  <a:pt x="41" y="12"/>
                  <a:pt x="44" y="12"/>
                  <a:pt x="46" y="12"/>
                </a:cubicBezTo>
                <a:cubicBezTo>
                  <a:pt x="46" y="11"/>
                  <a:pt x="46" y="10"/>
                  <a:pt x="45" y="10"/>
                </a:cubicBezTo>
                <a:cubicBezTo>
                  <a:pt x="45" y="9"/>
                  <a:pt x="44" y="9"/>
                  <a:pt x="43" y="9"/>
                </a:cubicBezTo>
                <a:cubicBezTo>
                  <a:pt x="34" y="9"/>
                  <a:pt x="34" y="9"/>
                  <a:pt x="34" y="9"/>
                </a:cubicBezTo>
                <a:cubicBezTo>
                  <a:pt x="33" y="9"/>
                  <a:pt x="32" y="9"/>
                  <a:pt x="32" y="10"/>
                </a:cubicBezTo>
                <a:cubicBezTo>
                  <a:pt x="31" y="10"/>
                  <a:pt x="31" y="11"/>
                  <a:pt x="31" y="12"/>
                </a:cubicBezTo>
                <a:cubicBezTo>
                  <a:pt x="31" y="23"/>
                  <a:pt x="31" y="23"/>
                  <a:pt x="31" y="23"/>
                </a:cubicBezTo>
                <a:cubicBezTo>
                  <a:pt x="22" y="23"/>
                  <a:pt x="22" y="23"/>
                  <a:pt x="22" y="23"/>
                </a:cubicBezTo>
                <a:cubicBezTo>
                  <a:pt x="22" y="12"/>
                  <a:pt x="22" y="12"/>
                  <a:pt x="22" y="12"/>
                </a:cubicBezTo>
                <a:cubicBezTo>
                  <a:pt x="22" y="9"/>
                  <a:pt x="23" y="6"/>
                  <a:pt x="26" y="4"/>
                </a:cubicBezTo>
                <a:cubicBezTo>
                  <a:pt x="28" y="2"/>
                  <a:pt x="31" y="0"/>
                  <a:pt x="34" y="0"/>
                </a:cubicBezTo>
                <a:cubicBezTo>
                  <a:pt x="43" y="0"/>
                  <a:pt x="43" y="0"/>
                  <a:pt x="43" y="0"/>
                </a:cubicBezTo>
                <a:cubicBezTo>
                  <a:pt x="47" y="0"/>
                  <a:pt x="49" y="2"/>
                  <a:pt x="52" y="4"/>
                </a:cubicBezTo>
                <a:cubicBezTo>
                  <a:pt x="54" y="6"/>
                  <a:pt x="55" y="9"/>
                  <a:pt x="55" y="12"/>
                </a:cubicBezTo>
                <a:cubicBezTo>
                  <a:pt x="55" y="23"/>
                  <a:pt x="55" y="23"/>
                  <a:pt x="55" y="23"/>
                </a:cubicBezTo>
                <a:cubicBezTo>
                  <a:pt x="46" y="23"/>
                  <a:pt x="46" y="23"/>
                  <a:pt x="46" y="23"/>
                </a:cubicBezTo>
                <a:cubicBezTo>
                  <a:pt x="46" y="21"/>
                  <a:pt x="46" y="21"/>
                  <a:pt x="46" y="21"/>
                </a:cubicBezTo>
                <a:cubicBezTo>
                  <a:pt x="44" y="20"/>
                  <a:pt x="41" y="20"/>
                  <a:pt x="39" y="20"/>
                </a:cubicBezTo>
                <a:cubicBezTo>
                  <a:pt x="36" y="20"/>
                  <a:pt x="36" y="20"/>
                  <a:pt x="34" y="20"/>
                </a:cubicBezTo>
                <a:cubicBezTo>
                  <a:pt x="34" y="12"/>
                  <a:pt x="34" y="12"/>
                  <a:pt x="34" y="12"/>
                </a:cubicBezTo>
                <a:cubicBezTo>
                  <a:pt x="36" y="12"/>
                  <a:pt x="36" y="12"/>
                  <a:pt x="39" y="12"/>
                </a:cubicBezTo>
                <a:close/>
                <a:moveTo>
                  <a:pt x="17" y="37"/>
                </a:moveTo>
                <a:cubicBezTo>
                  <a:pt x="25" y="38"/>
                  <a:pt x="25" y="38"/>
                  <a:pt x="25" y="38"/>
                </a:cubicBezTo>
                <a:cubicBezTo>
                  <a:pt x="26" y="79"/>
                  <a:pt x="26" y="79"/>
                  <a:pt x="26" y="79"/>
                </a:cubicBezTo>
                <a:cubicBezTo>
                  <a:pt x="18" y="77"/>
                  <a:pt x="18" y="77"/>
                  <a:pt x="18" y="77"/>
                </a:cubicBezTo>
                <a:cubicBezTo>
                  <a:pt x="17" y="37"/>
                  <a:pt x="17" y="37"/>
                  <a:pt x="17" y="37"/>
                </a:cubicBezTo>
                <a:close/>
                <a:moveTo>
                  <a:pt x="35" y="38"/>
                </a:moveTo>
                <a:cubicBezTo>
                  <a:pt x="43" y="38"/>
                  <a:pt x="43" y="38"/>
                  <a:pt x="43" y="38"/>
                </a:cubicBezTo>
                <a:cubicBezTo>
                  <a:pt x="43" y="79"/>
                  <a:pt x="43" y="79"/>
                  <a:pt x="43" y="79"/>
                </a:cubicBezTo>
                <a:cubicBezTo>
                  <a:pt x="35" y="79"/>
                  <a:pt x="35" y="79"/>
                  <a:pt x="35" y="79"/>
                </a:cubicBezTo>
                <a:cubicBezTo>
                  <a:pt x="35" y="38"/>
                  <a:pt x="35" y="38"/>
                  <a:pt x="35" y="38"/>
                </a:cubicBezTo>
                <a:close/>
                <a:moveTo>
                  <a:pt x="61" y="37"/>
                </a:moveTo>
                <a:cubicBezTo>
                  <a:pt x="52" y="38"/>
                  <a:pt x="52" y="38"/>
                  <a:pt x="52" y="38"/>
                </a:cubicBezTo>
                <a:cubicBezTo>
                  <a:pt x="52" y="79"/>
                  <a:pt x="52" y="79"/>
                  <a:pt x="52" y="79"/>
                </a:cubicBezTo>
                <a:cubicBezTo>
                  <a:pt x="59" y="77"/>
                  <a:pt x="59" y="77"/>
                  <a:pt x="59" y="77"/>
                </a:cubicBezTo>
                <a:cubicBezTo>
                  <a:pt x="61" y="37"/>
                  <a:pt x="61" y="37"/>
                  <a:pt x="61" y="37"/>
                </a:cubicBezTo>
                <a:close/>
                <a:moveTo>
                  <a:pt x="4" y="30"/>
                </a:moveTo>
                <a:cubicBezTo>
                  <a:pt x="7" y="76"/>
                  <a:pt x="7" y="76"/>
                  <a:pt x="7" y="76"/>
                </a:cubicBezTo>
                <a:cubicBezTo>
                  <a:pt x="5" y="78"/>
                  <a:pt x="4" y="79"/>
                  <a:pt x="4" y="81"/>
                </a:cubicBezTo>
                <a:cubicBezTo>
                  <a:pt x="4" y="86"/>
                  <a:pt x="9" y="89"/>
                  <a:pt x="17" y="91"/>
                </a:cubicBezTo>
                <a:cubicBezTo>
                  <a:pt x="22" y="92"/>
                  <a:pt x="30" y="93"/>
                  <a:pt x="39" y="93"/>
                </a:cubicBezTo>
                <a:cubicBezTo>
                  <a:pt x="47" y="93"/>
                  <a:pt x="55" y="92"/>
                  <a:pt x="61" y="91"/>
                </a:cubicBezTo>
                <a:cubicBezTo>
                  <a:pt x="68" y="89"/>
                  <a:pt x="73" y="86"/>
                  <a:pt x="73" y="81"/>
                </a:cubicBezTo>
                <a:cubicBezTo>
                  <a:pt x="73" y="80"/>
                  <a:pt x="72" y="78"/>
                  <a:pt x="71" y="76"/>
                </a:cubicBezTo>
                <a:cubicBezTo>
                  <a:pt x="73" y="30"/>
                  <a:pt x="73" y="30"/>
                  <a:pt x="73" y="30"/>
                </a:cubicBezTo>
                <a:cubicBezTo>
                  <a:pt x="75" y="28"/>
                  <a:pt x="77" y="26"/>
                  <a:pt x="77" y="23"/>
                </a:cubicBezTo>
                <a:cubicBezTo>
                  <a:pt x="77" y="19"/>
                  <a:pt x="72" y="16"/>
                  <a:pt x="64" y="14"/>
                </a:cubicBezTo>
                <a:cubicBezTo>
                  <a:pt x="62" y="14"/>
                  <a:pt x="60" y="13"/>
                  <a:pt x="59" y="13"/>
                </a:cubicBezTo>
                <a:cubicBezTo>
                  <a:pt x="59" y="22"/>
                  <a:pt x="59" y="22"/>
                  <a:pt x="59" y="22"/>
                </a:cubicBezTo>
                <a:cubicBezTo>
                  <a:pt x="60" y="22"/>
                  <a:pt x="61" y="22"/>
                  <a:pt x="62" y="22"/>
                </a:cubicBezTo>
                <a:cubicBezTo>
                  <a:pt x="66" y="23"/>
                  <a:pt x="66" y="23"/>
                  <a:pt x="66" y="23"/>
                </a:cubicBezTo>
                <a:cubicBezTo>
                  <a:pt x="66" y="24"/>
                  <a:pt x="66" y="24"/>
                  <a:pt x="62" y="24"/>
                </a:cubicBezTo>
                <a:cubicBezTo>
                  <a:pt x="56" y="26"/>
                  <a:pt x="48" y="27"/>
                  <a:pt x="39" y="27"/>
                </a:cubicBezTo>
                <a:cubicBezTo>
                  <a:pt x="29" y="27"/>
                  <a:pt x="21" y="26"/>
                  <a:pt x="15" y="24"/>
                </a:cubicBezTo>
                <a:cubicBezTo>
                  <a:pt x="11" y="24"/>
                  <a:pt x="11" y="24"/>
                  <a:pt x="11" y="23"/>
                </a:cubicBezTo>
                <a:cubicBezTo>
                  <a:pt x="11" y="23"/>
                  <a:pt x="11" y="23"/>
                  <a:pt x="15" y="22"/>
                </a:cubicBezTo>
                <a:cubicBezTo>
                  <a:pt x="17" y="22"/>
                  <a:pt x="17" y="22"/>
                  <a:pt x="18" y="22"/>
                </a:cubicBezTo>
                <a:cubicBezTo>
                  <a:pt x="18" y="13"/>
                  <a:pt x="18" y="13"/>
                  <a:pt x="18" y="13"/>
                </a:cubicBezTo>
                <a:cubicBezTo>
                  <a:pt x="16" y="14"/>
                  <a:pt x="15" y="14"/>
                  <a:pt x="14" y="14"/>
                </a:cubicBezTo>
                <a:cubicBezTo>
                  <a:pt x="5" y="16"/>
                  <a:pt x="0" y="19"/>
                  <a:pt x="0" y="23"/>
                </a:cubicBezTo>
                <a:cubicBezTo>
                  <a:pt x="0" y="26"/>
                  <a:pt x="2" y="28"/>
                  <a:pt x="4" y="30"/>
                </a:cubicBez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45" name="图片 28"/>
          <p:cNvSpPr>
            <a:spLocks noEditPoints="1"/>
          </p:cNvSpPr>
          <p:nvPr/>
        </p:nvSpPr>
        <p:spPr bwMode="auto">
          <a:xfrm>
            <a:off x="4406813" y="2641625"/>
            <a:ext cx="219962" cy="229870"/>
          </a:xfrm>
          <a:custGeom>
            <a:avLst/>
            <a:gdLst>
              <a:gd name="T0" fmla="*/ 81 w 94"/>
              <a:gd name="T1" fmla="*/ 57 h 98"/>
              <a:gd name="T2" fmla="*/ 81 w 94"/>
              <a:gd name="T3" fmla="*/ 95 h 98"/>
              <a:gd name="T4" fmla="*/ 81 w 94"/>
              <a:gd name="T5" fmla="*/ 98 h 98"/>
              <a:gd name="T6" fmla="*/ 78 w 94"/>
              <a:gd name="T7" fmla="*/ 98 h 98"/>
              <a:gd name="T8" fmla="*/ 67 w 94"/>
              <a:gd name="T9" fmla="*/ 98 h 98"/>
              <a:gd name="T10" fmla="*/ 67 w 94"/>
              <a:gd name="T11" fmla="*/ 68 h 98"/>
              <a:gd name="T12" fmla="*/ 62 w 94"/>
              <a:gd name="T13" fmla="*/ 64 h 98"/>
              <a:gd name="T14" fmla="*/ 49 w 94"/>
              <a:gd name="T15" fmla="*/ 64 h 98"/>
              <a:gd name="T16" fmla="*/ 45 w 94"/>
              <a:gd name="T17" fmla="*/ 68 h 98"/>
              <a:gd name="T18" fmla="*/ 45 w 94"/>
              <a:gd name="T19" fmla="*/ 98 h 98"/>
              <a:gd name="T20" fmla="*/ 15 w 94"/>
              <a:gd name="T21" fmla="*/ 98 h 98"/>
              <a:gd name="T22" fmla="*/ 12 w 94"/>
              <a:gd name="T23" fmla="*/ 98 h 98"/>
              <a:gd name="T24" fmla="*/ 12 w 94"/>
              <a:gd name="T25" fmla="*/ 95 h 98"/>
              <a:gd name="T26" fmla="*/ 12 w 94"/>
              <a:gd name="T27" fmla="*/ 57 h 98"/>
              <a:gd name="T28" fmla="*/ 3 w 94"/>
              <a:gd name="T29" fmla="*/ 57 h 98"/>
              <a:gd name="T30" fmla="*/ 0 w 94"/>
              <a:gd name="T31" fmla="*/ 50 h 98"/>
              <a:gd name="T32" fmla="*/ 44 w 94"/>
              <a:gd name="T33" fmla="*/ 3 h 98"/>
              <a:gd name="T34" fmla="*/ 47 w 94"/>
              <a:gd name="T35" fmla="*/ 0 h 98"/>
              <a:gd name="T36" fmla="*/ 50 w 94"/>
              <a:gd name="T37" fmla="*/ 3 h 98"/>
              <a:gd name="T38" fmla="*/ 94 w 94"/>
              <a:gd name="T39" fmla="*/ 50 h 98"/>
              <a:gd name="T40" fmla="*/ 90 w 94"/>
              <a:gd name="T41" fmla="*/ 57 h 98"/>
              <a:gd name="T42" fmla="*/ 81 w 94"/>
              <a:gd name="T43" fmla="*/ 57 h 98"/>
              <a:gd name="T44" fmla="*/ 74 w 94"/>
              <a:gd name="T45" fmla="*/ 8 h 98"/>
              <a:gd name="T46" fmla="*/ 77 w 94"/>
              <a:gd name="T47" fmla="*/ 8 h 98"/>
              <a:gd name="T48" fmla="*/ 77 w 94"/>
              <a:gd name="T49" fmla="*/ 2 h 98"/>
              <a:gd name="T50" fmla="*/ 61 w 94"/>
              <a:gd name="T51" fmla="*/ 2 h 98"/>
              <a:gd name="T52" fmla="*/ 61 w 94"/>
              <a:gd name="T53" fmla="*/ 8 h 98"/>
              <a:gd name="T54" fmla="*/ 64 w 94"/>
              <a:gd name="T55" fmla="*/ 8 h 98"/>
              <a:gd name="T56" fmla="*/ 64 w 94"/>
              <a:gd name="T57" fmla="*/ 13 h 98"/>
              <a:gd name="T58" fmla="*/ 74 w 94"/>
              <a:gd name="T59" fmla="*/ 25 h 98"/>
              <a:gd name="T60" fmla="*/ 74 w 94"/>
              <a:gd name="T61" fmla="*/ 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98">
                <a:moveTo>
                  <a:pt x="81" y="57"/>
                </a:moveTo>
                <a:cubicBezTo>
                  <a:pt x="81" y="95"/>
                  <a:pt x="81" y="95"/>
                  <a:pt x="81" y="95"/>
                </a:cubicBezTo>
                <a:cubicBezTo>
                  <a:pt x="81" y="98"/>
                  <a:pt x="81" y="98"/>
                  <a:pt x="81" y="98"/>
                </a:cubicBezTo>
                <a:cubicBezTo>
                  <a:pt x="78" y="98"/>
                  <a:pt x="78" y="98"/>
                  <a:pt x="78" y="98"/>
                </a:cubicBezTo>
                <a:cubicBezTo>
                  <a:pt x="67" y="98"/>
                  <a:pt x="67" y="98"/>
                  <a:pt x="67" y="98"/>
                </a:cubicBezTo>
                <a:cubicBezTo>
                  <a:pt x="67" y="68"/>
                  <a:pt x="67" y="68"/>
                  <a:pt x="67" y="68"/>
                </a:cubicBezTo>
                <a:cubicBezTo>
                  <a:pt x="67" y="66"/>
                  <a:pt x="65" y="64"/>
                  <a:pt x="62" y="64"/>
                </a:cubicBezTo>
                <a:cubicBezTo>
                  <a:pt x="49" y="64"/>
                  <a:pt x="49" y="64"/>
                  <a:pt x="49" y="64"/>
                </a:cubicBezTo>
                <a:cubicBezTo>
                  <a:pt x="47" y="64"/>
                  <a:pt x="45" y="66"/>
                  <a:pt x="45" y="68"/>
                </a:cubicBezTo>
                <a:cubicBezTo>
                  <a:pt x="45" y="98"/>
                  <a:pt x="45" y="98"/>
                  <a:pt x="45" y="98"/>
                </a:cubicBezTo>
                <a:cubicBezTo>
                  <a:pt x="15" y="98"/>
                  <a:pt x="15" y="98"/>
                  <a:pt x="15" y="98"/>
                </a:cubicBezTo>
                <a:cubicBezTo>
                  <a:pt x="12" y="98"/>
                  <a:pt x="12" y="98"/>
                  <a:pt x="12" y="98"/>
                </a:cubicBezTo>
                <a:cubicBezTo>
                  <a:pt x="12" y="95"/>
                  <a:pt x="12" y="95"/>
                  <a:pt x="12" y="95"/>
                </a:cubicBezTo>
                <a:cubicBezTo>
                  <a:pt x="12" y="57"/>
                  <a:pt x="12" y="57"/>
                  <a:pt x="12" y="57"/>
                </a:cubicBezTo>
                <a:cubicBezTo>
                  <a:pt x="3" y="57"/>
                  <a:pt x="3" y="57"/>
                  <a:pt x="3" y="57"/>
                </a:cubicBezTo>
                <a:cubicBezTo>
                  <a:pt x="0" y="50"/>
                  <a:pt x="0" y="50"/>
                  <a:pt x="0" y="50"/>
                </a:cubicBezTo>
                <a:cubicBezTo>
                  <a:pt x="44" y="3"/>
                  <a:pt x="44" y="3"/>
                  <a:pt x="44" y="3"/>
                </a:cubicBezTo>
                <a:cubicBezTo>
                  <a:pt x="47" y="0"/>
                  <a:pt x="47" y="0"/>
                  <a:pt x="47" y="0"/>
                </a:cubicBezTo>
                <a:cubicBezTo>
                  <a:pt x="50" y="3"/>
                  <a:pt x="50" y="3"/>
                  <a:pt x="50" y="3"/>
                </a:cubicBezTo>
                <a:cubicBezTo>
                  <a:pt x="94" y="50"/>
                  <a:pt x="94" y="50"/>
                  <a:pt x="94" y="50"/>
                </a:cubicBezTo>
                <a:cubicBezTo>
                  <a:pt x="90" y="57"/>
                  <a:pt x="90" y="57"/>
                  <a:pt x="90" y="57"/>
                </a:cubicBezTo>
                <a:cubicBezTo>
                  <a:pt x="81" y="57"/>
                  <a:pt x="81" y="57"/>
                  <a:pt x="81" y="57"/>
                </a:cubicBezTo>
                <a:close/>
                <a:moveTo>
                  <a:pt x="74" y="8"/>
                </a:moveTo>
                <a:cubicBezTo>
                  <a:pt x="77" y="8"/>
                  <a:pt x="77" y="8"/>
                  <a:pt x="77" y="8"/>
                </a:cubicBezTo>
                <a:cubicBezTo>
                  <a:pt x="77" y="2"/>
                  <a:pt x="77" y="2"/>
                  <a:pt x="77" y="2"/>
                </a:cubicBezTo>
                <a:cubicBezTo>
                  <a:pt x="61" y="2"/>
                  <a:pt x="61" y="2"/>
                  <a:pt x="61" y="2"/>
                </a:cubicBezTo>
                <a:cubicBezTo>
                  <a:pt x="61" y="8"/>
                  <a:pt x="61" y="8"/>
                  <a:pt x="61" y="8"/>
                </a:cubicBezTo>
                <a:cubicBezTo>
                  <a:pt x="64" y="8"/>
                  <a:pt x="64" y="8"/>
                  <a:pt x="64" y="8"/>
                </a:cubicBezTo>
                <a:cubicBezTo>
                  <a:pt x="64" y="13"/>
                  <a:pt x="64" y="13"/>
                  <a:pt x="64" y="13"/>
                </a:cubicBezTo>
                <a:cubicBezTo>
                  <a:pt x="74" y="25"/>
                  <a:pt x="74" y="25"/>
                  <a:pt x="74" y="25"/>
                </a:cubicBezTo>
                <a:lnTo>
                  <a:pt x="74" y="8"/>
                </a:ln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46" name="图片 29"/>
          <p:cNvSpPr>
            <a:spLocks noEditPoints="1"/>
          </p:cNvSpPr>
          <p:nvPr/>
        </p:nvSpPr>
        <p:spPr bwMode="auto">
          <a:xfrm>
            <a:off x="4835840" y="3073622"/>
            <a:ext cx="231852" cy="240770"/>
          </a:xfrm>
          <a:custGeom>
            <a:avLst/>
            <a:gdLst>
              <a:gd name="T0" fmla="*/ 13 w 99"/>
              <a:gd name="T1" fmla="*/ 34 h 103"/>
              <a:gd name="T2" fmla="*/ 14 w 99"/>
              <a:gd name="T3" fmla="*/ 48 h 103"/>
              <a:gd name="T4" fmla="*/ 15 w 99"/>
              <a:gd name="T5" fmla="*/ 2 h 103"/>
              <a:gd name="T6" fmla="*/ 18 w 99"/>
              <a:gd name="T7" fmla="*/ 0 h 103"/>
              <a:gd name="T8" fmla="*/ 65 w 99"/>
              <a:gd name="T9" fmla="*/ 0 h 103"/>
              <a:gd name="T10" fmla="*/ 83 w 99"/>
              <a:gd name="T11" fmla="*/ 9 h 103"/>
              <a:gd name="T12" fmla="*/ 84 w 99"/>
              <a:gd name="T13" fmla="*/ 11 h 103"/>
              <a:gd name="T14" fmla="*/ 85 w 99"/>
              <a:gd name="T15" fmla="*/ 48 h 103"/>
              <a:gd name="T16" fmla="*/ 87 w 99"/>
              <a:gd name="T17" fmla="*/ 34 h 103"/>
              <a:gd name="T18" fmla="*/ 96 w 99"/>
              <a:gd name="T19" fmla="*/ 83 h 103"/>
              <a:gd name="T20" fmla="*/ 84 w 99"/>
              <a:gd name="T21" fmla="*/ 103 h 103"/>
              <a:gd name="T22" fmla="*/ 15 w 99"/>
              <a:gd name="T23" fmla="*/ 103 h 103"/>
              <a:gd name="T24" fmla="*/ 3 w 99"/>
              <a:gd name="T25" fmla="*/ 83 h 103"/>
              <a:gd name="T26" fmla="*/ 22 w 99"/>
              <a:gd name="T27" fmla="*/ 48 h 103"/>
              <a:gd name="T28" fmla="*/ 78 w 99"/>
              <a:gd name="T29" fmla="*/ 16 h 103"/>
              <a:gd name="T30" fmla="*/ 65 w 99"/>
              <a:gd name="T31" fmla="*/ 16 h 103"/>
              <a:gd name="T32" fmla="*/ 63 w 99"/>
              <a:gd name="T33" fmla="*/ 7 h 103"/>
              <a:gd name="T34" fmla="*/ 22 w 99"/>
              <a:gd name="T35" fmla="*/ 48 h 103"/>
              <a:gd name="T36" fmla="*/ 22 w 99"/>
              <a:gd name="T37" fmla="*/ 73 h 103"/>
              <a:gd name="T38" fmla="*/ 77 w 99"/>
              <a:gd name="T39" fmla="*/ 96 h 103"/>
              <a:gd name="T40" fmla="*/ 28 w 99"/>
              <a:gd name="T41" fmla="*/ 16 h 103"/>
              <a:gd name="T42" fmla="*/ 58 w 99"/>
              <a:gd name="T43" fmla="*/ 20 h 103"/>
              <a:gd name="T44" fmla="*/ 28 w 99"/>
              <a:gd name="T45" fmla="*/ 16 h 103"/>
              <a:gd name="T46" fmla="*/ 28 w 99"/>
              <a:gd name="T47" fmla="*/ 37 h 103"/>
              <a:gd name="T48" fmla="*/ 71 w 99"/>
              <a:gd name="T49" fmla="*/ 33 h 103"/>
              <a:gd name="T50" fmla="*/ 28 w 99"/>
              <a:gd name="T51" fmla="*/ 24 h 103"/>
              <a:gd name="T52" fmla="*/ 71 w 99"/>
              <a:gd name="T53" fmla="*/ 28 h 103"/>
              <a:gd name="T54" fmla="*/ 28 w 99"/>
              <a:gd name="T55" fmla="*/ 24 h 103"/>
              <a:gd name="T56" fmla="*/ 67 w 99"/>
              <a:gd name="T57" fmla="*/ 13 h 103"/>
              <a:gd name="T58" fmla="*/ 67 w 99"/>
              <a:gd name="T59" fmla="*/ 8 h 103"/>
              <a:gd name="T60" fmla="*/ 76 w 99"/>
              <a:gd name="T61" fmla="*/ 60 h 103"/>
              <a:gd name="T62" fmla="*/ 84 w 99"/>
              <a:gd name="T63" fmla="*/ 60 h 103"/>
              <a:gd name="T64" fmla="*/ 87 w 99"/>
              <a:gd name="T65" fmla="*/ 56 h 103"/>
              <a:gd name="T66" fmla="*/ 79 w 99"/>
              <a:gd name="T67" fmla="*/ 5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9" h="103">
                <a:moveTo>
                  <a:pt x="3" y="34"/>
                </a:moveTo>
                <a:cubicBezTo>
                  <a:pt x="13" y="34"/>
                  <a:pt x="13" y="34"/>
                  <a:pt x="13" y="34"/>
                </a:cubicBezTo>
                <a:cubicBezTo>
                  <a:pt x="13" y="48"/>
                  <a:pt x="13" y="48"/>
                  <a:pt x="13" y="48"/>
                </a:cubicBezTo>
                <a:cubicBezTo>
                  <a:pt x="14" y="48"/>
                  <a:pt x="14" y="48"/>
                  <a:pt x="14" y="48"/>
                </a:cubicBezTo>
                <a:cubicBezTo>
                  <a:pt x="15" y="48"/>
                  <a:pt x="15" y="48"/>
                  <a:pt x="15" y="48"/>
                </a:cubicBezTo>
                <a:cubicBezTo>
                  <a:pt x="15" y="2"/>
                  <a:pt x="15" y="2"/>
                  <a:pt x="15" y="2"/>
                </a:cubicBezTo>
                <a:cubicBezTo>
                  <a:pt x="15" y="0"/>
                  <a:pt x="15" y="0"/>
                  <a:pt x="15" y="0"/>
                </a:cubicBezTo>
                <a:cubicBezTo>
                  <a:pt x="18" y="0"/>
                  <a:pt x="18" y="0"/>
                  <a:pt x="18" y="0"/>
                </a:cubicBezTo>
                <a:cubicBezTo>
                  <a:pt x="65" y="0"/>
                  <a:pt x="65" y="0"/>
                  <a:pt x="65" y="0"/>
                </a:cubicBezTo>
                <a:cubicBezTo>
                  <a:pt x="65" y="0"/>
                  <a:pt x="65" y="0"/>
                  <a:pt x="65" y="0"/>
                </a:cubicBezTo>
                <a:cubicBezTo>
                  <a:pt x="66" y="0"/>
                  <a:pt x="66" y="0"/>
                  <a:pt x="66" y="0"/>
                </a:cubicBezTo>
                <a:cubicBezTo>
                  <a:pt x="83" y="9"/>
                  <a:pt x="83" y="9"/>
                  <a:pt x="83" y="9"/>
                </a:cubicBezTo>
                <a:cubicBezTo>
                  <a:pt x="84" y="10"/>
                  <a:pt x="84" y="10"/>
                  <a:pt x="84" y="10"/>
                </a:cubicBezTo>
                <a:cubicBezTo>
                  <a:pt x="84" y="11"/>
                  <a:pt x="84" y="11"/>
                  <a:pt x="84" y="11"/>
                </a:cubicBezTo>
                <a:cubicBezTo>
                  <a:pt x="84" y="48"/>
                  <a:pt x="84" y="48"/>
                  <a:pt x="84" y="48"/>
                </a:cubicBezTo>
                <a:cubicBezTo>
                  <a:pt x="85" y="48"/>
                  <a:pt x="85" y="48"/>
                  <a:pt x="85" y="48"/>
                </a:cubicBezTo>
                <a:cubicBezTo>
                  <a:pt x="87" y="48"/>
                  <a:pt x="87" y="48"/>
                  <a:pt x="87" y="48"/>
                </a:cubicBezTo>
                <a:cubicBezTo>
                  <a:pt x="87" y="34"/>
                  <a:pt x="87" y="34"/>
                  <a:pt x="87" y="34"/>
                </a:cubicBezTo>
                <a:cubicBezTo>
                  <a:pt x="96" y="34"/>
                  <a:pt x="96" y="34"/>
                  <a:pt x="96" y="34"/>
                </a:cubicBezTo>
                <a:cubicBezTo>
                  <a:pt x="99" y="50"/>
                  <a:pt x="99" y="67"/>
                  <a:pt x="96" y="83"/>
                </a:cubicBezTo>
                <a:cubicBezTo>
                  <a:pt x="84" y="83"/>
                  <a:pt x="84" y="83"/>
                  <a:pt x="84" y="83"/>
                </a:cubicBezTo>
                <a:cubicBezTo>
                  <a:pt x="84" y="103"/>
                  <a:pt x="84" y="103"/>
                  <a:pt x="84" y="103"/>
                </a:cubicBezTo>
                <a:cubicBezTo>
                  <a:pt x="84" y="103"/>
                  <a:pt x="84" y="103"/>
                  <a:pt x="84" y="103"/>
                </a:cubicBezTo>
                <a:cubicBezTo>
                  <a:pt x="15" y="103"/>
                  <a:pt x="15" y="103"/>
                  <a:pt x="15" y="103"/>
                </a:cubicBezTo>
                <a:cubicBezTo>
                  <a:pt x="15" y="83"/>
                  <a:pt x="15" y="83"/>
                  <a:pt x="15" y="83"/>
                </a:cubicBezTo>
                <a:cubicBezTo>
                  <a:pt x="3" y="83"/>
                  <a:pt x="3" y="83"/>
                  <a:pt x="3" y="83"/>
                </a:cubicBezTo>
                <a:cubicBezTo>
                  <a:pt x="0" y="67"/>
                  <a:pt x="0" y="51"/>
                  <a:pt x="3" y="34"/>
                </a:cubicBezTo>
                <a:close/>
                <a:moveTo>
                  <a:pt x="22" y="48"/>
                </a:moveTo>
                <a:cubicBezTo>
                  <a:pt x="78" y="48"/>
                  <a:pt x="78" y="48"/>
                  <a:pt x="78" y="48"/>
                </a:cubicBezTo>
                <a:cubicBezTo>
                  <a:pt x="78" y="16"/>
                  <a:pt x="78" y="16"/>
                  <a:pt x="78" y="16"/>
                </a:cubicBezTo>
                <a:cubicBezTo>
                  <a:pt x="66" y="16"/>
                  <a:pt x="66" y="16"/>
                  <a:pt x="66" y="16"/>
                </a:cubicBezTo>
                <a:cubicBezTo>
                  <a:pt x="65" y="16"/>
                  <a:pt x="65" y="16"/>
                  <a:pt x="65" y="16"/>
                </a:cubicBezTo>
                <a:cubicBezTo>
                  <a:pt x="64" y="14"/>
                  <a:pt x="64" y="14"/>
                  <a:pt x="64" y="14"/>
                </a:cubicBezTo>
                <a:cubicBezTo>
                  <a:pt x="63" y="7"/>
                  <a:pt x="63" y="7"/>
                  <a:pt x="63" y="7"/>
                </a:cubicBezTo>
                <a:cubicBezTo>
                  <a:pt x="22" y="7"/>
                  <a:pt x="22" y="7"/>
                  <a:pt x="22" y="7"/>
                </a:cubicBezTo>
                <a:cubicBezTo>
                  <a:pt x="22" y="48"/>
                  <a:pt x="22" y="48"/>
                  <a:pt x="22" y="48"/>
                </a:cubicBezTo>
                <a:close/>
                <a:moveTo>
                  <a:pt x="77" y="73"/>
                </a:moveTo>
                <a:cubicBezTo>
                  <a:pt x="22" y="73"/>
                  <a:pt x="22" y="73"/>
                  <a:pt x="22" y="73"/>
                </a:cubicBezTo>
                <a:cubicBezTo>
                  <a:pt x="22" y="96"/>
                  <a:pt x="22" y="96"/>
                  <a:pt x="22" y="96"/>
                </a:cubicBezTo>
                <a:cubicBezTo>
                  <a:pt x="77" y="96"/>
                  <a:pt x="77" y="96"/>
                  <a:pt x="77" y="96"/>
                </a:cubicBezTo>
                <a:cubicBezTo>
                  <a:pt x="77" y="73"/>
                  <a:pt x="77" y="73"/>
                  <a:pt x="77" y="73"/>
                </a:cubicBezTo>
                <a:close/>
                <a:moveTo>
                  <a:pt x="28" y="16"/>
                </a:moveTo>
                <a:cubicBezTo>
                  <a:pt x="28" y="20"/>
                  <a:pt x="28" y="20"/>
                  <a:pt x="28" y="20"/>
                </a:cubicBezTo>
                <a:cubicBezTo>
                  <a:pt x="58" y="20"/>
                  <a:pt x="58" y="20"/>
                  <a:pt x="58" y="20"/>
                </a:cubicBezTo>
                <a:cubicBezTo>
                  <a:pt x="58" y="16"/>
                  <a:pt x="58" y="16"/>
                  <a:pt x="58" y="16"/>
                </a:cubicBezTo>
                <a:cubicBezTo>
                  <a:pt x="28" y="16"/>
                  <a:pt x="28" y="16"/>
                  <a:pt x="28" y="16"/>
                </a:cubicBezTo>
                <a:close/>
                <a:moveTo>
                  <a:pt x="28" y="33"/>
                </a:moveTo>
                <a:cubicBezTo>
                  <a:pt x="28" y="37"/>
                  <a:pt x="28" y="37"/>
                  <a:pt x="28" y="37"/>
                </a:cubicBezTo>
                <a:cubicBezTo>
                  <a:pt x="71" y="37"/>
                  <a:pt x="71" y="37"/>
                  <a:pt x="71" y="37"/>
                </a:cubicBezTo>
                <a:cubicBezTo>
                  <a:pt x="71" y="33"/>
                  <a:pt x="71" y="33"/>
                  <a:pt x="71" y="33"/>
                </a:cubicBezTo>
                <a:cubicBezTo>
                  <a:pt x="28" y="33"/>
                  <a:pt x="28" y="33"/>
                  <a:pt x="28" y="33"/>
                </a:cubicBezTo>
                <a:close/>
                <a:moveTo>
                  <a:pt x="28" y="24"/>
                </a:moveTo>
                <a:cubicBezTo>
                  <a:pt x="28" y="28"/>
                  <a:pt x="28" y="28"/>
                  <a:pt x="28" y="28"/>
                </a:cubicBezTo>
                <a:cubicBezTo>
                  <a:pt x="71" y="28"/>
                  <a:pt x="71" y="28"/>
                  <a:pt x="71" y="28"/>
                </a:cubicBezTo>
                <a:cubicBezTo>
                  <a:pt x="71" y="24"/>
                  <a:pt x="71" y="24"/>
                  <a:pt x="71" y="24"/>
                </a:cubicBezTo>
                <a:cubicBezTo>
                  <a:pt x="28" y="24"/>
                  <a:pt x="28" y="24"/>
                  <a:pt x="28" y="24"/>
                </a:cubicBezTo>
                <a:close/>
                <a:moveTo>
                  <a:pt x="67" y="8"/>
                </a:moveTo>
                <a:cubicBezTo>
                  <a:pt x="67" y="13"/>
                  <a:pt x="67" y="13"/>
                  <a:pt x="67" y="13"/>
                </a:cubicBezTo>
                <a:cubicBezTo>
                  <a:pt x="75" y="13"/>
                  <a:pt x="75" y="13"/>
                  <a:pt x="75" y="13"/>
                </a:cubicBezTo>
                <a:cubicBezTo>
                  <a:pt x="67" y="8"/>
                  <a:pt x="67" y="8"/>
                  <a:pt x="67" y="8"/>
                </a:cubicBezTo>
                <a:close/>
                <a:moveTo>
                  <a:pt x="76" y="56"/>
                </a:moveTo>
                <a:cubicBezTo>
                  <a:pt x="76" y="60"/>
                  <a:pt x="76" y="60"/>
                  <a:pt x="76" y="60"/>
                </a:cubicBezTo>
                <a:cubicBezTo>
                  <a:pt x="79" y="60"/>
                  <a:pt x="79" y="60"/>
                  <a:pt x="79" y="60"/>
                </a:cubicBezTo>
                <a:cubicBezTo>
                  <a:pt x="84" y="60"/>
                  <a:pt x="84" y="60"/>
                  <a:pt x="84" y="60"/>
                </a:cubicBezTo>
                <a:cubicBezTo>
                  <a:pt x="87" y="60"/>
                  <a:pt x="87" y="60"/>
                  <a:pt x="87" y="60"/>
                </a:cubicBezTo>
                <a:cubicBezTo>
                  <a:pt x="87" y="56"/>
                  <a:pt x="87" y="56"/>
                  <a:pt x="87" y="56"/>
                </a:cubicBezTo>
                <a:cubicBezTo>
                  <a:pt x="84" y="56"/>
                  <a:pt x="84" y="56"/>
                  <a:pt x="84" y="56"/>
                </a:cubicBezTo>
                <a:cubicBezTo>
                  <a:pt x="79" y="56"/>
                  <a:pt x="79" y="56"/>
                  <a:pt x="79" y="56"/>
                </a:cubicBezTo>
                <a:lnTo>
                  <a:pt x="76" y="56"/>
                </a:ln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47" name="图片 30"/>
          <p:cNvSpPr>
            <a:spLocks noEditPoints="1"/>
          </p:cNvSpPr>
          <p:nvPr/>
        </p:nvSpPr>
        <p:spPr bwMode="auto">
          <a:xfrm>
            <a:off x="5318368" y="3082538"/>
            <a:ext cx="173394" cy="227889"/>
          </a:xfrm>
          <a:custGeom>
            <a:avLst/>
            <a:gdLst>
              <a:gd name="T0" fmla="*/ 60 w 74"/>
              <a:gd name="T1" fmla="*/ 0 h 97"/>
              <a:gd name="T2" fmla="*/ 72 w 74"/>
              <a:gd name="T3" fmla="*/ 11 h 97"/>
              <a:gd name="T4" fmla="*/ 70 w 74"/>
              <a:gd name="T5" fmla="*/ 52 h 97"/>
              <a:gd name="T6" fmla="*/ 63 w 74"/>
              <a:gd name="T7" fmla="*/ 11 h 97"/>
              <a:gd name="T8" fmla="*/ 60 w 74"/>
              <a:gd name="T9" fmla="*/ 8 h 97"/>
              <a:gd name="T10" fmla="*/ 26 w 74"/>
              <a:gd name="T11" fmla="*/ 11 h 97"/>
              <a:gd name="T12" fmla="*/ 26 w 74"/>
              <a:gd name="T13" fmla="*/ 18 h 97"/>
              <a:gd name="T14" fmla="*/ 19 w 74"/>
              <a:gd name="T15" fmla="*/ 24 h 97"/>
              <a:gd name="T16" fmla="*/ 12 w 74"/>
              <a:gd name="T17" fmla="*/ 24 h 97"/>
              <a:gd name="T18" fmla="*/ 8 w 74"/>
              <a:gd name="T19" fmla="*/ 79 h 97"/>
              <a:gd name="T20" fmla="*/ 9 w 74"/>
              <a:gd name="T21" fmla="*/ 81 h 97"/>
              <a:gd name="T22" fmla="*/ 28 w 74"/>
              <a:gd name="T23" fmla="*/ 82 h 97"/>
              <a:gd name="T24" fmla="*/ 37 w 74"/>
              <a:gd name="T25" fmla="*/ 90 h 97"/>
              <a:gd name="T26" fmla="*/ 3 w 74"/>
              <a:gd name="T27" fmla="*/ 87 h 97"/>
              <a:gd name="T28" fmla="*/ 3 w 74"/>
              <a:gd name="T29" fmla="*/ 87 h 97"/>
              <a:gd name="T30" fmla="*/ 0 w 74"/>
              <a:gd name="T31" fmla="*/ 20 h 97"/>
              <a:gd name="T32" fmla="*/ 1 w 74"/>
              <a:gd name="T33" fmla="*/ 17 h 97"/>
              <a:gd name="T34" fmla="*/ 19 w 74"/>
              <a:gd name="T35" fmla="*/ 0 h 97"/>
              <a:gd name="T36" fmla="*/ 17 w 74"/>
              <a:gd name="T37" fmla="*/ 52 h 97"/>
              <a:gd name="T38" fmla="*/ 27 w 74"/>
              <a:gd name="T39" fmla="*/ 56 h 97"/>
              <a:gd name="T40" fmla="*/ 17 w 74"/>
              <a:gd name="T41" fmla="*/ 52 h 97"/>
              <a:gd name="T42" fmla="*/ 17 w 74"/>
              <a:gd name="T43" fmla="*/ 44 h 97"/>
              <a:gd name="T44" fmla="*/ 56 w 74"/>
              <a:gd name="T45" fmla="*/ 40 h 97"/>
              <a:gd name="T46" fmla="*/ 17 w 74"/>
              <a:gd name="T47" fmla="*/ 28 h 97"/>
              <a:gd name="T48" fmla="*/ 56 w 74"/>
              <a:gd name="T49" fmla="*/ 33 h 97"/>
              <a:gd name="T50" fmla="*/ 17 w 74"/>
              <a:gd name="T51" fmla="*/ 28 h 97"/>
              <a:gd name="T52" fmla="*/ 34 w 74"/>
              <a:gd name="T53" fmla="*/ 22 h 97"/>
              <a:gd name="T54" fmla="*/ 56 w 74"/>
              <a:gd name="T55" fmla="*/ 17 h 97"/>
              <a:gd name="T56" fmla="*/ 41 w 74"/>
              <a:gd name="T57" fmla="*/ 69 h 97"/>
              <a:gd name="T58" fmla="*/ 41 w 74"/>
              <a:gd name="T59" fmla="*/ 69 h 97"/>
              <a:gd name="T60" fmla="*/ 31 w 74"/>
              <a:gd name="T61" fmla="*/ 66 h 97"/>
              <a:gd name="T62" fmla="*/ 47 w 74"/>
              <a:gd name="T63" fmla="*/ 86 h 97"/>
              <a:gd name="T64" fmla="*/ 59 w 74"/>
              <a:gd name="T65" fmla="*/ 87 h 97"/>
              <a:gd name="T66" fmla="*/ 71 w 74"/>
              <a:gd name="T67" fmla="*/ 96 h 97"/>
              <a:gd name="T68" fmla="*/ 72 w 74"/>
              <a:gd name="T69" fmla="*/ 90 h 97"/>
              <a:gd name="T70" fmla="*/ 63 w 74"/>
              <a:gd name="T71" fmla="*/ 80 h 97"/>
              <a:gd name="T72" fmla="*/ 64 w 74"/>
              <a:gd name="T73" fmla="*/ 57 h 97"/>
              <a:gd name="T74" fmla="*/ 38 w 74"/>
              <a:gd name="T75" fmla="*/ 54 h 97"/>
              <a:gd name="T76" fmla="*/ 42 w 74"/>
              <a:gd name="T77" fmla="*/ 58 h 97"/>
              <a:gd name="T78" fmla="*/ 40 w 74"/>
              <a:gd name="T79" fmla="*/ 76 h 97"/>
              <a:gd name="T80" fmla="*/ 57 w 74"/>
              <a:gd name="T81" fmla="*/ 78 h 97"/>
              <a:gd name="T82" fmla="*/ 59 w 74"/>
              <a:gd name="T83" fmla="*/ 61 h 97"/>
              <a:gd name="T84" fmla="*/ 21 w 74"/>
              <a:gd name="T85" fmla="*/ 9 h 97"/>
              <a:gd name="T86" fmla="*/ 13 w 74"/>
              <a:gd name="T87" fmla="*/ 19 h 97"/>
              <a:gd name="T88" fmla="*/ 17 w 74"/>
              <a:gd name="T89" fmla="*/ 20 h 97"/>
              <a:gd name="T90" fmla="*/ 18 w 74"/>
              <a:gd name="T91" fmla="*/ 20 h 97"/>
              <a:gd name="T92" fmla="*/ 22 w 74"/>
              <a:gd name="T93" fmla="*/ 17 h 97"/>
              <a:gd name="T94" fmla="*/ 22 w 74"/>
              <a:gd name="T95" fmla="*/ 15 h 97"/>
              <a:gd name="T96" fmla="*/ 21 w 74"/>
              <a:gd name="T97" fmla="*/ 1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4" h="97">
                <a:moveTo>
                  <a:pt x="21" y="0"/>
                </a:moveTo>
                <a:cubicBezTo>
                  <a:pt x="60" y="0"/>
                  <a:pt x="60" y="0"/>
                  <a:pt x="60" y="0"/>
                </a:cubicBezTo>
                <a:cubicBezTo>
                  <a:pt x="64" y="0"/>
                  <a:pt x="66" y="1"/>
                  <a:pt x="68" y="3"/>
                </a:cubicBezTo>
                <a:cubicBezTo>
                  <a:pt x="70" y="5"/>
                  <a:pt x="72" y="8"/>
                  <a:pt x="72" y="11"/>
                </a:cubicBezTo>
                <a:cubicBezTo>
                  <a:pt x="72" y="56"/>
                  <a:pt x="72" y="56"/>
                  <a:pt x="72" y="56"/>
                </a:cubicBezTo>
                <a:cubicBezTo>
                  <a:pt x="71" y="55"/>
                  <a:pt x="70" y="53"/>
                  <a:pt x="70" y="52"/>
                </a:cubicBezTo>
                <a:cubicBezTo>
                  <a:pt x="68" y="50"/>
                  <a:pt x="66" y="48"/>
                  <a:pt x="63" y="47"/>
                </a:cubicBezTo>
                <a:cubicBezTo>
                  <a:pt x="63" y="11"/>
                  <a:pt x="63" y="11"/>
                  <a:pt x="63" y="11"/>
                </a:cubicBezTo>
                <a:cubicBezTo>
                  <a:pt x="63" y="10"/>
                  <a:pt x="63" y="9"/>
                  <a:pt x="62" y="9"/>
                </a:cubicBezTo>
                <a:cubicBezTo>
                  <a:pt x="62" y="8"/>
                  <a:pt x="61" y="8"/>
                  <a:pt x="60" y="8"/>
                </a:cubicBezTo>
                <a:cubicBezTo>
                  <a:pt x="25" y="8"/>
                  <a:pt x="25" y="8"/>
                  <a:pt x="25" y="8"/>
                </a:cubicBezTo>
                <a:cubicBezTo>
                  <a:pt x="26" y="11"/>
                  <a:pt x="26" y="11"/>
                  <a:pt x="26" y="11"/>
                </a:cubicBezTo>
                <a:cubicBezTo>
                  <a:pt x="26" y="14"/>
                  <a:pt x="26" y="14"/>
                  <a:pt x="26" y="14"/>
                </a:cubicBezTo>
                <a:cubicBezTo>
                  <a:pt x="26" y="16"/>
                  <a:pt x="26" y="17"/>
                  <a:pt x="26" y="18"/>
                </a:cubicBezTo>
                <a:cubicBezTo>
                  <a:pt x="26" y="19"/>
                  <a:pt x="25" y="21"/>
                  <a:pt x="23" y="22"/>
                </a:cubicBezTo>
                <a:cubicBezTo>
                  <a:pt x="22" y="23"/>
                  <a:pt x="21" y="24"/>
                  <a:pt x="19" y="24"/>
                </a:cubicBezTo>
                <a:cubicBezTo>
                  <a:pt x="18" y="24"/>
                  <a:pt x="17" y="24"/>
                  <a:pt x="16" y="24"/>
                </a:cubicBezTo>
                <a:cubicBezTo>
                  <a:pt x="12" y="24"/>
                  <a:pt x="12" y="24"/>
                  <a:pt x="12" y="24"/>
                </a:cubicBezTo>
                <a:cubicBezTo>
                  <a:pt x="8" y="23"/>
                  <a:pt x="8" y="23"/>
                  <a:pt x="8" y="23"/>
                </a:cubicBezTo>
                <a:cubicBezTo>
                  <a:pt x="8" y="79"/>
                  <a:pt x="8" y="79"/>
                  <a:pt x="8" y="79"/>
                </a:cubicBezTo>
                <a:cubicBezTo>
                  <a:pt x="8" y="80"/>
                  <a:pt x="9" y="80"/>
                  <a:pt x="9" y="81"/>
                </a:cubicBezTo>
                <a:cubicBezTo>
                  <a:pt x="9" y="81"/>
                  <a:pt x="9" y="81"/>
                  <a:pt x="9" y="81"/>
                </a:cubicBezTo>
                <a:cubicBezTo>
                  <a:pt x="10" y="81"/>
                  <a:pt x="10" y="82"/>
                  <a:pt x="11" y="82"/>
                </a:cubicBezTo>
                <a:cubicBezTo>
                  <a:pt x="28" y="82"/>
                  <a:pt x="28" y="82"/>
                  <a:pt x="28" y="82"/>
                </a:cubicBezTo>
                <a:cubicBezTo>
                  <a:pt x="28" y="82"/>
                  <a:pt x="29" y="83"/>
                  <a:pt x="29" y="84"/>
                </a:cubicBezTo>
                <a:cubicBezTo>
                  <a:pt x="31" y="86"/>
                  <a:pt x="34" y="88"/>
                  <a:pt x="37" y="90"/>
                </a:cubicBezTo>
                <a:cubicBezTo>
                  <a:pt x="11" y="90"/>
                  <a:pt x="11" y="90"/>
                  <a:pt x="11" y="90"/>
                </a:cubicBezTo>
                <a:cubicBezTo>
                  <a:pt x="8" y="90"/>
                  <a:pt x="5" y="89"/>
                  <a:pt x="3" y="87"/>
                </a:cubicBezTo>
                <a:cubicBezTo>
                  <a:pt x="3" y="87"/>
                  <a:pt x="3" y="87"/>
                  <a:pt x="3" y="87"/>
                </a:cubicBezTo>
                <a:cubicBezTo>
                  <a:pt x="3" y="87"/>
                  <a:pt x="3" y="87"/>
                  <a:pt x="3" y="87"/>
                </a:cubicBezTo>
                <a:cubicBezTo>
                  <a:pt x="1" y="85"/>
                  <a:pt x="0" y="82"/>
                  <a:pt x="0" y="79"/>
                </a:cubicBezTo>
                <a:cubicBezTo>
                  <a:pt x="0" y="20"/>
                  <a:pt x="0" y="20"/>
                  <a:pt x="0" y="20"/>
                </a:cubicBezTo>
                <a:cubicBezTo>
                  <a:pt x="0" y="18"/>
                  <a:pt x="0" y="18"/>
                  <a:pt x="0" y="18"/>
                </a:cubicBezTo>
                <a:cubicBezTo>
                  <a:pt x="1" y="17"/>
                  <a:pt x="1" y="17"/>
                  <a:pt x="1" y="17"/>
                </a:cubicBezTo>
                <a:cubicBezTo>
                  <a:pt x="18" y="1"/>
                  <a:pt x="18" y="1"/>
                  <a:pt x="18" y="1"/>
                </a:cubicBezTo>
                <a:cubicBezTo>
                  <a:pt x="19" y="0"/>
                  <a:pt x="19" y="0"/>
                  <a:pt x="19" y="0"/>
                </a:cubicBezTo>
                <a:cubicBezTo>
                  <a:pt x="21" y="0"/>
                  <a:pt x="21" y="0"/>
                  <a:pt x="21" y="0"/>
                </a:cubicBezTo>
                <a:close/>
                <a:moveTo>
                  <a:pt x="17" y="52"/>
                </a:moveTo>
                <a:cubicBezTo>
                  <a:pt x="17" y="56"/>
                  <a:pt x="17" y="56"/>
                  <a:pt x="17" y="56"/>
                </a:cubicBezTo>
                <a:cubicBezTo>
                  <a:pt x="27" y="56"/>
                  <a:pt x="27" y="56"/>
                  <a:pt x="27" y="56"/>
                </a:cubicBezTo>
                <a:cubicBezTo>
                  <a:pt x="27" y="52"/>
                  <a:pt x="27" y="52"/>
                  <a:pt x="27" y="52"/>
                </a:cubicBezTo>
                <a:cubicBezTo>
                  <a:pt x="17" y="52"/>
                  <a:pt x="17" y="52"/>
                  <a:pt x="17" y="52"/>
                </a:cubicBezTo>
                <a:close/>
                <a:moveTo>
                  <a:pt x="17" y="40"/>
                </a:moveTo>
                <a:cubicBezTo>
                  <a:pt x="17" y="44"/>
                  <a:pt x="17" y="44"/>
                  <a:pt x="17" y="44"/>
                </a:cubicBezTo>
                <a:cubicBezTo>
                  <a:pt x="56" y="44"/>
                  <a:pt x="56" y="44"/>
                  <a:pt x="56" y="44"/>
                </a:cubicBezTo>
                <a:cubicBezTo>
                  <a:pt x="56" y="40"/>
                  <a:pt x="56" y="40"/>
                  <a:pt x="56" y="40"/>
                </a:cubicBezTo>
                <a:cubicBezTo>
                  <a:pt x="17" y="40"/>
                  <a:pt x="17" y="40"/>
                  <a:pt x="17" y="40"/>
                </a:cubicBezTo>
                <a:close/>
                <a:moveTo>
                  <a:pt x="17" y="28"/>
                </a:moveTo>
                <a:cubicBezTo>
                  <a:pt x="17" y="33"/>
                  <a:pt x="17" y="33"/>
                  <a:pt x="17" y="33"/>
                </a:cubicBezTo>
                <a:cubicBezTo>
                  <a:pt x="56" y="33"/>
                  <a:pt x="56" y="33"/>
                  <a:pt x="56" y="33"/>
                </a:cubicBezTo>
                <a:cubicBezTo>
                  <a:pt x="56" y="28"/>
                  <a:pt x="56" y="28"/>
                  <a:pt x="56" y="28"/>
                </a:cubicBezTo>
                <a:cubicBezTo>
                  <a:pt x="17" y="28"/>
                  <a:pt x="17" y="28"/>
                  <a:pt x="17" y="28"/>
                </a:cubicBezTo>
                <a:close/>
                <a:moveTo>
                  <a:pt x="34" y="17"/>
                </a:moveTo>
                <a:cubicBezTo>
                  <a:pt x="34" y="22"/>
                  <a:pt x="34" y="22"/>
                  <a:pt x="34" y="22"/>
                </a:cubicBezTo>
                <a:cubicBezTo>
                  <a:pt x="56" y="22"/>
                  <a:pt x="56" y="22"/>
                  <a:pt x="56" y="22"/>
                </a:cubicBezTo>
                <a:cubicBezTo>
                  <a:pt x="56" y="17"/>
                  <a:pt x="56" y="17"/>
                  <a:pt x="56" y="17"/>
                </a:cubicBezTo>
                <a:cubicBezTo>
                  <a:pt x="34" y="17"/>
                  <a:pt x="34" y="17"/>
                  <a:pt x="34" y="17"/>
                </a:cubicBezTo>
                <a:close/>
                <a:moveTo>
                  <a:pt x="41" y="69"/>
                </a:moveTo>
                <a:cubicBezTo>
                  <a:pt x="43" y="64"/>
                  <a:pt x="48" y="61"/>
                  <a:pt x="55" y="60"/>
                </a:cubicBezTo>
                <a:cubicBezTo>
                  <a:pt x="48" y="56"/>
                  <a:pt x="39" y="62"/>
                  <a:pt x="41" y="69"/>
                </a:cubicBezTo>
                <a:close/>
                <a:moveTo>
                  <a:pt x="38" y="54"/>
                </a:moveTo>
                <a:cubicBezTo>
                  <a:pt x="34" y="57"/>
                  <a:pt x="32" y="61"/>
                  <a:pt x="31" y="66"/>
                </a:cubicBezTo>
                <a:cubicBezTo>
                  <a:pt x="31" y="70"/>
                  <a:pt x="32" y="75"/>
                  <a:pt x="35" y="79"/>
                </a:cubicBezTo>
                <a:cubicBezTo>
                  <a:pt x="38" y="83"/>
                  <a:pt x="43" y="86"/>
                  <a:pt x="47" y="86"/>
                </a:cubicBezTo>
                <a:cubicBezTo>
                  <a:pt x="51" y="87"/>
                  <a:pt x="55" y="86"/>
                  <a:pt x="58" y="84"/>
                </a:cubicBezTo>
                <a:cubicBezTo>
                  <a:pt x="58" y="85"/>
                  <a:pt x="58" y="86"/>
                  <a:pt x="59" y="87"/>
                </a:cubicBezTo>
                <a:cubicBezTo>
                  <a:pt x="65" y="95"/>
                  <a:pt x="65" y="95"/>
                  <a:pt x="65" y="95"/>
                </a:cubicBezTo>
                <a:cubicBezTo>
                  <a:pt x="67" y="97"/>
                  <a:pt x="69" y="97"/>
                  <a:pt x="71" y="96"/>
                </a:cubicBezTo>
                <a:cubicBezTo>
                  <a:pt x="71" y="96"/>
                  <a:pt x="71" y="96"/>
                  <a:pt x="71" y="96"/>
                </a:cubicBezTo>
                <a:cubicBezTo>
                  <a:pt x="73" y="94"/>
                  <a:pt x="74" y="91"/>
                  <a:pt x="72" y="90"/>
                </a:cubicBezTo>
                <a:cubicBezTo>
                  <a:pt x="66" y="82"/>
                  <a:pt x="66" y="82"/>
                  <a:pt x="66" y="82"/>
                </a:cubicBezTo>
                <a:cubicBezTo>
                  <a:pt x="65" y="81"/>
                  <a:pt x="64" y="80"/>
                  <a:pt x="63" y="80"/>
                </a:cubicBezTo>
                <a:cubicBezTo>
                  <a:pt x="66" y="77"/>
                  <a:pt x="67" y="74"/>
                  <a:pt x="68" y="70"/>
                </a:cubicBezTo>
                <a:cubicBezTo>
                  <a:pt x="68" y="66"/>
                  <a:pt x="67" y="61"/>
                  <a:pt x="64" y="57"/>
                </a:cubicBezTo>
                <a:cubicBezTo>
                  <a:pt x="61" y="53"/>
                  <a:pt x="56" y="50"/>
                  <a:pt x="52" y="50"/>
                </a:cubicBezTo>
                <a:cubicBezTo>
                  <a:pt x="47" y="49"/>
                  <a:pt x="42" y="50"/>
                  <a:pt x="38" y="54"/>
                </a:cubicBezTo>
                <a:close/>
                <a:moveTo>
                  <a:pt x="51" y="56"/>
                </a:moveTo>
                <a:cubicBezTo>
                  <a:pt x="48" y="56"/>
                  <a:pt x="45" y="56"/>
                  <a:pt x="42" y="58"/>
                </a:cubicBezTo>
                <a:cubicBezTo>
                  <a:pt x="39" y="61"/>
                  <a:pt x="38" y="63"/>
                  <a:pt x="37" y="67"/>
                </a:cubicBezTo>
                <a:cubicBezTo>
                  <a:pt x="37" y="70"/>
                  <a:pt x="38" y="73"/>
                  <a:pt x="40" y="76"/>
                </a:cubicBezTo>
                <a:cubicBezTo>
                  <a:pt x="42" y="78"/>
                  <a:pt x="45" y="80"/>
                  <a:pt x="48" y="80"/>
                </a:cubicBezTo>
                <a:cubicBezTo>
                  <a:pt x="51" y="80"/>
                  <a:pt x="54" y="80"/>
                  <a:pt x="57" y="78"/>
                </a:cubicBezTo>
                <a:cubicBezTo>
                  <a:pt x="60" y="76"/>
                  <a:pt x="61" y="73"/>
                  <a:pt x="61" y="69"/>
                </a:cubicBezTo>
                <a:cubicBezTo>
                  <a:pt x="62" y="66"/>
                  <a:pt x="61" y="63"/>
                  <a:pt x="59" y="61"/>
                </a:cubicBezTo>
                <a:cubicBezTo>
                  <a:pt x="57" y="58"/>
                  <a:pt x="54" y="56"/>
                  <a:pt x="51" y="56"/>
                </a:cubicBezTo>
                <a:close/>
                <a:moveTo>
                  <a:pt x="21" y="9"/>
                </a:moveTo>
                <a:cubicBezTo>
                  <a:pt x="11" y="19"/>
                  <a:pt x="11" y="19"/>
                  <a:pt x="11" y="19"/>
                </a:cubicBezTo>
                <a:cubicBezTo>
                  <a:pt x="13" y="19"/>
                  <a:pt x="13" y="19"/>
                  <a:pt x="13" y="19"/>
                </a:cubicBezTo>
                <a:cubicBezTo>
                  <a:pt x="17" y="20"/>
                  <a:pt x="17" y="20"/>
                  <a:pt x="17" y="20"/>
                </a:cubicBezTo>
                <a:cubicBezTo>
                  <a:pt x="17" y="20"/>
                  <a:pt x="17" y="20"/>
                  <a:pt x="17" y="20"/>
                </a:cubicBezTo>
                <a:cubicBezTo>
                  <a:pt x="17" y="20"/>
                  <a:pt x="17" y="20"/>
                  <a:pt x="17" y="20"/>
                </a:cubicBezTo>
                <a:cubicBezTo>
                  <a:pt x="17" y="20"/>
                  <a:pt x="18" y="20"/>
                  <a:pt x="18" y="20"/>
                </a:cubicBezTo>
                <a:cubicBezTo>
                  <a:pt x="19" y="20"/>
                  <a:pt x="20" y="19"/>
                  <a:pt x="21" y="19"/>
                </a:cubicBezTo>
                <a:cubicBezTo>
                  <a:pt x="21" y="18"/>
                  <a:pt x="22" y="17"/>
                  <a:pt x="22" y="17"/>
                </a:cubicBezTo>
                <a:cubicBezTo>
                  <a:pt x="22" y="16"/>
                  <a:pt x="22" y="16"/>
                  <a:pt x="22" y="15"/>
                </a:cubicBezTo>
                <a:cubicBezTo>
                  <a:pt x="22" y="15"/>
                  <a:pt x="22" y="15"/>
                  <a:pt x="22" y="15"/>
                </a:cubicBezTo>
                <a:cubicBezTo>
                  <a:pt x="22" y="15"/>
                  <a:pt x="22" y="15"/>
                  <a:pt x="22" y="15"/>
                </a:cubicBezTo>
                <a:cubicBezTo>
                  <a:pt x="21" y="11"/>
                  <a:pt x="21" y="11"/>
                  <a:pt x="21" y="11"/>
                </a:cubicBezTo>
                <a:lnTo>
                  <a:pt x="21" y="9"/>
                </a:ln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48" name="图片 31"/>
          <p:cNvSpPr>
            <a:spLocks noEditPoints="1"/>
          </p:cNvSpPr>
          <p:nvPr/>
        </p:nvSpPr>
        <p:spPr bwMode="auto">
          <a:xfrm>
            <a:off x="4413750" y="3096411"/>
            <a:ext cx="194201" cy="195192"/>
          </a:xfrm>
          <a:custGeom>
            <a:avLst/>
            <a:gdLst>
              <a:gd name="T0" fmla="*/ 42 w 83"/>
              <a:gd name="T1" fmla="*/ 0 h 83"/>
              <a:gd name="T2" fmla="*/ 71 w 83"/>
              <a:gd name="T3" fmla="*/ 12 h 83"/>
              <a:gd name="T4" fmla="*/ 83 w 83"/>
              <a:gd name="T5" fmla="*/ 41 h 83"/>
              <a:gd name="T6" fmla="*/ 71 w 83"/>
              <a:gd name="T7" fmla="*/ 71 h 83"/>
              <a:gd name="T8" fmla="*/ 42 w 83"/>
              <a:gd name="T9" fmla="*/ 83 h 83"/>
              <a:gd name="T10" fmla="*/ 12 w 83"/>
              <a:gd name="T11" fmla="*/ 71 h 83"/>
              <a:gd name="T12" fmla="*/ 0 w 83"/>
              <a:gd name="T13" fmla="*/ 41 h 83"/>
              <a:gd name="T14" fmla="*/ 12 w 83"/>
              <a:gd name="T15" fmla="*/ 12 h 83"/>
              <a:gd name="T16" fmla="*/ 42 w 83"/>
              <a:gd name="T17" fmla="*/ 0 h 83"/>
              <a:gd name="T18" fmla="*/ 58 w 83"/>
              <a:gd name="T19" fmla="*/ 46 h 83"/>
              <a:gd name="T20" fmla="*/ 59 w 83"/>
              <a:gd name="T21" fmla="*/ 37 h 83"/>
              <a:gd name="T22" fmla="*/ 48 w 83"/>
              <a:gd name="T23" fmla="*/ 31 h 83"/>
              <a:gd name="T24" fmla="*/ 37 w 83"/>
              <a:gd name="T25" fmla="*/ 25 h 83"/>
              <a:gd name="T26" fmla="*/ 29 w 83"/>
              <a:gd name="T27" fmla="*/ 29 h 83"/>
              <a:gd name="T28" fmla="*/ 29 w 83"/>
              <a:gd name="T29" fmla="*/ 41 h 83"/>
              <a:gd name="T30" fmla="*/ 29 w 83"/>
              <a:gd name="T31" fmla="*/ 53 h 83"/>
              <a:gd name="T32" fmla="*/ 36 w 83"/>
              <a:gd name="T33" fmla="*/ 59 h 83"/>
              <a:gd name="T34" fmla="*/ 48 w 83"/>
              <a:gd name="T35" fmla="*/ 52 h 83"/>
              <a:gd name="T36" fmla="*/ 58 w 83"/>
              <a:gd name="T37" fmla="*/ 46 h 83"/>
              <a:gd name="T38" fmla="*/ 61 w 83"/>
              <a:gd name="T39" fmla="*/ 23 h 83"/>
              <a:gd name="T40" fmla="*/ 42 w 83"/>
              <a:gd name="T41" fmla="*/ 15 h 83"/>
              <a:gd name="T42" fmla="*/ 23 w 83"/>
              <a:gd name="T43" fmla="*/ 23 h 83"/>
              <a:gd name="T44" fmla="*/ 15 w 83"/>
              <a:gd name="T45" fmla="*/ 41 h 83"/>
              <a:gd name="T46" fmla="*/ 23 w 83"/>
              <a:gd name="T47" fmla="*/ 60 h 83"/>
              <a:gd name="T48" fmla="*/ 42 w 83"/>
              <a:gd name="T49" fmla="*/ 68 h 83"/>
              <a:gd name="T50" fmla="*/ 61 w 83"/>
              <a:gd name="T51" fmla="*/ 60 h 83"/>
              <a:gd name="T52" fmla="*/ 69 w 83"/>
              <a:gd name="T53" fmla="*/ 41 h 83"/>
              <a:gd name="T54" fmla="*/ 61 w 83"/>
              <a:gd name="T55" fmla="*/ 2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3" h="83">
                <a:moveTo>
                  <a:pt x="42" y="0"/>
                </a:moveTo>
                <a:cubicBezTo>
                  <a:pt x="53" y="0"/>
                  <a:pt x="64" y="5"/>
                  <a:pt x="71" y="12"/>
                </a:cubicBezTo>
                <a:cubicBezTo>
                  <a:pt x="79" y="20"/>
                  <a:pt x="83" y="30"/>
                  <a:pt x="83" y="41"/>
                </a:cubicBezTo>
                <a:cubicBezTo>
                  <a:pt x="83" y="53"/>
                  <a:pt x="79" y="63"/>
                  <a:pt x="71" y="71"/>
                </a:cubicBezTo>
                <a:cubicBezTo>
                  <a:pt x="64" y="78"/>
                  <a:pt x="53" y="83"/>
                  <a:pt x="42" y="83"/>
                </a:cubicBezTo>
                <a:cubicBezTo>
                  <a:pt x="30" y="83"/>
                  <a:pt x="20" y="78"/>
                  <a:pt x="12" y="71"/>
                </a:cubicBezTo>
                <a:cubicBezTo>
                  <a:pt x="5" y="63"/>
                  <a:pt x="0" y="53"/>
                  <a:pt x="0" y="41"/>
                </a:cubicBezTo>
                <a:cubicBezTo>
                  <a:pt x="0" y="30"/>
                  <a:pt x="5" y="20"/>
                  <a:pt x="12" y="12"/>
                </a:cubicBezTo>
                <a:cubicBezTo>
                  <a:pt x="20" y="5"/>
                  <a:pt x="30" y="0"/>
                  <a:pt x="42" y="0"/>
                </a:cubicBezTo>
                <a:close/>
                <a:moveTo>
                  <a:pt x="58" y="46"/>
                </a:moveTo>
                <a:cubicBezTo>
                  <a:pt x="62" y="44"/>
                  <a:pt x="63" y="40"/>
                  <a:pt x="59" y="37"/>
                </a:cubicBezTo>
                <a:cubicBezTo>
                  <a:pt x="55" y="35"/>
                  <a:pt x="51" y="33"/>
                  <a:pt x="48" y="31"/>
                </a:cubicBezTo>
                <a:cubicBezTo>
                  <a:pt x="44" y="29"/>
                  <a:pt x="41" y="27"/>
                  <a:pt x="37" y="25"/>
                </a:cubicBezTo>
                <a:cubicBezTo>
                  <a:pt x="33" y="22"/>
                  <a:pt x="29" y="24"/>
                  <a:pt x="29" y="29"/>
                </a:cubicBezTo>
                <a:cubicBezTo>
                  <a:pt x="29" y="33"/>
                  <a:pt x="29" y="37"/>
                  <a:pt x="29" y="41"/>
                </a:cubicBezTo>
                <a:cubicBezTo>
                  <a:pt x="29" y="45"/>
                  <a:pt x="29" y="49"/>
                  <a:pt x="29" y="53"/>
                </a:cubicBezTo>
                <a:cubicBezTo>
                  <a:pt x="29" y="58"/>
                  <a:pt x="32" y="61"/>
                  <a:pt x="36" y="59"/>
                </a:cubicBezTo>
                <a:cubicBezTo>
                  <a:pt x="40" y="56"/>
                  <a:pt x="44" y="54"/>
                  <a:pt x="48" y="52"/>
                </a:cubicBezTo>
                <a:cubicBezTo>
                  <a:pt x="51" y="50"/>
                  <a:pt x="55" y="48"/>
                  <a:pt x="58" y="46"/>
                </a:cubicBezTo>
                <a:close/>
                <a:moveTo>
                  <a:pt x="61" y="23"/>
                </a:moveTo>
                <a:cubicBezTo>
                  <a:pt x="56" y="18"/>
                  <a:pt x="49" y="15"/>
                  <a:pt x="42" y="15"/>
                </a:cubicBezTo>
                <a:cubicBezTo>
                  <a:pt x="34" y="15"/>
                  <a:pt x="28" y="18"/>
                  <a:pt x="23" y="23"/>
                </a:cubicBezTo>
                <a:cubicBezTo>
                  <a:pt x="18" y="27"/>
                  <a:pt x="15" y="34"/>
                  <a:pt x="15" y="41"/>
                </a:cubicBezTo>
                <a:cubicBezTo>
                  <a:pt x="15" y="49"/>
                  <a:pt x="18" y="56"/>
                  <a:pt x="23" y="60"/>
                </a:cubicBezTo>
                <a:cubicBezTo>
                  <a:pt x="28" y="65"/>
                  <a:pt x="34" y="68"/>
                  <a:pt x="42" y="68"/>
                </a:cubicBezTo>
                <a:cubicBezTo>
                  <a:pt x="49" y="68"/>
                  <a:pt x="56" y="65"/>
                  <a:pt x="61" y="60"/>
                </a:cubicBezTo>
                <a:cubicBezTo>
                  <a:pt x="66" y="56"/>
                  <a:pt x="69" y="49"/>
                  <a:pt x="69" y="41"/>
                </a:cubicBezTo>
                <a:cubicBezTo>
                  <a:pt x="69" y="34"/>
                  <a:pt x="66" y="27"/>
                  <a:pt x="61" y="23"/>
                </a:cubicBez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49" name="图片 32"/>
          <p:cNvSpPr>
            <a:spLocks noEditPoints="1"/>
          </p:cNvSpPr>
          <p:nvPr/>
        </p:nvSpPr>
        <p:spPr bwMode="auto">
          <a:xfrm>
            <a:off x="5759286" y="3101365"/>
            <a:ext cx="166457" cy="190237"/>
          </a:xfrm>
          <a:custGeom>
            <a:avLst/>
            <a:gdLst>
              <a:gd name="T0" fmla="*/ 0 w 168"/>
              <a:gd name="T1" fmla="*/ 0 h 192"/>
              <a:gd name="T2" fmla="*/ 120 w 168"/>
              <a:gd name="T3" fmla="*/ 0 h 192"/>
              <a:gd name="T4" fmla="*/ 120 w 168"/>
              <a:gd name="T5" fmla="*/ 21 h 192"/>
              <a:gd name="T6" fmla="*/ 99 w 168"/>
              <a:gd name="T7" fmla="*/ 21 h 192"/>
              <a:gd name="T8" fmla="*/ 99 w 168"/>
              <a:gd name="T9" fmla="*/ 55 h 192"/>
              <a:gd name="T10" fmla="*/ 66 w 168"/>
              <a:gd name="T11" fmla="*/ 55 h 192"/>
              <a:gd name="T12" fmla="*/ 66 w 168"/>
              <a:gd name="T13" fmla="*/ 111 h 192"/>
              <a:gd name="T14" fmla="*/ 99 w 168"/>
              <a:gd name="T15" fmla="*/ 111 h 192"/>
              <a:gd name="T16" fmla="*/ 99 w 168"/>
              <a:gd name="T17" fmla="*/ 145 h 192"/>
              <a:gd name="T18" fmla="*/ 120 w 168"/>
              <a:gd name="T19" fmla="*/ 145 h 192"/>
              <a:gd name="T20" fmla="*/ 120 w 168"/>
              <a:gd name="T21" fmla="*/ 192 h 192"/>
              <a:gd name="T22" fmla="*/ 61 w 168"/>
              <a:gd name="T23" fmla="*/ 137 h 192"/>
              <a:gd name="T24" fmla="*/ 0 w 168"/>
              <a:gd name="T25" fmla="*/ 192 h 192"/>
              <a:gd name="T26" fmla="*/ 0 w 168"/>
              <a:gd name="T27" fmla="*/ 0 h 192"/>
              <a:gd name="T28" fmla="*/ 0 w 168"/>
              <a:gd name="T29" fmla="*/ 0 h 192"/>
              <a:gd name="T30" fmla="*/ 85 w 168"/>
              <a:gd name="T31" fmla="*/ 69 h 192"/>
              <a:gd name="T32" fmla="*/ 85 w 168"/>
              <a:gd name="T33" fmla="*/ 95 h 192"/>
              <a:gd name="T34" fmla="*/ 113 w 168"/>
              <a:gd name="T35" fmla="*/ 95 h 192"/>
              <a:gd name="T36" fmla="*/ 113 w 168"/>
              <a:gd name="T37" fmla="*/ 123 h 192"/>
              <a:gd name="T38" fmla="*/ 139 w 168"/>
              <a:gd name="T39" fmla="*/ 123 h 192"/>
              <a:gd name="T40" fmla="*/ 139 w 168"/>
              <a:gd name="T41" fmla="*/ 95 h 192"/>
              <a:gd name="T42" fmla="*/ 168 w 168"/>
              <a:gd name="T43" fmla="*/ 95 h 192"/>
              <a:gd name="T44" fmla="*/ 168 w 168"/>
              <a:gd name="T45" fmla="*/ 69 h 192"/>
              <a:gd name="T46" fmla="*/ 139 w 168"/>
              <a:gd name="T47" fmla="*/ 69 h 192"/>
              <a:gd name="T48" fmla="*/ 139 w 168"/>
              <a:gd name="T49" fmla="*/ 40 h 192"/>
              <a:gd name="T50" fmla="*/ 113 w 168"/>
              <a:gd name="T51" fmla="*/ 40 h 192"/>
              <a:gd name="T52" fmla="*/ 113 w 168"/>
              <a:gd name="T53" fmla="*/ 69 h 192"/>
              <a:gd name="T54" fmla="*/ 85 w 168"/>
              <a:gd name="T55" fmla="*/ 69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8" h="192">
                <a:moveTo>
                  <a:pt x="0" y="0"/>
                </a:moveTo>
                <a:lnTo>
                  <a:pt x="120" y="0"/>
                </a:lnTo>
                <a:lnTo>
                  <a:pt x="120" y="21"/>
                </a:lnTo>
                <a:lnTo>
                  <a:pt x="99" y="21"/>
                </a:lnTo>
                <a:lnTo>
                  <a:pt x="99" y="55"/>
                </a:lnTo>
                <a:lnTo>
                  <a:pt x="66" y="55"/>
                </a:lnTo>
                <a:lnTo>
                  <a:pt x="66" y="111"/>
                </a:lnTo>
                <a:lnTo>
                  <a:pt x="99" y="111"/>
                </a:lnTo>
                <a:lnTo>
                  <a:pt x="99" y="145"/>
                </a:lnTo>
                <a:lnTo>
                  <a:pt x="120" y="145"/>
                </a:lnTo>
                <a:lnTo>
                  <a:pt x="120" y="192"/>
                </a:lnTo>
                <a:lnTo>
                  <a:pt x="61" y="137"/>
                </a:lnTo>
                <a:lnTo>
                  <a:pt x="0" y="192"/>
                </a:lnTo>
                <a:lnTo>
                  <a:pt x="0" y="0"/>
                </a:lnTo>
                <a:lnTo>
                  <a:pt x="0" y="0"/>
                </a:lnTo>
                <a:close/>
                <a:moveTo>
                  <a:pt x="85" y="69"/>
                </a:moveTo>
                <a:lnTo>
                  <a:pt x="85" y="95"/>
                </a:lnTo>
                <a:lnTo>
                  <a:pt x="113" y="95"/>
                </a:lnTo>
                <a:lnTo>
                  <a:pt x="113" y="123"/>
                </a:lnTo>
                <a:lnTo>
                  <a:pt x="139" y="123"/>
                </a:lnTo>
                <a:lnTo>
                  <a:pt x="139" y="95"/>
                </a:lnTo>
                <a:lnTo>
                  <a:pt x="168" y="95"/>
                </a:lnTo>
                <a:lnTo>
                  <a:pt x="168" y="69"/>
                </a:lnTo>
                <a:lnTo>
                  <a:pt x="139" y="69"/>
                </a:lnTo>
                <a:lnTo>
                  <a:pt x="139" y="40"/>
                </a:lnTo>
                <a:lnTo>
                  <a:pt x="113" y="40"/>
                </a:lnTo>
                <a:lnTo>
                  <a:pt x="113" y="69"/>
                </a:lnTo>
                <a:lnTo>
                  <a:pt x="85" y="69"/>
                </a:ln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50" name="图片 33"/>
          <p:cNvSpPr>
            <a:spLocks noEditPoints="1"/>
          </p:cNvSpPr>
          <p:nvPr/>
        </p:nvSpPr>
        <p:spPr bwMode="auto">
          <a:xfrm>
            <a:off x="4837821" y="2696117"/>
            <a:ext cx="219962" cy="142678"/>
          </a:xfrm>
          <a:custGeom>
            <a:avLst/>
            <a:gdLst>
              <a:gd name="T0" fmla="*/ 13 w 94"/>
              <a:gd name="T1" fmla="*/ 0 h 61"/>
              <a:gd name="T2" fmla="*/ 82 w 94"/>
              <a:gd name="T3" fmla="*/ 0 h 61"/>
              <a:gd name="T4" fmla="*/ 89 w 94"/>
              <a:gd name="T5" fmla="*/ 2 h 61"/>
              <a:gd name="T6" fmla="*/ 47 w 94"/>
              <a:gd name="T7" fmla="*/ 33 h 61"/>
              <a:gd name="T8" fmla="*/ 6 w 94"/>
              <a:gd name="T9" fmla="*/ 2 h 61"/>
              <a:gd name="T10" fmla="*/ 13 w 94"/>
              <a:gd name="T11" fmla="*/ 0 h 61"/>
              <a:gd name="T12" fmla="*/ 94 w 94"/>
              <a:gd name="T13" fmla="*/ 9 h 61"/>
              <a:gd name="T14" fmla="*/ 67 w 94"/>
              <a:gd name="T15" fmla="*/ 29 h 61"/>
              <a:gd name="T16" fmla="*/ 93 w 94"/>
              <a:gd name="T17" fmla="*/ 53 h 61"/>
              <a:gd name="T18" fmla="*/ 94 w 94"/>
              <a:gd name="T19" fmla="*/ 48 h 61"/>
              <a:gd name="T20" fmla="*/ 94 w 94"/>
              <a:gd name="T21" fmla="*/ 12 h 61"/>
              <a:gd name="T22" fmla="*/ 94 w 94"/>
              <a:gd name="T23" fmla="*/ 9 h 61"/>
              <a:gd name="T24" fmla="*/ 87 w 94"/>
              <a:gd name="T25" fmla="*/ 60 h 61"/>
              <a:gd name="T26" fmla="*/ 82 w 94"/>
              <a:gd name="T27" fmla="*/ 61 h 61"/>
              <a:gd name="T28" fmla="*/ 13 w 94"/>
              <a:gd name="T29" fmla="*/ 61 h 61"/>
              <a:gd name="T30" fmla="*/ 6 w 94"/>
              <a:gd name="T31" fmla="*/ 59 h 61"/>
              <a:gd name="T32" fmla="*/ 34 w 94"/>
              <a:gd name="T33" fmla="*/ 34 h 61"/>
              <a:gd name="T34" fmla="*/ 44 w 94"/>
              <a:gd name="T35" fmla="*/ 42 h 61"/>
              <a:gd name="T36" fmla="*/ 47 w 94"/>
              <a:gd name="T37" fmla="*/ 44 h 61"/>
              <a:gd name="T38" fmla="*/ 50 w 94"/>
              <a:gd name="T39" fmla="*/ 42 h 61"/>
              <a:gd name="T40" fmla="*/ 60 w 94"/>
              <a:gd name="T41" fmla="*/ 35 h 61"/>
              <a:gd name="T42" fmla="*/ 87 w 94"/>
              <a:gd name="T43" fmla="*/ 60 h 61"/>
              <a:gd name="T44" fmla="*/ 1 w 94"/>
              <a:gd name="T45" fmla="*/ 52 h 61"/>
              <a:gd name="T46" fmla="*/ 27 w 94"/>
              <a:gd name="T47" fmla="*/ 29 h 61"/>
              <a:gd name="T48" fmla="*/ 1 w 94"/>
              <a:gd name="T49" fmla="*/ 9 h 61"/>
              <a:gd name="T50" fmla="*/ 0 w 94"/>
              <a:gd name="T51" fmla="*/ 12 h 61"/>
              <a:gd name="T52" fmla="*/ 0 w 94"/>
              <a:gd name="T53" fmla="*/ 48 h 61"/>
              <a:gd name="T54" fmla="*/ 1 w 94"/>
              <a:gd name="T55" fmla="*/ 5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4" h="61">
                <a:moveTo>
                  <a:pt x="13" y="0"/>
                </a:moveTo>
                <a:cubicBezTo>
                  <a:pt x="82" y="0"/>
                  <a:pt x="82" y="0"/>
                  <a:pt x="82" y="0"/>
                </a:cubicBezTo>
                <a:cubicBezTo>
                  <a:pt x="84" y="0"/>
                  <a:pt x="87" y="1"/>
                  <a:pt x="89" y="2"/>
                </a:cubicBezTo>
                <a:cubicBezTo>
                  <a:pt x="47" y="33"/>
                  <a:pt x="47" y="33"/>
                  <a:pt x="47" y="33"/>
                </a:cubicBezTo>
                <a:cubicBezTo>
                  <a:pt x="6" y="2"/>
                  <a:pt x="6" y="2"/>
                  <a:pt x="6" y="2"/>
                </a:cubicBezTo>
                <a:cubicBezTo>
                  <a:pt x="8" y="1"/>
                  <a:pt x="10" y="0"/>
                  <a:pt x="13" y="0"/>
                </a:cubicBezTo>
                <a:close/>
                <a:moveTo>
                  <a:pt x="94" y="9"/>
                </a:moveTo>
                <a:cubicBezTo>
                  <a:pt x="67" y="29"/>
                  <a:pt x="67" y="29"/>
                  <a:pt x="67" y="29"/>
                </a:cubicBezTo>
                <a:cubicBezTo>
                  <a:pt x="93" y="53"/>
                  <a:pt x="93" y="53"/>
                  <a:pt x="93" y="53"/>
                </a:cubicBezTo>
                <a:cubicBezTo>
                  <a:pt x="94" y="52"/>
                  <a:pt x="94" y="50"/>
                  <a:pt x="94" y="48"/>
                </a:cubicBezTo>
                <a:cubicBezTo>
                  <a:pt x="94" y="12"/>
                  <a:pt x="94" y="12"/>
                  <a:pt x="94" y="12"/>
                </a:cubicBezTo>
                <a:cubicBezTo>
                  <a:pt x="94" y="11"/>
                  <a:pt x="94" y="10"/>
                  <a:pt x="94" y="9"/>
                </a:cubicBezTo>
                <a:close/>
                <a:moveTo>
                  <a:pt x="87" y="60"/>
                </a:moveTo>
                <a:cubicBezTo>
                  <a:pt x="85" y="60"/>
                  <a:pt x="84" y="61"/>
                  <a:pt x="82" y="61"/>
                </a:cubicBezTo>
                <a:cubicBezTo>
                  <a:pt x="13" y="61"/>
                  <a:pt x="13" y="61"/>
                  <a:pt x="13" y="61"/>
                </a:cubicBezTo>
                <a:cubicBezTo>
                  <a:pt x="10" y="61"/>
                  <a:pt x="8" y="60"/>
                  <a:pt x="6" y="59"/>
                </a:cubicBezTo>
                <a:cubicBezTo>
                  <a:pt x="34" y="34"/>
                  <a:pt x="34" y="34"/>
                  <a:pt x="34" y="34"/>
                </a:cubicBezTo>
                <a:cubicBezTo>
                  <a:pt x="44" y="42"/>
                  <a:pt x="44" y="42"/>
                  <a:pt x="44" y="42"/>
                </a:cubicBezTo>
                <a:cubicBezTo>
                  <a:pt x="47" y="44"/>
                  <a:pt x="47" y="44"/>
                  <a:pt x="47" y="44"/>
                </a:cubicBezTo>
                <a:cubicBezTo>
                  <a:pt x="50" y="42"/>
                  <a:pt x="50" y="42"/>
                  <a:pt x="50" y="42"/>
                </a:cubicBezTo>
                <a:cubicBezTo>
                  <a:pt x="60" y="35"/>
                  <a:pt x="60" y="35"/>
                  <a:pt x="60" y="35"/>
                </a:cubicBezTo>
                <a:cubicBezTo>
                  <a:pt x="87" y="60"/>
                  <a:pt x="87" y="60"/>
                  <a:pt x="87" y="60"/>
                </a:cubicBezTo>
                <a:close/>
                <a:moveTo>
                  <a:pt x="1" y="52"/>
                </a:moveTo>
                <a:cubicBezTo>
                  <a:pt x="27" y="29"/>
                  <a:pt x="27" y="29"/>
                  <a:pt x="27" y="29"/>
                </a:cubicBezTo>
                <a:cubicBezTo>
                  <a:pt x="1" y="9"/>
                  <a:pt x="1" y="9"/>
                  <a:pt x="1" y="9"/>
                </a:cubicBezTo>
                <a:cubicBezTo>
                  <a:pt x="0" y="10"/>
                  <a:pt x="0" y="11"/>
                  <a:pt x="0" y="12"/>
                </a:cubicBezTo>
                <a:cubicBezTo>
                  <a:pt x="0" y="48"/>
                  <a:pt x="0" y="48"/>
                  <a:pt x="0" y="48"/>
                </a:cubicBezTo>
                <a:cubicBezTo>
                  <a:pt x="0" y="49"/>
                  <a:pt x="0" y="51"/>
                  <a:pt x="1" y="52"/>
                </a:cubicBez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51" name="图片 34"/>
          <p:cNvSpPr>
            <a:spLocks noEditPoints="1"/>
          </p:cNvSpPr>
          <p:nvPr/>
        </p:nvSpPr>
        <p:spPr bwMode="auto">
          <a:xfrm>
            <a:off x="5299546" y="2644595"/>
            <a:ext cx="234825" cy="257614"/>
          </a:xfrm>
          <a:custGeom>
            <a:avLst/>
            <a:gdLst>
              <a:gd name="T0" fmla="*/ 65 w 100"/>
              <a:gd name="T1" fmla="*/ 0 h 110"/>
              <a:gd name="T2" fmla="*/ 77 w 100"/>
              <a:gd name="T3" fmla="*/ 12 h 110"/>
              <a:gd name="T4" fmla="*/ 68 w 100"/>
              <a:gd name="T5" fmla="*/ 40 h 110"/>
              <a:gd name="T6" fmla="*/ 67 w 100"/>
              <a:gd name="T7" fmla="*/ 10 h 110"/>
              <a:gd name="T8" fmla="*/ 28 w 100"/>
              <a:gd name="T9" fmla="*/ 9 h 110"/>
              <a:gd name="T10" fmla="*/ 28 w 100"/>
              <a:gd name="T11" fmla="*/ 16 h 110"/>
              <a:gd name="T12" fmla="*/ 25 w 100"/>
              <a:gd name="T13" fmla="*/ 24 h 110"/>
              <a:gd name="T14" fmla="*/ 18 w 100"/>
              <a:gd name="T15" fmla="*/ 26 h 110"/>
              <a:gd name="T16" fmla="*/ 9 w 100"/>
              <a:gd name="T17" fmla="*/ 25 h 110"/>
              <a:gd name="T18" fmla="*/ 10 w 100"/>
              <a:gd name="T19" fmla="*/ 87 h 110"/>
              <a:gd name="T20" fmla="*/ 12 w 100"/>
              <a:gd name="T21" fmla="*/ 88 h 110"/>
              <a:gd name="T22" fmla="*/ 44 w 100"/>
              <a:gd name="T23" fmla="*/ 97 h 110"/>
              <a:gd name="T24" fmla="*/ 4 w 100"/>
              <a:gd name="T25" fmla="*/ 93 h 110"/>
              <a:gd name="T26" fmla="*/ 4 w 100"/>
              <a:gd name="T27" fmla="*/ 93 h 110"/>
              <a:gd name="T28" fmla="*/ 0 w 100"/>
              <a:gd name="T29" fmla="*/ 22 h 110"/>
              <a:gd name="T30" fmla="*/ 2 w 100"/>
              <a:gd name="T31" fmla="*/ 19 h 110"/>
              <a:gd name="T32" fmla="*/ 21 w 100"/>
              <a:gd name="T33" fmla="*/ 0 h 110"/>
              <a:gd name="T34" fmla="*/ 90 w 100"/>
              <a:gd name="T35" fmla="*/ 45 h 110"/>
              <a:gd name="T36" fmla="*/ 84 w 100"/>
              <a:gd name="T37" fmla="*/ 39 h 110"/>
              <a:gd name="T38" fmla="*/ 83 w 100"/>
              <a:gd name="T39" fmla="*/ 47 h 110"/>
              <a:gd name="T40" fmla="*/ 94 w 100"/>
              <a:gd name="T41" fmla="*/ 53 h 110"/>
              <a:gd name="T42" fmla="*/ 86 w 100"/>
              <a:gd name="T43" fmla="*/ 81 h 110"/>
              <a:gd name="T44" fmla="*/ 100 w 100"/>
              <a:gd name="T45" fmla="*/ 51 h 110"/>
              <a:gd name="T46" fmla="*/ 90 w 100"/>
              <a:gd name="T47" fmla="*/ 45 h 110"/>
              <a:gd name="T48" fmla="*/ 54 w 100"/>
              <a:gd name="T49" fmla="*/ 84 h 110"/>
              <a:gd name="T50" fmla="*/ 90 w 100"/>
              <a:gd name="T51" fmla="*/ 55 h 110"/>
              <a:gd name="T52" fmla="*/ 52 w 100"/>
              <a:gd name="T53" fmla="*/ 87 h 110"/>
              <a:gd name="T54" fmla="*/ 51 w 100"/>
              <a:gd name="T55" fmla="*/ 103 h 110"/>
              <a:gd name="T56" fmla="*/ 52 w 100"/>
              <a:gd name="T57" fmla="*/ 110 h 110"/>
              <a:gd name="T58" fmla="*/ 56 w 100"/>
              <a:gd name="T59" fmla="*/ 106 h 110"/>
              <a:gd name="T60" fmla="*/ 52 w 100"/>
              <a:gd name="T61" fmla="*/ 87 h 110"/>
              <a:gd name="T62" fmla="*/ 18 w 100"/>
              <a:gd name="T63" fmla="*/ 60 h 110"/>
              <a:gd name="T64" fmla="*/ 30 w 100"/>
              <a:gd name="T65" fmla="*/ 56 h 110"/>
              <a:gd name="T66" fmla="*/ 18 w 100"/>
              <a:gd name="T67" fmla="*/ 43 h 110"/>
              <a:gd name="T68" fmla="*/ 60 w 100"/>
              <a:gd name="T69" fmla="*/ 48 h 110"/>
              <a:gd name="T70" fmla="*/ 18 w 100"/>
              <a:gd name="T71" fmla="*/ 43 h 110"/>
              <a:gd name="T72" fmla="*/ 18 w 100"/>
              <a:gd name="T73" fmla="*/ 36 h 110"/>
              <a:gd name="T74" fmla="*/ 60 w 100"/>
              <a:gd name="T75" fmla="*/ 31 h 110"/>
              <a:gd name="T76" fmla="*/ 37 w 100"/>
              <a:gd name="T77" fmla="*/ 19 h 110"/>
              <a:gd name="T78" fmla="*/ 60 w 100"/>
              <a:gd name="T79" fmla="*/ 24 h 110"/>
              <a:gd name="T80" fmla="*/ 37 w 100"/>
              <a:gd name="T81" fmla="*/ 19 h 110"/>
              <a:gd name="T82" fmla="*/ 14 w 100"/>
              <a:gd name="T83" fmla="*/ 21 h 110"/>
              <a:gd name="T84" fmla="*/ 18 w 100"/>
              <a:gd name="T85" fmla="*/ 22 h 110"/>
              <a:gd name="T86" fmla="*/ 20 w 100"/>
              <a:gd name="T87" fmla="*/ 22 h 110"/>
              <a:gd name="T88" fmla="*/ 24 w 100"/>
              <a:gd name="T89" fmla="*/ 18 h 110"/>
              <a:gd name="T90" fmla="*/ 24 w 100"/>
              <a:gd name="T91" fmla="*/ 17 h 110"/>
              <a:gd name="T92" fmla="*/ 23 w 100"/>
              <a:gd name="T93" fmla="*/ 12 h 110"/>
              <a:gd name="T94" fmla="*/ 12 w 100"/>
              <a:gd name="T95" fmla="*/ 21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0" h="110">
                <a:moveTo>
                  <a:pt x="23" y="0"/>
                </a:moveTo>
                <a:cubicBezTo>
                  <a:pt x="65" y="0"/>
                  <a:pt x="65" y="0"/>
                  <a:pt x="65" y="0"/>
                </a:cubicBezTo>
                <a:cubicBezTo>
                  <a:pt x="68" y="0"/>
                  <a:pt x="71" y="1"/>
                  <a:pt x="74" y="4"/>
                </a:cubicBezTo>
                <a:cubicBezTo>
                  <a:pt x="76" y="6"/>
                  <a:pt x="77" y="9"/>
                  <a:pt x="77" y="12"/>
                </a:cubicBezTo>
                <a:cubicBezTo>
                  <a:pt x="77" y="35"/>
                  <a:pt x="77" y="35"/>
                  <a:pt x="77" y="35"/>
                </a:cubicBezTo>
                <a:cubicBezTo>
                  <a:pt x="68" y="40"/>
                  <a:pt x="68" y="40"/>
                  <a:pt x="68" y="40"/>
                </a:cubicBezTo>
                <a:cubicBezTo>
                  <a:pt x="68" y="12"/>
                  <a:pt x="68" y="12"/>
                  <a:pt x="68" y="12"/>
                </a:cubicBezTo>
                <a:cubicBezTo>
                  <a:pt x="68" y="11"/>
                  <a:pt x="68" y="11"/>
                  <a:pt x="67" y="10"/>
                </a:cubicBezTo>
                <a:cubicBezTo>
                  <a:pt x="67" y="10"/>
                  <a:pt x="66" y="9"/>
                  <a:pt x="65" y="9"/>
                </a:cubicBezTo>
                <a:cubicBezTo>
                  <a:pt x="28" y="9"/>
                  <a:pt x="28" y="9"/>
                  <a:pt x="28" y="9"/>
                </a:cubicBezTo>
                <a:cubicBezTo>
                  <a:pt x="28" y="12"/>
                  <a:pt x="28" y="12"/>
                  <a:pt x="28" y="12"/>
                </a:cubicBezTo>
                <a:cubicBezTo>
                  <a:pt x="28" y="16"/>
                  <a:pt x="28" y="16"/>
                  <a:pt x="28" y="16"/>
                </a:cubicBezTo>
                <a:cubicBezTo>
                  <a:pt x="28" y="17"/>
                  <a:pt x="28" y="18"/>
                  <a:pt x="28" y="19"/>
                </a:cubicBezTo>
                <a:cubicBezTo>
                  <a:pt x="28" y="21"/>
                  <a:pt x="27" y="23"/>
                  <a:pt x="25" y="24"/>
                </a:cubicBezTo>
                <a:cubicBezTo>
                  <a:pt x="24" y="25"/>
                  <a:pt x="23" y="26"/>
                  <a:pt x="21" y="26"/>
                </a:cubicBezTo>
                <a:cubicBezTo>
                  <a:pt x="20" y="26"/>
                  <a:pt x="19" y="26"/>
                  <a:pt x="18" y="26"/>
                </a:cubicBezTo>
                <a:cubicBezTo>
                  <a:pt x="14" y="26"/>
                  <a:pt x="14" y="26"/>
                  <a:pt x="14" y="26"/>
                </a:cubicBezTo>
                <a:cubicBezTo>
                  <a:pt x="9" y="25"/>
                  <a:pt x="9" y="25"/>
                  <a:pt x="9" y="25"/>
                </a:cubicBezTo>
                <a:cubicBezTo>
                  <a:pt x="9" y="85"/>
                  <a:pt x="9" y="85"/>
                  <a:pt x="9" y="85"/>
                </a:cubicBezTo>
                <a:cubicBezTo>
                  <a:pt x="9" y="86"/>
                  <a:pt x="10" y="86"/>
                  <a:pt x="10" y="87"/>
                </a:cubicBezTo>
                <a:cubicBezTo>
                  <a:pt x="10" y="87"/>
                  <a:pt x="10" y="87"/>
                  <a:pt x="10" y="87"/>
                </a:cubicBezTo>
                <a:cubicBezTo>
                  <a:pt x="11" y="87"/>
                  <a:pt x="11" y="88"/>
                  <a:pt x="12" y="88"/>
                </a:cubicBezTo>
                <a:cubicBezTo>
                  <a:pt x="45" y="88"/>
                  <a:pt x="45" y="88"/>
                  <a:pt x="45" y="88"/>
                </a:cubicBezTo>
                <a:cubicBezTo>
                  <a:pt x="44" y="97"/>
                  <a:pt x="44" y="97"/>
                  <a:pt x="44" y="97"/>
                </a:cubicBezTo>
                <a:cubicBezTo>
                  <a:pt x="12" y="97"/>
                  <a:pt x="12" y="97"/>
                  <a:pt x="12" y="97"/>
                </a:cubicBezTo>
                <a:cubicBezTo>
                  <a:pt x="9" y="97"/>
                  <a:pt x="6" y="96"/>
                  <a:pt x="4" y="93"/>
                </a:cubicBezTo>
                <a:cubicBezTo>
                  <a:pt x="4" y="93"/>
                  <a:pt x="4" y="93"/>
                  <a:pt x="4" y="93"/>
                </a:cubicBezTo>
                <a:cubicBezTo>
                  <a:pt x="4" y="93"/>
                  <a:pt x="4" y="93"/>
                  <a:pt x="4" y="93"/>
                </a:cubicBezTo>
                <a:cubicBezTo>
                  <a:pt x="2" y="91"/>
                  <a:pt x="0" y="88"/>
                  <a:pt x="0" y="85"/>
                </a:cubicBezTo>
                <a:cubicBezTo>
                  <a:pt x="0" y="22"/>
                  <a:pt x="0" y="22"/>
                  <a:pt x="0" y="22"/>
                </a:cubicBezTo>
                <a:cubicBezTo>
                  <a:pt x="0" y="20"/>
                  <a:pt x="0" y="20"/>
                  <a:pt x="0" y="20"/>
                </a:cubicBezTo>
                <a:cubicBezTo>
                  <a:pt x="2" y="19"/>
                  <a:pt x="2" y="19"/>
                  <a:pt x="2" y="19"/>
                </a:cubicBezTo>
                <a:cubicBezTo>
                  <a:pt x="20" y="1"/>
                  <a:pt x="20" y="1"/>
                  <a:pt x="20" y="1"/>
                </a:cubicBezTo>
                <a:cubicBezTo>
                  <a:pt x="21" y="0"/>
                  <a:pt x="21" y="0"/>
                  <a:pt x="21" y="0"/>
                </a:cubicBezTo>
                <a:cubicBezTo>
                  <a:pt x="23" y="0"/>
                  <a:pt x="23" y="0"/>
                  <a:pt x="23" y="0"/>
                </a:cubicBezTo>
                <a:close/>
                <a:moveTo>
                  <a:pt x="90" y="45"/>
                </a:moveTo>
                <a:cubicBezTo>
                  <a:pt x="90" y="43"/>
                  <a:pt x="90" y="43"/>
                  <a:pt x="90" y="43"/>
                </a:cubicBezTo>
                <a:cubicBezTo>
                  <a:pt x="84" y="39"/>
                  <a:pt x="84" y="39"/>
                  <a:pt x="84" y="39"/>
                </a:cubicBezTo>
                <a:cubicBezTo>
                  <a:pt x="75" y="44"/>
                  <a:pt x="75" y="44"/>
                  <a:pt x="75" y="44"/>
                </a:cubicBezTo>
                <a:cubicBezTo>
                  <a:pt x="83" y="47"/>
                  <a:pt x="83" y="47"/>
                  <a:pt x="83" y="47"/>
                </a:cubicBezTo>
                <a:cubicBezTo>
                  <a:pt x="91" y="52"/>
                  <a:pt x="91" y="52"/>
                  <a:pt x="91" y="52"/>
                </a:cubicBezTo>
                <a:cubicBezTo>
                  <a:pt x="94" y="53"/>
                  <a:pt x="94" y="53"/>
                  <a:pt x="94" y="53"/>
                </a:cubicBezTo>
                <a:cubicBezTo>
                  <a:pt x="92" y="62"/>
                  <a:pt x="88" y="70"/>
                  <a:pt x="82" y="77"/>
                </a:cubicBezTo>
                <a:cubicBezTo>
                  <a:pt x="86" y="81"/>
                  <a:pt x="86" y="81"/>
                  <a:pt x="86" y="81"/>
                </a:cubicBezTo>
                <a:cubicBezTo>
                  <a:pt x="93" y="73"/>
                  <a:pt x="98" y="63"/>
                  <a:pt x="100" y="53"/>
                </a:cubicBezTo>
                <a:cubicBezTo>
                  <a:pt x="100" y="51"/>
                  <a:pt x="100" y="51"/>
                  <a:pt x="100" y="51"/>
                </a:cubicBezTo>
                <a:cubicBezTo>
                  <a:pt x="98" y="50"/>
                  <a:pt x="98" y="50"/>
                  <a:pt x="98" y="50"/>
                </a:cubicBezTo>
                <a:cubicBezTo>
                  <a:pt x="90" y="45"/>
                  <a:pt x="90" y="45"/>
                  <a:pt x="90" y="45"/>
                </a:cubicBezTo>
                <a:close/>
                <a:moveTo>
                  <a:pt x="74" y="47"/>
                </a:moveTo>
                <a:cubicBezTo>
                  <a:pt x="64" y="58"/>
                  <a:pt x="58" y="70"/>
                  <a:pt x="54" y="84"/>
                </a:cubicBezTo>
                <a:cubicBezTo>
                  <a:pt x="59" y="86"/>
                  <a:pt x="64" y="89"/>
                  <a:pt x="70" y="92"/>
                </a:cubicBezTo>
                <a:cubicBezTo>
                  <a:pt x="78" y="81"/>
                  <a:pt x="85" y="68"/>
                  <a:pt x="90" y="55"/>
                </a:cubicBezTo>
                <a:cubicBezTo>
                  <a:pt x="84" y="52"/>
                  <a:pt x="79" y="50"/>
                  <a:pt x="74" y="47"/>
                </a:cubicBezTo>
                <a:close/>
                <a:moveTo>
                  <a:pt x="52" y="87"/>
                </a:moveTo>
                <a:cubicBezTo>
                  <a:pt x="50" y="103"/>
                  <a:pt x="50" y="103"/>
                  <a:pt x="50" y="103"/>
                </a:cubicBezTo>
                <a:cubicBezTo>
                  <a:pt x="51" y="103"/>
                  <a:pt x="51" y="103"/>
                  <a:pt x="51" y="103"/>
                </a:cubicBezTo>
                <a:cubicBezTo>
                  <a:pt x="50" y="108"/>
                  <a:pt x="50" y="108"/>
                  <a:pt x="50" y="108"/>
                </a:cubicBezTo>
                <a:cubicBezTo>
                  <a:pt x="52" y="110"/>
                  <a:pt x="52" y="110"/>
                  <a:pt x="52" y="110"/>
                </a:cubicBezTo>
                <a:cubicBezTo>
                  <a:pt x="55" y="106"/>
                  <a:pt x="55" y="106"/>
                  <a:pt x="55" y="106"/>
                </a:cubicBezTo>
                <a:cubicBezTo>
                  <a:pt x="56" y="106"/>
                  <a:pt x="56" y="106"/>
                  <a:pt x="56" y="106"/>
                </a:cubicBezTo>
                <a:cubicBezTo>
                  <a:pt x="68" y="95"/>
                  <a:pt x="68" y="95"/>
                  <a:pt x="68" y="95"/>
                </a:cubicBezTo>
                <a:cubicBezTo>
                  <a:pt x="52" y="87"/>
                  <a:pt x="52" y="87"/>
                  <a:pt x="52" y="87"/>
                </a:cubicBezTo>
                <a:close/>
                <a:moveTo>
                  <a:pt x="18" y="56"/>
                </a:moveTo>
                <a:cubicBezTo>
                  <a:pt x="18" y="60"/>
                  <a:pt x="18" y="60"/>
                  <a:pt x="18" y="60"/>
                </a:cubicBezTo>
                <a:cubicBezTo>
                  <a:pt x="30" y="60"/>
                  <a:pt x="30" y="60"/>
                  <a:pt x="30" y="60"/>
                </a:cubicBezTo>
                <a:cubicBezTo>
                  <a:pt x="30" y="56"/>
                  <a:pt x="30" y="56"/>
                  <a:pt x="30" y="56"/>
                </a:cubicBezTo>
                <a:cubicBezTo>
                  <a:pt x="18" y="56"/>
                  <a:pt x="18" y="56"/>
                  <a:pt x="18" y="56"/>
                </a:cubicBezTo>
                <a:close/>
                <a:moveTo>
                  <a:pt x="18" y="43"/>
                </a:moveTo>
                <a:cubicBezTo>
                  <a:pt x="18" y="48"/>
                  <a:pt x="18" y="48"/>
                  <a:pt x="18" y="48"/>
                </a:cubicBezTo>
                <a:cubicBezTo>
                  <a:pt x="60" y="48"/>
                  <a:pt x="60" y="48"/>
                  <a:pt x="60" y="48"/>
                </a:cubicBezTo>
                <a:cubicBezTo>
                  <a:pt x="60" y="43"/>
                  <a:pt x="60" y="43"/>
                  <a:pt x="60" y="43"/>
                </a:cubicBezTo>
                <a:cubicBezTo>
                  <a:pt x="18" y="43"/>
                  <a:pt x="18" y="43"/>
                  <a:pt x="18" y="43"/>
                </a:cubicBezTo>
                <a:close/>
                <a:moveTo>
                  <a:pt x="18" y="31"/>
                </a:moveTo>
                <a:cubicBezTo>
                  <a:pt x="18" y="36"/>
                  <a:pt x="18" y="36"/>
                  <a:pt x="18" y="36"/>
                </a:cubicBezTo>
                <a:cubicBezTo>
                  <a:pt x="60" y="36"/>
                  <a:pt x="60" y="36"/>
                  <a:pt x="60" y="36"/>
                </a:cubicBezTo>
                <a:cubicBezTo>
                  <a:pt x="60" y="31"/>
                  <a:pt x="60" y="31"/>
                  <a:pt x="60" y="31"/>
                </a:cubicBezTo>
                <a:cubicBezTo>
                  <a:pt x="18" y="31"/>
                  <a:pt x="18" y="31"/>
                  <a:pt x="18" y="31"/>
                </a:cubicBezTo>
                <a:close/>
                <a:moveTo>
                  <a:pt x="37" y="19"/>
                </a:moveTo>
                <a:cubicBezTo>
                  <a:pt x="37" y="24"/>
                  <a:pt x="37" y="24"/>
                  <a:pt x="37" y="24"/>
                </a:cubicBezTo>
                <a:cubicBezTo>
                  <a:pt x="60" y="24"/>
                  <a:pt x="60" y="24"/>
                  <a:pt x="60" y="24"/>
                </a:cubicBezTo>
                <a:cubicBezTo>
                  <a:pt x="60" y="19"/>
                  <a:pt x="60" y="19"/>
                  <a:pt x="60" y="19"/>
                </a:cubicBezTo>
                <a:cubicBezTo>
                  <a:pt x="37" y="19"/>
                  <a:pt x="37" y="19"/>
                  <a:pt x="37" y="19"/>
                </a:cubicBezTo>
                <a:close/>
                <a:moveTo>
                  <a:pt x="12" y="21"/>
                </a:moveTo>
                <a:cubicBezTo>
                  <a:pt x="14" y="21"/>
                  <a:pt x="14" y="21"/>
                  <a:pt x="14" y="21"/>
                </a:cubicBezTo>
                <a:cubicBezTo>
                  <a:pt x="18" y="22"/>
                  <a:pt x="18" y="22"/>
                  <a:pt x="18" y="22"/>
                </a:cubicBezTo>
                <a:cubicBezTo>
                  <a:pt x="18" y="22"/>
                  <a:pt x="18" y="22"/>
                  <a:pt x="18" y="22"/>
                </a:cubicBezTo>
                <a:cubicBezTo>
                  <a:pt x="19" y="22"/>
                  <a:pt x="19" y="22"/>
                  <a:pt x="19" y="22"/>
                </a:cubicBezTo>
                <a:cubicBezTo>
                  <a:pt x="19" y="22"/>
                  <a:pt x="19" y="22"/>
                  <a:pt x="20" y="22"/>
                </a:cubicBezTo>
                <a:cubicBezTo>
                  <a:pt x="21" y="22"/>
                  <a:pt x="22" y="21"/>
                  <a:pt x="22" y="20"/>
                </a:cubicBezTo>
                <a:cubicBezTo>
                  <a:pt x="23" y="20"/>
                  <a:pt x="24" y="19"/>
                  <a:pt x="24" y="18"/>
                </a:cubicBezTo>
                <a:cubicBezTo>
                  <a:pt x="24" y="18"/>
                  <a:pt x="24" y="17"/>
                  <a:pt x="24" y="17"/>
                </a:cubicBezTo>
                <a:cubicBezTo>
                  <a:pt x="24" y="17"/>
                  <a:pt x="24" y="17"/>
                  <a:pt x="24" y="17"/>
                </a:cubicBezTo>
                <a:cubicBezTo>
                  <a:pt x="24" y="16"/>
                  <a:pt x="24" y="16"/>
                  <a:pt x="24" y="16"/>
                </a:cubicBezTo>
                <a:cubicBezTo>
                  <a:pt x="23" y="12"/>
                  <a:pt x="23" y="12"/>
                  <a:pt x="23" y="12"/>
                </a:cubicBezTo>
                <a:cubicBezTo>
                  <a:pt x="23" y="11"/>
                  <a:pt x="23" y="11"/>
                  <a:pt x="23" y="11"/>
                </a:cubicBezTo>
                <a:lnTo>
                  <a:pt x="12" y="21"/>
                </a:ln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52" name="图片 35"/>
          <p:cNvSpPr>
            <a:spLocks noEditPoints="1"/>
          </p:cNvSpPr>
          <p:nvPr/>
        </p:nvSpPr>
        <p:spPr bwMode="auto">
          <a:xfrm>
            <a:off x="5725597" y="2675311"/>
            <a:ext cx="214018" cy="189247"/>
          </a:xfrm>
          <a:custGeom>
            <a:avLst/>
            <a:gdLst>
              <a:gd name="T0" fmla="*/ 91 w 91"/>
              <a:gd name="T1" fmla="*/ 17 h 81"/>
              <a:gd name="T2" fmla="*/ 91 w 91"/>
              <a:gd name="T3" fmla="*/ 63 h 81"/>
              <a:gd name="T4" fmla="*/ 86 w 91"/>
              <a:gd name="T5" fmla="*/ 76 h 81"/>
              <a:gd name="T6" fmla="*/ 74 w 91"/>
              <a:gd name="T7" fmla="*/ 81 h 81"/>
              <a:gd name="T8" fmla="*/ 17 w 91"/>
              <a:gd name="T9" fmla="*/ 81 h 81"/>
              <a:gd name="T10" fmla="*/ 5 w 91"/>
              <a:gd name="T11" fmla="*/ 76 h 81"/>
              <a:gd name="T12" fmla="*/ 0 w 91"/>
              <a:gd name="T13" fmla="*/ 63 h 81"/>
              <a:gd name="T14" fmla="*/ 0 w 91"/>
              <a:gd name="T15" fmla="*/ 17 h 81"/>
              <a:gd name="T16" fmla="*/ 0 w 91"/>
              <a:gd name="T17" fmla="*/ 12 h 81"/>
              <a:gd name="T18" fmla="*/ 5 w 91"/>
              <a:gd name="T19" fmla="*/ 12 h 81"/>
              <a:gd name="T20" fmla="*/ 15 w 91"/>
              <a:gd name="T21" fmla="*/ 12 h 81"/>
              <a:gd name="T22" fmla="*/ 15 w 91"/>
              <a:gd name="T23" fmla="*/ 24 h 81"/>
              <a:gd name="T24" fmla="*/ 21 w 91"/>
              <a:gd name="T25" fmla="*/ 30 h 81"/>
              <a:gd name="T26" fmla="*/ 21 w 91"/>
              <a:gd name="T27" fmla="*/ 30 h 81"/>
              <a:gd name="T28" fmla="*/ 24 w 91"/>
              <a:gd name="T29" fmla="*/ 30 h 81"/>
              <a:gd name="T30" fmla="*/ 21 w 91"/>
              <a:gd name="T31" fmla="*/ 24 h 81"/>
              <a:gd name="T32" fmla="*/ 21 w 91"/>
              <a:gd name="T33" fmla="*/ 6 h 81"/>
              <a:gd name="T34" fmla="*/ 27 w 91"/>
              <a:gd name="T35" fmla="*/ 0 h 81"/>
              <a:gd name="T36" fmla="*/ 27 w 91"/>
              <a:gd name="T37" fmla="*/ 0 h 81"/>
              <a:gd name="T38" fmla="*/ 33 w 91"/>
              <a:gd name="T39" fmla="*/ 6 h 81"/>
              <a:gd name="T40" fmla="*/ 33 w 91"/>
              <a:gd name="T41" fmla="*/ 12 h 81"/>
              <a:gd name="T42" fmla="*/ 59 w 91"/>
              <a:gd name="T43" fmla="*/ 12 h 81"/>
              <a:gd name="T44" fmla="*/ 59 w 91"/>
              <a:gd name="T45" fmla="*/ 24 h 81"/>
              <a:gd name="T46" fmla="*/ 64 w 91"/>
              <a:gd name="T47" fmla="*/ 30 h 81"/>
              <a:gd name="T48" fmla="*/ 64 w 91"/>
              <a:gd name="T49" fmla="*/ 30 h 81"/>
              <a:gd name="T50" fmla="*/ 67 w 91"/>
              <a:gd name="T51" fmla="*/ 30 h 81"/>
              <a:gd name="T52" fmla="*/ 64 w 91"/>
              <a:gd name="T53" fmla="*/ 24 h 81"/>
              <a:gd name="T54" fmla="*/ 64 w 91"/>
              <a:gd name="T55" fmla="*/ 6 h 81"/>
              <a:gd name="T56" fmla="*/ 70 w 91"/>
              <a:gd name="T57" fmla="*/ 0 h 81"/>
              <a:gd name="T58" fmla="*/ 70 w 91"/>
              <a:gd name="T59" fmla="*/ 0 h 81"/>
              <a:gd name="T60" fmla="*/ 76 w 91"/>
              <a:gd name="T61" fmla="*/ 6 h 81"/>
              <a:gd name="T62" fmla="*/ 76 w 91"/>
              <a:gd name="T63" fmla="*/ 12 h 81"/>
              <a:gd name="T64" fmla="*/ 86 w 91"/>
              <a:gd name="T65" fmla="*/ 12 h 81"/>
              <a:gd name="T66" fmla="*/ 91 w 91"/>
              <a:gd name="T67" fmla="*/ 12 h 81"/>
              <a:gd name="T68" fmla="*/ 91 w 91"/>
              <a:gd name="T69" fmla="*/ 17 h 81"/>
              <a:gd name="T70" fmla="*/ 44 w 91"/>
              <a:gd name="T71" fmla="*/ 68 h 81"/>
              <a:gd name="T72" fmla="*/ 44 w 91"/>
              <a:gd name="T73" fmla="*/ 40 h 81"/>
              <a:gd name="T74" fmla="*/ 39 w 91"/>
              <a:gd name="T75" fmla="*/ 40 h 81"/>
              <a:gd name="T76" fmla="*/ 38 w 91"/>
              <a:gd name="T77" fmla="*/ 42 h 81"/>
              <a:gd name="T78" fmla="*/ 36 w 91"/>
              <a:gd name="T79" fmla="*/ 43 h 81"/>
              <a:gd name="T80" fmla="*/ 36 w 91"/>
              <a:gd name="T81" fmla="*/ 47 h 81"/>
              <a:gd name="T82" fmla="*/ 38 w 91"/>
              <a:gd name="T83" fmla="*/ 47 h 81"/>
              <a:gd name="T84" fmla="*/ 38 w 91"/>
              <a:gd name="T85" fmla="*/ 68 h 81"/>
              <a:gd name="T86" fmla="*/ 44 w 91"/>
              <a:gd name="T87" fmla="*/ 68 h 81"/>
              <a:gd name="T88" fmla="*/ 54 w 91"/>
              <a:gd name="T89" fmla="*/ 68 h 81"/>
              <a:gd name="T90" fmla="*/ 54 w 91"/>
              <a:gd name="T91" fmla="*/ 40 h 81"/>
              <a:gd name="T92" fmla="*/ 49 w 91"/>
              <a:gd name="T93" fmla="*/ 40 h 81"/>
              <a:gd name="T94" fmla="*/ 48 w 91"/>
              <a:gd name="T95" fmla="*/ 42 h 81"/>
              <a:gd name="T96" fmla="*/ 46 w 91"/>
              <a:gd name="T97" fmla="*/ 43 h 81"/>
              <a:gd name="T98" fmla="*/ 46 w 91"/>
              <a:gd name="T99" fmla="*/ 47 h 81"/>
              <a:gd name="T100" fmla="*/ 48 w 91"/>
              <a:gd name="T101" fmla="*/ 47 h 81"/>
              <a:gd name="T102" fmla="*/ 48 w 91"/>
              <a:gd name="T103" fmla="*/ 68 h 81"/>
              <a:gd name="T104" fmla="*/ 54 w 91"/>
              <a:gd name="T105" fmla="*/ 68 h 81"/>
              <a:gd name="T106" fmla="*/ 81 w 91"/>
              <a:gd name="T107" fmla="*/ 36 h 81"/>
              <a:gd name="T108" fmla="*/ 10 w 91"/>
              <a:gd name="T109" fmla="*/ 36 h 81"/>
              <a:gd name="T110" fmla="*/ 10 w 91"/>
              <a:gd name="T111" fmla="*/ 63 h 81"/>
              <a:gd name="T112" fmla="*/ 12 w 91"/>
              <a:gd name="T113" fmla="*/ 69 h 81"/>
              <a:gd name="T114" fmla="*/ 17 w 91"/>
              <a:gd name="T115" fmla="*/ 71 h 81"/>
              <a:gd name="T116" fmla="*/ 74 w 91"/>
              <a:gd name="T117" fmla="*/ 71 h 81"/>
              <a:gd name="T118" fmla="*/ 79 w 91"/>
              <a:gd name="T119" fmla="*/ 69 h 81"/>
              <a:gd name="T120" fmla="*/ 81 w 91"/>
              <a:gd name="T121" fmla="*/ 63 h 81"/>
              <a:gd name="T122" fmla="*/ 81 w 91"/>
              <a:gd name="T123" fmla="*/ 3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1" h="81">
                <a:moveTo>
                  <a:pt x="91" y="17"/>
                </a:moveTo>
                <a:cubicBezTo>
                  <a:pt x="91" y="63"/>
                  <a:pt x="91" y="63"/>
                  <a:pt x="91" y="63"/>
                </a:cubicBezTo>
                <a:cubicBezTo>
                  <a:pt x="91" y="68"/>
                  <a:pt x="89" y="72"/>
                  <a:pt x="86" y="76"/>
                </a:cubicBezTo>
                <a:cubicBezTo>
                  <a:pt x="83" y="79"/>
                  <a:pt x="78" y="81"/>
                  <a:pt x="74" y="81"/>
                </a:cubicBezTo>
                <a:cubicBezTo>
                  <a:pt x="17" y="81"/>
                  <a:pt x="17" y="81"/>
                  <a:pt x="17" y="81"/>
                </a:cubicBezTo>
                <a:cubicBezTo>
                  <a:pt x="13" y="81"/>
                  <a:pt x="8" y="79"/>
                  <a:pt x="5" y="76"/>
                </a:cubicBezTo>
                <a:cubicBezTo>
                  <a:pt x="2" y="72"/>
                  <a:pt x="0" y="68"/>
                  <a:pt x="0" y="63"/>
                </a:cubicBezTo>
                <a:cubicBezTo>
                  <a:pt x="0" y="17"/>
                  <a:pt x="0" y="17"/>
                  <a:pt x="0" y="17"/>
                </a:cubicBezTo>
                <a:cubicBezTo>
                  <a:pt x="0" y="12"/>
                  <a:pt x="0" y="12"/>
                  <a:pt x="0" y="12"/>
                </a:cubicBezTo>
                <a:cubicBezTo>
                  <a:pt x="5" y="12"/>
                  <a:pt x="5" y="12"/>
                  <a:pt x="5" y="12"/>
                </a:cubicBezTo>
                <a:cubicBezTo>
                  <a:pt x="15" y="12"/>
                  <a:pt x="15" y="12"/>
                  <a:pt x="15" y="12"/>
                </a:cubicBezTo>
                <a:cubicBezTo>
                  <a:pt x="15" y="24"/>
                  <a:pt x="15" y="24"/>
                  <a:pt x="15" y="24"/>
                </a:cubicBezTo>
                <a:cubicBezTo>
                  <a:pt x="15" y="28"/>
                  <a:pt x="18" y="30"/>
                  <a:pt x="21" y="30"/>
                </a:cubicBezTo>
                <a:cubicBezTo>
                  <a:pt x="21" y="30"/>
                  <a:pt x="21" y="30"/>
                  <a:pt x="21" y="30"/>
                </a:cubicBezTo>
                <a:cubicBezTo>
                  <a:pt x="22" y="30"/>
                  <a:pt x="23" y="30"/>
                  <a:pt x="24" y="30"/>
                </a:cubicBezTo>
                <a:cubicBezTo>
                  <a:pt x="22" y="28"/>
                  <a:pt x="21" y="27"/>
                  <a:pt x="21" y="24"/>
                </a:cubicBezTo>
                <a:cubicBezTo>
                  <a:pt x="21" y="6"/>
                  <a:pt x="21" y="6"/>
                  <a:pt x="21" y="6"/>
                </a:cubicBezTo>
                <a:cubicBezTo>
                  <a:pt x="21" y="3"/>
                  <a:pt x="24" y="0"/>
                  <a:pt x="27" y="0"/>
                </a:cubicBezTo>
                <a:cubicBezTo>
                  <a:pt x="27" y="0"/>
                  <a:pt x="27" y="0"/>
                  <a:pt x="27" y="0"/>
                </a:cubicBezTo>
                <a:cubicBezTo>
                  <a:pt x="30" y="0"/>
                  <a:pt x="33" y="3"/>
                  <a:pt x="33" y="6"/>
                </a:cubicBezTo>
                <a:cubicBezTo>
                  <a:pt x="33" y="12"/>
                  <a:pt x="33" y="12"/>
                  <a:pt x="33" y="12"/>
                </a:cubicBezTo>
                <a:cubicBezTo>
                  <a:pt x="59" y="12"/>
                  <a:pt x="59" y="12"/>
                  <a:pt x="59" y="12"/>
                </a:cubicBezTo>
                <a:cubicBezTo>
                  <a:pt x="59" y="24"/>
                  <a:pt x="59" y="24"/>
                  <a:pt x="59" y="24"/>
                </a:cubicBezTo>
                <a:cubicBezTo>
                  <a:pt x="59" y="28"/>
                  <a:pt x="61" y="30"/>
                  <a:pt x="64" y="30"/>
                </a:cubicBezTo>
                <a:cubicBezTo>
                  <a:pt x="64" y="30"/>
                  <a:pt x="64" y="30"/>
                  <a:pt x="64" y="30"/>
                </a:cubicBezTo>
                <a:cubicBezTo>
                  <a:pt x="66" y="30"/>
                  <a:pt x="67" y="30"/>
                  <a:pt x="67" y="30"/>
                </a:cubicBezTo>
                <a:cubicBezTo>
                  <a:pt x="66" y="28"/>
                  <a:pt x="64" y="27"/>
                  <a:pt x="64" y="24"/>
                </a:cubicBezTo>
                <a:cubicBezTo>
                  <a:pt x="64" y="6"/>
                  <a:pt x="64" y="6"/>
                  <a:pt x="64" y="6"/>
                </a:cubicBezTo>
                <a:cubicBezTo>
                  <a:pt x="64" y="3"/>
                  <a:pt x="67" y="0"/>
                  <a:pt x="70" y="0"/>
                </a:cubicBezTo>
                <a:cubicBezTo>
                  <a:pt x="70" y="0"/>
                  <a:pt x="70" y="0"/>
                  <a:pt x="70" y="0"/>
                </a:cubicBezTo>
                <a:cubicBezTo>
                  <a:pt x="74" y="0"/>
                  <a:pt x="76" y="3"/>
                  <a:pt x="76" y="6"/>
                </a:cubicBezTo>
                <a:cubicBezTo>
                  <a:pt x="76" y="12"/>
                  <a:pt x="76" y="12"/>
                  <a:pt x="76" y="12"/>
                </a:cubicBezTo>
                <a:cubicBezTo>
                  <a:pt x="86" y="12"/>
                  <a:pt x="86" y="12"/>
                  <a:pt x="86" y="12"/>
                </a:cubicBezTo>
                <a:cubicBezTo>
                  <a:pt x="91" y="12"/>
                  <a:pt x="91" y="12"/>
                  <a:pt x="91" y="12"/>
                </a:cubicBezTo>
                <a:cubicBezTo>
                  <a:pt x="91" y="17"/>
                  <a:pt x="91" y="17"/>
                  <a:pt x="91" y="17"/>
                </a:cubicBezTo>
                <a:close/>
                <a:moveTo>
                  <a:pt x="44" y="68"/>
                </a:moveTo>
                <a:cubicBezTo>
                  <a:pt x="44" y="40"/>
                  <a:pt x="44" y="40"/>
                  <a:pt x="44" y="40"/>
                </a:cubicBezTo>
                <a:cubicBezTo>
                  <a:pt x="39" y="40"/>
                  <a:pt x="39" y="40"/>
                  <a:pt x="39" y="40"/>
                </a:cubicBezTo>
                <a:cubicBezTo>
                  <a:pt x="39" y="40"/>
                  <a:pt x="39" y="41"/>
                  <a:pt x="38" y="42"/>
                </a:cubicBezTo>
                <a:cubicBezTo>
                  <a:pt x="37" y="43"/>
                  <a:pt x="37" y="43"/>
                  <a:pt x="36" y="43"/>
                </a:cubicBezTo>
                <a:cubicBezTo>
                  <a:pt x="36" y="47"/>
                  <a:pt x="36" y="47"/>
                  <a:pt x="36" y="47"/>
                </a:cubicBezTo>
                <a:cubicBezTo>
                  <a:pt x="38" y="47"/>
                  <a:pt x="38" y="47"/>
                  <a:pt x="38" y="47"/>
                </a:cubicBezTo>
                <a:cubicBezTo>
                  <a:pt x="38" y="68"/>
                  <a:pt x="38" y="68"/>
                  <a:pt x="38" y="68"/>
                </a:cubicBezTo>
                <a:cubicBezTo>
                  <a:pt x="44" y="68"/>
                  <a:pt x="44" y="68"/>
                  <a:pt x="44" y="68"/>
                </a:cubicBezTo>
                <a:close/>
                <a:moveTo>
                  <a:pt x="54" y="68"/>
                </a:moveTo>
                <a:cubicBezTo>
                  <a:pt x="54" y="40"/>
                  <a:pt x="54" y="40"/>
                  <a:pt x="54" y="40"/>
                </a:cubicBezTo>
                <a:cubicBezTo>
                  <a:pt x="49" y="40"/>
                  <a:pt x="49" y="40"/>
                  <a:pt x="49" y="40"/>
                </a:cubicBezTo>
                <a:cubicBezTo>
                  <a:pt x="49" y="40"/>
                  <a:pt x="49" y="41"/>
                  <a:pt x="48" y="42"/>
                </a:cubicBezTo>
                <a:cubicBezTo>
                  <a:pt x="47" y="43"/>
                  <a:pt x="47" y="43"/>
                  <a:pt x="46" y="43"/>
                </a:cubicBezTo>
                <a:cubicBezTo>
                  <a:pt x="46" y="47"/>
                  <a:pt x="46" y="47"/>
                  <a:pt x="46" y="47"/>
                </a:cubicBezTo>
                <a:cubicBezTo>
                  <a:pt x="48" y="47"/>
                  <a:pt x="48" y="47"/>
                  <a:pt x="48" y="47"/>
                </a:cubicBezTo>
                <a:cubicBezTo>
                  <a:pt x="48" y="68"/>
                  <a:pt x="48" y="68"/>
                  <a:pt x="48" y="68"/>
                </a:cubicBezTo>
                <a:cubicBezTo>
                  <a:pt x="54" y="68"/>
                  <a:pt x="54" y="68"/>
                  <a:pt x="54" y="68"/>
                </a:cubicBezTo>
                <a:close/>
                <a:moveTo>
                  <a:pt x="81" y="36"/>
                </a:moveTo>
                <a:cubicBezTo>
                  <a:pt x="10" y="36"/>
                  <a:pt x="10" y="36"/>
                  <a:pt x="10" y="36"/>
                </a:cubicBezTo>
                <a:cubicBezTo>
                  <a:pt x="10" y="63"/>
                  <a:pt x="10" y="63"/>
                  <a:pt x="10" y="63"/>
                </a:cubicBezTo>
                <a:cubicBezTo>
                  <a:pt x="10" y="65"/>
                  <a:pt x="11" y="67"/>
                  <a:pt x="12" y="69"/>
                </a:cubicBezTo>
                <a:cubicBezTo>
                  <a:pt x="13" y="70"/>
                  <a:pt x="15" y="71"/>
                  <a:pt x="17" y="71"/>
                </a:cubicBezTo>
                <a:cubicBezTo>
                  <a:pt x="74" y="71"/>
                  <a:pt x="74" y="71"/>
                  <a:pt x="74" y="71"/>
                </a:cubicBezTo>
                <a:cubicBezTo>
                  <a:pt x="76" y="71"/>
                  <a:pt x="78" y="70"/>
                  <a:pt x="79" y="69"/>
                </a:cubicBezTo>
                <a:cubicBezTo>
                  <a:pt x="80" y="67"/>
                  <a:pt x="81" y="65"/>
                  <a:pt x="81" y="63"/>
                </a:cubicBezTo>
                <a:lnTo>
                  <a:pt x="81" y="36"/>
                </a:ln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53" name="图片 36"/>
          <p:cNvSpPr>
            <a:spLocks noEditPoints="1"/>
          </p:cNvSpPr>
          <p:nvPr/>
        </p:nvSpPr>
        <p:spPr bwMode="auto">
          <a:xfrm>
            <a:off x="3133608" y="4002019"/>
            <a:ext cx="219962" cy="159523"/>
          </a:xfrm>
          <a:custGeom>
            <a:avLst/>
            <a:gdLst>
              <a:gd name="T0" fmla="*/ 81 w 94"/>
              <a:gd name="T1" fmla="*/ 68 h 68"/>
              <a:gd name="T2" fmla="*/ 93 w 94"/>
              <a:gd name="T3" fmla="*/ 32 h 68"/>
              <a:gd name="T4" fmla="*/ 94 w 94"/>
              <a:gd name="T5" fmla="*/ 30 h 68"/>
              <a:gd name="T6" fmla="*/ 93 w 94"/>
              <a:gd name="T7" fmla="*/ 27 h 68"/>
              <a:gd name="T8" fmla="*/ 91 w 94"/>
              <a:gd name="T9" fmla="*/ 26 h 68"/>
              <a:gd name="T10" fmla="*/ 76 w 94"/>
              <a:gd name="T11" fmla="*/ 45 h 68"/>
              <a:gd name="T12" fmla="*/ 59 w 94"/>
              <a:gd name="T13" fmla="*/ 25 h 68"/>
              <a:gd name="T14" fmla="*/ 33 w 94"/>
              <a:gd name="T15" fmla="*/ 25 h 68"/>
              <a:gd name="T16" fmla="*/ 27 w 94"/>
              <a:gd name="T17" fmla="*/ 28 h 68"/>
              <a:gd name="T18" fmla="*/ 22 w 94"/>
              <a:gd name="T19" fmla="*/ 34 h 68"/>
              <a:gd name="T20" fmla="*/ 10 w 94"/>
              <a:gd name="T21" fmla="*/ 68 h 68"/>
              <a:gd name="T22" fmla="*/ 81 w 94"/>
              <a:gd name="T23" fmla="*/ 68 h 68"/>
              <a:gd name="T24" fmla="*/ 69 w 94"/>
              <a:gd name="T25" fmla="*/ 22 h 68"/>
              <a:gd name="T26" fmla="*/ 55 w 94"/>
              <a:gd name="T27" fmla="*/ 4 h 68"/>
              <a:gd name="T28" fmla="*/ 55 w 94"/>
              <a:gd name="T29" fmla="*/ 0 h 68"/>
              <a:gd name="T30" fmla="*/ 82 w 94"/>
              <a:gd name="T31" fmla="*/ 22 h 68"/>
              <a:gd name="T32" fmla="*/ 88 w 94"/>
              <a:gd name="T33" fmla="*/ 22 h 68"/>
              <a:gd name="T34" fmla="*/ 76 w 94"/>
              <a:gd name="T35" fmla="*/ 37 h 68"/>
              <a:gd name="T36" fmla="*/ 63 w 94"/>
              <a:gd name="T37" fmla="*/ 22 h 68"/>
              <a:gd name="T38" fmla="*/ 69 w 94"/>
              <a:gd name="T39" fmla="*/ 22 h 68"/>
              <a:gd name="T40" fmla="*/ 56 w 94"/>
              <a:gd name="T41" fmla="*/ 10 h 68"/>
              <a:gd name="T42" fmla="*/ 61 w 94"/>
              <a:gd name="T43" fmla="*/ 16 h 68"/>
              <a:gd name="T44" fmla="*/ 29 w 94"/>
              <a:gd name="T45" fmla="*/ 16 h 68"/>
              <a:gd name="T46" fmla="*/ 20 w 94"/>
              <a:gd name="T47" fmla="*/ 19 h 68"/>
              <a:gd name="T48" fmla="*/ 14 w 94"/>
              <a:gd name="T49" fmla="*/ 27 h 68"/>
              <a:gd name="T50" fmla="*/ 4 w 94"/>
              <a:gd name="T51" fmla="*/ 57 h 68"/>
              <a:gd name="T52" fmla="*/ 0 w 94"/>
              <a:gd name="T53" fmla="*/ 53 h 68"/>
              <a:gd name="T54" fmla="*/ 0 w 94"/>
              <a:gd name="T55" fmla="*/ 5 h 68"/>
              <a:gd name="T56" fmla="*/ 4 w 94"/>
              <a:gd name="T57" fmla="*/ 1 h 68"/>
              <a:gd name="T58" fmla="*/ 27 w 94"/>
              <a:gd name="T59" fmla="*/ 1 h 68"/>
              <a:gd name="T60" fmla="*/ 35 w 94"/>
              <a:gd name="T61" fmla="*/ 10 h 68"/>
              <a:gd name="T62" fmla="*/ 56 w 94"/>
              <a:gd name="T63" fmla="*/ 1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4" h="68">
                <a:moveTo>
                  <a:pt x="81" y="68"/>
                </a:moveTo>
                <a:cubicBezTo>
                  <a:pt x="93" y="32"/>
                  <a:pt x="93" y="32"/>
                  <a:pt x="93" y="32"/>
                </a:cubicBezTo>
                <a:cubicBezTo>
                  <a:pt x="94" y="31"/>
                  <a:pt x="94" y="31"/>
                  <a:pt x="94" y="30"/>
                </a:cubicBezTo>
                <a:cubicBezTo>
                  <a:pt x="94" y="29"/>
                  <a:pt x="94" y="28"/>
                  <a:pt x="93" y="27"/>
                </a:cubicBezTo>
                <a:cubicBezTo>
                  <a:pt x="93" y="27"/>
                  <a:pt x="92" y="26"/>
                  <a:pt x="91" y="26"/>
                </a:cubicBezTo>
                <a:cubicBezTo>
                  <a:pt x="76" y="45"/>
                  <a:pt x="76" y="45"/>
                  <a:pt x="76" y="45"/>
                </a:cubicBezTo>
                <a:cubicBezTo>
                  <a:pt x="59" y="25"/>
                  <a:pt x="59" y="25"/>
                  <a:pt x="59" y="25"/>
                </a:cubicBezTo>
                <a:cubicBezTo>
                  <a:pt x="33" y="25"/>
                  <a:pt x="33" y="25"/>
                  <a:pt x="33" y="25"/>
                </a:cubicBezTo>
                <a:cubicBezTo>
                  <a:pt x="31" y="25"/>
                  <a:pt x="29" y="26"/>
                  <a:pt x="27" y="28"/>
                </a:cubicBezTo>
                <a:cubicBezTo>
                  <a:pt x="25" y="29"/>
                  <a:pt x="23" y="31"/>
                  <a:pt x="22" y="34"/>
                </a:cubicBezTo>
                <a:cubicBezTo>
                  <a:pt x="10" y="68"/>
                  <a:pt x="10" y="68"/>
                  <a:pt x="10" y="68"/>
                </a:cubicBezTo>
                <a:cubicBezTo>
                  <a:pt x="81" y="68"/>
                  <a:pt x="81" y="68"/>
                  <a:pt x="81" y="68"/>
                </a:cubicBezTo>
                <a:close/>
                <a:moveTo>
                  <a:pt x="69" y="22"/>
                </a:moveTo>
                <a:cubicBezTo>
                  <a:pt x="67" y="14"/>
                  <a:pt x="62" y="7"/>
                  <a:pt x="55" y="4"/>
                </a:cubicBezTo>
                <a:cubicBezTo>
                  <a:pt x="55" y="0"/>
                  <a:pt x="55" y="0"/>
                  <a:pt x="55" y="0"/>
                </a:cubicBezTo>
                <a:cubicBezTo>
                  <a:pt x="68" y="2"/>
                  <a:pt x="79" y="9"/>
                  <a:pt x="82" y="22"/>
                </a:cubicBezTo>
                <a:cubicBezTo>
                  <a:pt x="88" y="22"/>
                  <a:pt x="88" y="22"/>
                  <a:pt x="88" y="22"/>
                </a:cubicBezTo>
                <a:cubicBezTo>
                  <a:pt x="76" y="37"/>
                  <a:pt x="76" y="37"/>
                  <a:pt x="76" y="37"/>
                </a:cubicBezTo>
                <a:cubicBezTo>
                  <a:pt x="63" y="22"/>
                  <a:pt x="63" y="22"/>
                  <a:pt x="63" y="22"/>
                </a:cubicBezTo>
                <a:cubicBezTo>
                  <a:pt x="69" y="22"/>
                  <a:pt x="69" y="22"/>
                  <a:pt x="69" y="22"/>
                </a:cubicBezTo>
                <a:close/>
                <a:moveTo>
                  <a:pt x="56" y="10"/>
                </a:moveTo>
                <a:cubicBezTo>
                  <a:pt x="58" y="12"/>
                  <a:pt x="60" y="14"/>
                  <a:pt x="61" y="16"/>
                </a:cubicBezTo>
                <a:cubicBezTo>
                  <a:pt x="29" y="16"/>
                  <a:pt x="29" y="16"/>
                  <a:pt x="29" y="16"/>
                </a:cubicBezTo>
                <a:cubicBezTo>
                  <a:pt x="26" y="16"/>
                  <a:pt x="23" y="17"/>
                  <a:pt x="20" y="19"/>
                </a:cubicBezTo>
                <a:cubicBezTo>
                  <a:pt x="17" y="21"/>
                  <a:pt x="15" y="24"/>
                  <a:pt x="14" y="27"/>
                </a:cubicBezTo>
                <a:cubicBezTo>
                  <a:pt x="4" y="57"/>
                  <a:pt x="4" y="57"/>
                  <a:pt x="4" y="57"/>
                </a:cubicBezTo>
                <a:cubicBezTo>
                  <a:pt x="1" y="57"/>
                  <a:pt x="0" y="55"/>
                  <a:pt x="0" y="53"/>
                </a:cubicBezTo>
                <a:cubicBezTo>
                  <a:pt x="0" y="5"/>
                  <a:pt x="0" y="5"/>
                  <a:pt x="0" y="5"/>
                </a:cubicBezTo>
                <a:cubicBezTo>
                  <a:pt x="0" y="3"/>
                  <a:pt x="2" y="1"/>
                  <a:pt x="4" y="1"/>
                </a:cubicBezTo>
                <a:cubicBezTo>
                  <a:pt x="27" y="1"/>
                  <a:pt x="27" y="1"/>
                  <a:pt x="27" y="1"/>
                </a:cubicBezTo>
                <a:cubicBezTo>
                  <a:pt x="35" y="10"/>
                  <a:pt x="35" y="10"/>
                  <a:pt x="35" y="10"/>
                </a:cubicBezTo>
                <a:lnTo>
                  <a:pt x="56" y="10"/>
                </a:ln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54" name="图片 37"/>
          <p:cNvSpPr>
            <a:spLocks noEditPoints="1"/>
          </p:cNvSpPr>
          <p:nvPr/>
        </p:nvSpPr>
        <p:spPr bwMode="auto">
          <a:xfrm>
            <a:off x="2690711" y="3985178"/>
            <a:ext cx="219962" cy="178347"/>
          </a:xfrm>
          <a:custGeom>
            <a:avLst/>
            <a:gdLst>
              <a:gd name="T0" fmla="*/ 76 w 94"/>
              <a:gd name="T1" fmla="*/ 16 h 76"/>
              <a:gd name="T2" fmla="*/ 76 w 94"/>
              <a:gd name="T3" fmla="*/ 14 h 76"/>
              <a:gd name="T4" fmla="*/ 72 w 94"/>
              <a:gd name="T5" fmla="*/ 10 h 76"/>
              <a:gd name="T6" fmla="*/ 35 w 94"/>
              <a:gd name="T7" fmla="*/ 10 h 76"/>
              <a:gd name="T8" fmla="*/ 27 w 94"/>
              <a:gd name="T9" fmla="*/ 0 h 76"/>
              <a:gd name="T10" fmla="*/ 4 w 94"/>
              <a:gd name="T11" fmla="*/ 0 h 76"/>
              <a:gd name="T12" fmla="*/ 0 w 94"/>
              <a:gd name="T13" fmla="*/ 5 h 76"/>
              <a:gd name="T14" fmla="*/ 0 w 94"/>
              <a:gd name="T15" fmla="*/ 53 h 76"/>
              <a:gd name="T16" fmla="*/ 4 w 94"/>
              <a:gd name="T17" fmla="*/ 57 h 76"/>
              <a:gd name="T18" fmla="*/ 14 w 94"/>
              <a:gd name="T19" fmla="*/ 27 h 76"/>
              <a:gd name="T20" fmla="*/ 20 w 94"/>
              <a:gd name="T21" fmla="*/ 19 h 76"/>
              <a:gd name="T22" fmla="*/ 29 w 94"/>
              <a:gd name="T23" fmla="*/ 16 h 76"/>
              <a:gd name="T24" fmla="*/ 76 w 94"/>
              <a:gd name="T25" fmla="*/ 16 h 76"/>
              <a:gd name="T26" fmla="*/ 72 w 94"/>
              <a:gd name="T27" fmla="*/ 40 h 76"/>
              <a:gd name="T28" fmla="*/ 85 w 94"/>
              <a:gd name="T29" fmla="*/ 45 h 76"/>
              <a:gd name="T30" fmla="*/ 91 w 94"/>
              <a:gd name="T31" fmla="*/ 58 h 76"/>
              <a:gd name="T32" fmla="*/ 85 w 94"/>
              <a:gd name="T33" fmla="*/ 71 h 76"/>
              <a:gd name="T34" fmla="*/ 72 w 94"/>
              <a:gd name="T35" fmla="*/ 76 h 76"/>
              <a:gd name="T36" fmla="*/ 60 w 94"/>
              <a:gd name="T37" fmla="*/ 71 h 76"/>
              <a:gd name="T38" fmla="*/ 54 w 94"/>
              <a:gd name="T39" fmla="*/ 58 h 76"/>
              <a:gd name="T40" fmla="*/ 60 w 94"/>
              <a:gd name="T41" fmla="*/ 45 h 76"/>
              <a:gd name="T42" fmla="*/ 72 w 94"/>
              <a:gd name="T43" fmla="*/ 40 h 76"/>
              <a:gd name="T44" fmla="*/ 83 w 94"/>
              <a:gd name="T45" fmla="*/ 53 h 76"/>
              <a:gd name="T46" fmla="*/ 84 w 94"/>
              <a:gd name="T47" fmla="*/ 58 h 76"/>
              <a:gd name="T48" fmla="*/ 80 w 94"/>
              <a:gd name="T49" fmla="*/ 66 h 76"/>
              <a:gd name="T50" fmla="*/ 72 w 94"/>
              <a:gd name="T51" fmla="*/ 69 h 76"/>
              <a:gd name="T52" fmla="*/ 67 w 94"/>
              <a:gd name="T53" fmla="*/ 68 h 76"/>
              <a:gd name="T54" fmla="*/ 83 w 94"/>
              <a:gd name="T55" fmla="*/ 53 h 76"/>
              <a:gd name="T56" fmla="*/ 62 w 94"/>
              <a:gd name="T57" fmla="*/ 63 h 76"/>
              <a:gd name="T58" fmla="*/ 61 w 94"/>
              <a:gd name="T59" fmla="*/ 58 h 76"/>
              <a:gd name="T60" fmla="*/ 64 w 94"/>
              <a:gd name="T61" fmla="*/ 50 h 76"/>
              <a:gd name="T62" fmla="*/ 72 w 94"/>
              <a:gd name="T63" fmla="*/ 46 h 76"/>
              <a:gd name="T64" fmla="*/ 77 w 94"/>
              <a:gd name="T65" fmla="*/ 48 h 76"/>
              <a:gd name="T66" fmla="*/ 62 w 94"/>
              <a:gd name="T67" fmla="*/ 63 h 76"/>
              <a:gd name="T68" fmla="*/ 90 w 94"/>
              <a:gd name="T69" fmla="*/ 42 h 76"/>
              <a:gd name="T70" fmla="*/ 72 w 94"/>
              <a:gd name="T71" fmla="*/ 34 h 76"/>
              <a:gd name="T72" fmla="*/ 49 w 94"/>
              <a:gd name="T73" fmla="*/ 58 h 76"/>
              <a:gd name="T74" fmla="*/ 51 w 94"/>
              <a:gd name="T75" fmla="*/ 67 h 76"/>
              <a:gd name="T76" fmla="*/ 10 w 94"/>
              <a:gd name="T77" fmla="*/ 67 h 76"/>
              <a:gd name="T78" fmla="*/ 22 w 94"/>
              <a:gd name="T79" fmla="*/ 33 h 76"/>
              <a:gd name="T80" fmla="*/ 27 w 94"/>
              <a:gd name="T81" fmla="*/ 27 h 76"/>
              <a:gd name="T82" fmla="*/ 33 w 94"/>
              <a:gd name="T83" fmla="*/ 25 h 76"/>
              <a:gd name="T84" fmla="*/ 89 w 94"/>
              <a:gd name="T85" fmla="*/ 25 h 76"/>
              <a:gd name="T86" fmla="*/ 91 w 94"/>
              <a:gd name="T87" fmla="*/ 25 h 76"/>
              <a:gd name="T88" fmla="*/ 93 w 94"/>
              <a:gd name="T89" fmla="*/ 27 h 76"/>
              <a:gd name="T90" fmla="*/ 94 w 94"/>
              <a:gd name="T91" fmla="*/ 29 h 76"/>
              <a:gd name="T92" fmla="*/ 93 w 94"/>
              <a:gd name="T93" fmla="*/ 32 h 76"/>
              <a:gd name="T94" fmla="*/ 90 w 94"/>
              <a:gd name="T95" fmla="*/ 4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4" h="76">
                <a:moveTo>
                  <a:pt x="76" y="16"/>
                </a:moveTo>
                <a:cubicBezTo>
                  <a:pt x="76" y="14"/>
                  <a:pt x="76" y="14"/>
                  <a:pt x="76" y="14"/>
                </a:cubicBezTo>
                <a:cubicBezTo>
                  <a:pt x="76" y="12"/>
                  <a:pt x="74" y="10"/>
                  <a:pt x="72" y="10"/>
                </a:cubicBezTo>
                <a:cubicBezTo>
                  <a:pt x="35" y="10"/>
                  <a:pt x="35" y="10"/>
                  <a:pt x="35" y="10"/>
                </a:cubicBezTo>
                <a:cubicBezTo>
                  <a:pt x="27" y="0"/>
                  <a:pt x="27" y="0"/>
                  <a:pt x="27" y="0"/>
                </a:cubicBezTo>
                <a:cubicBezTo>
                  <a:pt x="4" y="0"/>
                  <a:pt x="4" y="0"/>
                  <a:pt x="4" y="0"/>
                </a:cubicBezTo>
                <a:cubicBezTo>
                  <a:pt x="2" y="0"/>
                  <a:pt x="0" y="2"/>
                  <a:pt x="0" y="5"/>
                </a:cubicBezTo>
                <a:cubicBezTo>
                  <a:pt x="0" y="53"/>
                  <a:pt x="0" y="53"/>
                  <a:pt x="0" y="53"/>
                </a:cubicBezTo>
                <a:cubicBezTo>
                  <a:pt x="0" y="55"/>
                  <a:pt x="1" y="57"/>
                  <a:pt x="4" y="57"/>
                </a:cubicBezTo>
                <a:cubicBezTo>
                  <a:pt x="14" y="27"/>
                  <a:pt x="14" y="27"/>
                  <a:pt x="14" y="27"/>
                </a:cubicBezTo>
                <a:cubicBezTo>
                  <a:pt x="15" y="24"/>
                  <a:pt x="17" y="21"/>
                  <a:pt x="20" y="19"/>
                </a:cubicBezTo>
                <a:cubicBezTo>
                  <a:pt x="23" y="17"/>
                  <a:pt x="26" y="16"/>
                  <a:pt x="29" y="16"/>
                </a:cubicBezTo>
                <a:cubicBezTo>
                  <a:pt x="76" y="16"/>
                  <a:pt x="76" y="16"/>
                  <a:pt x="76" y="16"/>
                </a:cubicBezTo>
                <a:close/>
                <a:moveTo>
                  <a:pt x="72" y="40"/>
                </a:moveTo>
                <a:cubicBezTo>
                  <a:pt x="77" y="40"/>
                  <a:pt x="82" y="42"/>
                  <a:pt x="85" y="45"/>
                </a:cubicBezTo>
                <a:cubicBezTo>
                  <a:pt x="89" y="48"/>
                  <a:pt x="91" y="53"/>
                  <a:pt x="91" y="58"/>
                </a:cubicBezTo>
                <a:cubicBezTo>
                  <a:pt x="91" y="63"/>
                  <a:pt x="89" y="67"/>
                  <a:pt x="85" y="71"/>
                </a:cubicBezTo>
                <a:cubicBezTo>
                  <a:pt x="82" y="74"/>
                  <a:pt x="77" y="76"/>
                  <a:pt x="72" y="76"/>
                </a:cubicBezTo>
                <a:cubicBezTo>
                  <a:pt x="67" y="76"/>
                  <a:pt x="63" y="74"/>
                  <a:pt x="60" y="71"/>
                </a:cubicBezTo>
                <a:cubicBezTo>
                  <a:pt x="56" y="67"/>
                  <a:pt x="54" y="63"/>
                  <a:pt x="54" y="58"/>
                </a:cubicBezTo>
                <a:cubicBezTo>
                  <a:pt x="54" y="53"/>
                  <a:pt x="56" y="48"/>
                  <a:pt x="60" y="45"/>
                </a:cubicBezTo>
                <a:cubicBezTo>
                  <a:pt x="63" y="42"/>
                  <a:pt x="67" y="40"/>
                  <a:pt x="72" y="40"/>
                </a:cubicBezTo>
                <a:close/>
                <a:moveTo>
                  <a:pt x="83" y="53"/>
                </a:moveTo>
                <a:cubicBezTo>
                  <a:pt x="83" y="54"/>
                  <a:pt x="84" y="56"/>
                  <a:pt x="84" y="58"/>
                </a:cubicBezTo>
                <a:cubicBezTo>
                  <a:pt x="84" y="61"/>
                  <a:pt x="83" y="64"/>
                  <a:pt x="80" y="66"/>
                </a:cubicBezTo>
                <a:cubicBezTo>
                  <a:pt x="78" y="68"/>
                  <a:pt x="76" y="69"/>
                  <a:pt x="72" y="69"/>
                </a:cubicBezTo>
                <a:cubicBezTo>
                  <a:pt x="71" y="69"/>
                  <a:pt x="69" y="69"/>
                  <a:pt x="67" y="68"/>
                </a:cubicBezTo>
                <a:cubicBezTo>
                  <a:pt x="83" y="53"/>
                  <a:pt x="83" y="53"/>
                  <a:pt x="83" y="53"/>
                </a:cubicBezTo>
                <a:close/>
                <a:moveTo>
                  <a:pt x="62" y="63"/>
                </a:moveTo>
                <a:cubicBezTo>
                  <a:pt x="61" y="61"/>
                  <a:pt x="61" y="60"/>
                  <a:pt x="61" y="58"/>
                </a:cubicBezTo>
                <a:cubicBezTo>
                  <a:pt x="61" y="55"/>
                  <a:pt x="62" y="52"/>
                  <a:pt x="64" y="50"/>
                </a:cubicBezTo>
                <a:cubicBezTo>
                  <a:pt x="66" y="48"/>
                  <a:pt x="69" y="46"/>
                  <a:pt x="72" y="46"/>
                </a:cubicBezTo>
                <a:cubicBezTo>
                  <a:pt x="74" y="46"/>
                  <a:pt x="76" y="47"/>
                  <a:pt x="77" y="48"/>
                </a:cubicBezTo>
                <a:cubicBezTo>
                  <a:pt x="62" y="63"/>
                  <a:pt x="62" y="63"/>
                  <a:pt x="62" y="63"/>
                </a:cubicBezTo>
                <a:close/>
                <a:moveTo>
                  <a:pt x="90" y="42"/>
                </a:moveTo>
                <a:cubicBezTo>
                  <a:pt x="86" y="37"/>
                  <a:pt x="79" y="34"/>
                  <a:pt x="72" y="34"/>
                </a:cubicBezTo>
                <a:cubicBezTo>
                  <a:pt x="59" y="34"/>
                  <a:pt x="49" y="45"/>
                  <a:pt x="49" y="58"/>
                </a:cubicBezTo>
                <a:cubicBezTo>
                  <a:pt x="49" y="61"/>
                  <a:pt x="49" y="65"/>
                  <a:pt x="51" y="67"/>
                </a:cubicBezTo>
                <a:cubicBezTo>
                  <a:pt x="10" y="67"/>
                  <a:pt x="10" y="67"/>
                  <a:pt x="10" y="67"/>
                </a:cubicBezTo>
                <a:cubicBezTo>
                  <a:pt x="22" y="33"/>
                  <a:pt x="22" y="33"/>
                  <a:pt x="22" y="33"/>
                </a:cubicBezTo>
                <a:cubicBezTo>
                  <a:pt x="23" y="31"/>
                  <a:pt x="25" y="29"/>
                  <a:pt x="27" y="27"/>
                </a:cubicBezTo>
                <a:cubicBezTo>
                  <a:pt x="29" y="26"/>
                  <a:pt x="31" y="25"/>
                  <a:pt x="33" y="25"/>
                </a:cubicBezTo>
                <a:cubicBezTo>
                  <a:pt x="89" y="25"/>
                  <a:pt x="89" y="25"/>
                  <a:pt x="89" y="25"/>
                </a:cubicBezTo>
                <a:cubicBezTo>
                  <a:pt x="90" y="25"/>
                  <a:pt x="91" y="25"/>
                  <a:pt x="91" y="25"/>
                </a:cubicBezTo>
                <a:cubicBezTo>
                  <a:pt x="92" y="26"/>
                  <a:pt x="93" y="26"/>
                  <a:pt x="93" y="27"/>
                </a:cubicBezTo>
                <a:cubicBezTo>
                  <a:pt x="94" y="28"/>
                  <a:pt x="94" y="28"/>
                  <a:pt x="94" y="29"/>
                </a:cubicBezTo>
                <a:cubicBezTo>
                  <a:pt x="94" y="30"/>
                  <a:pt x="94" y="31"/>
                  <a:pt x="93" y="32"/>
                </a:cubicBezTo>
                <a:lnTo>
                  <a:pt x="90" y="42"/>
                </a:ln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55" name="图片 38"/>
          <p:cNvSpPr>
            <a:spLocks noEditPoints="1"/>
          </p:cNvSpPr>
          <p:nvPr/>
        </p:nvSpPr>
        <p:spPr bwMode="auto">
          <a:xfrm>
            <a:off x="3567588" y="3995084"/>
            <a:ext cx="226899" cy="168439"/>
          </a:xfrm>
          <a:custGeom>
            <a:avLst/>
            <a:gdLst>
              <a:gd name="T0" fmla="*/ 79 w 97"/>
              <a:gd name="T1" fmla="*/ 16 h 72"/>
              <a:gd name="T2" fmla="*/ 79 w 97"/>
              <a:gd name="T3" fmla="*/ 14 h 72"/>
              <a:gd name="T4" fmla="*/ 74 w 97"/>
              <a:gd name="T5" fmla="*/ 10 h 72"/>
              <a:gd name="T6" fmla="*/ 36 w 97"/>
              <a:gd name="T7" fmla="*/ 10 h 72"/>
              <a:gd name="T8" fmla="*/ 28 w 97"/>
              <a:gd name="T9" fmla="*/ 0 h 72"/>
              <a:gd name="T10" fmla="*/ 4 w 97"/>
              <a:gd name="T11" fmla="*/ 0 h 72"/>
              <a:gd name="T12" fmla="*/ 0 w 97"/>
              <a:gd name="T13" fmla="*/ 5 h 72"/>
              <a:gd name="T14" fmla="*/ 0 w 97"/>
              <a:gd name="T15" fmla="*/ 54 h 72"/>
              <a:gd name="T16" fmla="*/ 4 w 97"/>
              <a:gd name="T17" fmla="*/ 58 h 72"/>
              <a:gd name="T18" fmla="*/ 14 w 97"/>
              <a:gd name="T19" fmla="*/ 27 h 72"/>
              <a:gd name="T20" fmla="*/ 20 w 97"/>
              <a:gd name="T21" fmla="*/ 19 h 72"/>
              <a:gd name="T22" fmla="*/ 30 w 97"/>
              <a:gd name="T23" fmla="*/ 16 h 72"/>
              <a:gd name="T24" fmla="*/ 79 w 97"/>
              <a:gd name="T25" fmla="*/ 16 h 72"/>
              <a:gd name="T26" fmla="*/ 79 w 97"/>
              <a:gd name="T27" fmla="*/ 36 h 72"/>
              <a:gd name="T28" fmla="*/ 92 w 97"/>
              <a:gd name="T29" fmla="*/ 41 h 72"/>
              <a:gd name="T30" fmla="*/ 97 w 97"/>
              <a:gd name="T31" fmla="*/ 54 h 72"/>
              <a:gd name="T32" fmla="*/ 92 w 97"/>
              <a:gd name="T33" fmla="*/ 67 h 72"/>
              <a:gd name="T34" fmla="*/ 79 w 97"/>
              <a:gd name="T35" fmla="*/ 72 h 72"/>
              <a:gd name="T36" fmla="*/ 66 w 97"/>
              <a:gd name="T37" fmla="*/ 67 h 72"/>
              <a:gd name="T38" fmla="*/ 61 w 97"/>
              <a:gd name="T39" fmla="*/ 54 h 72"/>
              <a:gd name="T40" fmla="*/ 66 w 97"/>
              <a:gd name="T41" fmla="*/ 41 h 72"/>
              <a:gd name="T42" fmla="*/ 79 w 97"/>
              <a:gd name="T43" fmla="*/ 36 h 72"/>
              <a:gd name="T44" fmla="*/ 84 w 97"/>
              <a:gd name="T45" fmla="*/ 64 h 72"/>
              <a:gd name="T46" fmla="*/ 79 w 97"/>
              <a:gd name="T47" fmla="*/ 59 h 72"/>
              <a:gd name="T48" fmla="*/ 74 w 97"/>
              <a:gd name="T49" fmla="*/ 64 h 72"/>
              <a:gd name="T50" fmla="*/ 79 w 97"/>
              <a:gd name="T51" fmla="*/ 65 h 72"/>
              <a:gd name="T52" fmla="*/ 84 w 97"/>
              <a:gd name="T53" fmla="*/ 64 h 72"/>
              <a:gd name="T54" fmla="*/ 74 w 97"/>
              <a:gd name="T55" fmla="*/ 54 h 72"/>
              <a:gd name="T56" fmla="*/ 69 w 97"/>
              <a:gd name="T57" fmla="*/ 59 h 72"/>
              <a:gd name="T58" fmla="*/ 68 w 97"/>
              <a:gd name="T59" fmla="*/ 54 h 72"/>
              <a:gd name="T60" fmla="*/ 69 w 97"/>
              <a:gd name="T61" fmla="*/ 49 h 72"/>
              <a:gd name="T62" fmla="*/ 74 w 97"/>
              <a:gd name="T63" fmla="*/ 54 h 72"/>
              <a:gd name="T64" fmla="*/ 74 w 97"/>
              <a:gd name="T65" fmla="*/ 44 h 72"/>
              <a:gd name="T66" fmla="*/ 79 w 97"/>
              <a:gd name="T67" fmla="*/ 42 h 72"/>
              <a:gd name="T68" fmla="*/ 84 w 97"/>
              <a:gd name="T69" fmla="*/ 44 h 72"/>
              <a:gd name="T70" fmla="*/ 79 w 97"/>
              <a:gd name="T71" fmla="*/ 49 h 72"/>
              <a:gd name="T72" fmla="*/ 74 w 97"/>
              <a:gd name="T73" fmla="*/ 44 h 72"/>
              <a:gd name="T74" fmla="*/ 85 w 97"/>
              <a:gd name="T75" fmla="*/ 54 h 72"/>
              <a:gd name="T76" fmla="*/ 90 w 97"/>
              <a:gd name="T77" fmla="*/ 59 h 72"/>
              <a:gd name="T78" fmla="*/ 91 w 97"/>
              <a:gd name="T79" fmla="*/ 54 h 72"/>
              <a:gd name="T80" fmla="*/ 90 w 97"/>
              <a:gd name="T81" fmla="*/ 49 h 72"/>
              <a:gd name="T82" fmla="*/ 85 w 97"/>
              <a:gd name="T83" fmla="*/ 54 h 72"/>
              <a:gd name="T84" fmla="*/ 95 w 97"/>
              <a:gd name="T85" fmla="*/ 36 h 72"/>
              <a:gd name="T86" fmla="*/ 79 w 97"/>
              <a:gd name="T87" fmla="*/ 30 h 72"/>
              <a:gd name="T88" fmla="*/ 55 w 97"/>
              <a:gd name="T89" fmla="*/ 54 h 72"/>
              <a:gd name="T90" fmla="*/ 61 w 97"/>
              <a:gd name="T91" fmla="*/ 69 h 72"/>
              <a:gd name="T92" fmla="*/ 11 w 97"/>
              <a:gd name="T93" fmla="*/ 69 h 72"/>
              <a:gd name="T94" fmla="*/ 23 w 97"/>
              <a:gd name="T95" fmla="*/ 34 h 72"/>
              <a:gd name="T96" fmla="*/ 27 w 97"/>
              <a:gd name="T97" fmla="*/ 28 h 72"/>
              <a:gd name="T98" fmla="*/ 34 w 97"/>
              <a:gd name="T99" fmla="*/ 25 h 72"/>
              <a:gd name="T100" fmla="*/ 92 w 97"/>
              <a:gd name="T101" fmla="*/ 25 h 72"/>
              <a:gd name="T102" fmla="*/ 94 w 97"/>
              <a:gd name="T103" fmla="*/ 26 h 72"/>
              <a:gd name="T104" fmla="*/ 96 w 97"/>
              <a:gd name="T105" fmla="*/ 27 h 72"/>
              <a:gd name="T106" fmla="*/ 97 w 97"/>
              <a:gd name="T107" fmla="*/ 30 h 72"/>
              <a:gd name="T108" fmla="*/ 96 w 97"/>
              <a:gd name="T109" fmla="*/ 32 h 72"/>
              <a:gd name="T110" fmla="*/ 95 w 97"/>
              <a:gd name="T111" fmla="*/ 3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7" h="72">
                <a:moveTo>
                  <a:pt x="79" y="16"/>
                </a:moveTo>
                <a:cubicBezTo>
                  <a:pt x="79" y="14"/>
                  <a:pt x="79" y="14"/>
                  <a:pt x="79" y="14"/>
                </a:cubicBezTo>
                <a:cubicBezTo>
                  <a:pt x="79" y="12"/>
                  <a:pt x="76" y="10"/>
                  <a:pt x="74" y="10"/>
                </a:cubicBezTo>
                <a:cubicBezTo>
                  <a:pt x="36" y="10"/>
                  <a:pt x="36" y="10"/>
                  <a:pt x="36" y="10"/>
                </a:cubicBezTo>
                <a:cubicBezTo>
                  <a:pt x="28" y="0"/>
                  <a:pt x="28" y="0"/>
                  <a:pt x="28" y="0"/>
                </a:cubicBezTo>
                <a:cubicBezTo>
                  <a:pt x="4" y="0"/>
                  <a:pt x="4" y="0"/>
                  <a:pt x="4" y="0"/>
                </a:cubicBezTo>
                <a:cubicBezTo>
                  <a:pt x="2" y="0"/>
                  <a:pt x="0" y="2"/>
                  <a:pt x="0" y="5"/>
                </a:cubicBezTo>
                <a:cubicBezTo>
                  <a:pt x="0" y="54"/>
                  <a:pt x="0" y="54"/>
                  <a:pt x="0" y="54"/>
                </a:cubicBezTo>
                <a:cubicBezTo>
                  <a:pt x="0" y="56"/>
                  <a:pt x="2" y="58"/>
                  <a:pt x="4" y="58"/>
                </a:cubicBezTo>
                <a:cubicBezTo>
                  <a:pt x="14" y="27"/>
                  <a:pt x="14" y="27"/>
                  <a:pt x="14" y="27"/>
                </a:cubicBezTo>
                <a:cubicBezTo>
                  <a:pt x="15" y="24"/>
                  <a:pt x="18" y="21"/>
                  <a:pt x="20" y="19"/>
                </a:cubicBezTo>
                <a:cubicBezTo>
                  <a:pt x="23" y="17"/>
                  <a:pt x="27" y="16"/>
                  <a:pt x="30" y="16"/>
                </a:cubicBezTo>
                <a:cubicBezTo>
                  <a:pt x="79" y="16"/>
                  <a:pt x="79" y="16"/>
                  <a:pt x="79" y="16"/>
                </a:cubicBezTo>
                <a:close/>
                <a:moveTo>
                  <a:pt x="79" y="36"/>
                </a:moveTo>
                <a:cubicBezTo>
                  <a:pt x="84" y="36"/>
                  <a:pt x="89" y="38"/>
                  <a:pt x="92" y="41"/>
                </a:cubicBezTo>
                <a:cubicBezTo>
                  <a:pt x="95" y="44"/>
                  <a:pt x="97" y="49"/>
                  <a:pt x="97" y="54"/>
                </a:cubicBezTo>
                <a:cubicBezTo>
                  <a:pt x="97" y="59"/>
                  <a:pt x="95" y="63"/>
                  <a:pt x="92" y="67"/>
                </a:cubicBezTo>
                <a:cubicBezTo>
                  <a:pt x="89" y="70"/>
                  <a:pt x="84" y="72"/>
                  <a:pt x="79" y="72"/>
                </a:cubicBezTo>
                <a:cubicBezTo>
                  <a:pt x="74" y="72"/>
                  <a:pt x="70" y="70"/>
                  <a:pt x="66" y="67"/>
                </a:cubicBezTo>
                <a:cubicBezTo>
                  <a:pt x="63" y="63"/>
                  <a:pt x="61" y="59"/>
                  <a:pt x="61" y="54"/>
                </a:cubicBezTo>
                <a:cubicBezTo>
                  <a:pt x="61" y="49"/>
                  <a:pt x="63" y="44"/>
                  <a:pt x="66" y="41"/>
                </a:cubicBezTo>
                <a:cubicBezTo>
                  <a:pt x="70" y="38"/>
                  <a:pt x="74" y="36"/>
                  <a:pt x="79" y="36"/>
                </a:cubicBezTo>
                <a:close/>
                <a:moveTo>
                  <a:pt x="84" y="64"/>
                </a:moveTo>
                <a:cubicBezTo>
                  <a:pt x="79" y="59"/>
                  <a:pt x="79" y="59"/>
                  <a:pt x="79" y="59"/>
                </a:cubicBezTo>
                <a:cubicBezTo>
                  <a:pt x="74" y="64"/>
                  <a:pt x="74" y="64"/>
                  <a:pt x="74" y="64"/>
                </a:cubicBezTo>
                <a:cubicBezTo>
                  <a:pt x="76" y="65"/>
                  <a:pt x="78" y="65"/>
                  <a:pt x="79" y="65"/>
                </a:cubicBezTo>
                <a:cubicBezTo>
                  <a:pt x="81" y="65"/>
                  <a:pt x="83" y="65"/>
                  <a:pt x="84" y="64"/>
                </a:cubicBezTo>
                <a:close/>
                <a:moveTo>
                  <a:pt x="74" y="54"/>
                </a:moveTo>
                <a:cubicBezTo>
                  <a:pt x="69" y="59"/>
                  <a:pt x="69" y="59"/>
                  <a:pt x="69" y="59"/>
                </a:cubicBezTo>
                <a:cubicBezTo>
                  <a:pt x="68" y="57"/>
                  <a:pt x="68" y="56"/>
                  <a:pt x="68" y="54"/>
                </a:cubicBezTo>
                <a:cubicBezTo>
                  <a:pt x="68" y="52"/>
                  <a:pt x="68" y="50"/>
                  <a:pt x="69" y="49"/>
                </a:cubicBezTo>
                <a:cubicBezTo>
                  <a:pt x="74" y="54"/>
                  <a:pt x="74" y="54"/>
                  <a:pt x="74" y="54"/>
                </a:cubicBezTo>
                <a:close/>
                <a:moveTo>
                  <a:pt x="74" y="44"/>
                </a:moveTo>
                <a:cubicBezTo>
                  <a:pt x="76" y="43"/>
                  <a:pt x="78" y="42"/>
                  <a:pt x="79" y="42"/>
                </a:cubicBezTo>
                <a:cubicBezTo>
                  <a:pt x="81" y="42"/>
                  <a:pt x="83" y="43"/>
                  <a:pt x="84" y="44"/>
                </a:cubicBezTo>
                <a:cubicBezTo>
                  <a:pt x="79" y="49"/>
                  <a:pt x="79" y="49"/>
                  <a:pt x="79" y="49"/>
                </a:cubicBezTo>
                <a:cubicBezTo>
                  <a:pt x="74" y="44"/>
                  <a:pt x="74" y="44"/>
                  <a:pt x="74" y="44"/>
                </a:cubicBezTo>
                <a:close/>
                <a:moveTo>
                  <a:pt x="85" y="54"/>
                </a:moveTo>
                <a:cubicBezTo>
                  <a:pt x="90" y="59"/>
                  <a:pt x="90" y="59"/>
                  <a:pt x="90" y="59"/>
                </a:cubicBezTo>
                <a:cubicBezTo>
                  <a:pt x="90" y="57"/>
                  <a:pt x="91" y="56"/>
                  <a:pt x="91" y="54"/>
                </a:cubicBezTo>
                <a:cubicBezTo>
                  <a:pt x="91" y="52"/>
                  <a:pt x="90" y="50"/>
                  <a:pt x="90" y="49"/>
                </a:cubicBezTo>
                <a:cubicBezTo>
                  <a:pt x="85" y="54"/>
                  <a:pt x="85" y="54"/>
                  <a:pt x="85" y="54"/>
                </a:cubicBezTo>
                <a:close/>
                <a:moveTo>
                  <a:pt x="95" y="36"/>
                </a:moveTo>
                <a:cubicBezTo>
                  <a:pt x="91" y="32"/>
                  <a:pt x="85" y="30"/>
                  <a:pt x="79" y="30"/>
                </a:cubicBezTo>
                <a:cubicBezTo>
                  <a:pt x="66" y="30"/>
                  <a:pt x="55" y="41"/>
                  <a:pt x="55" y="54"/>
                </a:cubicBezTo>
                <a:cubicBezTo>
                  <a:pt x="55" y="60"/>
                  <a:pt x="57" y="65"/>
                  <a:pt x="61" y="69"/>
                </a:cubicBezTo>
                <a:cubicBezTo>
                  <a:pt x="11" y="69"/>
                  <a:pt x="11" y="69"/>
                  <a:pt x="11" y="69"/>
                </a:cubicBezTo>
                <a:cubicBezTo>
                  <a:pt x="23" y="34"/>
                  <a:pt x="23" y="34"/>
                  <a:pt x="23" y="34"/>
                </a:cubicBezTo>
                <a:cubicBezTo>
                  <a:pt x="24" y="31"/>
                  <a:pt x="25" y="29"/>
                  <a:pt x="27" y="28"/>
                </a:cubicBezTo>
                <a:cubicBezTo>
                  <a:pt x="30" y="26"/>
                  <a:pt x="32" y="25"/>
                  <a:pt x="34" y="25"/>
                </a:cubicBezTo>
                <a:cubicBezTo>
                  <a:pt x="92" y="25"/>
                  <a:pt x="92" y="25"/>
                  <a:pt x="92" y="25"/>
                </a:cubicBezTo>
                <a:cubicBezTo>
                  <a:pt x="92" y="25"/>
                  <a:pt x="93" y="25"/>
                  <a:pt x="94" y="26"/>
                </a:cubicBezTo>
                <a:cubicBezTo>
                  <a:pt x="95" y="26"/>
                  <a:pt x="95" y="26"/>
                  <a:pt x="96" y="27"/>
                </a:cubicBezTo>
                <a:cubicBezTo>
                  <a:pt x="96" y="28"/>
                  <a:pt x="97" y="29"/>
                  <a:pt x="97" y="30"/>
                </a:cubicBezTo>
                <a:cubicBezTo>
                  <a:pt x="97" y="31"/>
                  <a:pt x="96" y="31"/>
                  <a:pt x="96" y="32"/>
                </a:cubicBezTo>
                <a:lnTo>
                  <a:pt x="95" y="36"/>
                </a:ln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56" name="图片 39"/>
          <p:cNvSpPr>
            <a:spLocks noEditPoints="1"/>
          </p:cNvSpPr>
          <p:nvPr/>
        </p:nvSpPr>
        <p:spPr bwMode="auto">
          <a:xfrm>
            <a:off x="4007513" y="3995084"/>
            <a:ext cx="255632" cy="182311"/>
          </a:xfrm>
          <a:custGeom>
            <a:avLst/>
            <a:gdLst>
              <a:gd name="T0" fmla="*/ 79 w 109"/>
              <a:gd name="T1" fmla="*/ 16 h 78"/>
              <a:gd name="T2" fmla="*/ 79 w 109"/>
              <a:gd name="T3" fmla="*/ 14 h 78"/>
              <a:gd name="T4" fmla="*/ 74 w 109"/>
              <a:gd name="T5" fmla="*/ 10 h 78"/>
              <a:gd name="T6" fmla="*/ 36 w 109"/>
              <a:gd name="T7" fmla="*/ 10 h 78"/>
              <a:gd name="T8" fmla="*/ 28 w 109"/>
              <a:gd name="T9" fmla="*/ 0 h 78"/>
              <a:gd name="T10" fmla="*/ 5 w 109"/>
              <a:gd name="T11" fmla="*/ 0 h 78"/>
              <a:gd name="T12" fmla="*/ 0 w 109"/>
              <a:gd name="T13" fmla="*/ 5 h 78"/>
              <a:gd name="T14" fmla="*/ 0 w 109"/>
              <a:gd name="T15" fmla="*/ 54 h 78"/>
              <a:gd name="T16" fmla="*/ 4 w 109"/>
              <a:gd name="T17" fmla="*/ 58 h 78"/>
              <a:gd name="T18" fmla="*/ 14 w 109"/>
              <a:gd name="T19" fmla="*/ 27 h 78"/>
              <a:gd name="T20" fmla="*/ 21 w 109"/>
              <a:gd name="T21" fmla="*/ 19 h 78"/>
              <a:gd name="T22" fmla="*/ 30 w 109"/>
              <a:gd name="T23" fmla="*/ 16 h 78"/>
              <a:gd name="T24" fmla="*/ 79 w 109"/>
              <a:gd name="T25" fmla="*/ 16 h 78"/>
              <a:gd name="T26" fmla="*/ 77 w 109"/>
              <a:gd name="T27" fmla="*/ 78 h 78"/>
              <a:gd name="T28" fmla="*/ 77 w 109"/>
              <a:gd name="T29" fmla="*/ 43 h 78"/>
              <a:gd name="T30" fmla="*/ 77 w 109"/>
              <a:gd name="T31" fmla="*/ 78 h 78"/>
              <a:gd name="T32" fmla="*/ 63 w 109"/>
              <a:gd name="T33" fmla="*/ 58 h 78"/>
              <a:gd name="T34" fmla="*/ 61 w 109"/>
              <a:gd name="T35" fmla="*/ 54 h 78"/>
              <a:gd name="T36" fmla="*/ 64 w 109"/>
              <a:gd name="T37" fmla="*/ 54 h 78"/>
              <a:gd name="T38" fmla="*/ 63 w 109"/>
              <a:gd name="T39" fmla="*/ 58 h 78"/>
              <a:gd name="T40" fmla="*/ 61 w 109"/>
              <a:gd name="T41" fmla="*/ 51 h 78"/>
              <a:gd name="T42" fmla="*/ 74 w 109"/>
              <a:gd name="T43" fmla="*/ 46 h 78"/>
              <a:gd name="T44" fmla="*/ 65 w 109"/>
              <a:gd name="T45" fmla="*/ 52 h 78"/>
              <a:gd name="T46" fmla="*/ 61 w 109"/>
              <a:gd name="T47" fmla="*/ 51 h 78"/>
              <a:gd name="T48" fmla="*/ 95 w 109"/>
              <a:gd name="T49" fmla="*/ 36 h 78"/>
              <a:gd name="T50" fmla="*/ 77 w 109"/>
              <a:gd name="T51" fmla="*/ 35 h 78"/>
              <a:gd name="T52" fmla="*/ 54 w 109"/>
              <a:gd name="T53" fmla="*/ 40 h 78"/>
              <a:gd name="T54" fmla="*/ 52 w 109"/>
              <a:gd name="T55" fmla="*/ 62 h 78"/>
              <a:gd name="T56" fmla="*/ 56 w 109"/>
              <a:gd name="T57" fmla="*/ 69 h 78"/>
              <a:gd name="T58" fmla="*/ 11 w 109"/>
              <a:gd name="T59" fmla="*/ 69 h 78"/>
              <a:gd name="T60" fmla="*/ 23 w 109"/>
              <a:gd name="T61" fmla="*/ 34 h 78"/>
              <a:gd name="T62" fmla="*/ 28 w 109"/>
              <a:gd name="T63" fmla="*/ 28 h 78"/>
              <a:gd name="T64" fmla="*/ 34 w 109"/>
              <a:gd name="T65" fmla="*/ 25 h 78"/>
              <a:gd name="T66" fmla="*/ 92 w 109"/>
              <a:gd name="T67" fmla="*/ 25 h 78"/>
              <a:gd name="T68" fmla="*/ 94 w 109"/>
              <a:gd name="T69" fmla="*/ 26 h 78"/>
              <a:gd name="T70" fmla="*/ 96 w 109"/>
              <a:gd name="T71" fmla="*/ 27 h 78"/>
              <a:gd name="T72" fmla="*/ 97 w 109"/>
              <a:gd name="T73" fmla="*/ 30 h 78"/>
              <a:gd name="T74" fmla="*/ 96 w 109"/>
              <a:gd name="T75" fmla="*/ 32 h 78"/>
              <a:gd name="T76" fmla="*/ 95 w 109"/>
              <a:gd name="T77" fmla="*/ 36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9" h="78">
                <a:moveTo>
                  <a:pt x="79" y="16"/>
                </a:moveTo>
                <a:cubicBezTo>
                  <a:pt x="79" y="14"/>
                  <a:pt x="79" y="14"/>
                  <a:pt x="79" y="14"/>
                </a:cubicBezTo>
                <a:cubicBezTo>
                  <a:pt x="79" y="12"/>
                  <a:pt x="77" y="10"/>
                  <a:pt x="74" y="10"/>
                </a:cubicBezTo>
                <a:cubicBezTo>
                  <a:pt x="36" y="10"/>
                  <a:pt x="36" y="10"/>
                  <a:pt x="36" y="10"/>
                </a:cubicBezTo>
                <a:cubicBezTo>
                  <a:pt x="28" y="0"/>
                  <a:pt x="28" y="0"/>
                  <a:pt x="28" y="0"/>
                </a:cubicBezTo>
                <a:cubicBezTo>
                  <a:pt x="5" y="0"/>
                  <a:pt x="5" y="0"/>
                  <a:pt x="5" y="0"/>
                </a:cubicBezTo>
                <a:cubicBezTo>
                  <a:pt x="2" y="0"/>
                  <a:pt x="0" y="2"/>
                  <a:pt x="0" y="5"/>
                </a:cubicBezTo>
                <a:cubicBezTo>
                  <a:pt x="0" y="54"/>
                  <a:pt x="0" y="54"/>
                  <a:pt x="0" y="54"/>
                </a:cubicBezTo>
                <a:cubicBezTo>
                  <a:pt x="0" y="56"/>
                  <a:pt x="2" y="58"/>
                  <a:pt x="4" y="58"/>
                </a:cubicBezTo>
                <a:cubicBezTo>
                  <a:pt x="14" y="27"/>
                  <a:pt x="14" y="27"/>
                  <a:pt x="14" y="27"/>
                </a:cubicBezTo>
                <a:cubicBezTo>
                  <a:pt x="16" y="24"/>
                  <a:pt x="18" y="21"/>
                  <a:pt x="21" y="19"/>
                </a:cubicBezTo>
                <a:cubicBezTo>
                  <a:pt x="23" y="17"/>
                  <a:pt x="27" y="16"/>
                  <a:pt x="30" y="16"/>
                </a:cubicBezTo>
                <a:cubicBezTo>
                  <a:pt x="79" y="16"/>
                  <a:pt x="79" y="16"/>
                  <a:pt x="79" y="16"/>
                </a:cubicBezTo>
                <a:close/>
                <a:moveTo>
                  <a:pt x="77" y="78"/>
                </a:moveTo>
                <a:cubicBezTo>
                  <a:pt x="45" y="59"/>
                  <a:pt x="55" y="33"/>
                  <a:pt x="77" y="43"/>
                </a:cubicBezTo>
                <a:cubicBezTo>
                  <a:pt x="99" y="33"/>
                  <a:pt x="109" y="59"/>
                  <a:pt x="77" y="78"/>
                </a:cubicBezTo>
                <a:close/>
                <a:moveTo>
                  <a:pt x="63" y="58"/>
                </a:moveTo>
                <a:cubicBezTo>
                  <a:pt x="62" y="57"/>
                  <a:pt x="61" y="55"/>
                  <a:pt x="61" y="54"/>
                </a:cubicBezTo>
                <a:cubicBezTo>
                  <a:pt x="64" y="54"/>
                  <a:pt x="64" y="54"/>
                  <a:pt x="64" y="54"/>
                </a:cubicBezTo>
                <a:cubicBezTo>
                  <a:pt x="63" y="56"/>
                  <a:pt x="63" y="57"/>
                  <a:pt x="63" y="58"/>
                </a:cubicBezTo>
                <a:close/>
                <a:moveTo>
                  <a:pt x="61" y="51"/>
                </a:moveTo>
                <a:cubicBezTo>
                  <a:pt x="62" y="46"/>
                  <a:pt x="67" y="45"/>
                  <a:pt x="74" y="46"/>
                </a:cubicBezTo>
                <a:cubicBezTo>
                  <a:pt x="70" y="47"/>
                  <a:pt x="67" y="48"/>
                  <a:pt x="65" y="52"/>
                </a:cubicBezTo>
                <a:cubicBezTo>
                  <a:pt x="61" y="51"/>
                  <a:pt x="61" y="51"/>
                  <a:pt x="61" y="51"/>
                </a:cubicBezTo>
                <a:close/>
                <a:moveTo>
                  <a:pt x="95" y="36"/>
                </a:moveTo>
                <a:cubicBezTo>
                  <a:pt x="90" y="33"/>
                  <a:pt x="83" y="33"/>
                  <a:pt x="77" y="35"/>
                </a:cubicBezTo>
                <a:cubicBezTo>
                  <a:pt x="69" y="33"/>
                  <a:pt x="60" y="33"/>
                  <a:pt x="54" y="40"/>
                </a:cubicBezTo>
                <a:cubicBezTo>
                  <a:pt x="48" y="46"/>
                  <a:pt x="49" y="55"/>
                  <a:pt x="52" y="62"/>
                </a:cubicBezTo>
                <a:cubicBezTo>
                  <a:pt x="53" y="64"/>
                  <a:pt x="54" y="67"/>
                  <a:pt x="56" y="69"/>
                </a:cubicBezTo>
                <a:cubicBezTo>
                  <a:pt x="11" y="69"/>
                  <a:pt x="11" y="69"/>
                  <a:pt x="11" y="69"/>
                </a:cubicBezTo>
                <a:cubicBezTo>
                  <a:pt x="23" y="34"/>
                  <a:pt x="23" y="34"/>
                  <a:pt x="23" y="34"/>
                </a:cubicBezTo>
                <a:cubicBezTo>
                  <a:pt x="24" y="31"/>
                  <a:pt x="25" y="29"/>
                  <a:pt x="28" y="28"/>
                </a:cubicBezTo>
                <a:cubicBezTo>
                  <a:pt x="30" y="26"/>
                  <a:pt x="32" y="25"/>
                  <a:pt x="34" y="25"/>
                </a:cubicBezTo>
                <a:cubicBezTo>
                  <a:pt x="92" y="25"/>
                  <a:pt x="92" y="25"/>
                  <a:pt x="92" y="25"/>
                </a:cubicBezTo>
                <a:cubicBezTo>
                  <a:pt x="93" y="25"/>
                  <a:pt x="93" y="25"/>
                  <a:pt x="94" y="26"/>
                </a:cubicBezTo>
                <a:cubicBezTo>
                  <a:pt x="95" y="26"/>
                  <a:pt x="95" y="26"/>
                  <a:pt x="96" y="27"/>
                </a:cubicBezTo>
                <a:cubicBezTo>
                  <a:pt x="96" y="28"/>
                  <a:pt x="97" y="29"/>
                  <a:pt x="97" y="30"/>
                </a:cubicBezTo>
                <a:cubicBezTo>
                  <a:pt x="97" y="31"/>
                  <a:pt x="97" y="31"/>
                  <a:pt x="96" y="32"/>
                </a:cubicBezTo>
                <a:lnTo>
                  <a:pt x="95" y="36"/>
                </a:ln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57" name="图片 40"/>
          <p:cNvSpPr>
            <a:spLocks noEditPoints="1"/>
          </p:cNvSpPr>
          <p:nvPr/>
        </p:nvSpPr>
        <p:spPr bwMode="auto">
          <a:xfrm>
            <a:off x="2245833" y="4393395"/>
            <a:ext cx="226899" cy="226899"/>
          </a:xfrm>
          <a:custGeom>
            <a:avLst/>
            <a:gdLst>
              <a:gd name="T0" fmla="*/ 42 w 97"/>
              <a:gd name="T1" fmla="*/ 14 h 97"/>
              <a:gd name="T2" fmla="*/ 55 w 97"/>
              <a:gd name="T3" fmla="*/ 14 h 97"/>
              <a:gd name="T4" fmla="*/ 48 w 97"/>
              <a:gd name="T5" fmla="*/ 0 h 97"/>
              <a:gd name="T6" fmla="*/ 42 w 97"/>
              <a:gd name="T7" fmla="*/ 14 h 97"/>
              <a:gd name="T8" fmla="*/ 49 w 97"/>
              <a:gd name="T9" fmla="*/ 18 h 97"/>
              <a:gd name="T10" fmla="*/ 79 w 97"/>
              <a:gd name="T11" fmla="*/ 48 h 97"/>
              <a:gd name="T12" fmla="*/ 49 w 97"/>
              <a:gd name="T13" fmla="*/ 79 h 97"/>
              <a:gd name="T14" fmla="*/ 18 w 97"/>
              <a:gd name="T15" fmla="*/ 48 h 97"/>
              <a:gd name="T16" fmla="*/ 49 w 97"/>
              <a:gd name="T17" fmla="*/ 18 h 97"/>
              <a:gd name="T18" fmla="*/ 60 w 97"/>
              <a:gd name="T19" fmla="*/ 15 h 97"/>
              <a:gd name="T20" fmla="*/ 71 w 97"/>
              <a:gd name="T21" fmla="*/ 22 h 97"/>
              <a:gd name="T22" fmla="*/ 73 w 97"/>
              <a:gd name="T23" fmla="*/ 6 h 97"/>
              <a:gd name="T24" fmla="*/ 60 w 97"/>
              <a:gd name="T25" fmla="*/ 15 h 97"/>
              <a:gd name="T26" fmla="*/ 75 w 97"/>
              <a:gd name="T27" fmla="*/ 25 h 97"/>
              <a:gd name="T28" fmla="*/ 81 w 97"/>
              <a:gd name="T29" fmla="*/ 36 h 97"/>
              <a:gd name="T30" fmla="*/ 91 w 97"/>
              <a:gd name="T31" fmla="*/ 24 h 97"/>
              <a:gd name="T32" fmla="*/ 75 w 97"/>
              <a:gd name="T33" fmla="*/ 25 h 97"/>
              <a:gd name="T34" fmla="*/ 83 w 97"/>
              <a:gd name="T35" fmla="*/ 42 h 97"/>
              <a:gd name="T36" fmla="*/ 83 w 97"/>
              <a:gd name="T37" fmla="*/ 54 h 97"/>
              <a:gd name="T38" fmla="*/ 97 w 97"/>
              <a:gd name="T39" fmla="*/ 48 h 97"/>
              <a:gd name="T40" fmla="*/ 83 w 97"/>
              <a:gd name="T41" fmla="*/ 42 h 97"/>
              <a:gd name="T42" fmla="*/ 82 w 97"/>
              <a:gd name="T43" fmla="*/ 60 h 97"/>
              <a:gd name="T44" fmla="*/ 75 w 97"/>
              <a:gd name="T45" fmla="*/ 71 h 97"/>
              <a:gd name="T46" fmla="*/ 91 w 97"/>
              <a:gd name="T47" fmla="*/ 72 h 97"/>
              <a:gd name="T48" fmla="*/ 82 w 97"/>
              <a:gd name="T49" fmla="*/ 60 h 97"/>
              <a:gd name="T50" fmla="*/ 72 w 97"/>
              <a:gd name="T51" fmla="*/ 75 h 97"/>
              <a:gd name="T52" fmla="*/ 61 w 97"/>
              <a:gd name="T53" fmla="*/ 81 h 97"/>
              <a:gd name="T54" fmla="*/ 73 w 97"/>
              <a:gd name="T55" fmla="*/ 90 h 97"/>
              <a:gd name="T56" fmla="*/ 72 w 97"/>
              <a:gd name="T57" fmla="*/ 75 h 97"/>
              <a:gd name="T58" fmla="*/ 55 w 97"/>
              <a:gd name="T59" fmla="*/ 83 h 97"/>
              <a:gd name="T60" fmla="*/ 43 w 97"/>
              <a:gd name="T61" fmla="*/ 83 h 97"/>
              <a:gd name="T62" fmla="*/ 49 w 97"/>
              <a:gd name="T63" fmla="*/ 97 h 97"/>
              <a:gd name="T64" fmla="*/ 55 w 97"/>
              <a:gd name="T65" fmla="*/ 83 h 97"/>
              <a:gd name="T66" fmla="*/ 37 w 97"/>
              <a:gd name="T67" fmla="*/ 81 h 97"/>
              <a:gd name="T68" fmla="*/ 26 w 97"/>
              <a:gd name="T69" fmla="*/ 75 h 97"/>
              <a:gd name="T70" fmla="*/ 25 w 97"/>
              <a:gd name="T71" fmla="*/ 91 h 97"/>
              <a:gd name="T72" fmla="*/ 37 w 97"/>
              <a:gd name="T73" fmla="*/ 81 h 97"/>
              <a:gd name="T74" fmla="*/ 22 w 97"/>
              <a:gd name="T75" fmla="*/ 71 h 97"/>
              <a:gd name="T76" fmla="*/ 16 w 97"/>
              <a:gd name="T77" fmla="*/ 60 h 97"/>
              <a:gd name="T78" fmla="*/ 7 w 97"/>
              <a:gd name="T79" fmla="*/ 73 h 97"/>
              <a:gd name="T80" fmla="*/ 22 w 97"/>
              <a:gd name="T81" fmla="*/ 71 h 97"/>
              <a:gd name="T82" fmla="*/ 14 w 97"/>
              <a:gd name="T83" fmla="*/ 55 h 97"/>
              <a:gd name="T84" fmla="*/ 14 w 97"/>
              <a:gd name="T85" fmla="*/ 42 h 97"/>
              <a:gd name="T86" fmla="*/ 0 w 97"/>
              <a:gd name="T87" fmla="*/ 49 h 97"/>
              <a:gd name="T88" fmla="*/ 14 w 97"/>
              <a:gd name="T89" fmla="*/ 55 h 97"/>
              <a:gd name="T90" fmla="*/ 15 w 97"/>
              <a:gd name="T91" fmla="*/ 37 h 97"/>
              <a:gd name="T92" fmla="*/ 22 w 97"/>
              <a:gd name="T93" fmla="*/ 26 h 97"/>
              <a:gd name="T94" fmla="*/ 6 w 97"/>
              <a:gd name="T95" fmla="*/ 24 h 97"/>
              <a:gd name="T96" fmla="*/ 15 w 97"/>
              <a:gd name="T97" fmla="*/ 37 h 97"/>
              <a:gd name="T98" fmla="*/ 26 w 97"/>
              <a:gd name="T99" fmla="*/ 22 h 97"/>
              <a:gd name="T100" fmla="*/ 37 w 97"/>
              <a:gd name="T101" fmla="*/ 16 h 97"/>
              <a:gd name="T102" fmla="*/ 24 w 97"/>
              <a:gd name="T103" fmla="*/ 6 h 97"/>
              <a:gd name="T104" fmla="*/ 26 w 97"/>
              <a:gd name="T105" fmla="*/ 2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7" h="97">
                <a:moveTo>
                  <a:pt x="42" y="14"/>
                </a:moveTo>
                <a:cubicBezTo>
                  <a:pt x="55" y="14"/>
                  <a:pt x="55" y="14"/>
                  <a:pt x="55" y="14"/>
                </a:cubicBezTo>
                <a:cubicBezTo>
                  <a:pt x="48" y="0"/>
                  <a:pt x="48" y="0"/>
                  <a:pt x="48" y="0"/>
                </a:cubicBezTo>
                <a:cubicBezTo>
                  <a:pt x="42" y="14"/>
                  <a:pt x="42" y="14"/>
                  <a:pt x="42" y="14"/>
                </a:cubicBezTo>
                <a:close/>
                <a:moveTo>
                  <a:pt x="49" y="18"/>
                </a:moveTo>
                <a:cubicBezTo>
                  <a:pt x="65" y="18"/>
                  <a:pt x="79" y="31"/>
                  <a:pt x="79" y="48"/>
                </a:cubicBezTo>
                <a:cubicBezTo>
                  <a:pt x="79" y="65"/>
                  <a:pt x="65" y="79"/>
                  <a:pt x="49" y="79"/>
                </a:cubicBezTo>
                <a:cubicBezTo>
                  <a:pt x="32" y="79"/>
                  <a:pt x="18" y="65"/>
                  <a:pt x="18" y="48"/>
                </a:cubicBezTo>
                <a:cubicBezTo>
                  <a:pt x="18" y="31"/>
                  <a:pt x="32" y="18"/>
                  <a:pt x="49" y="18"/>
                </a:cubicBezTo>
                <a:close/>
                <a:moveTo>
                  <a:pt x="60" y="15"/>
                </a:moveTo>
                <a:cubicBezTo>
                  <a:pt x="71" y="22"/>
                  <a:pt x="71" y="22"/>
                  <a:pt x="71" y="22"/>
                </a:cubicBezTo>
                <a:cubicBezTo>
                  <a:pt x="73" y="6"/>
                  <a:pt x="73" y="6"/>
                  <a:pt x="73" y="6"/>
                </a:cubicBezTo>
                <a:cubicBezTo>
                  <a:pt x="60" y="15"/>
                  <a:pt x="60" y="15"/>
                  <a:pt x="60" y="15"/>
                </a:cubicBezTo>
                <a:close/>
                <a:moveTo>
                  <a:pt x="75" y="25"/>
                </a:moveTo>
                <a:cubicBezTo>
                  <a:pt x="81" y="36"/>
                  <a:pt x="81" y="36"/>
                  <a:pt x="81" y="36"/>
                </a:cubicBezTo>
                <a:cubicBezTo>
                  <a:pt x="91" y="24"/>
                  <a:pt x="91" y="24"/>
                  <a:pt x="91" y="24"/>
                </a:cubicBezTo>
                <a:cubicBezTo>
                  <a:pt x="75" y="25"/>
                  <a:pt x="75" y="25"/>
                  <a:pt x="75" y="25"/>
                </a:cubicBezTo>
                <a:close/>
                <a:moveTo>
                  <a:pt x="83" y="42"/>
                </a:moveTo>
                <a:cubicBezTo>
                  <a:pt x="83" y="54"/>
                  <a:pt x="83" y="54"/>
                  <a:pt x="83" y="54"/>
                </a:cubicBezTo>
                <a:cubicBezTo>
                  <a:pt x="97" y="48"/>
                  <a:pt x="97" y="48"/>
                  <a:pt x="97" y="48"/>
                </a:cubicBezTo>
                <a:cubicBezTo>
                  <a:pt x="83" y="42"/>
                  <a:pt x="83" y="42"/>
                  <a:pt x="83" y="42"/>
                </a:cubicBezTo>
                <a:close/>
                <a:moveTo>
                  <a:pt x="82" y="60"/>
                </a:moveTo>
                <a:cubicBezTo>
                  <a:pt x="75" y="71"/>
                  <a:pt x="75" y="71"/>
                  <a:pt x="75" y="71"/>
                </a:cubicBezTo>
                <a:cubicBezTo>
                  <a:pt x="91" y="72"/>
                  <a:pt x="91" y="72"/>
                  <a:pt x="91" y="72"/>
                </a:cubicBezTo>
                <a:cubicBezTo>
                  <a:pt x="82" y="60"/>
                  <a:pt x="82" y="60"/>
                  <a:pt x="82" y="60"/>
                </a:cubicBezTo>
                <a:close/>
                <a:moveTo>
                  <a:pt x="72" y="75"/>
                </a:moveTo>
                <a:cubicBezTo>
                  <a:pt x="61" y="81"/>
                  <a:pt x="61" y="81"/>
                  <a:pt x="61" y="81"/>
                </a:cubicBezTo>
                <a:cubicBezTo>
                  <a:pt x="73" y="90"/>
                  <a:pt x="73" y="90"/>
                  <a:pt x="73" y="90"/>
                </a:cubicBezTo>
                <a:cubicBezTo>
                  <a:pt x="72" y="75"/>
                  <a:pt x="72" y="75"/>
                  <a:pt x="72" y="75"/>
                </a:cubicBezTo>
                <a:close/>
                <a:moveTo>
                  <a:pt x="55" y="83"/>
                </a:moveTo>
                <a:cubicBezTo>
                  <a:pt x="43" y="83"/>
                  <a:pt x="43" y="83"/>
                  <a:pt x="43" y="83"/>
                </a:cubicBezTo>
                <a:cubicBezTo>
                  <a:pt x="49" y="97"/>
                  <a:pt x="49" y="97"/>
                  <a:pt x="49" y="97"/>
                </a:cubicBezTo>
                <a:cubicBezTo>
                  <a:pt x="55" y="83"/>
                  <a:pt x="55" y="83"/>
                  <a:pt x="55" y="83"/>
                </a:cubicBezTo>
                <a:close/>
                <a:moveTo>
                  <a:pt x="37" y="81"/>
                </a:moveTo>
                <a:cubicBezTo>
                  <a:pt x="26" y="75"/>
                  <a:pt x="26" y="75"/>
                  <a:pt x="26" y="75"/>
                </a:cubicBezTo>
                <a:cubicBezTo>
                  <a:pt x="25" y="91"/>
                  <a:pt x="25" y="91"/>
                  <a:pt x="25" y="91"/>
                </a:cubicBezTo>
                <a:cubicBezTo>
                  <a:pt x="37" y="81"/>
                  <a:pt x="37" y="81"/>
                  <a:pt x="37" y="81"/>
                </a:cubicBezTo>
                <a:close/>
                <a:moveTo>
                  <a:pt x="22" y="71"/>
                </a:moveTo>
                <a:cubicBezTo>
                  <a:pt x="16" y="60"/>
                  <a:pt x="16" y="60"/>
                  <a:pt x="16" y="60"/>
                </a:cubicBezTo>
                <a:cubicBezTo>
                  <a:pt x="7" y="73"/>
                  <a:pt x="7" y="73"/>
                  <a:pt x="7" y="73"/>
                </a:cubicBezTo>
                <a:cubicBezTo>
                  <a:pt x="22" y="71"/>
                  <a:pt x="22" y="71"/>
                  <a:pt x="22" y="71"/>
                </a:cubicBezTo>
                <a:close/>
                <a:moveTo>
                  <a:pt x="14" y="55"/>
                </a:moveTo>
                <a:cubicBezTo>
                  <a:pt x="14" y="42"/>
                  <a:pt x="14" y="42"/>
                  <a:pt x="14" y="42"/>
                </a:cubicBezTo>
                <a:cubicBezTo>
                  <a:pt x="0" y="49"/>
                  <a:pt x="0" y="49"/>
                  <a:pt x="0" y="49"/>
                </a:cubicBezTo>
                <a:cubicBezTo>
                  <a:pt x="14" y="55"/>
                  <a:pt x="14" y="55"/>
                  <a:pt x="14" y="55"/>
                </a:cubicBezTo>
                <a:close/>
                <a:moveTo>
                  <a:pt x="15" y="37"/>
                </a:moveTo>
                <a:cubicBezTo>
                  <a:pt x="22" y="26"/>
                  <a:pt x="22" y="26"/>
                  <a:pt x="22" y="26"/>
                </a:cubicBezTo>
                <a:cubicBezTo>
                  <a:pt x="6" y="24"/>
                  <a:pt x="6" y="24"/>
                  <a:pt x="6" y="24"/>
                </a:cubicBezTo>
                <a:cubicBezTo>
                  <a:pt x="15" y="37"/>
                  <a:pt x="15" y="37"/>
                  <a:pt x="15" y="37"/>
                </a:cubicBezTo>
                <a:close/>
                <a:moveTo>
                  <a:pt x="26" y="22"/>
                </a:moveTo>
                <a:cubicBezTo>
                  <a:pt x="37" y="16"/>
                  <a:pt x="37" y="16"/>
                  <a:pt x="37" y="16"/>
                </a:cubicBezTo>
                <a:cubicBezTo>
                  <a:pt x="24" y="6"/>
                  <a:pt x="24" y="6"/>
                  <a:pt x="24" y="6"/>
                </a:cubicBezTo>
                <a:lnTo>
                  <a:pt x="26" y="22"/>
                </a:ln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58" name="图片 41"/>
          <p:cNvSpPr>
            <a:spLocks noEditPoints="1"/>
          </p:cNvSpPr>
          <p:nvPr/>
        </p:nvSpPr>
        <p:spPr bwMode="auto">
          <a:xfrm>
            <a:off x="3571554" y="3528408"/>
            <a:ext cx="197173" cy="224917"/>
          </a:xfrm>
          <a:custGeom>
            <a:avLst/>
            <a:gdLst>
              <a:gd name="T0" fmla="*/ 50 w 84"/>
              <a:gd name="T1" fmla="*/ 92 h 96"/>
              <a:gd name="T2" fmla="*/ 57 w 84"/>
              <a:gd name="T3" fmla="*/ 81 h 96"/>
              <a:gd name="T4" fmla="*/ 56 w 84"/>
              <a:gd name="T5" fmla="*/ 75 h 96"/>
              <a:gd name="T6" fmla="*/ 43 w 84"/>
              <a:gd name="T7" fmla="*/ 63 h 96"/>
              <a:gd name="T8" fmla="*/ 38 w 84"/>
              <a:gd name="T9" fmla="*/ 62 h 96"/>
              <a:gd name="T10" fmla="*/ 30 w 84"/>
              <a:gd name="T11" fmla="*/ 67 h 96"/>
              <a:gd name="T12" fmla="*/ 17 w 84"/>
              <a:gd name="T13" fmla="*/ 35 h 96"/>
              <a:gd name="T14" fmla="*/ 26 w 84"/>
              <a:gd name="T15" fmla="*/ 31 h 96"/>
              <a:gd name="T16" fmla="*/ 27 w 84"/>
              <a:gd name="T17" fmla="*/ 25 h 96"/>
              <a:gd name="T18" fmla="*/ 22 w 84"/>
              <a:gd name="T19" fmla="*/ 8 h 96"/>
              <a:gd name="T20" fmla="*/ 18 w 84"/>
              <a:gd name="T21" fmla="*/ 4 h 96"/>
              <a:gd name="T22" fmla="*/ 4 w 84"/>
              <a:gd name="T23" fmla="*/ 6 h 96"/>
              <a:gd name="T24" fmla="*/ 0 w 84"/>
              <a:gd name="T25" fmla="*/ 10 h 96"/>
              <a:gd name="T26" fmla="*/ 43 w 84"/>
              <a:gd name="T27" fmla="*/ 94 h 96"/>
              <a:gd name="T28" fmla="*/ 50 w 84"/>
              <a:gd name="T29" fmla="*/ 92 h 96"/>
              <a:gd name="T30" fmla="*/ 45 w 84"/>
              <a:gd name="T31" fmla="*/ 53 h 96"/>
              <a:gd name="T32" fmla="*/ 32 w 84"/>
              <a:gd name="T33" fmla="*/ 53 h 96"/>
              <a:gd name="T34" fmla="*/ 32 w 84"/>
              <a:gd name="T35" fmla="*/ 50 h 96"/>
              <a:gd name="T36" fmla="*/ 40 w 84"/>
              <a:gd name="T37" fmla="*/ 38 h 96"/>
              <a:gd name="T38" fmla="*/ 42 w 84"/>
              <a:gd name="T39" fmla="*/ 32 h 96"/>
              <a:gd name="T40" fmla="*/ 41 w 84"/>
              <a:gd name="T41" fmla="*/ 30 h 96"/>
              <a:gd name="T42" fmla="*/ 40 w 84"/>
              <a:gd name="T43" fmla="*/ 31 h 96"/>
              <a:gd name="T44" fmla="*/ 39 w 84"/>
              <a:gd name="T45" fmla="*/ 36 h 96"/>
              <a:gd name="T46" fmla="*/ 34 w 84"/>
              <a:gd name="T47" fmla="*/ 36 h 96"/>
              <a:gd name="T48" fmla="*/ 34 w 84"/>
              <a:gd name="T49" fmla="*/ 31 h 96"/>
              <a:gd name="T50" fmla="*/ 42 w 84"/>
              <a:gd name="T51" fmla="*/ 26 h 96"/>
              <a:gd name="T52" fmla="*/ 47 w 84"/>
              <a:gd name="T53" fmla="*/ 28 h 96"/>
              <a:gd name="T54" fmla="*/ 47 w 84"/>
              <a:gd name="T55" fmla="*/ 34 h 96"/>
              <a:gd name="T56" fmla="*/ 47 w 84"/>
              <a:gd name="T57" fmla="*/ 37 h 96"/>
              <a:gd name="T58" fmla="*/ 38 w 84"/>
              <a:gd name="T59" fmla="*/ 50 h 96"/>
              <a:gd name="T60" fmla="*/ 46 w 84"/>
              <a:gd name="T61" fmla="*/ 50 h 96"/>
              <a:gd name="T62" fmla="*/ 45 w 84"/>
              <a:gd name="T63" fmla="*/ 53 h 96"/>
              <a:gd name="T64" fmla="*/ 63 w 84"/>
              <a:gd name="T65" fmla="*/ 50 h 96"/>
              <a:gd name="T66" fmla="*/ 60 w 84"/>
              <a:gd name="T67" fmla="*/ 50 h 96"/>
              <a:gd name="T68" fmla="*/ 60 w 84"/>
              <a:gd name="T69" fmla="*/ 53 h 96"/>
              <a:gd name="T70" fmla="*/ 54 w 84"/>
              <a:gd name="T71" fmla="*/ 53 h 96"/>
              <a:gd name="T72" fmla="*/ 54 w 84"/>
              <a:gd name="T73" fmla="*/ 50 h 96"/>
              <a:gd name="T74" fmla="*/ 46 w 84"/>
              <a:gd name="T75" fmla="*/ 50 h 96"/>
              <a:gd name="T76" fmla="*/ 47 w 84"/>
              <a:gd name="T77" fmla="*/ 46 h 96"/>
              <a:gd name="T78" fmla="*/ 55 w 84"/>
              <a:gd name="T79" fmla="*/ 26 h 96"/>
              <a:gd name="T80" fmla="*/ 63 w 84"/>
              <a:gd name="T81" fmla="*/ 26 h 96"/>
              <a:gd name="T82" fmla="*/ 61 w 84"/>
              <a:gd name="T83" fmla="*/ 46 h 96"/>
              <a:gd name="T84" fmla="*/ 63 w 84"/>
              <a:gd name="T85" fmla="*/ 46 h 96"/>
              <a:gd name="T86" fmla="*/ 63 w 84"/>
              <a:gd name="T87" fmla="*/ 50 h 96"/>
              <a:gd name="T88" fmla="*/ 55 w 84"/>
              <a:gd name="T89" fmla="*/ 46 h 96"/>
              <a:gd name="T90" fmla="*/ 52 w 84"/>
              <a:gd name="T91" fmla="*/ 46 h 96"/>
              <a:gd name="T92" fmla="*/ 56 w 84"/>
              <a:gd name="T93" fmla="*/ 35 h 96"/>
              <a:gd name="T94" fmla="*/ 55 w 84"/>
              <a:gd name="T95" fmla="*/ 46 h 96"/>
              <a:gd name="T96" fmla="*/ 43 w 84"/>
              <a:gd name="T97" fmla="*/ 0 h 96"/>
              <a:gd name="T98" fmla="*/ 72 w 84"/>
              <a:gd name="T99" fmla="*/ 12 h 96"/>
              <a:gd name="T100" fmla="*/ 84 w 84"/>
              <a:gd name="T101" fmla="*/ 41 h 96"/>
              <a:gd name="T102" fmla="*/ 72 w 84"/>
              <a:gd name="T103" fmla="*/ 71 h 96"/>
              <a:gd name="T104" fmla="*/ 65 w 84"/>
              <a:gd name="T105" fmla="*/ 76 h 96"/>
              <a:gd name="T106" fmla="*/ 63 w 84"/>
              <a:gd name="T107" fmla="*/ 73 h 96"/>
              <a:gd name="T108" fmla="*/ 59 w 84"/>
              <a:gd name="T109" fmla="*/ 69 h 96"/>
              <a:gd name="T110" fmla="*/ 66 w 84"/>
              <a:gd name="T111" fmla="*/ 64 h 96"/>
              <a:gd name="T112" fmla="*/ 75 w 84"/>
              <a:gd name="T113" fmla="*/ 41 h 96"/>
              <a:gd name="T114" fmla="*/ 66 w 84"/>
              <a:gd name="T115" fmla="*/ 19 h 96"/>
              <a:gd name="T116" fmla="*/ 43 w 84"/>
              <a:gd name="T117" fmla="*/ 10 h 96"/>
              <a:gd name="T118" fmla="*/ 31 w 84"/>
              <a:gd name="T119" fmla="*/ 12 h 96"/>
              <a:gd name="T120" fmla="*/ 29 w 84"/>
              <a:gd name="T121" fmla="*/ 6 h 96"/>
              <a:gd name="T122" fmla="*/ 28 w 84"/>
              <a:gd name="T123" fmla="*/ 3 h 96"/>
              <a:gd name="T124" fmla="*/ 43 w 84"/>
              <a:gd name="T125"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 h="96">
                <a:moveTo>
                  <a:pt x="50" y="92"/>
                </a:moveTo>
                <a:cubicBezTo>
                  <a:pt x="52" y="88"/>
                  <a:pt x="55" y="84"/>
                  <a:pt x="57" y="81"/>
                </a:cubicBezTo>
                <a:cubicBezTo>
                  <a:pt x="58" y="79"/>
                  <a:pt x="58" y="77"/>
                  <a:pt x="56" y="75"/>
                </a:cubicBezTo>
                <a:cubicBezTo>
                  <a:pt x="52" y="71"/>
                  <a:pt x="48" y="67"/>
                  <a:pt x="43" y="63"/>
                </a:cubicBezTo>
                <a:cubicBezTo>
                  <a:pt x="41" y="61"/>
                  <a:pt x="40" y="61"/>
                  <a:pt x="38" y="62"/>
                </a:cubicBezTo>
                <a:cubicBezTo>
                  <a:pt x="35" y="63"/>
                  <a:pt x="33" y="65"/>
                  <a:pt x="30" y="67"/>
                </a:cubicBezTo>
                <a:cubicBezTo>
                  <a:pt x="21" y="53"/>
                  <a:pt x="19" y="45"/>
                  <a:pt x="17" y="35"/>
                </a:cubicBezTo>
                <a:cubicBezTo>
                  <a:pt x="20" y="34"/>
                  <a:pt x="23" y="32"/>
                  <a:pt x="26" y="31"/>
                </a:cubicBezTo>
                <a:cubicBezTo>
                  <a:pt x="27" y="30"/>
                  <a:pt x="28" y="28"/>
                  <a:pt x="27" y="25"/>
                </a:cubicBezTo>
                <a:cubicBezTo>
                  <a:pt x="26" y="20"/>
                  <a:pt x="24" y="14"/>
                  <a:pt x="22" y="8"/>
                </a:cubicBezTo>
                <a:cubicBezTo>
                  <a:pt x="22" y="6"/>
                  <a:pt x="20" y="4"/>
                  <a:pt x="18" y="4"/>
                </a:cubicBezTo>
                <a:cubicBezTo>
                  <a:pt x="14" y="5"/>
                  <a:pt x="9" y="5"/>
                  <a:pt x="4" y="6"/>
                </a:cubicBezTo>
                <a:cubicBezTo>
                  <a:pt x="0" y="6"/>
                  <a:pt x="0" y="7"/>
                  <a:pt x="0" y="10"/>
                </a:cubicBezTo>
                <a:cubicBezTo>
                  <a:pt x="1" y="46"/>
                  <a:pt x="15" y="78"/>
                  <a:pt x="43" y="94"/>
                </a:cubicBezTo>
                <a:cubicBezTo>
                  <a:pt x="46" y="96"/>
                  <a:pt x="47" y="96"/>
                  <a:pt x="50" y="92"/>
                </a:cubicBezTo>
                <a:close/>
                <a:moveTo>
                  <a:pt x="45" y="53"/>
                </a:moveTo>
                <a:cubicBezTo>
                  <a:pt x="32" y="53"/>
                  <a:pt x="32" y="53"/>
                  <a:pt x="32" y="53"/>
                </a:cubicBezTo>
                <a:cubicBezTo>
                  <a:pt x="32" y="50"/>
                  <a:pt x="32" y="50"/>
                  <a:pt x="32" y="50"/>
                </a:cubicBezTo>
                <a:cubicBezTo>
                  <a:pt x="40" y="38"/>
                  <a:pt x="40" y="38"/>
                  <a:pt x="40" y="38"/>
                </a:cubicBezTo>
                <a:cubicBezTo>
                  <a:pt x="41" y="36"/>
                  <a:pt x="42" y="34"/>
                  <a:pt x="42" y="32"/>
                </a:cubicBezTo>
                <a:cubicBezTo>
                  <a:pt x="42" y="31"/>
                  <a:pt x="42" y="30"/>
                  <a:pt x="41" y="30"/>
                </a:cubicBezTo>
                <a:cubicBezTo>
                  <a:pt x="40" y="30"/>
                  <a:pt x="40" y="31"/>
                  <a:pt x="40" y="31"/>
                </a:cubicBezTo>
                <a:cubicBezTo>
                  <a:pt x="39" y="36"/>
                  <a:pt x="39" y="36"/>
                  <a:pt x="39" y="36"/>
                </a:cubicBezTo>
                <a:cubicBezTo>
                  <a:pt x="34" y="36"/>
                  <a:pt x="34" y="36"/>
                  <a:pt x="34" y="36"/>
                </a:cubicBezTo>
                <a:cubicBezTo>
                  <a:pt x="34" y="31"/>
                  <a:pt x="34" y="31"/>
                  <a:pt x="34" y="31"/>
                </a:cubicBezTo>
                <a:cubicBezTo>
                  <a:pt x="35" y="28"/>
                  <a:pt x="37" y="26"/>
                  <a:pt x="42" y="26"/>
                </a:cubicBezTo>
                <a:cubicBezTo>
                  <a:pt x="44" y="26"/>
                  <a:pt x="46" y="27"/>
                  <a:pt x="47" y="28"/>
                </a:cubicBezTo>
                <a:cubicBezTo>
                  <a:pt x="48" y="29"/>
                  <a:pt x="48" y="31"/>
                  <a:pt x="47" y="34"/>
                </a:cubicBezTo>
                <a:cubicBezTo>
                  <a:pt x="47" y="35"/>
                  <a:pt x="47" y="36"/>
                  <a:pt x="47" y="37"/>
                </a:cubicBezTo>
                <a:cubicBezTo>
                  <a:pt x="38" y="50"/>
                  <a:pt x="38" y="50"/>
                  <a:pt x="38" y="50"/>
                </a:cubicBezTo>
                <a:cubicBezTo>
                  <a:pt x="46" y="50"/>
                  <a:pt x="46" y="50"/>
                  <a:pt x="46" y="50"/>
                </a:cubicBezTo>
                <a:cubicBezTo>
                  <a:pt x="45" y="53"/>
                  <a:pt x="45" y="53"/>
                  <a:pt x="45" y="53"/>
                </a:cubicBezTo>
                <a:close/>
                <a:moveTo>
                  <a:pt x="63" y="50"/>
                </a:moveTo>
                <a:cubicBezTo>
                  <a:pt x="60" y="50"/>
                  <a:pt x="60" y="50"/>
                  <a:pt x="60" y="50"/>
                </a:cubicBezTo>
                <a:cubicBezTo>
                  <a:pt x="60" y="53"/>
                  <a:pt x="60" y="53"/>
                  <a:pt x="60" y="53"/>
                </a:cubicBezTo>
                <a:cubicBezTo>
                  <a:pt x="54" y="53"/>
                  <a:pt x="54" y="53"/>
                  <a:pt x="54" y="53"/>
                </a:cubicBezTo>
                <a:cubicBezTo>
                  <a:pt x="54" y="50"/>
                  <a:pt x="54" y="50"/>
                  <a:pt x="54" y="50"/>
                </a:cubicBezTo>
                <a:cubicBezTo>
                  <a:pt x="46" y="50"/>
                  <a:pt x="46" y="50"/>
                  <a:pt x="46" y="50"/>
                </a:cubicBezTo>
                <a:cubicBezTo>
                  <a:pt x="47" y="46"/>
                  <a:pt x="47" y="46"/>
                  <a:pt x="47" y="46"/>
                </a:cubicBezTo>
                <a:cubicBezTo>
                  <a:pt x="55" y="26"/>
                  <a:pt x="55" y="26"/>
                  <a:pt x="55" y="26"/>
                </a:cubicBezTo>
                <a:cubicBezTo>
                  <a:pt x="63" y="26"/>
                  <a:pt x="63" y="26"/>
                  <a:pt x="63" y="26"/>
                </a:cubicBezTo>
                <a:cubicBezTo>
                  <a:pt x="61" y="46"/>
                  <a:pt x="61" y="46"/>
                  <a:pt x="61" y="46"/>
                </a:cubicBezTo>
                <a:cubicBezTo>
                  <a:pt x="63" y="46"/>
                  <a:pt x="63" y="46"/>
                  <a:pt x="63" y="46"/>
                </a:cubicBezTo>
                <a:cubicBezTo>
                  <a:pt x="63" y="50"/>
                  <a:pt x="63" y="50"/>
                  <a:pt x="63" y="50"/>
                </a:cubicBezTo>
                <a:close/>
                <a:moveTo>
                  <a:pt x="55" y="46"/>
                </a:moveTo>
                <a:cubicBezTo>
                  <a:pt x="52" y="46"/>
                  <a:pt x="52" y="46"/>
                  <a:pt x="52" y="46"/>
                </a:cubicBezTo>
                <a:cubicBezTo>
                  <a:pt x="56" y="35"/>
                  <a:pt x="56" y="35"/>
                  <a:pt x="56" y="35"/>
                </a:cubicBezTo>
                <a:cubicBezTo>
                  <a:pt x="55" y="46"/>
                  <a:pt x="55" y="46"/>
                  <a:pt x="55" y="46"/>
                </a:cubicBezTo>
                <a:close/>
                <a:moveTo>
                  <a:pt x="43" y="0"/>
                </a:moveTo>
                <a:cubicBezTo>
                  <a:pt x="54" y="0"/>
                  <a:pt x="65" y="5"/>
                  <a:pt x="72" y="12"/>
                </a:cubicBezTo>
                <a:cubicBezTo>
                  <a:pt x="80" y="20"/>
                  <a:pt x="84" y="30"/>
                  <a:pt x="84" y="41"/>
                </a:cubicBezTo>
                <a:cubicBezTo>
                  <a:pt x="84" y="53"/>
                  <a:pt x="80" y="63"/>
                  <a:pt x="72" y="71"/>
                </a:cubicBezTo>
                <a:cubicBezTo>
                  <a:pt x="70" y="73"/>
                  <a:pt x="68" y="75"/>
                  <a:pt x="65" y="76"/>
                </a:cubicBezTo>
                <a:cubicBezTo>
                  <a:pt x="65" y="75"/>
                  <a:pt x="64" y="74"/>
                  <a:pt x="63" y="73"/>
                </a:cubicBezTo>
                <a:cubicBezTo>
                  <a:pt x="59" y="69"/>
                  <a:pt x="59" y="69"/>
                  <a:pt x="59" y="69"/>
                </a:cubicBezTo>
                <a:cubicBezTo>
                  <a:pt x="61" y="68"/>
                  <a:pt x="64" y="66"/>
                  <a:pt x="66" y="64"/>
                </a:cubicBezTo>
                <a:cubicBezTo>
                  <a:pt x="71" y="58"/>
                  <a:pt x="75" y="50"/>
                  <a:pt x="75" y="41"/>
                </a:cubicBezTo>
                <a:cubicBezTo>
                  <a:pt x="75" y="33"/>
                  <a:pt x="71" y="25"/>
                  <a:pt x="66" y="19"/>
                </a:cubicBezTo>
                <a:cubicBezTo>
                  <a:pt x="60" y="13"/>
                  <a:pt x="52" y="10"/>
                  <a:pt x="43" y="10"/>
                </a:cubicBezTo>
                <a:cubicBezTo>
                  <a:pt x="39" y="10"/>
                  <a:pt x="35" y="11"/>
                  <a:pt x="31" y="12"/>
                </a:cubicBezTo>
                <a:cubicBezTo>
                  <a:pt x="29" y="6"/>
                  <a:pt x="29" y="6"/>
                  <a:pt x="29" y="6"/>
                </a:cubicBezTo>
                <a:cubicBezTo>
                  <a:pt x="29" y="5"/>
                  <a:pt x="28" y="4"/>
                  <a:pt x="28" y="3"/>
                </a:cubicBezTo>
                <a:cubicBezTo>
                  <a:pt x="33" y="1"/>
                  <a:pt x="38" y="0"/>
                  <a:pt x="43" y="0"/>
                </a:cubicBez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59" name="图片 42"/>
          <p:cNvSpPr>
            <a:spLocks noEditPoints="1"/>
          </p:cNvSpPr>
          <p:nvPr/>
        </p:nvSpPr>
        <p:spPr bwMode="auto">
          <a:xfrm>
            <a:off x="2259705" y="3959416"/>
            <a:ext cx="224917" cy="236807"/>
          </a:xfrm>
          <a:custGeom>
            <a:avLst/>
            <a:gdLst>
              <a:gd name="T0" fmla="*/ 20 w 96"/>
              <a:gd name="T1" fmla="*/ 86 h 101"/>
              <a:gd name="T2" fmla="*/ 7 w 96"/>
              <a:gd name="T3" fmla="*/ 58 h 101"/>
              <a:gd name="T4" fmla="*/ 18 w 96"/>
              <a:gd name="T5" fmla="*/ 29 h 101"/>
              <a:gd name="T6" fmla="*/ 42 w 96"/>
              <a:gd name="T7" fmla="*/ 17 h 101"/>
              <a:gd name="T8" fmla="*/ 41 w 96"/>
              <a:gd name="T9" fmla="*/ 9 h 101"/>
              <a:gd name="T10" fmla="*/ 36 w 96"/>
              <a:gd name="T11" fmla="*/ 10 h 101"/>
              <a:gd name="T12" fmla="*/ 35 w 96"/>
              <a:gd name="T13" fmla="*/ 5 h 101"/>
              <a:gd name="T14" fmla="*/ 48 w 96"/>
              <a:gd name="T15" fmla="*/ 3 h 101"/>
              <a:gd name="T16" fmla="*/ 49 w 96"/>
              <a:gd name="T17" fmla="*/ 8 h 101"/>
              <a:gd name="T18" fmla="*/ 44 w 96"/>
              <a:gd name="T19" fmla="*/ 9 h 101"/>
              <a:gd name="T20" fmla="*/ 46 w 96"/>
              <a:gd name="T21" fmla="*/ 16 h 101"/>
              <a:gd name="T22" fmla="*/ 74 w 96"/>
              <a:gd name="T23" fmla="*/ 27 h 101"/>
              <a:gd name="T24" fmla="*/ 87 w 96"/>
              <a:gd name="T25" fmla="*/ 54 h 101"/>
              <a:gd name="T26" fmla="*/ 77 w 96"/>
              <a:gd name="T27" fmla="*/ 83 h 101"/>
              <a:gd name="T28" fmla="*/ 75 w 96"/>
              <a:gd name="T29" fmla="*/ 85 h 101"/>
              <a:gd name="T30" fmla="*/ 79 w 96"/>
              <a:gd name="T31" fmla="*/ 101 h 101"/>
              <a:gd name="T32" fmla="*/ 74 w 96"/>
              <a:gd name="T33" fmla="*/ 101 h 101"/>
              <a:gd name="T34" fmla="*/ 63 w 96"/>
              <a:gd name="T35" fmla="*/ 93 h 101"/>
              <a:gd name="T36" fmla="*/ 49 w 96"/>
              <a:gd name="T37" fmla="*/ 96 h 101"/>
              <a:gd name="T38" fmla="*/ 32 w 96"/>
              <a:gd name="T39" fmla="*/ 93 h 101"/>
              <a:gd name="T40" fmla="*/ 22 w 96"/>
              <a:gd name="T41" fmla="*/ 101 h 101"/>
              <a:gd name="T42" fmla="*/ 17 w 96"/>
              <a:gd name="T43" fmla="*/ 101 h 101"/>
              <a:gd name="T44" fmla="*/ 21 w 96"/>
              <a:gd name="T45" fmla="*/ 86 h 101"/>
              <a:gd name="T46" fmla="*/ 20 w 96"/>
              <a:gd name="T47" fmla="*/ 86 h 101"/>
              <a:gd name="T48" fmla="*/ 82 w 96"/>
              <a:gd name="T49" fmla="*/ 6 h 101"/>
              <a:gd name="T50" fmla="*/ 60 w 96"/>
              <a:gd name="T51" fmla="*/ 11 h 101"/>
              <a:gd name="T52" fmla="*/ 92 w 96"/>
              <a:gd name="T53" fmla="*/ 31 h 101"/>
              <a:gd name="T54" fmla="*/ 88 w 96"/>
              <a:gd name="T55" fmla="*/ 9 h 101"/>
              <a:gd name="T56" fmla="*/ 92 w 96"/>
              <a:gd name="T57" fmla="*/ 3 h 101"/>
              <a:gd name="T58" fmla="*/ 86 w 96"/>
              <a:gd name="T59" fmla="*/ 0 h 101"/>
              <a:gd name="T60" fmla="*/ 82 w 96"/>
              <a:gd name="T61" fmla="*/ 6 h 101"/>
              <a:gd name="T62" fmla="*/ 14 w 96"/>
              <a:gd name="T63" fmla="*/ 6 h 101"/>
              <a:gd name="T64" fmla="*/ 10 w 96"/>
              <a:gd name="T65" fmla="*/ 0 h 101"/>
              <a:gd name="T66" fmla="*/ 4 w 96"/>
              <a:gd name="T67" fmla="*/ 3 h 101"/>
              <a:gd name="T68" fmla="*/ 8 w 96"/>
              <a:gd name="T69" fmla="*/ 9 h 101"/>
              <a:gd name="T70" fmla="*/ 4 w 96"/>
              <a:gd name="T71" fmla="*/ 31 h 101"/>
              <a:gd name="T72" fmla="*/ 36 w 96"/>
              <a:gd name="T73" fmla="*/ 11 h 101"/>
              <a:gd name="T74" fmla="*/ 14 w 96"/>
              <a:gd name="T75" fmla="*/ 6 h 101"/>
              <a:gd name="T76" fmla="*/ 43 w 96"/>
              <a:gd name="T77" fmla="*/ 54 h 101"/>
              <a:gd name="T78" fmla="*/ 42 w 96"/>
              <a:gd name="T79" fmla="*/ 56 h 101"/>
              <a:gd name="T80" fmla="*/ 22 w 96"/>
              <a:gd name="T81" fmla="*/ 61 h 101"/>
              <a:gd name="T82" fmla="*/ 22 w 96"/>
              <a:gd name="T83" fmla="*/ 64 h 101"/>
              <a:gd name="T84" fmla="*/ 43 w 96"/>
              <a:gd name="T85" fmla="*/ 59 h 101"/>
              <a:gd name="T86" fmla="*/ 46 w 96"/>
              <a:gd name="T87" fmla="*/ 61 h 101"/>
              <a:gd name="T88" fmla="*/ 54 w 96"/>
              <a:gd name="T89" fmla="*/ 58 h 101"/>
              <a:gd name="T90" fmla="*/ 50 w 96"/>
              <a:gd name="T91" fmla="*/ 50 h 101"/>
              <a:gd name="T92" fmla="*/ 49 w 96"/>
              <a:gd name="T93" fmla="*/ 50 h 101"/>
              <a:gd name="T94" fmla="*/ 41 w 96"/>
              <a:gd name="T95" fmla="*/ 37 h 101"/>
              <a:gd name="T96" fmla="*/ 38 w 96"/>
              <a:gd name="T97" fmla="*/ 39 h 101"/>
              <a:gd name="T98" fmla="*/ 44 w 96"/>
              <a:gd name="T99" fmla="*/ 52 h 101"/>
              <a:gd name="T100" fmla="*/ 43 w 96"/>
              <a:gd name="T101" fmla="*/ 54 h 101"/>
              <a:gd name="T102" fmla="*/ 18 w 96"/>
              <a:gd name="T103" fmla="*/ 58 h 101"/>
              <a:gd name="T104" fmla="*/ 28 w 96"/>
              <a:gd name="T105" fmla="*/ 78 h 101"/>
              <a:gd name="T106" fmla="*/ 49 w 96"/>
              <a:gd name="T107" fmla="*/ 85 h 101"/>
              <a:gd name="T108" fmla="*/ 69 w 96"/>
              <a:gd name="T109" fmla="*/ 76 h 101"/>
              <a:gd name="T110" fmla="*/ 76 w 96"/>
              <a:gd name="T111" fmla="*/ 55 h 101"/>
              <a:gd name="T112" fmla="*/ 67 w 96"/>
              <a:gd name="T113" fmla="*/ 35 h 101"/>
              <a:gd name="T114" fmla="*/ 46 w 96"/>
              <a:gd name="T115" fmla="*/ 27 h 101"/>
              <a:gd name="T116" fmla="*/ 26 w 96"/>
              <a:gd name="T117" fmla="*/ 37 h 101"/>
              <a:gd name="T118" fmla="*/ 18 w 96"/>
              <a:gd name="T119" fmla="*/ 58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6" h="101">
                <a:moveTo>
                  <a:pt x="20" y="86"/>
                </a:moveTo>
                <a:cubicBezTo>
                  <a:pt x="12" y="78"/>
                  <a:pt x="8" y="68"/>
                  <a:pt x="7" y="58"/>
                </a:cubicBezTo>
                <a:cubicBezTo>
                  <a:pt x="7" y="48"/>
                  <a:pt x="10" y="38"/>
                  <a:pt x="18" y="29"/>
                </a:cubicBezTo>
                <a:cubicBezTo>
                  <a:pt x="24" y="22"/>
                  <a:pt x="33" y="18"/>
                  <a:pt x="42" y="17"/>
                </a:cubicBezTo>
                <a:cubicBezTo>
                  <a:pt x="41" y="9"/>
                  <a:pt x="41" y="9"/>
                  <a:pt x="41" y="9"/>
                </a:cubicBezTo>
                <a:cubicBezTo>
                  <a:pt x="36" y="10"/>
                  <a:pt x="36" y="10"/>
                  <a:pt x="36" y="10"/>
                </a:cubicBezTo>
                <a:cubicBezTo>
                  <a:pt x="35" y="5"/>
                  <a:pt x="35" y="5"/>
                  <a:pt x="35" y="5"/>
                </a:cubicBezTo>
                <a:cubicBezTo>
                  <a:pt x="48" y="3"/>
                  <a:pt x="48" y="3"/>
                  <a:pt x="48" y="3"/>
                </a:cubicBezTo>
                <a:cubicBezTo>
                  <a:pt x="49" y="8"/>
                  <a:pt x="49" y="8"/>
                  <a:pt x="49" y="8"/>
                </a:cubicBezTo>
                <a:cubicBezTo>
                  <a:pt x="44" y="9"/>
                  <a:pt x="44" y="9"/>
                  <a:pt x="44" y="9"/>
                </a:cubicBezTo>
                <a:cubicBezTo>
                  <a:pt x="46" y="16"/>
                  <a:pt x="46" y="16"/>
                  <a:pt x="46" y="16"/>
                </a:cubicBezTo>
                <a:cubicBezTo>
                  <a:pt x="56" y="16"/>
                  <a:pt x="66" y="19"/>
                  <a:pt x="74" y="27"/>
                </a:cubicBezTo>
                <a:cubicBezTo>
                  <a:pt x="82" y="34"/>
                  <a:pt x="87" y="44"/>
                  <a:pt x="87" y="54"/>
                </a:cubicBezTo>
                <a:cubicBezTo>
                  <a:pt x="88" y="65"/>
                  <a:pt x="84" y="75"/>
                  <a:pt x="77" y="83"/>
                </a:cubicBezTo>
                <a:cubicBezTo>
                  <a:pt x="76" y="84"/>
                  <a:pt x="76" y="84"/>
                  <a:pt x="75" y="85"/>
                </a:cubicBezTo>
                <a:cubicBezTo>
                  <a:pt x="79" y="101"/>
                  <a:pt x="79" y="101"/>
                  <a:pt x="79" y="101"/>
                </a:cubicBezTo>
                <a:cubicBezTo>
                  <a:pt x="74" y="101"/>
                  <a:pt x="74" y="101"/>
                  <a:pt x="74" y="101"/>
                </a:cubicBezTo>
                <a:cubicBezTo>
                  <a:pt x="63" y="93"/>
                  <a:pt x="63" y="93"/>
                  <a:pt x="63" y="93"/>
                </a:cubicBezTo>
                <a:cubicBezTo>
                  <a:pt x="59" y="95"/>
                  <a:pt x="54" y="96"/>
                  <a:pt x="49" y="96"/>
                </a:cubicBezTo>
                <a:cubicBezTo>
                  <a:pt x="44" y="96"/>
                  <a:pt x="38" y="95"/>
                  <a:pt x="32" y="93"/>
                </a:cubicBezTo>
                <a:cubicBezTo>
                  <a:pt x="22" y="101"/>
                  <a:pt x="22" y="101"/>
                  <a:pt x="22" y="101"/>
                </a:cubicBezTo>
                <a:cubicBezTo>
                  <a:pt x="17" y="101"/>
                  <a:pt x="17" y="101"/>
                  <a:pt x="17" y="101"/>
                </a:cubicBezTo>
                <a:cubicBezTo>
                  <a:pt x="21" y="86"/>
                  <a:pt x="21" y="86"/>
                  <a:pt x="21" y="86"/>
                </a:cubicBezTo>
                <a:cubicBezTo>
                  <a:pt x="20" y="86"/>
                  <a:pt x="20" y="86"/>
                  <a:pt x="20" y="86"/>
                </a:cubicBezTo>
                <a:close/>
                <a:moveTo>
                  <a:pt x="82" y="6"/>
                </a:moveTo>
                <a:cubicBezTo>
                  <a:pt x="74" y="3"/>
                  <a:pt x="66" y="5"/>
                  <a:pt x="60" y="11"/>
                </a:cubicBezTo>
                <a:cubicBezTo>
                  <a:pt x="92" y="31"/>
                  <a:pt x="92" y="31"/>
                  <a:pt x="92" y="31"/>
                </a:cubicBezTo>
                <a:cubicBezTo>
                  <a:pt x="96" y="24"/>
                  <a:pt x="94" y="15"/>
                  <a:pt x="88" y="9"/>
                </a:cubicBezTo>
                <a:cubicBezTo>
                  <a:pt x="92" y="3"/>
                  <a:pt x="92" y="3"/>
                  <a:pt x="92" y="3"/>
                </a:cubicBezTo>
                <a:cubicBezTo>
                  <a:pt x="86" y="0"/>
                  <a:pt x="86" y="0"/>
                  <a:pt x="86" y="0"/>
                </a:cubicBezTo>
                <a:cubicBezTo>
                  <a:pt x="82" y="6"/>
                  <a:pt x="82" y="6"/>
                  <a:pt x="82" y="6"/>
                </a:cubicBezTo>
                <a:close/>
                <a:moveTo>
                  <a:pt x="14" y="6"/>
                </a:moveTo>
                <a:cubicBezTo>
                  <a:pt x="10" y="0"/>
                  <a:pt x="10" y="0"/>
                  <a:pt x="10" y="0"/>
                </a:cubicBezTo>
                <a:cubicBezTo>
                  <a:pt x="4" y="3"/>
                  <a:pt x="4" y="3"/>
                  <a:pt x="4" y="3"/>
                </a:cubicBezTo>
                <a:cubicBezTo>
                  <a:pt x="8" y="9"/>
                  <a:pt x="8" y="9"/>
                  <a:pt x="8" y="9"/>
                </a:cubicBezTo>
                <a:cubicBezTo>
                  <a:pt x="2" y="15"/>
                  <a:pt x="0" y="24"/>
                  <a:pt x="4" y="31"/>
                </a:cubicBezTo>
                <a:cubicBezTo>
                  <a:pt x="36" y="11"/>
                  <a:pt x="36" y="11"/>
                  <a:pt x="36" y="11"/>
                </a:cubicBezTo>
                <a:cubicBezTo>
                  <a:pt x="30" y="5"/>
                  <a:pt x="21" y="3"/>
                  <a:pt x="14" y="6"/>
                </a:cubicBezTo>
                <a:close/>
                <a:moveTo>
                  <a:pt x="43" y="54"/>
                </a:moveTo>
                <a:cubicBezTo>
                  <a:pt x="42" y="55"/>
                  <a:pt x="42" y="55"/>
                  <a:pt x="42" y="56"/>
                </a:cubicBezTo>
                <a:cubicBezTo>
                  <a:pt x="35" y="57"/>
                  <a:pt x="28" y="58"/>
                  <a:pt x="22" y="61"/>
                </a:cubicBezTo>
                <a:cubicBezTo>
                  <a:pt x="22" y="62"/>
                  <a:pt x="22" y="63"/>
                  <a:pt x="22" y="64"/>
                </a:cubicBezTo>
                <a:cubicBezTo>
                  <a:pt x="29" y="63"/>
                  <a:pt x="37" y="62"/>
                  <a:pt x="43" y="59"/>
                </a:cubicBezTo>
                <a:cubicBezTo>
                  <a:pt x="44" y="60"/>
                  <a:pt x="45" y="61"/>
                  <a:pt x="46" y="61"/>
                </a:cubicBezTo>
                <a:cubicBezTo>
                  <a:pt x="49" y="62"/>
                  <a:pt x="53" y="61"/>
                  <a:pt x="54" y="58"/>
                </a:cubicBezTo>
                <a:cubicBezTo>
                  <a:pt x="55" y="55"/>
                  <a:pt x="53" y="51"/>
                  <a:pt x="50" y="50"/>
                </a:cubicBezTo>
                <a:cubicBezTo>
                  <a:pt x="50" y="50"/>
                  <a:pt x="49" y="50"/>
                  <a:pt x="49" y="50"/>
                </a:cubicBezTo>
                <a:cubicBezTo>
                  <a:pt x="47" y="46"/>
                  <a:pt x="44" y="41"/>
                  <a:pt x="41" y="37"/>
                </a:cubicBezTo>
                <a:cubicBezTo>
                  <a:pt x="40" y="38"/>
                  <a:pt x="39" y="39"/>
                  <a:pt x="38" y="39"/>
                </a:cubicBezTo>
                <a:cubicBezTo>
                  <a:pt x="39" y="44"/>
                  <a:pt x="41" y="48"/>
                  <a:pt x="44" y="52"/>
                </a:cubicBezTo>
                <a:cubicBezTo>
                  <a:pt x="43" y="52"/>
                  <a:pt x="43" y="53"/>
                  <a:pt x="43" y="54"/>
                </a:cubicBezTo>
                <a:close/>
                <a:moveTo>
                  <a:pt x="18" y="58"/>
                </a:moveTo>
                <a:cubicBezTo>
                  <a:pt x="19" y="65"/>
                  <a:pt x="22" y="72"/>
                  <a:pt x="28" y="78"/>
                </a:cubicBezTo>
                <a:cubicBezTo>
                  <a:pt x="34" y="83"/>
                  <a:pt x="41" y="86"/>
                  <a:pt x="49" y="85"/>
                </a:cubicBezTo>
                <a:cubicBezTo>
                  <a:pt x="56" y="85"/>
                  <a:pt x="63" y="82"/>
                  <a:pt x="69" y="76"/>
                </a:cubicBezTo>
                <a:cubicBezTo>
                  <a:pt x="74" y="70"/>
                  <a:pt x="77" y="62"/>
                  <a:pt x="76" y="55"/>
                </a:cubicBezTo>
                <a:cubicBezTo>
                  <a:pt x="76" y="47"/>
                  <a:pt x="73" y="40"/>
                  <a:pt x="67" y="35"/>
                </a:cubicBezTo>
                <a:cubicBezTo>
                  <a:pt x="61" y="29"/>
                  <a:pt x="53" y="27"/>
                  <a:pt x="46" y="27"/>
                </a:cubicBezTo>
                <a:cubicBezTo>
                  <a:pt x="38" y="28"/>
                  <a:pt x="31" y="31"/>
                  <a:pt x="26" y="37"/>
                </a:cubicBezTo>
                <a:cubicBezTo>
                  <a:pt x="20" y="43"/>
                  <a:pt x="18" y="50"/>
                  <a:pt x="18" y="58"/>
                </a:cubicBez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60" name="图片 43"/>
          <p:cNvSpPr>
            <a:spLocks noEditPoints="1"/>
          </p:cNvSpPr>
          <p:nvPr/>
        </p:nvSpPr>
        <p:spPr bwMode="auto">
          <a:xfrm>
            <a:off x="3972833" y="3497694"/>
            <a:ext cx="264549" cy="253650"/>
          </a:xfrm>
          <a:custGeom>
            <a:avLst/>
            <a:gdLst>
              <a:gd name="T0" fmla="*/ 68 w 113"/>
              <a:gd name="T1" fmla="*/ 54 h 108"/>
              <a:gd name="T2" fmla="*/ 45 w 113"/>
              <a:gd name="T3" fmla="*/ 54 h 108"/>
              <a:gd name="T4" fmla="*/ 48 w 113"/>
              <a:gd name="T5" fmla="*/ 32 h 108"/>
              <a:gd name="T6" fmla="*/ 0 w 113"/>
              <a:gd name="T7" fmla="*/ 54 h 108"/>
              <a:gd name="T8" fmla="*/ 17 w 113"/>
              <a:gd name="T9" fmla="*/ 93 h 108"/>
              <a:gd name="T10" fmla="*/ 62 w 113"/>
              <a:gd name="T11" fmla="*/ 78 h 108"/>
              <a:gd name="T12" fmla="*/ 38 w 113"/>
              <a:gd name="T13" fmla="*/ 84 h 108"/>
              <a:gd name="T14" fmla="*/ 26 w 113"/>
              <a:gd name="T15" fmla="*/ 73 h 108"/>
              <a:gd name="T16" fmla="*/ 57 w 113"/>
              <a:gd name="T17" fmla="*/ 76 h 108"/>
              <a:gd name="T18" fmla="*/ 79 w 113"/>
              <a:gd name="T19" fmla="*/ 82 h 108"/>
              <a:gd name="T20" fmla="*/ 64 w 113"/>
              <a:gd name="T21" fmla="*/ 89 h 108"/>
              <a:gd name="T22" fmla="*/ 52 w 113"/>
              <a:gd name="T23" fmla="*/ 89 h 108"/>
              <a:gd name="T24" fmla="*/ 80 w 113"/>
              <a:gd name="T25" fmla="*/ 105 h 108"/>
              <a:gd name="T26" fmla="*/ 86 w 113"/>
              <a:gd name="T27" fmla="*/ 73 h 108"/>
              <a:gd name="T28" fmla="*/ 113 w 113"/>
              <a:gd name="T29" fmla="*/ 54 h 108"/>
              <a:gd name="T30" fmla="*/ 70 w 113"/>
              <a:gd name="T31" fmla="*/ 32 h 108"/>
              <a:gd name="T32" fmla="*/ 76 w 113"/>
              <a:gd name="T33" fmla="*/ 23 h 108"/>
              <a:gd name="T34" fmla="*/ 88 w 113"/>
              <a:gd name="T35" fmla="*/ 33 h 108"/>
              <a:gd name="T36" fmla="*/ 96 w 113"/>
              <a:gd name="T37" fmla="*/ 14 h 108"/>
              <a:gd name="T38" fmla="*/ 63 w 113"/>
              <a:gd name="T39" fmla="*/ 20 h 108"/>
              <a:gd name="T40" fmla="*/ 33 w 113"/>
              <a:gd name="T41" fmla="*/ 3 h 108"/>
              <a:gd name="T42" fmla="*/ 26 w 113"/>
              <a:gd name="T43" fmla="*/ 29 h 108"/>
              <a:gd name="T44" fmla="*/ 34 w 113"/>
              <a:gd name="T45" fmla="*/ 25 h 108"/>
              <a:gd name="T46" fmla="*/ 49 w 113"/>
              <a:gd name="T47" fmla="*/ 18 h 108"/>
              <a:gd name="T48" fmla="*/ 48 w 113"/>
              <a:gd name="T49" fmla="*/ 32 h 108"/>
              <a:gd name="T50" fmla="*/ 92 w 113"/>
              <a:gd name="T51" fmla="*/ 45 h 108"/>
              <a:gd name="T52" fmla="*/ 92 w 113"/>
              <a:gd name="T53" fmla="*/ 62 h 108"/>
              <a:gd name="T54" fmla="*/ 77 w 113"/>
              <a:gd name="T55" fmla="*/ 44 h 108"/>
              <a:gd name="T56" fmla="*/ 75 w 113"/>
              <a:gd name="T57" fmla="*/ 66 h 108"/>
              <a:gd name="T58" fmla="*/ 65 w 113"/>
              <a:gd name="T59" fmla="*/ 41 h 108"/>
              <a:gd name="T60" fmla="*/ 51 w 113"/>
              <a:gd name="T61" fmla="*/ 41 h 108"/>
              <a:gd name="T62" fmla="*/ 47 w 113"/>
              <a:gd name="T63" fmla="*/ 44 h 108"/>
              <a:gd name="T64" fmla="*/ 57 w 113"/>
              <a:gd name="T65" fmla="*/ 67 h 108"/>
              <a:gd name="T66" fmla="*/ 22 w 113"/>
              <a:gd name="T67" fmla="*/ 62 h 108"/>
              <a:gd name="T68" fmla="*/ 9 w 113"/>
              <a:gd name="T69" fmla="*/ 54 h 108"/>
              <a:gd name="T70" fmla="*/ 37 w 113"/>
              <a:gd name="T71" fmla="*/ 42 h 108"/>
              <a:gd name="T72" fmla="*/ 64 w 113"/>
              <a:gd name="T73" fmla="*/ 50 h 108"/>
              <a:gd name="T74" fmla="*/ 64 w 113"/>
              <a:gd name="T75" fmla="*/ 50 h 108"/>
              <a:gd name="T76" fmla="*/ 50 w 113"/>
              <a:gd name="T77" fmla="*/ 53 h 108"/>
              <a:gd name="T78" fmla="*/ 49 w 113"/>
              <a:gd name="T79" fmla="*/ 57 h 108"/>
              <a:gd name="T80" fmla="*/ 51 w 113"/>
              <a:gd name="T81" fmla="*/ 52 h 108"/>
              <a:gd name="T82" fmla="*/ 56 w 113"/>
              <a:gd name="T83" fmla="*/ 45 h 108"/>
              <a:gd name="T84" fmla="*/ 58 w 113"/>
              <a:gd name="T85" fmla="*/ 45 h 108"/>
              <a:gd name="T86" fmla="*/ 60 w 113"/>
              <a:gd name="T87" fmla="*/ 4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108">
                <a:moveTo>
                  <a:pt x="57" y="42"/>
                </a:moveTo>
                <a:cubicBezTo>
                  <a:pt x="63" y="42"/>
                  <a:pt x="68" y="47"/>
                  <a:pt x="68" y="54"/>
                </a:cubicBezTo>
                <a:cubicBezTo>
                  <a:pt x="68" y="60"/>
                  <a:pt x="63" y="65"/>
                  <a:pt x="57" y="65"/>
                </a:cubicBezTo>
                <a:cubicBezTo>
                  <a:pt x="50" y="65"/>
                  <a:pt x="45" y="60"/>
                  <a:pt x="45" y="54"/>
                </a:cubicBezTo>
                <a:cubicBezTo>
                  <a:pt x="45" y="47"/>
                  <a:pt x="50" y="42"/>
                  <a:pt x="57" y="42"/>
                </a:cubicBezTo>
                <a:close/>
                <a:moveTo>
                  <a:pt x="48" y="32"/>
                </a:moveTo>
                <a:cubicBezTo>
                  <a:pt x="36" y="32"/>
                  <a:pt x="26" y="34"/>
                  <a:pt x="19" y="37"/>
                </a:cubicBezTo>
                <a:cubicBezTo>
                  <a:pt x="7" y="41"/>
                  <a:pt x="0" y="47"/>
                  <a:pt x="0" y="54"/>
                </a:cubicBezTo>
                <a:cubicBezTo>
                  <a:pt x="0" y="60"/>
                  <a:pt x="7" y="66"/>
                  <a:pt x="17" y="70"/>
                </a:cubicBezTo>
                <a:cubicBezTo>
                  <a:pt x="13" y="80"/>
                  <a:pt x="12" y="89"/>
                  <a:pt x="17" y="93"/>
                </a:cubicBezTo>
                <a:cubicBezTo>
                  <a:pt x="22" y="98"/>
                  <a:pt x="31" y="98"/>
                  <a:pt x="42" y="92"/>
                </a:cubicBezTo>
                <a:cubicBezTo>
                  <a:pt x="48" y="89"/>
                  <a:pt x="55" y="84"/>
                  <a:pt x="62" y="78"/>
                </a:cubicBezTo>
                <a:cubicBezTo>
                  <a:pt x="48" y="78"/>
                  <a:pt x="48" y="78"/>
                  <a:pt x="48" y="78"/>
                </a:cubicBezTo>
                <a:cubicBezTo>
                  <a:pt x="44" y="81"/>
                  <a:pt x="41" y="83"/>
                  <a:pt x="38" y="84"/>
                </a:cubicBezTo>
                <a:cubicBezTo>
                  <a:pt x="31" y="88"/>
                  <a:pt x="25" y="89"/>
                  <a:pt x="23" y="87"/>
                </a:cubicBezTo>
                <a:cubicBezTo>
                  <a:pt x="21" y="85"/>
                  <a:pt x="23" y="80"/>
                  <a:pt x="26" y="73"/>
                </a:cubicBezTo>
                <a:cubicBezTo>
                  <a:pt x="26" y="73"/>
                  <a:pt x="26" y="73"/>
                  <a:pt x="26" y="73"/>
                </a:cubicBezTo>
                <a:cubicBezTo>
                  <a:pt x="35" y="75"/>
                  <a:pt x="45" y="76"/>
                  <a:pt x="57" y="76"/>
                </a:cubicBezTo>
                <a:cubicBezTo>
                  <a:pt x="64" y="76"/>
                  <a:pt x="71" y="75"/>
                  <a:pt x="77" y="74"/>
                </a:cubicBezTo>
                <a:cubicBezTo>
                  <a:pt x="78" y="77"/>
                  <a:pt x="78" y="80"/>
                  <a:pt x="79" y="82"/>
                </a:cubicBezTo>
                <a:cubicBezTo>
                  <a:pt x="79" y="90"/>
                  <a:pt x="79" y="95"/>
                  <a:pt x="76" y="96"/>
                </a:cubicBezTo>
                <a:cubicBezTo>
                  <a:pt x="74" y="98"/>
                  <a:pt x="69" y="95"/>
                  <a:pt x="64" y="89"/>
                </a:cubicBezTo>
                <a:cubicBezTo>
                  <a:pt x="62" y="88"/>
                  <a:pt x="61" y="86"/>
                  <a:pt x="60" y="84"/>
                </a:cubicBezTo>
                <a:cubicBezTo>
                  <a:pt x="52" y="89"/>
                  <a:pt x="52" y="89"/>
                  <a:pt x="52" y="89"/>
                </a:cubicBezTo>
                <a:cubicBezTo>
                  <a:pt x="54" y="91"/>
                  <a:pt x="56" y="93"/>
                  <a:pt x="57" y="95"/>
                </a:cubicBezTo>
                <a:cubicBezTo>
                  <a:pt x="65" y="104"/>
                  <a:pt x="74" y="108"/>
                  <a:pt x="80" y="105"/>
                </a:cubicBezTo>
                <a:cubicBezTo>
                  <a:pt x="86" y="102"/>
                  <a:pt x="89" y="93"/>
                  <a:pt x="88" y="81"/>
                </a:cubicBezTo>
                <a:cubicBezTo>
                  <a:pt x="87" y="79"/>
                  <a:pt x="87" y="76"/>
                  <a:pt x="86" y="73"/>
                </a:cubicBezTo>
                <a:cubicBezTo>
                  <a:pt x="89" y="72"/>
                  <a:pt x="92" y="71"/>
                  <a:pt x="95" y="70"/>
                </a:cubicBezTo>
                <a:cubicBezTo>
                  <a:pt x="106" y="67"/>
                  <a:pt x="113" y="61"/>
                  <a:pt x="113" y="54"/>
                </a:cubicBezTo>
                <a:cubicBezTo>
                  <a:pt x="113" y="47"/>
                  <a:pt x="106" y="41"/>
                  <a:pt x="95" y="37"/>
                </a:cubicBezTo>
                <a:cubicBezTo>
                  <a:pt x="88" y="35"/>
                  <a:pt x="80" y="33"/>
                  <a:pt x="70" y="32"/>
                </a:cubicBezTo>
                <a:cubicBezTo>
                  <a:pt x="69" y="31"/>
                  <a:pt x="69" y="29"/>
                  <a:pt x="68" y="28"/>
                </a:cubicBezTo>
                <a:cubicBezTo>
                  <a:pt x="70" y="26"/>
                  <a:pt x="73" y="24"/>
                  <a:pt x="76" y="23"/>
                </a:cubicBezTo>
                <a:cubicBezTo>
                  <a:pt x="83" y="20"/>
                  <a:pt x="88" y="18"/>
                  <a:pt x="90" y="20"/>
                </a:cubicBezTo>
                <a:cubicBezTo>
                  <a:pt x="92" y="22"/>
                  <a:pt x="91" y="27"/>
                  <a:pt x="88" y="33"/>
                </a:cubicBezTo>
                <a:cubicBezTo>
                  <a:pt x="97" y="35"/>
                  <a:pt x="97" y="35"/>
                  <a:pt x="97" y="35"/>
                </a:cubicBezTo>
                <a:cubicBezTo>
                  <a:pt x="101" y="26"/>
                  <a:pt x="101" y="18"/>
                  <a:pt x="96" y="14"/>
                </a:cubicBezTo>
                <a:cubicBezTo>
                  <a:pt x="91" y="9"/>
                  <a:pt x="82" y="10"/>
                  <a:pt x="72" y="15"/>
                </a:cubicBezTo>
                <a:cubicBezTo>
                  <a:pt x="69" y="16"/>
                  <a:pt x="66" y="18"/>
                  <a:pt x="63" y="20"/>
                </a:cubicBezTo>
                <a:cubicBezTo>
                  <a:pt x="60" y="17"/>
                  <a:pt x="58" y="15"/>
                  <a:pt x="56" y="12"/>
                </a:cubicBezTo>
                <a:cubicBezTo>
                  <a:pt x="48" y="4"/>
                  <a:pt x="39" y="0"/>
                  <a:pt x="33" y="3"/>
                </a:cubicBezTo>
                <a:cubicBezTo>
                  <a:pt x="27" y="6"/>
                  <a:pt x="24" y="14"/>
                  <a:pt x="26" y="26"/>
                </a:cubicBezTo>
                <a:cubicBezTo>
                  <a:pt x="26" y="27"/>
                  <a:pt x="26" y="28"/>
                  <a:pt x="26" y="29"/>
                </a:cubicBezTo>
                <a:cubicBezTo>
                  <a:pt x="35" y="29"/>
                  <a:pt x="35" y="29"/>
                  <a:pt x="35" y="29"/>
                </a:cubicBezTo>
                <a:cubicBezTo>
                  <a:pt x="35" y="27"/>
                  <a:pt x="35" y="26"/>
                  <a:pt x="34" y="25"/>
                </a:cubicBezTo>
                <a:cubicBezTo>
                  <a:pt x="34" y="17"/>
                  <a:pt x="34" y="12"/>
                  <a:pt x="37" y="11"/>
                </a:cubicBezTo>
                <a:cubicBezTo>
                  <a:pt x="39" y="10"/>
                  <a:pt x="44" y="13"/>
                  <a:pt x="49" y="18"/>
                </a:cubicBezTo>
                <a:cubicBezTo>
                  <a:pt x="51" y="20"/>
                  <a:pt x="53" y="23"/>
                  <a:pt x="55" y="25"/>
                </a:cubicBezTo>
                <a:cubicBezTo>
                  <a:pt x="53" y="27"/>
                  <a:pt x="50" y="30"/>
                  <a:pt x="48" y="32"/>
                </a:cubicBezTo>
                <a:close/>
                <a:moveTo>
                  <a:pt x="75" y="42"/>
                </a:moveTo>
                <a:cubicBezTo>
                  <a:pt x="82" y="43"/>
                  <a:pt x="87" y="44"/>
                  <a:pt x="92" y="45"/>
                </a:cubicBezTo>
                <a:cubicBezTo>
                  <a:pt x="99" y="48"/>
                  <a:pt x="104" y="51"/>
                  <a:pt x="104" y="54"/>
                </a:cubicBezTo>
                <a:cubicBezTo>
                  <a:pt x="104" y="56"/>
                  <a:pt x="99" y="59"/>
                  <a:pt x="92" y="62"/>
                </a:cubicBezTo>
                <a:cubicBezTo>
                  <a:pt x="89" y="63"/>
                  <a:pt x="87" y="63"/>
                  <a:pt x="84" y="64"/>
                </a:cubicBezTo>
                <a:cubicBezTo>
                  <a:pt x="82" y="58"/>
                  <a:pt x="80" y="51"/>
                  <a:pt x="77" y="44"/>
                </a:cubicBezTo>
                <a:cubicBezTo>
                  <a:pt x="76" y="44"/>
                  <a:pt x="76" y="43"/>
                  <a:pt x="75" y="42"/>
                </a:cubicBezTo>
                <a:close/>
                <a:moveTo>
                  <a:pt x="75" y="66"/>
                </a:moveTo>
                <a:cubicBezTo>
                  <a:pt x="73" y="60"/>
                  <a:pt x="71" y="54"/>
                  <a:pt x="69" y="48"/>
                </a:cubicBezTo>
                <a:cubicBezTo>
                  <a:pt x="67" y="46"/>
                  <a:pt x="66" y="43"/>
                  <a:pt x="65" y="41"/>
                </a:cubicBezTo>
                <a:cubicBezTo>
                  <a:pt x="62" y="41"/>
                  <a:pt x="59" y="41"/>
                  <a:pt x="57" y="41"/>
                </a:cubicBezTo>
                <a:cubicBezTo>
                  <a:pt x="55" y="41"/>
                  <a:pt x="53" y="41"/>
                  <a:pt x="51" y="41"/>
                </a:cubicBezTo>
                <a:cubicBezTo>
                  <a:pt x="50" y="42"/>
                  <a:pt x="49" y="43"/>
                  <a:pt x="47" y="44"/>
                </a:cubicBezTo>
                <a:cubicBezTo>
                  <a:pt x="47" y="44"/>
                  <a:pt x="47" y="44"/>
                  <a:pt x="47" y="44"/>
                </a:cubicBezTo>
                <a:cubicBezTo>
                  <a:pt x="41" y="51"/>
                  <a:pt x="35" y="58"/>
                  <a:pt x="31" y="64"/>
                </a:cubicBezTo>
                <a:cubicBezTo>
                  <a:pt x="38" y="66"/>
                  <a:pt x="47" y="67"/>
                  <a:pt x="57" y="67"/>
                </a:cubicBezTo>
                <a:cubicBezTo>
                  <a:pt x="63" y="67"/>
                  <a:pt x="69" y="66"/>
                  <a:pt x="75" y="66"/>
                </a:cubicBezTo>
                <a:close/>
                <a:moveTo>
                  <a:pt x="22" y="62"/>
                </a:moveTo>
                <a:cubicBezTo>
                  <a:pt x="22" y="62"/>
                  <a:pt x="22" y="62"/>
                  <a:pt x="22" y="62"/>
                </a:cubicBezTo>
                <a:cubicBezTo>
                  <a:pt x="14" y="59"/>
                  <a:pt x="9" y="56"/>
                  <a:pt x="9" y="54"/>
                </a:cubicBezTo>
                <a:cubicBezTo>
                  <a:pt x="9" y="51"/>
                  <a:pt x="14" y="48"/>
                  <a:pt x="22" y="45"/>
                </a:cubicBezTo>
                <a:cubicBezTo>
                  <a:pt x="26" y="44"/>
                  <a:pt x="31" y="43"/>
                  <a:pt x="37" y="42"/>
                </a:cubicBezTo>
                <a:cubicBezTo>
                  <a:pt x="31" y="49"/>
                  <a:pt x="26" y="56"/>
                  <a:pt x="22" y="62"/>
                </a:cubicBezTo>
                <a:close/>
                <a:moveTo>
                  <a:pt x="64" y="50"/>
                </a:moveTo>
                <a:cubicBezTo>
                  <a:pt x="63" y="55"/>
                  <a:pt x="61" y="59"/>
                  <a:pt x="57" y="62"/>
                </a:cubicBezTo>
                <a:cubicBezTo>
                  <a:pt x="63" y="62"/>
                  <a:pt x="66" y="55"/>
                  <a:pt x="64" y="50"/>
                </a:cubicBezTo>
                <a:close/>
                <a:moveTo>
                  <a:pt x="49" y="57"/>
                </a:moveTo>
                <a:cubicBezTo>
                  <a:pt x="49" y="55"/>
                  <a:pt x="50" y="54"/>
                  <a:pt x="50" y="53"/>
                </a:cubicBezTo>
                <a:cubicBezTo>
                  <a:pt x="49" y="52"/>
                  <a:pt x="49" y="52"/>
                  <a:pt x="49" y="52"/>
                </a:cubicBezTo>
                <a:cubicBezTo>
                  <a:pt x="48" y="54"/>
                  <a:pt x="48" y="55"/>
                  <a:pt x="49" y="57"/>
                </a:cubicBezTo>
                <a:close/>
                <a:moveTo>
                  <a:pt x="49" y="50"/>
                </a:moveTo>
                <a:cubicBezTo>
                  <a:pt x="51" y="52"/>
                  <a:pt x="51" y="52"/>
                  <a:pt x="51" y="52"/>
                </a:cubicBezTo>
                <a:cubicBezTo>
                  <a:pt x="53" y="50"/>
                  <a:pt x="55" y="49"/>
                  <a:pt x="57" y="47"/>
                </a:cubicBezTo>
                <a:cubicBezTo>
                  <a:pt x="56" y="45"/>
                  <a:pt x="56" y="45"/>
                  <a:pt x="56" y="45"/>
                </a:cubicBezTo>
                <a:cubicBezTo>
                  <a:pt x="53" y="45"/>
                  <a:pt x="50" y="47"/>
                  <a:pt x="49" y="50"/>
                </a:cubicBezTo>
                <a:close/>
                <a:moveTo>
                  <a:pt x="58" y="45"/>
                </a:moveTo>
                <a:cubicBezTo>
                  <a:pt x="58" y="47"/>
                  <a:pt x="58" y="47"/>
                  <a:pt x="58" y="47"/>
                </a:cubicBezTo>
                <a:cubicBezTo>
                  <a:pt x="59" y="46"/>
                  <a:pt x="59" y="46"/>
                  <a:pt x="60" y="46"/>
                </a:cubicBezTo>
                <a:cubicBezTo>
                  <a:pt x="59" y="45"/>
                  <a:pt x="58" y="45"/>
                  <a:pt x="58" y="45"/>
                </a:cubicBez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61" name="图片 44"/>
          <p:cNvSpPr>
            <a:spLocks noEditPoints="1"/>
          </p:cNvSpPr>
          <p:nvPr/>
        </p:nvSpPr>
        <p:spPr bwMode="auto">
          <a:xfrm>
            <a:off x="3124691" y="3530389"/>
            <a:ext cx="226899" cy="211045"/>
          </a:xfrm>
          <a:custGeom>
            <a:avLst/>
            <a:gdLst>
              <a:gd name="T0" fmla="*/ 38 w 97"/>
              <a:gd name="T1" fmla="*/ 90 h 90"/>
              <a:gd name="T2" fmla="*/ 3 w 97"/>
              <a:gd name="T3" fmla="*/ 48 h 90"/>
              <a:gd name="T4" fmla="*/ 46 w 97"/>
              <a:gd name="T5" fmla="*/ 65 h 90"/>
              <a:gd name="T6" fmla="*/ 46 w 97"/>
              <a:gd name="T7" fmla="*/ 47 h 90"/>
              <a:gd name="T8" fmla="*/ 37 w 97"/>
              <a:gd name="T9" fmla="*/ 0 h 90"/>
              <a:gd name="T10" fmla="*/ 42 w 97"/>
              <a:gd name="T11" fmla="*/ 13 h 90"/>
              <a:gd name="T12" fmla="*/ 50 w 97"/>
              <a:gd name="T13" fmla="*/ 1 h 90"/>
              <a:gd name="T14" fmla="*/ 58 w 97"/>
              <a:gd name="T15" fmla="*/ 13 h 90"/>
              <a:gd name="T16" fmla="*/ 63 w 97"/>
              <a:gd name="T17" fmla="*/ 0 h 90"/>
              <a:gd name="T18" fmla="*/ 55 w 97"/>
              <a:gd name="T19" fmla="*/ 47 h 90"/>
              <a:gd name="T20" fmla="*/ 55 w 97"/>
              <a:gd name="T21" fmla="*/ 90 h 90"/>
              <a:gd name="T22" fmla="*/ 38 w 97"/>
              <a:gd name="T23" fmla="*/ 90 h 90"/>
              <a:gd name="T24" fmla="*/ 62 w 97"/>
              <a:gd name="T25" fmla="*/ 90 h 90"/>
              <a:gd name="T26" fmla="*/ 67 w 97"/>
              <a:gd name="T27" fmla="*/ 90 h 90"/>
              <a:gd name="T28" fmla="*/ 95 w 97"/>
              <a:gd name="T29" fmla="*/ 49 h 90"/>
              <a:gd name="T30" fmla="*/ 62 w 97"/>
              <a:gd name="T31" fmla="*/ 56 h 90"/>
              <a:gd name="T32" fmla="*/ 62 w 97"/>
              <a:gd name="T33"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7" h="90">
                <a:moveTo>
                  <a:pt x="38" y="90"/>
                </a:moveTo>
                <a:cubicBezTo>
                  <a:pt x="18" y="85"/>
                  <a:pt x="0" y="72"/>
                  <a:pt x="3" y="48"/>
                </a:cubicBezTo>
                <a:cubicBezTo>
                  <a:pt x="23" y="44"/>
                  <a:pt x="38" y="53"/>
                  <a:pt x="46" y="65"/>
                </a:cubicBezTo>
                <a:cubicBezTo>
                  <a:pt x="46" y="47"/>
                  <a:pt x="46" y="47"/>
                  <a:pt x="46" y="47"/>
                </a:cubicBezTo>
                <a:cubicBezTo>
                  <a:pt x="23" y="40"/>
                  <a:pt x="18" y="12"/>
                  <a:pt x="37" y="0"/>
                </a:cubicBezTo>
                <a:cubicBezTo>
                  <a:pt x="42" y="13"/>
                  <a:pt x="42" y="13"/>
                  <a:pt x="42" y="13"/>
                </a:cubicBezTo>
                <a:cubicBezTo>
                  <a:pt x="50" y="1"/>
                  <a:pt x="50" y="1"/>
                  <a:pt x="50" y="1"/>
                </a:cubicBezTo>
                <a:cubicBezTo>
                  <a:pt x="58" y="13"/>
                  <a:pt x="58" y="13"/>
                  <a:pt x="58" y="13"/>
                </a:cubicBezTo>
                <a:cubicBezTo>
                  <a:pt x="63" y="0"/>
                  <a:pt x="63" y="0"/>
                  <a:pt x="63" y="0"/>
                </a:cubicBezTo>
                <a:cubicBezTo>
                  <a:pt x="81" y="12"/>
                  <a:pt x="77" y="40"/>
                  <a:pt x="55" y="47"/>
                </a:cubicBezTo>
                <a:cubicBezTo>
                  <a:pt x="55" y="90"/>
                  <a:pt x="55" y="90"/>
                  <a:pt x="55" y="90"/>
                </a:cubicBezTo>
                <a:cubicBezTo>
                  <a:pt x="38" y="90"/>
                  <a:pt x="38" y="90"/>
                  <a:pt x="38" y="90"/>
                </a:cubicBezTo>
                <a:close/>
                <a:moveTo>
                  <a:pt x="62" y="90"/>
                </a:moveTo>
                <a:cubicBezTo>
                  <a:pt x="67" y="90"/>
                  <a:pt x="67" y="90"/>
                  <a:pt x="67" y="90"/>
                </a:cubicBezTo>
                <a:cubicBezTo>
                  <a:pt x="84" y="84"/>
                  <a:pt x="97" y="66"/>
                  <a:pt x="95" y="49"/>
                </a:cubicBezTo>
                <a:cubicBezTo>
                  <a:pt x="81" y="47"/>
                  <a:pt x="70" y="50"/>
                  <a:pt x="62" y="56"/>
                </a:cubicBezTo>
                <a:lnTo>
                  <a:pt x="62" y="90"/>
                </a:ln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62" name="图片 45"/>
          <p:cNvSpPr>
            <a:spLocks noEditPoints="1"/>
          </p:cNvSpPr>
          <p:nvPr/>
        </p:nvSpPr>
        <p:spPr bwMode="auto">
          <a:xfrm>
            <a:off x="3164326" y="4398350"/>
            <a:ext cx="137725" cy="221944"/>
          </a:xfrm>
          <a:custGeom>
            <a:avLst/>
            <a:gdLst>
              <a:gd name="T0" fmla="*/ 19 w 59"/>
              <a:gd name="T1" fmla="*/ 6 h 95"/>
              <a:gd name="T2" fmla="*/ 40 w 59"/>
              <a:gd name="T3" fmla="*/ 0 h 95"/>
              <a:gd name="T4" fmla="*/ 45 w 59"/>
              <a:gd name="T5" fmla="*/ 6 h 95"/>
              <a:gd name="T6" fmla="*/ 59 w 59"/>
              <a:gd name="T7" fmla="*/ 19 h 95"/>
              <a:gd name="T8" fmla="*/ 55 w 59"/>
              <a:gd name="T9" fmla="*/ 91 h 95"/>
              <a:gd name="T10" fmla="*/ 45 w 59"/>
              <a:gd name="T11" fmla="*/ 95 h 95"/>
              <a:gd name="T12" fmla="*/ 4 w 59"/>
              <a:gd name="T13" fmla="*/ 91 h 95"/>
              <a:gd name="T14" fmla="*/ 0 w 59"/>
              <a:gd name="T15" fmla="*/ 19 h 95"/>
              <a:gd name="T16" fmla="*/ 4 w 59"/>
              <a:gd name="T17" fmla="*/ 10 h 95"/>
              <a:gd name="T18" fmla="*/ 14 w 59"/>
              <a:gd name="T19" fmla="*/ 6 h 95"/>
              <a:gd name="T20" fmla="*/ 19 w 59"/>
              <a:gd name="T21" fmla="*/ 28 h 95"/>
              <a:gd name="T22" fmla="*/ 27 w 59"/>
              <a:gd name="T23" fmla="*/ 36 h 95"/>
              <a:gd name="T24" fmla="*/ 31 w 59"/>
              <a:gd name="T25" fmla="*/ 28 h 95"/>
              <a:gd name="T26" fmla="*/ 39 w 59"/>
              <a:gd name="T27" fmla="*/ 23 h 95"/>
              <a:gd name="T28" fmla="*/ 31 w 59"/>
              <a:gd name="T29" fmla="*/ 15 h 95"/>
              <a:gd name="T30" fmla="*/ 27 w 59"/>
              <a:gd name="T31" fmla="*/ 23 h 95"/>
              <a:gd name="T32" fmla="*/ 13 w 59"/>
              <a:gd name="T33" fmla="*/ 38 h 95"/>
              <a:gd name="T34" fmla="*/ 45 w 59"/>
              <a:gd name="T35" fmla="*/ 44 h 95"/>
              <a:gd name="T36" fmla="*/ 13 w 59"/>
              <a:gd name="T37" fmla="*/ 38 h 95"/>
              <a:gd name="T38" fmla="*/ 13 w 59"/>
              <a:gd name="T39" fmla="*/ 53 h 95"/>
              <a:gd name="T40" fmla="*/ 45 w 59"/>
              <a:gd name="T41" fmla="*/ 46 h 95"/>
              <a:gd name="T42" fmla="*/ 13 w 59"/>
              <a:gd name="T43" fmla="*/ 55 h 95"/>
              <a:gd name="T44" fmla="*/ 45 w 59"/>
              <a:gd name="T45" fmla="*/ 62 h 95"/>
              <a:gd name="T46" fmla="*/ 13 w 59"/>
              <a:gd name="T47" fmla="*/ 55 h 95"/>
              <a:gd name="T48" fmla="*/ 13 w 59"/>
              <a:gd name="T49" fmla="*/ 71 h 95"/>
              <a:gd name="T50" fmla="*/ 45 w 59"/>
              <a:gd name="T51" fmla="*/ 65 h 95"/>
              <a:gd name="T52" fmla="*/ 13 w 59"/>
              <a:gd name="T53" fmla="*/ 74 h 95"/>
              <a:gd name="T54" fmla="*/ 45 w 59"/>
              <a:gd name="T55" fmla="*/ 80 h 95"/>
              <a:gd name="T56" fmla="*/ 13 w 59"/>
              <a:gd name="T57" fmla="*/ 74 h 95"/>
              <a:gd name="T58" fmla="*/ 14 w 59"/>
              <a:gd name="T59" fmla="*/ 14 h 95"/>
              <a:gd name="T60" fmla="*/ 10 w 59"/>
              <a:gd name="T61" fmla="*/ 15 h 95"/>
              <a:gd name="T62" fmla="*/ 8 w 59"/>
              <a:gd name="T63" fmla="*/ 81 h 95"/>
              <a:gd name="T64" fmla="*/ 14 w 59"/>
              <a:gd name="T65" fmla="*/ 87 h 95"/>
              <a:gd name="T66" fmla="*/ 49 w 59"/>
              <a:gd name="T67" fmla="*/ 85 h 95"/>
              <a:gd name="T68" fmla="*/ 51 w 59"/>
              <a:gd name="T69" fmla="*/ 19 h 95"/>
              <a:gd name="T70" fmla="*/ 45 w 59"/>
              <a:gd name="T71" fmla="*/ 14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9" h="95">
                <a:moveTo>
                  <a:pt x="14" y="6"/>
                </a:moveTo>
                <a:cubicBezTo>
                  <a:pt x="19" y="6"/>
                  <a:pt x="19" y="6"/>
                  <a:pt x="19" y="6"/>
                </a:cubicBezTo>
                <a:cubicBezTo>
                  <a:pt x="19" y="0"/>
                  <a:pt x="19" y="0"/>
                  <a:pt x="19" y="0"/>
                </a:cubicBezTo>
                <a:cubicBezTo>
                  <a:pt x="40" y="0"/>
                  <a:pt x="40" y="0"/>
                  <a:pt x="40" y="0"/>
                </a:cubicBezTo>
                <a:cubicBezTo>
                  <a:pt x="40" y="6"/>
                  <a:pt x="40" y="6"/>
                  <a:pt x="40" y="6"/>
                </a:cubicBezTo>
                <a:cubicBezTo>
                  <a:pt x="45" y="6"/>
                  <a:pt x="45" y="6"/>
                  <a:pt x="45" y="6"/>
                </a:cubicBezTo>
                <a:cubicBezTo>
                  <a:pt x="49" y="6"/>
                  <a:pt x="52" y="7"/>
                  <a:pt x="55" y="10"/>
                </a:cubicBezTo>
                <a:cubicBezTo>
                  <a:pt x="57" y="12"/>
                  <a:pt x="59" y="15"/>
                  <a:pt x="59" y="19"/>
                </a:cubicBezTo>
                <a:cubicBezTo>
                  <a:pt x="59" y="81"/>
                  <a:pt x="59" y="81"/>
                  <a:pt x="59" y="81"/>
                </a:cubicBezTo>
                <a:cubicBezTo>
                  <a:pt x="59" y="85"/>
                  <a:pt x="57" y="88"/>
                  <a:pt x="55" y="91"/>
                </a:cubicBezTo>
                <a:cubicBezTo>
                  <a:pt x="55" y="91"/>
                  <a:pt x="55" y="91"/>
                  <a:pt x="55" y="91"/>
                </a:cubicBezTo>
                <a:cubicBezTo>
                  <a:pt x="52" y="93"/>
                  <a:pt x="49" y="95"/>
                  <a:pt x="45" y="95"/>
                </a:cubicBezTo>
                <a:cubicBezTo>
                  <a:pt x="14" y="95"/>
                  <a:pt x="14" y="95"/>
                  <a:pt x="14" y="95"/>
                </a:cubicBezTo>
                <a:cubicBezTo>
                  <a:pt x="10" y="95"/>
                  <a:pt x="7" y="93"/>
                  <a:pt x="4" y="91"/>
                </a:cubicBezTo>
                <a:cubicBezTo>
                  <a:pt x="2" y="88"/>
                  <a:pt x="0" y="85"/>
                  <a:pt x="0" y="81"/>
                </a:cubicBezTo>
                <a:cubicBezTo>
                  <a:pt x="0" y="19"/>
                  <a:pt x="0" y="19"/>
                  <a:pt x="0" y="19"/>
                </a:cubicBezTo>
                <a:cubicBezTo>
                  <a:pt x="0" y="15"/>
                  <a:pt x="2" y="12"/>
                  <a:pt x="4" y="10"/>
                </a:cubicBezTo>
                <a:cubicBezTo>
                  <a:pt x="4" y="10"/>
                  <a:pt x="4" y="10"/>
                  <a:pt x="4" y="10"/>
                </a:cubicBezTo>
                <a:cubicBezTo>
                  <a:pt x="4" y="10"/>
                  <a:pt x="4" y="10"/>
                  <a:pt x="4" y="10"/>
                </a:cubicBezTo>
                <a:cubicBezTo>
                  <a:pt x="7" y="7"/>
                  <a:pt x="10" y="6"/>
                  <a:pt x="14" y="6"/>
                </a:cubicBezTo>
                <a:close/>
                <a:moveTo>
                  <a:pt x="19" y="23"/>
                </a:moveTo>
                <a:cubicBezTo>
                  <a:pt x="19" y="28"/>
                  <a:pt x="19" y="28"/>
                  <a:pt x="19" y="28"/>
                </a:cubicBezTo>
                <a:cubicBezTo>
                  <a:pt x="27" y="28"/>
                  <a:pt x="27" y="28"/>
                  <a:pt x="27" y="28"/>
                </a:cubicBezTo>
                <a:cubicBezTo>
                  <a:pt x="27" y="36"/>
                  <a:pt x="27" y="36"/>
                  <a:pt x="27" y="36"/>
                </a:cubicBezTo>
                <a:cubicBezTo>
                  <a:pt x="31" y="36"/>
                  <a:pt x="31" y="36"/>
                  <a:pt x="31" y="36"/>
                </a:cubicBezTo>
                <a:cubicBezTo>
                  <a:pt x="31" y="28"/>
                  <a:pt x="31" y="28"/>
                  <a:pt x="31" y="28"/>
                </a:cubicBezTo>
                <a:cubicBezTo>
                  <a:pt x="39" y="28"/>
                  <a:pt x="39" y="28"/>
                  <a:pt x="39" y="28"/>
                </a:cubicBezTo>
                <a:cubicBezTo>
                  <a:pt x="39" y="23"/>
                  <a:pt x="39" y="23"/>
                  <a:pt x="39" y="23"/>
                </a:cubicBezTo>
                <a:cubicBezTo>
                  <a:pt x="31" y="23"/>
                  <a:pt x="31" y="23"/>
                  <a:pt x="31" y="23"/>
                </a:cubicBezTo>
                <a:cubicBezTo>
                  <a:pt x="31" y="15"/>
                  <a:pt x="31" y="15"/>
                  <a:pt x="31" y="15"/>
                </a:cubicBezTo>
                <a:cubicBezTo>
                  <a:pt x="27" y="15"/>
                  <a:pt x="27" y="15"/>
                  <a:pt x="27" y="15"/>
                </a:cubicBezTo>
                <a:cubicBezTo>
                  <a:pt x="27" y="23"/>
                  <a:pt x="27" y="23"/>
                  <a:pt x="27" y="23"/>
                </a:cubicBezTo>
                <a:cubicBezTo>
                  <a:pt x="19" y="23"/>
                  <a:pt x="19" y="23"/>
                  <a:pt x="19" y="23"/>
                </a:cubicBezTo>
                <a:close/>
                <a:moveTo>
                  <a:pt x="13" y="38"/>
                </a:moveTo>
                <a:cubicBezTo>
                  <a:pt x="13" y="44"/>
                  <a:pt x="13" y="44"/>
                  <a:pt x="13" y="44"/>
                </a:cubicBezTo>
                <a:cubicBezTo>
                  <a:pt x="45" y="44"/>
                  <a:pt x="45" y="44"/>
                  <a:pt x="45" y="44"/>
                </a:cubicBezTo>
                <a:cubicBezTo>
                  <a:pt x="45" y="38"/>
                  <a:pt x="45" y="38"/>
                  <a:pt x="45" y="38"/>
                </a:cubicBezTo>
                <a:cubicBezTo>
                  <a:pt x="13" y="38"/>
                  <a:pt x="13" y="38"/>
                  <a:pt x="13" y="38"/>
                </a:cubicBezTo>
                <a:close/>
                <a:moveTo>
                  <a:pt x="13" y="46"/>
                </a:moveTo>
                <a:cubicBezTo>
                  <a:pt x="13" y="53"/>
                  <a:pt x="13" y="53"/>
                  <a:pt x="13" y="53"/>
                </a:cubicBezTo>
                <a:cubicBezTo>
                  <a:pt x="45" y="53"/>
                  <a:pt x="45" y="53"/>
                  <a:pt x="45" y="53"/>
                </a:cubicBezTo>
                <a:cubicBezTo>
                  <a:pt x="45" y="46"/>
                  <a:pt x="45" y="46"/>
                  <a:pt x="45" y="46"/>
                </a:cubicBezTo>
                <a:cubicBezTo>
                  <a:pt x="13" y="46"/>
                  <a:pt x="13" y="46"/>
                  <a:pt x="13" y="46"/>
                </a:cubicBezTo>
                <a:close/>
                <a:moveTo>
                  <a:pt x="13" y="55"/>
                </a:moveTo>
                <a:cubicBezTo>
                  <a:pt x="13" y="62"/>
                  <a:pt x="13" y="62"/>
                  <a:pt x="13" y="62"/>
                </a:cubicBezTo>
                <a:cubicBezTo>
                  <a:pt x="45" y="62"/>
                  <a:pt x="45" y="62"/>
                  <a:pt x="45" y="62"/>
                </a:cubicBezTo>
                <a:cubicBezTo>
                  <a:pt x="45" y="55"/>
                  <a:pt x="45" y="55"/>
                  <a:pt x="45" y="55"/>
                </a:cubicBezTo>
                <a:cubicBezTo>
                  <a:pt x="13" y="55"/>
                  <a:pt x="13" y="55"/>
                  <a:pt x="13" y="55"/>
                </a:cubicBezTo>
                <a:close/>
                <a:moveTo>
                  <a:pt x="13" y="65"/>
                </a:moveTo>
                <a:cubicBezTo>
                  <a:pt x="13" y="71"/>
                  <a:pt x="13" y="71"/>
                  <a:pt x="13" y="71"/>
                </a:cubicBezTo>
                <a:cubicBezTo>
                  <a:pt x="45" y="71"/>
                  <a:pt x="45" y="71"/>
                  <a:pt x="45" y="71"/>
                </a:cubicBezTo>
                <a:cubicBezTo>
                  <a:pt x="45" y="65"/>
                  <a:pt x="45" y="65"/>
                  <a:pt x="45" y="65"/>
                </a:cubicBezTo>
                <a:cubicBezTo>
                  <a:pt x="13" y="65"/>
                  <a:pt x="13" y="65"/>
                  <a:pt x="13" y="65"/>
                </a:cubicBezTo>
                <a:close/>
                <a:moveTo>
                  <a:pt x="13" y="74"/>
                </a:moveTo>
                <a:cubicBezTo>
                  <a:pt x="13" y="80"/>
                  <a:pt x="13" y="80"/>
                  <a:pt x="13" y="80"/>
                </a:cubicBezTo>
                <a:cubicBezTo>
                  <a:pt x="45" y="80"/>
                  <a:pt x="45" y="80"/>
                  <a:pt x="45" y="80"/>
                </a:cubicBezTo>
                <a:cubicBezTo>
                  <a:pt x="45" y="74"/>
                  <a:pt x="45" y="74"/>
                  <a:pt x="45" y="74"/>
                </a:cubicBezTo>
                <a:cubicBezTo>
                  <a:pt x="13" y="74"/>
                  <a:pt x="13" y="74"/>
                  <a:pt x="13" y="74"/>
                </a:cubicBezTo>
                <a:close/>
                <a:moveTo>
                  <a:pt x="45" y="14"/>
                </a:moveTo>
                <a:cubicBezTo>
                  <a:pt x="14" y="14"/>
                  <a:pt x="14" y="14"/>
                  <a:pt x="14" y="14"/>
                </a:cubicBezTo>
                <a:cubicBezTo>
                  <a:pt x="12" y="14"/>
                  <a:pt x="11" y="14"/>
                  <a:pt x="10" y="15"/>
                </a:cubicBezTo>
                <a:cubicBezTo>
                  <a:pt x="10" y="15"/>
                  <a:pt x="10" y="15"/>
                  <a:pt x="10" y="15"/>
                </a:cubicBezTo>
                <a:cubicBezTo>
                  <a:pt x="9" y="16"/>
                  <a:pt x="8" y="18"/>
                  <a:pt x="8" y="19"/>
                </a:cubicBezTo>
                <a:cubicBezTo>
                  <a:pt x="8" y="81"/>
                  <a:pt x="8" y="81"/>
                  <a:pt x="8" y="81"/>
                </a:cubicBezTo>
                <a:cubicBezTo>
                  <a:pt x="8" y="83"/>
                  <a:pt x="9" y="84"/>
                  <a:pt x="10" y="85"/>
                </a:cubicBezTo>
                <a:cubicBezTo>
                  <a:pt x="11" y="86"/>
                  <a:pt x="12" y="87"/>
                  <a:pt x="14" y="87"/>
                </a:cubicBezTo>
                <a:cubicBezTo>
                  <a:pt x="45" y="87"/>
                  <a:pt x="45" y="87"/>
                  <a:pt x="45" y="87"/>
                </a:cubicBezTo>
                <a:cubicBezTo>
                  <a:pt x="47" y="87"/>
                  <a:pt x="48" y="86"/>
                  <a:pt x="49" y="85"/>
                </a:cubicBezTo>
                <a:cubicBezTo>
                  <a:pt x="50" y="84"/>
                  <a:pt x="51" y="83"/>
                  <a:pt x="51" y="81"/>
                </a:cubicBezTo>
                <a:cubicBezTo>
                  <a:pt x="51" y="19"/>
                  <a:pt x="51" y="19"/>
                  <a:pt x="51" y="19"/>
                </a:cubicBezTo>
                <a:cubicBezTo>
                  <a:pt x="51" y="18"/>
                  <a:pt x="50" y="16"/>
                  <a:pt x="49" y="15"/>
                </a:cubicBezTo>
                <a:cubicBezTo>
                  <a:pt x="48" y="14"/>
                  <a:pt x="47" y="14"/>
                  <a:pt x="45" y="14"/>
                </a:cubicBez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63" name="图片 46"/>
          <p:cNvSpPr>
            <a:spLocks noEditPoints="1"/>
          </p:cNvSpPr>
          <p:nvPr/>
        </p:nvSpPr>
        <p:spPr bwMode="auto">
          <a:xfrm>
            <a:off x="2692696" y="4400330"/>
            <a:ext cx="229870" cy="231852"/>
          </a:xfrm>
          <a:custGeom>
            <a:avLst/>
            <a:gdLst>
              <a:gd name="T0" fmla="*/ 43 w 98"/>
              <a:gd name="T1" fmla="*/ 76 h 99"/>
              <a:gd name="T2" fmla="*/ 40 w 98"/>
              <a:gd name="T3" fmla="*/ 70 h 99"/>
              <a:gd name="T4" fmla="*/ 37 w 98"/>
              <a:gd name="T5" fmla="*/ 74 h 99"/>
              <a:gd name="T6" fmla="*/ 35 w 98"/>
              <a:gd name="T7" fmla="*/ 76 h 99"/>
              <a:gd name="T8" fmla="*/ 32 w 98"/>
              <a:gd name="T9" fmla="*/ 75 h 99"/>
              <a:gd name="T10" fmla="*/ 2 w 98"/>
              <a:gd name="T11" fmla="*/ 45 h 99"/>
              <a:gd name="T12" fmla="*/ 7 w 98"/>
              <a:gd name="T13" fmla="*/ 10 h 99"/>
              <a:gd name="T14" fmla="*/ 40 w 98"/>
              <a:gd name="T15" fmla="*/ 26 h 99"/>
              <a:gd name="T16" fmla="*/ 71 w 98"/>
              <a:gd name="T17" fmla="*/ 0 h 99"/>
              <a:gd name="T18" fmla="*/ 48 w 98"/>
              <a:gd name="T19" fmla="*/ 79 h 99"/>
              <a:gd name="T20" fmla="*/ 35 w 98"/>
              <a:gd name="T21" fmla="*/ 99 h 99"/>
              <a:gd name="T22" fmla="*/ 29 w 98"/>
              <a:gd name="T23" fmla="*/ 95 h 99"/>
              <a:gd name="T24" fmla="*/ 43 w 98"/>
              <a:gd name="T25" fmla="*/ 76 h 99"/>
              <a:gd name="T26" fmla="*/ 47 w 98"/>
              <a:gd name="T27" fmla="*/ 57 h 99"/>
              <a:gd name="T28" fmla="*/ 50 w 98"/>
              <a:gd name="T29" fmla="*/ 63 h 99"/>
              <a:gd name="T30" fmla="*/ 65 w 98"/>
              <a:gd name="T31" fmla="*/ 18 h 99"/>
              <a:gd name="T32" fmla="*/ 47 w 98"/>
              <a:gd name="T33" fmla="*/ 32 h 99"/>
              <a:gd name="T34" fmla="*/ 46 w 98"/>
              <a:gd name="T35" fmla="*/ 34 h 99"/>
              <a:gd name="T36" fmla="*/ 47 w 98"/>
              <a:gd name="T37" fmla="*/ 57 h 99"/>
              <a:gd name="T38" fmla="*/ 28 w 98"/>
              <a:gd name="T39" fmla="*/ 63 h 99"/>
              <a:gd name="T40" fmla="*/ 16 w 98"/>
              <a:gd name="T41" fmla="*/ 24 h 99"/>
              <a:gd name="T42" fmla="*/ 16 w 98"/>
              <a:gd name="T43" fmla="*/ 24 h 99"/>
              <a:gd name="T44" fmla="*/ 33 w 98"/>
              <a:gd name="T45" fmla="*/ 61 h 99"/>
              <a:gd name="T46" fmla="*/ 13 w 98"/>
              <a:gd name="T47" fmla="*/ 21 h 99"/>
              <a:gd name="T48" fmla="*/ 10 w 98"/>
              <a:gd name="T49" fmla="*/ 44 h 99"/>
              <a:gd name="T50" fmla="*/ 28 w 98"/>
              <a:gd name="T51" fmla="*/ 63 h 99"/>
              <a:gd name="T52" fmla="*/ 55 w 98"/>
              <a:gd name="T53" fmla="*/ 64 h 99"/>
              <a:gd name="T54" fmla="*/ 68 w 98"/>
              <a:gd name="T55" fmla="*/ 18 h 99"/>
              <a:gd name="T56" fmla="*/ 55 w 98"/>
              <a:gd name="T57" fmla="*/ 64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8" h="99">
                <a:moveTo>
                  <a:pt x="43" y="76"/>
                </a:moveTo>
                <a:cubicBezTo>
                  <a:pt x="42" y="75"/>
                  <a:pt x="41" y="73"/>
                  <a:pt x="40" y="70"/>
                </a:cubicBezTo>
                <a:cubicBezTo>
                  <a:pt x="39" y="71"/>
                  <a:pt x="38" y="73"/>
                  <a:pt x="37" y="74"/>
                </a:cubicBezTo>
                <a:cubicBezTo>
                  <a:pt x="35" y="76"/>
                  <a:pt x="35" y="76"/>
                  <a:pt x="35" y="76"/>
                </a:cubicBezTo>
                <a:cubicBezTo>
                  <a:pt x="32" y="75"/>
                  <a:pt x="32" y="75"/>
                  <a:pt x="32" y="75"/>
                </a:cubicBezTo>
                <a:cubicBezTo>
                  <a:pt x="25" y="72"/>
                  <a:pt x="4" y="62"/>
                  <a:pt x="2" y="45"/>
                </a:cubicBezTo>
                <a:cubicBezTo>
                  <a:pt x="0" y="28"/>
                  <a:pt x="10" y="19"/>
                  <a:pt x="7" y="10"/>
                </a:cubicBezTo>
                <a:cubicBezTo>
                  <a:pt x="21" y="13"/>
                  <a:pt x="33" y="19"/>
                  <a:pt x="40" y="26"/>
                </a:cubicBezTo>
                <a:cubicBezTo>
                  <a:pt x="52" y="11"/>
                  <a:pt x="67" y="11"/>
                  <a:pt x="71" y="0"/>
                </a:cubicBezTo>
                <a:cubicBezTo>
                  <a:pt x="98" y="38"/>
                  <a:pt x="94" y="74"/>
                  <a:pt x="48" y="79"/>
                </a:cubicBezTo>
                <a:cubicBezTo>
                  <a:pt x="44" y="86"/>
                  <a:pt x="40" y="93"/>
                  <a:pt x="35" y="99"/>
                </a:cubicBezTo>
                <a:cubicBezTo>
                  <a:pt x="29" y="95"/>
                  <a:pt x="29" y="95"/>
                  <a:pt x="29" y="95"/>
                </a:cubicBezTo>
                <a:cubicBezTo>
                  <a:pt x="34" y="89"/>
                  <a:pt x="39" y="83"/>
                  <a:pt x="43" y="76"/>
                </a:cubicBezTo>
                <a:close/>
                <a:moveTo>
                  <a:pt x="47" y="57"/>
                </a:moveTo>
                <a:cubicBezTo>
                  <a:pt x="48" y="60"/>
                  <a:pt x="49" y="62"/>
                  <a:pt x="50" y="63"/>
                </a:cubicBezTo>
                <a:cubicBezTo>
                  <a:pt x="56" y="49"/>
                  <a:pt x="61" y="33"/>
                  <a:pt x="65" y="18"/>
                </a:cubicBezTo>
                <a:cubicBezTo>
                  <a:pt x="61" y="22"/>
                  <a:pt x="53" y="24"/>
                  <a:pt x="47" y="32"/>
                </a:cubicBezTo>
                <a:cubicBezTo>
                  <a:pt x="47" y="33"/>
                  <a:pt x="46" y="33"/>
                  <a:pt x="46" y="34"/>
                </a:cubicBezTo>
                <a:cubicBezTo>
                  <a:pt x="50" y="41"/>
                  <a:pt x="50" y="49"/>
                  <a:pt x="47" y="57"/>
                </a:cubicBezTo>
                <a:close/>
                <a:moveTo>
                  <a:pt x="28" y="63"/>
                </a:moveTo>
                <a:cubicBezTo>
                  <a:pt x="25" y="49"/>
                  <a:pt x="22" y="36"/>
                  <a:pt x="16" y="24"/>
                </a:cubicBezTo>
                <a:cubicBezTo>
                  <a:pt x="16" y="24"/>
                  <a:pt x="16" y="24"/>
                  <a:pt x="16" y="24"/>
                </a:cubicBezTo>
                <a:cubicBezTo>
                  <a:pt x="22" y="33"/>
                  <a:pt x="29" y="46"/>
                  <a:pt x="33" y="61"/>
                </a:cubicBezTo>
                <a:cubicBezTo>
                  <a:pt x="47" y="44"/>
                  <a:pt x="38" y="27"/>
                  <a:pt x="13" y="21"/>
                </a:cubicBezTo>
                <a:cubicBezTo>
                  <a:pt x="15" y="27"/>
                  <a:pt x="9" y="33"/>
                  <a:pt x="10" y="44"/>
                </a:cubicBezTo>
                <a:cubicBezTo>
                  <a:pt x="11" y="56"/>
                  <a:pt x="24" y="61"/>
                  <a:pt x="28" y="63"/>
                </a:cubicBezTo>
                <a:close/>
                <a:moveTo>
                  <a:pt x="55" y="64"/>
                </a:moveTo>
                <a:cubicBezTo>
                  <a:pt x="80" y="60"/>
                  <a:pt x="83" y="40"/>
                  <a:pt x="68" y="18"/>
                </a:cubicBezTo>
                <a:cubicBezTo>
                  <a:pt x="67" y="31"/>
                  <a:pt x="62" y="48"/>
                  <a:pt x="55" y="64"/>
                </a:cubicBez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64" name="图片 47"/>
          <p:cNvSpPr>
            <a:spLocks noEditPoints="1"/>
          </p:cNvSpPr>
          <p:nvPr/>
        </p:nvSpPr>
        <p:spPr bwMode="auto">
          <a:xfrm>
            <a:off x="3579478" y="4824401"/>
            <a:ext cx="184293" cy="227889"/>
          </a:xfrm>
          <a:custGeom>
            <a:avLst/>
            <a:gdLst>
              <a:gd name="T0" fmla="*/ 36 w 79"/>
              <a:gd name="T1" fmla="*/ 27 h 97"/>
              <a:gd name="T2" fmla="*/ 40 w 79"/>
              <a:gd name="T3" fmla="*/ 1 h 97"/>
              <a:gd name="T4" fmla="*/ 46 w 79"/>
              <a:gd name="T5" fmla="*/ 5 h 97"/>
              <a:gd name="T6" fmla="*/ 41 w 79"/>
              <a:gd name="T7" fmla="*/ 27 h 97"/>
              <a:gd name="T8" fmla="*/ 39 w 79"/>
              <a:gd name="T9" fmla="*/ 27 h 97"/>
              <a:gd name="T10" fmla="*/ 36 w 79"/>
              <a:gd name="T11" fmla="*/ 27 h 97"/>
              <a:gd name="T12" fmla="*/ 38 w 79"/>
              <a:gd name="T13" fmla="*/ 67 h 97"/>
              <a:gd name="T14" fmla="*/ 34 w 79"/>
              <a:gd name="T15" fmla="*/ 58 h 97"/>
              <a:gd name="T16" fmla="*/ 29 w 79"/>
              <a:gd name="T17" fmla="*/ 64 h 97"/>
              <a:gd name="T18" fmla="*/ 38 w 79"/>
              <a:gd name="T19" fmla="*/ 67 h 97"/>
              <a:gd name="T20" fmla="*/ 41 w 79"/>
              <a:gd name="T21" fmla="*/ 67 h 97"/>
              <a:gd name="T22" fmla="*/ 46 w 79"/>
              <a:gd name="T23" fmla="*/ 58 h 97"/>
              <a:gd name="T24" fmla="*/ 50 w 79"/>
              <a:gd name="T25" fmla="*/ 64 h 97"/>
              <a:gd name="T26" fmla="*/ 41 w 79"/>
              <a:gd name="T27" fmla="*/ 67 h 97"/>
              <a:gd name="T28" fmla="*/ 40 w 79"/>
              <a:gd name="T29" fmla="*/ 94 h 97"/>
              <a:gd name="T30" fmla="*/ 25 w 79"/>
              <a:gd name="T31" fmla="*/ 96 h 97"/>
              <a:gd name="T32" fmla="*/ 16 w 79"/>
              <a:gd name="T33" fmla="*/ 89 h 97"/>
              <a:gd name="T34" fmla="*/ 10 w 79"/>
              <a:gd name="T35" fmla="*/ 81 h 97"/>
              <a:gd name="T36" fmla="*/ 5 w 79"/>
              <a:gd name="T37" fmla="*/ 72 h 97"/>
              <a:gd name="T38" fmla="*/ 0 w 79"/>
              <a:gd name="T39" fmla="*/ 55 h 97"/>
              <a:gd name="T40" fmla="*/ 7 w 79"/>
              <a:gd name="T41" fmla="*/ 37 h 97"/>
              <a:gd name="T42" fmla="*/ 22 w 79"/>
              <a:gd name="T43" fmla="*/ 30 h 97"/>
              <a:gd name="T44" fmla="*/ 40 w 79"/>
              <a:gd name="T45" fmla="*/ 31 h 97"/>
              <a:gd name="T46" fmla="*/ 57 w 79"/>
              <a:gd name="T47" fmla="*/ 30 h 97"/>
              <a:gd name="T48" fmla="*/ 72 w 79"/>
              <a:gd name="T49" fmla="*/ 37 h 97"/>
              <a:gd name="T50" fmla="*/ 79 w 79"/>
              <a:gd name="T51" fmla="*/ 55 h 97"/>
              <a:gd name="T52" fmla="*/ 74 w 79"/>
              <a:gd name="T53" fmla="*/ 72 h 97"/>
              <a:gd name="T54" fmla="*/ 69 w 79"/>
              <a:gd name="T55" fmla="*/ 81 h 97"/>
              <a:gd name="T56" fmla="*/ 63 w 79"/>
              <a:gd name="T57" fmla="*/ 89 h 97"/>
              <a:gd name="T58" fmla="*/ 54 w 79"/>
              <a:gd name="T59" fmla="*/ 96 h 97"/>
              <a:gd name="T60" fmla="*/ 40 w 79"/>
              <a:gd name="T61" fmla="*/ 94 h 97"/>
              <a:gd name="T62" fmla="*/ 29 w 79"/>
              <a:gd name="T63" fmla="*/ 86 h 97"/>
              <a:gd name="T64" fmla="*/ 24 w 79"/>
              <a:gd name="T65" fmla="*/ 82 h 97"/>
              <a:gd name="T66" fmla="*/ 19 w 79"/>
              <a:gd name="T67" fmla="*/ 75 h 97"/>
              <a:gd name="T68" fmla="*/ 15 w 79"/>
              <a:gd name="T69" fmla="*/ 68 h 97"/>
              <a:gd name="T70" fmla="*/ 11 w 79"/>
              <a:gd name="T71" fmla="*/ 56 h 97"/>
              <a:gd name="T72" fmla="*/ 16 w 79"/>
              <a:gd name="T73" fmla="*/ 45 h 97"/>
              <a:gd name="T74" fmla="*/ 25 w 79"/>
              <a:gd name="T75" fmla="*/ 40 h 97"/>
              <a:gd name="T76" fmla="*/ 39 w 79"/>
              <a:gd name="T77" fmla="*/ 41 h 97"/>
              <a:gd name="T78" fmla="*/ 40 w 79"/>
              <a:gd name="T79" fmla="*/ 41 h 97"/>
              <a:gd name="T80" fmla="*/ 40 w 79"/>
              <a:gd name="T81" fmla="*/ 41 h 97"/>
              <a:gd name="T82" fmla="*/ 54 w 79"/>
              <a:gd name="T83" fmla="*/ 40 h 97"/>
              <a:gd name="T84" fmla="*/ 63 w 79"/>
              <a:gd name="T85" fmla="*/ 45 h 97"/>
              <a:gd name="T86" fmla="*/ 68 w 79"/>
              <a:gd name="T87" fmla="*/ 56 h 97"/>
              <a:gd name="T88" fmla="*/ 64 w 79"/>
              <a:gd name="T89" fmla="*/ 68 h 97"/>
              <a:gd name="T90" fmla="*/ 60 w 79"/>
              <a:gd name="T91" fmla="*/ 75 h 97"/>
              <a:gd name="T92" fmla="*/ 55 w 79"/>
              <a:gd name="T93" fmla="*/ 82 h 97"/>
              <a:gd name="T94" fmla="*/ 50 w 79"/>
              <a:gd name="T95" fmla="*/ 86 h 97"/>
              <a:gd name="T96" fmla="*/ 41 w 79"/>
              <a:gd name="T97" fmla="*/ 83 h 97"/>
              <a:gd name="T98" fmla="*/ 40 w 79"/>
              <a:gd name="T99" fmla="*/ 83 h 97"/>
              <a:gd name="T100" fmla="*/ 38 w 79"/>
              <a:gd name="T101" fmla="*/ 83 h 97"/>
              <a:gd name="T102" fmla="*/ 29 w 79"/>
              <a:gd name="T103" fmla="*/ 86 h 97"/>
              <a:gd name="T104" fmla="*/ 43 w 79"/>
              <a:gd name="T105" fmla="*/ 15 h 97"/>
              <a:gd name="T106" fmla="*/ 45 w 79"/>
              <a:gd name="T107" fmla="*/ 13 h 97"/>
              <a:gd name="T108" fmla="*/ 65 w 79"/>
              <a:gd name="T109" fmla="*/ 10 h 97"/>
              <a:gd name="T110" fmla="*/ 44 w 79"/>
              <a:gd name="T111" fmla="*/ 20 h 97"/>
              <a:gd name="T112" fmla="*/ 59 w 79"/>
              <a:gd name="T113" fmla="*/ 23 h 97"/>
              <a:gd name="T114" fmla="*/ 78 w 79"/>
              <a:gd name="T115" fmla="*/ 11 h 97"/>
              <a:gd name="T116" fmla="*/ 54 w 79"/>
              <a:gd name="T117" fmla="*/ 3 h 97"/>
              <a:gd name="T118" fmla="*/ 43 w 79"/>
              <a:gd name="T119" fmla="*/ 15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9" h="97">
                <a:moveTo>
                  <a:pt x="36" y="27"/>
                </a:moveTo>
                <a:cubicBezTo>
                  <a:pt x="33" y="18"/>
                  <a:pt x="30" y="8"/>
                  <a:pt x="40" y="1"/>
                </a:cubicBezTo>
                <a:cubicBezTo>
                  <a:pt x="46" y="5"/>
                  <a:pt x="46" y="5"/>
                  <a:pt x="46" y="5"/>
                </a:cubicBezTo>
                <a:cubicBezTo>
                  <a:pt x="38" y="11"/>
                  <a:pt x="39" y="20"/>
                  <a:pt x="41" y="27"/>
                </a:cubicBezTo>
                <a:cubicBezTo>
                  <a:pt x="40" y="27"/>
                  <a:pt x="40" y="27"/>
                  <a:pt x="39" y="27"/>
                </a:cubicBezTo>
                <a:cubicBezTo>
                  <a:pt x="38" y="27"/>
                  <a:pt x="37" y="27"/>
                  <a:pt x="36" y="27"/>
                </a:cubicBezTo>
                <a:close/>
                <a:moveTo>
                  <a:pt x="38" y="67"/>
                </a:moveTo>
                <a:cubicBezTo>
                  <a:pt x="38" y="67"/>
                  <a:pt x="38" y="59"/>
                  <a:pt x="34" y="58"/>
                </a:cubicBezTo>
                <a:cubicBezTo>
                  <a:pt x="30" y="58"/>
                  <a:pt x="28" y="62"/>
                  <a:pt x="29" y="64"/>
                </a:cubicBezTo>
                <a:cubicBezTo>
                  <a:pt x="30" y="66"/>
                  <a:pt x="38" y="67"/>
                  <a:pt x="38" y="67"/>
                </a:cubicBezTo>
                <a:close/>
                <a:moveTo>
                  <a:pt x="41" y="67"/>
                </a:moveTo>
                <a:cubicBezTo>
                  <a:pt x="41" y="67"/>
                  <a:pt x="42" y="59"/>
                  <a:pt x="46" y="58"/>
                </a:cubicBezTo>
                <a:cubicBezTo>
                  <a:pt x="50" y="58"/>
                  <a:pt x="52" y="62"/>
                  <a:pt x="50" y="64"/>
                </a:cubicBezTo>
                <a:cubicBezTo>
                  <a:pt x="49" y="66"/>
                  <a:pt x="41" y="67"/>
                  <a:pt x="41" y="67"/>
                </a:cubicBezTo>
                <a:close/>
                <a:moveTo>
                  <a:pt x="40" y="94"/>
                </a:moveTo>
                <a:cubicBezTo>
                  <a:pt x="33" y="97"/>
                  <a:pt x="29" y="97"/>
                  <a:pt x="25" y="96"/>
                </a:cubicBezTo>
                <a:cubicBezTo>
                  <a:pt x="21" y="95"/>
                  <a:pt x="19" y="93"/>
                  <a:pt x="16" y="89"/>
                </a:cubicBezTo>
                <a:cubicBezTo>
                  <a:pt x="14" y="86"/>
                  <a:pt x="12" y="83"/>
                  <a:pt x="10" y="81"/>
                </a:cubicBezTo>
                <a:cubicBezTo>
                  <a:pt x="8" y="78"/>
                  <a:pt x="7" y="75"/>
                  <a:pt x="5" y="72"/>
                </a:cubicBezTo>
                <a:cubicBezTo>
                  <a:pt x="3" y="67"/>
                  <a:pt x="0" y="61"/>
                  <a:pt x="0" y="55"/>
                </a:cubicBezTo>
                <a:cubicBezTo>
                  <a:pt x="0" y="48"/>
                  <a:pt x="1" y="42"/>
                  <a:pt x="7" y="37"/>
                </a:cubicBezTo>
                <a:cubicBezTo>
                  <a:pt x="11" y="33"/>
                  <a:pt x="16" y="31"/>
                  <a:pt x="22" y="30"/>
                </a:cubicBezTo>
                <a:cubicBezTo>
                  <a:pt x="27" y="29"/>
                  <a:pt x="33" y="29"/>
                  <a:pt x="40" y="31"/>
                </a:cubicBezTo>
                <a:cubicBezTo>
                  <a:pt x="46" y="29"/>
                  <a:pt x="52" y="29"/>
                  <a:pt x="57" y="30"/>
                </a:cubicBezTo>
                <a:cubicBezTo>
                  <a:pt x="63" y="31"/>
                  <a:pt x="68" y="33"/>
                  <a:pt x="72" y="37"/>
                </a:cubicBezTo>
                <a:cubicBezTo>
                  <a:pt x="78" y="42"/>
                  <a:pt x="79" y="48"/>
                  <a:pt x="79" y="55"/>
                </a:cubicBezTo>
                <a:cubicBezTo>
                  <a:pt x="79" y="61"/>
                  <a:pt x="76" y="67"/>
                  <a:pt x="74" y="72"/>
                </a:cubicBezTo>
                <a:cubicBezTo>
                  <a:pt x="72" y="75"/>
                  <a:pt x="71" y="78"/>
                  <a:pt x="69" y="81"/>
                </a:cubicBezTo>
                <a:cubicBezTo>
                  <a:pt x="67" y="83"/>
                  <a:pt x="65" y="86"/>
                  <a:pt x="63" y="89"/>
                </a:cubicBezTo>
                <a:cubicBezTo>
                  <a:pt x="60" y="93"/>
                  <a:pt x="58" y="95"/>
                  <a:pt x="54" y="96"/>
                </a:cubicBezTo>
                <a:cubicBezTo>
                  <a:pt x="50" y="97"/>
                  <a:pt x="46" y="97"/>
                  <a:pt x="40" y="94"/>
                </a:cubicBezTo>
                <a:close/>
                <a:moveTo>
                  <a:pt x="29" y="86"/>
                </a:moveTo>
                <a:cubicBezTo>
                  <a:pt x="27" y="86"/>
                  <a:pt x="26" y="84"/>
                  <a:pt x="24" y="82"/>
                </a:cubicBezTo>
                <a:cubicBezTo>
                  <a:pt x="22" y="80"/>
                  <a:pt x="21" y="77"/>
                  <a:pt x="19" y="75"/>
                </a:cubicBezTo>
                <a:cubicBezTo>
                  <a:pt x="18" y="73"/>
                  <a:pt x="17" y="71"/>
                  <a:pt x="15" y="68"/>
                </a:cubicBezTo>
                <a:cubicBezTo>
                  <a:pt x="13" y="64"/>
                  <a:pt x="12" y="60"/>
                  <a:pt x="11" y="56"/>
                </a:cubicBezTo>
                <a:cubicBezTo>
                  <a:pt x="11" y="52"/>
                  <a:pt x="12" y="48"/>
                  <a:pt x="16" y="45"/>
                </a:cubicBezTo>
                <a:cubicBezTo>
                  <a:pt x="18" y="42"/>
                  <a:pt x="21" y="41"/>
                  <a:pt x="25" y="40"/>
                </a:cubicBezTo>
                <a:cubicBezTo>
                  <a:pt x="29" y="40"/>
                  <a:pt x="34" y="40"/>
                  <a:pt x="39" y="41"/>
                </a:cubicBezTo>
                <a:cubicBezTo>
                  <a:pt x="40" y="41"/>
                  <a:pt x="40" y="41"/>
                  <a:pt x="40" y="41"/>
                </a:cubicBezTo>
                <a:cubicBezTo>
                  <a:pt x="40" y="41"/>
                  <a:pt x="40" y="41"/>
                  <a:pt x="40" y="41"/>
                </a:cubicBezTo>
                <a:cubicBezTo>
                  <a:pt x="45" y="40"/>
                  <a:pt x="50" y="40"/>
                  <a:pt x="54" y="40"/>
                </a:cubicBezTo>
                <a:cubicBezTo>
                  <a:pt x="58" y="41"/>
                  <a:pt x="61" y="42"/>
                  <a:pt x="63" y="45"/>
                </a:cubicBezTo>
                <a:cubicBezTo>
                  <a:pt x="67" y="48"/>
                  <a:pt x="68" y="52"/>
                  <a:pt x="68" y="56"/>
                </a:cubicBezTo>
                <a:cubicBezTo>
                  <a:pt x="67" y="60"/>
                  <a:pt x="66" y="64"/>
                  <a:pt x="64" y="68"/>
                </a:cubicBezTo>
                <a:cubicBezTo>
                  <a:pt x="62" y="71"/>
                  <a:pt x="61" y="73"/>
                  <a:pt x="60" y="75"/>
                </a:cubicBezTo>
                <a:cubicBezTo>
                  <a:pt x="58" y="77"/>
                  <a:pt x="57" y="80"/>
                  <a:pt x="55" y="82"/>
                </a:cubicBezTo>
                <a:cubicBezTo>
                  <a:pt x="53" y="84"/>
                  <a:pt x="52" y="86"/>
                  <a:pt x="50" y="86"/>
                </a:cubicBezTo>
                <a:cubicBezTo>
                  <a:pt x="48" y="87"/>
                  <a:pt x="45" y="86"/>
                  <a:pt x="41" y="83"/>
                </a:cubicBezTo>
                <a:cubicBezTo>
                  <a:pt x="40" y="83"/>
                  <a:pt x="40" y="83"/>
                  <a:pt x="40" y="83"/>
                </a:cubicBezTo>
                <a:cubicBezTo>
                  <a:pt x="38" y="83"/>
                  <a:pt x="38" y="83"/>
                  <a:pt x="38" y="83"/>
                </a:cubicBezTo>
                <a:cubicBezTo>
                  <a:pt x="34" y="86"/>
                  <a:pt x="31" y="87"/>
                  <a:pt x="29" y="86"/>
                </a:cubicBezTo>
                <a:close/>
                <a:moveTo>
                  <a:pt x="43" y="15"/>
                </a:moveTo>
                <a:cubicBezTo>
                  <a:pt x="44" y="14"/>
                  <a:pt x="44" y="14"/>
                  <a:pt x="45" y="13"/>
                </a:cubicBezTo>
                <a:cubicBezTo>
                  <a:pt x="52" y="11"/>
                  <a:pt x="65" y="10"/>
                  <a:pt x="65" y="10"/>
                </a:cubicBezTo>
                <a:cubicBezTo>
                  <a:pt x="58" y="12"/>
                  <a:pt x="49" y="15"/>
                  <a:pt x="44" y="20"/>
                </a:cubicBezTo>
                <a:cubicBezTo>
                  <a:pt x="47" y="22"/>
                  <a:pt x="51" y="25"/>
                  <a:pt x="59" y="23"/>
                </a:cubicBezTo>
                <a:cubicBezTo>
                  <a:pt x="68" y="22"/>
                  <a:pt x="78" y="11"/>
                  <a:pt x="78" y="11"/>
                </a:cubicBezTo>
                <a:cubicBezTo>
                  <a:pt x="78" y="11"/>
                  <a:pt x="62" y="0"/>
                  <a:pt x="54" y="3"/>
                </a:cubicBezTo>
                <a:cubicBezTo>
                  <a:pt x="48" y="5"/>
                  <a:pt x="44" y="11"/>
                  <a:pt x="43" y="15"/>
                </a:cubicBez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65" name="图片 48"/>
          <p:cNvSpPr>
            <a:spLocks noEditPoints="1"/>
          </p:cNvSpPr>
          <p:nvPr/>
        </p:nvSpPr>
        <p:spPr bwMode="auto">
          <a:xfrm>
            <a:off x="4029310" y="4817468"/>
            <a:ext cx="156549" cy="248696"/>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66" name="图片 49"/>
          <p:cNvSpPr>
            <a:spLocks noEditPoints="1"/>
          </p:cNvSpPr>
          <p:nvPr/>
        </p:nvSpPr>
        <p:spPr bwMode="auto">
          <a:xfrm>
            <a:off x="3586414" y="4409249"/>
            <a:ext cx="159523" cy="217980"/>
          </a:xfrm>
          <a:custGeom>
            <a:avLst/>
            <a:gdLst>
              <a:gd name="T0" fmla="*/ 10 w 68"/>
              <a:gd name="T1" fmla="*/ 0 h 93"/>
              <a:gd name="T2" fmla="*/ 59 w 68"/>
              <a:gd name="T3" fmla="*/ 0 h 93"/>
              <a:gd name="T4" fmla="*/ 63 w 68"/>
              <a:gd name="T5" fmla="*/ 0 h 93"/>
              <a:gd name="T6" fmla="*/ 63 w 68"/>
              <a:gd name="T7" fmla="*/ 5 h 93"/>
              <a:gd name="T8" fmla="*/ 63 w 68"/>
              <a:gd name="T9" fmla="*/ 31 h 93"/>
              <a:gd name="T10" fmla="*/ 68 w 68"/>
              <a:gd name="T11" fmla="*/ 31 h 93"/>
              <a:gd name="T12" fmla="*/ 68 w 68"/>
              <a:gd name="T13" fmla="*/ 59 h 93"/>
              <a:gd name="T14" fmla="*/ 34 w 68"/>
              <a:gd name="T15" fmla="*/ 93 h 93"/>
              <a:gd name="T16" fmla="*/ 34 w 68"/>
              <a:gd name="T17" fmla="*/ 93 h 93"/>
              <a:gd name="T18" fmla="*/ 0 w 68"/>
              <a:gd name="T19" fmla="*/ 59 h 93"/>
              <a:gd name="T20" fmla="*/ 0 w 68"/>
              <a:gd name="T21" fmla="*/ 31 h 93"/>
              <a:gd name="T22" fmla="*/ 6 w 68"/>
              <a:gd name="T23" fmla="*/ 31 h 93"/>
              <a:gd name="T24" fmla="*/ 6 w 68"/>
              <a:gd name="T25" fmla="*/ 5 h 93"/>
              <a:gd name="T26" fmla="*/ 6 w 68"/>
              <a:gd name="T27" fmla="*/ 0 h 93"/>
              <a:gd name="T28" fmla="*/ 10 w 68"/>
              <a:gd name="T29" fmla="*/ 0 h 93"/>
              <a:gd name="T30" fmla="*/ 39 w 68"/>
              <a:gd name="T31" fmla="*/ 17 h 93"/>
              <a:gd name="T32" fmla="*/ 39 w 68"/>
              <a:gd name="T33" fmla="*/ 23 h 93"/>
              <a:gd name="T34" fmla="*/ 49 w 68"/>
              <a:gd name="T35" fmla="*/ 23 h 93"/>
              <a:gd name="T36" fmla="*/ 49 w 68"/>
              <a:gd name="T37" fmla="*/ 17 h 93"/>
              <a:gd name="T38" fmla="*/ 39 w 68"/>
              <a:gd name="T39" fmla="*/ 17 h 93"/>
              <a:gd name="T40" fmla="*/ 19 w 68"/>
              <a:gd name="T41" fmla="*/ 17 h 93"/>
              <a:gd name="T42" fmla="*/ 19 w 68"/>
              <a:gd name="T43" fmla="*/ 23 h 93"/>
              <a:gd name="T44" fmla="*/ 29 w 68"/>
              <a:gd name="T45" fmla="*/ 23 h 93"/>
              <a:gd name="T46" fmla="*/ 29 w 68"/>
              <a:gd name="T47" fmla="*/ 17 h 93"/>
              <a:gd name="T48" fmla="*/ 19 w 68"/>
              <a:gd name="T49" fmla="*/ 17 h 93"/>
              <a:gd name="T50" fmla="*/ 14 w 68"/>
              <a:gd name="T51" fmla="*/ 31 h 93"/>
              <a:gd name="T52" fmla="*/ 54 w 68"/>
              <a:gd name="T53" fmla="*/ 31 h 93"/>
              <a:gd name="T54" fmla="*/ 54 w 68"/>
              <a:gd name="T55" fmla="*/ 9 h 93"/>
              <a:gd name="T56" fmla="*/ 14 w 68"/>
              <a:gd name="T57" fmla="*/ 9 h 93"/>
              <a:gd name="T58" fmla="*/ 14 w 68"/>
              <a:gd name="T59" fmla="*/ 3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8" h="93">
                <a:moveTo>
                  <a:pt x="10" y="0"/>
                </a:moveTo>
                <a:cubicBezTo>
                  <a:pt x="59" y="0"/>
                  <a:pt x="59" y="0"/>
                  <a:pt x="59" y="0"/>
                </a:cubicBezTo>
                <a:cubicBezTo>
                  <a:pt x="63" y="0"/>
                  <a:pt x="63" y="0"/>
                  <a:pt x="63" y="0"/>
                </a:cubicBezTo>
                <a:cubicBezTo>
                  <a:pt x="63" y="5"/>
                  <a:pt x="63" y="5"/>
                  <a:pt x="63" y="5"/>
                </a:cubicBezTo>
                <a:cubicBezTo>
                  <a:pt x="63" y="31"/>
                  <a:pt x="63" y="31"/>
                  <a:pt x="63" y="31"/>
                </a:cubicBezTo>
                <a:cubicBezTo>
                  <a:pt x="68" y="31"/>
                  <a:pt x="68" y="31"/>
                  <a:pt x="68" y="31"/>
                </a:cubicBezTo>
                <a:cubicBezTo>
                  <a:pt x="68" y="59"/>
                  <a:pt x="68" y="59"/>
                  <a:pt x="68" y="59"/>
                </a:cubicBezTo>
                <a:cubicBezTo>
                  <a:pt x="68" y="78"/>
                  <a:pt x="53" y="93"/>
                  <a:pt x="34" y="93"/>
                </a:cubicBezTo>
                <a:cubicBezTo>
                  <a:pt x="34" y="93"/>
                  <a:pt x="34" y="93"/>
                  <a:pt x="34" y="93"/>
                </a:cubicBezTo>
                <a:cubicBezTo>
                  <a:pt x="15" y="93"/>
                  <a:pt x="0" y="78"/>
                  <a:pt x="0" y="59"/>
                </a:cubicBezTo>
                <a:cubicBezTo>
                  <a:pt x="0" y="31"/>
                  <a:pt x="0" y="31"/>
                  <a:pt x="0" y="31"/>
                </a:cubicBezTo>
                <a:cubicBezTo>
                  <a:pt x="6" y="31"/>
                  <a:pt x="6" y="31"/>
                  <a:pt x="6" y="31"/>
                </a:cubicBezTo>
                <a:cubicBezTo>
                  <a:pt x="6" y="5"/>
                  <a:pt x="6" y="5"/>
                  <a:pt x="6" y="5"/>
                </a:cubicBezTo>
                <a:cubicBezTo>
                  <a:pt x="6" y="0"/>
                  <a:pt x="6" y="0"/>
                  <a:pt x="6" y="0"/>
                </a:cubicBezTo>
                <a:cubicBezTo>
                  <a:pt x="10" y="0"/>
                  <a:pt x="10" y="0"/>
                  <a:pt x="10" y="0"/>
                </a:cubicBezTo>
                <a:close/>
                <a:moveTo>
                  <a:pt x="39" y="17"/>
                </a:moveTo>
                <a:cubicBezTo>
                  <a:pt x="39" y="23"/>
                  <a:pt x="39" y="23"/>
                  <a:pt x="39" y="23"/>
                </a:cubicBezTo>
                <a:cubicBezTo>
                  <a:pt x="49" y="23"/>
                  <a:pt x="49" y="23"/>
                  <a:pt x="49" y="23"/>
                </a:cubicBezTo>
                <a:cubicBezTo>
                  <a:pt x="49" y="17"/>
                  <a:pt x="49" y="17"/>
                  <a:pt x="49" y="17"/>
                </a:cubicBezTo>
                <a:cubicBezTo>
                  <a:pt x="39" y="17"/>
                  <a:pt x="39" y="17"/>
                  <a:pt x="39" y="17"/>
                </a:cubicBezTo>
                <a:close/>
                <a:moveTo>
                  <a:pt x="19" y="17"/>
                </a:moveTo>
                <a:cubicBezTo>
                  <a:pt x="19" y="23"/>
                  <a:pt x="19" y="23"/>
                  <a:pt x="19" y="23"/>
                </a:cubicBezTo>
                <a:cubicBezTo>
                  <a:pt x="29" y="23"/>
                  <a:pt x="29" y="23"/>
                  <a:pt x="29" y="23"/>
                </a:cubicBezTo>
                <a:cubicBezTo>
                  <a:pt x="29" y="17"/>
                  <a:pt x="29" y="17"/>
                  <a:pt x="29" y="17"/>
                </a:cubicBezTo>
                <a:cubicBezTo>
                  <a:pt x="19" y="17"/>
                  <a:pt x="19" y="17"/>
                  <a:pt x="19" y="17"/>
                </a:cubicBezTo>
                <a:close/>
                <a:moveTo>
                  <a:pt x="14" y="31"/>
                </a:moveTo>
                <a:cubicBezTo>
                  <a:pt x="54" y="31"/>
                  <a:pt x="54" y="31"/>
                  <a:pt x="54" y="31"/>
                </a:cubicBezTo>
                <a:cubicBezTo>
                  <a:pt x="54" y="9"/>
                  <a:pt x="54" y="9"/>
                  <a:pt x="54" y="9"/>
                </a:cubicBezTo>
                <a:cubicBezTo>
                  <a:pt x="14" y="9"/>
                  <a:pt x="14" y="9"/>
                  <a:pt x="14" y="9"/>
                </a:cubicBezTo>
                <a:lnTo>
                  <a:pt x="14" y="31"/>
                </a:ln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67" name="图片 50"/>
          <p:cNvSpPr>
            <a:spLocks noEditPoints="1"/>
          </p:cNvSpPr>
          <p:nvPr/>
        </p:nvSpPr>
        <p:spPr bwMode="auto">
          <a:xfrm>
            <a:off x="2683776" y="3554170"/>
            <a:ext cx="236807" cy="180330"/>
          </a:xfrm>
          <a:custGeom>
            <a:avLst/>
            <a:gdLst>
              <a:gd name="T0" fmla="*/ 29 w 101"/>
              <a:gd name="T1" fmla="*/ 3 h 77"/>
              <a:gd name="T2" fmla="*/ 21 w 101"/>
              <a:gd name="T3" fmla="*/ 7 h 77"/>
              <a:gd name="T4" fmla="*/ 8 w 101"/>
              <a:gd name="T5" fmla="*/ 3 h 77"/>
              <a:gd name="T6" fmla="*/ 3 w 101"/>
              <a:gd name="T7" fmla="*/ 31 h 77"/>
              <a:gd name="T8" fmla="*/ 0 w 101"/>
              <a:gd name="T9" fmla="*/ 72 h 77"/>
              <a:gd name="T10" fmla="*/ 32 w 101"/>
              <a:gd name="T11" fmla="*/ 49 h 77"/>
              <a:gd name="T12" fmla="*/ 64 w 101"/>
              <a:gd name="T13" fmla="*/ 45 h 77"/>
              <a:gd name="T14" fmla="*/ 85 w 101"/>
              <a:gd name="T15" fmla="*/ 77 h 77"/>
              <a:gd name="T16" fmla="*/ 97 w 101"/>
              <a:gd name="T17" fmla="*/ 38 h 77"/>
              <a:gd name="T18" fmla="*/ 78 w 101"/>
              <a:gd name="T19" fmla="*/ 12 h 77"/>
              <a:gd name="T20" fmla="*/ 38 w 101"/>
              <a:gd name="T21" fmla="*/ 19 h 77"/>
              <a:gd name="T22" fmla="*/ 51 w 101"/>
              <a:gd name="T23" fmla="*/ 30 h 77"/>
              <a:gd name="T24" fmla="*/ 59 w 101"/>
              <a:gd name="T25" fmla="*/ 34 h 77"/>
              <a:gd name="T26" fmla="*/ 51 w 101"/>
              <a:gd name="T27" fmla="*/ 30 h 77"/>
              <a:gd name="T28" fmla="*/ 49 w 101"/>
              <a:gd name="T29" fmla="*/ 30 h 77"/>
              <a:gd name="T30" fmla="*/ 42 w 101"/>
              <a:gd name="T31" fmla="*/ 34 h 77"/>
              <a:gd name="T32" fmla="*/ 80 w 101"/>
              <a:gd name="T33" fmla="*/ 33 h 77"/>
              <a:gd name="T34" fmla="*/ 82 w 101"/>
              <a:gd name="T35" fmla="*/ 41 h 77"/>
              <a:gd name="T36" fmla="*/ 80 w 101"/>
              <a:gd name="T37" fmla="*/ 33 h 77"/>
              <a:gd name="T38" fmla="*/ 76 w 101"/>
              <a:gd name="T39" fmla="*/ 30 h 77"/>
              <a:gd name="T40" fmla="*/ 68 w 101"/>
              <a:gd name="T41" fmla="*/ 32 h 77"/>
              <a:gd name="T42" fmla="*/ 76 w 101"/>
              <a:gd name="T43" fmla="*/ 18 h 77"/>
              <a:gd name="T44" fmla="*/ 78 w 101"/>
              <a:gd name="T45" fmla="*/ 26 h 77"/>
              <a:gd name="T46" fmla="*/ 76 w 101"/>
              <a:gd name="T47" fmla="*/ 18 h 77"/>
              <a:gd name="T48" fmla="*/ 90 w 101"/>
              <a:gd name="T49" fmla="*/ 26 h 77"/>
              <a:gd name="T50" fmla="*/ 83 w 101"/>
              <a:gd name="T51" fmla="*/ 28 h 77"/>
              <a:gd name="T52" fmla="*/ 32 w 101"/>
              <a:gd name="T53" fmla="*/ 25 h 77"/>
              <a:gd name="T54" fmla="*/ 25 w 101"/>
              <a:gd name="T55" fmla="*/ 30 h 77"/>
              <a:gd name="T56" fmla="*/ 26 w 101"/>
              <a:gd name="T57" fmla="*/ 39 h 77"/>
              <a:gd name="T58" fmla="*/ 21 w 101"/>
              <a:gd name="T59" fmla="*/ 33 h 77"/>
              <a:gd name="T60" fmla="*/ 11 w 101"/>
              <a:gd name="T61" fmla="*/ 33 h 77"/>
              <a:gd name="T62" fmla="*/ 17 w 101"/>
              <a:gd name="T63" fmla="*/ 28 h 77"/>
              <a:gd name="T64" fmla="*/ 17 w 101"/>
              <a:gd name="T65" fmla="*/ 19 h 77"/>
              <a:gd name="T66" fmla="*/ 22 w 101"/>
              <a:gd name="T67" fmla="*/ 25 h 77"/>
              <a:gd name="T68" fmla="*/ 92 w 101"/>
              <a:gd name="T69" fmla="*/ 3 h 77"/>
              <a:gd name="T70" fmla="*/ 78 w 101"/>
              <a:gd name="T71" fmla="*/ 7 h 77"/>
              <a:gd name="T72" fmla="*/ 71 w 101"/>
              <a:gd name="T73" fmla="*/ 3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1" h="77">
                <a:moveTo>
                  <a:pt x="8" y="3"/>
                </a:moveTo>
                <a:cubicBezTo>
                  <a:pt x="15" y="0"/>
                  <a:pt x="22" y="0"/>
                  <a:pt x="29" y="3"/>
                </a:cubicBezTo>
                <a:cubicBezTo>
                  <a:pt x="29" y="9"/>
                  <a:pt x="29" y="9"/>
                  <a:pt x="29" y="9"/>
                </a:cubicBezTo>
                <a:cubicBezTo>
                  <a:pt x="26" y="8"/>
                  <a:pt x="24" y="7"/>
                  <a:pt x="21" y="7"/>
                </a:cubicBezTo>
                <a:cubicBezTo>
                  <a:pt x="16" y="7"/>
                  <a:pt x="11" y="9"/>
                  <a:pt x="8" y="13"/>
                </a:cubicBezTo>
                <a:cubicBezTo>
                  <a:pt x="8" y="3"/>
                  <a:pt x="8" y="3"/>
                  <a:pt x="8" y="3"/>
                </a:cubicBezTo>
                <a:close/>
                <a:moveTo>
                  <a:pt x="23" y="11"/>
                </a:moveTo>
                <a:cubicBezTo>
                  <a:pt x="12" y="11"/>
                  <a:pt x="3" y="20"/>
                  <a:pt x="3" y="31"/>
                </a:cubicBezTo>
                <a:cubicBezTo>
                  <a:pt x="3" y="33"/>
                  <a:pt x="3" y="35"/>
                  <a:pt x="4" y="37"/>
                </a:cubicBezTo>
                <a:cubicBezTo>
                  <a:pt x="1" y="48"/>
                  <a:pt x="0" y="59"/>
                  <a:pt x="0" y="72"/>
                </a:cubicBezTo>
                <a:cubicBezTo>
                  <a:pt x="5" y="77"/>
                  <a:pt x="10" y="77"/>
                  <a:pt x="15" y="77"/>
                </a:cubicBezTo>
                <a:cubicBezTo>
                  <a:pt x="22" y="69"/>
                  <a:pt x="27" y="60"/>
                  <a:pt x="32" y="49"/>
                </a:cubicBezTo>
                <a:cubicBezTo>
                  <a:pt x="34" y="48"/>
                  <a:pt x="36" y="47"/>
                  <a:pt x="37" y="45"/>
                </a:cubicBezTo>
                <a:cubicBezTo>
                  <a:pt x="64" y="45"/>
                  <a:pt x="64" y="45"/>
                  <a:pt x="64" y="45"/>
                </a:cubicBezTo>
                <a:cubicBezTo>
                  <a:pt x="65" y="46"/>
                  <a:pt x="66" y="48"/>
                  <a:pt x="68" y="49"/>
                </a:cubicBezTo>
                <a:cubicBezTo>
                  <a:pt x="73" y="60"/>
                  <a:pt x="79" y="69"/>
                  <a:pt x="85" y="77"/>
                </a:cubicBezTo>
                <a:cubicBezTo>
                  <a:pt x="90" y="77"/>
                  <a:pt x="95" y="77"/>
                  <a:pt x="100" y="72"/>
                </a:cubicBezTo>
                <a:cubicBezTo>
                  <a:pt x="101" y="59"/>
                  <a:pt x="100" y="48"/>
                  <a:pt x="97" y="38"/>
                </a:cubicBezTo>
                <a:cubicBezTo>
                  <a:pt x="97" y="36"/>
                  <a:pt x="98" y="34"/>
                  <a:pt x="98" y="32"/>
                </a:cubicBezTo>
                <a:cubicBezTo>
                  <a:pt x="98" y="21"/>
                  <a:pt x="89" y="12"/>
                  <a:pt x="78" y="12"/>
                </a:cubicBezTo>
                <a:cubicBezTo>
                  <a:pt x="72" y="12"/>
                  <a:pt x="66" y="15"/>
                  <a:pt x="63" y="19"/>
                </a:cubicBezTo>
                <a:cubicBezTo>
                  <a:pt x="38" y="19"/>
                  <a:pt x="38" y="19"/>
                  <a:pt x="38" y="19"/>
                </a:cubicBezTo>
                <a:cubicBezTo>
                  <a:pt x="35" y="15"/>
                  <a:pt x="29" y="11"/>
                  <a:pt x="23" y="11"/>
                </a:cubicBezTo>
                <a:close/>
                <a:moveTo>
                  <a:pt x="51" y="30"/>
                </a:moveTo>
                <a:cubicBezTo>
                  <a:pt x="59" y="30"/>
                  <a:pt x="59" y="30"/>
                  <a:pt x="59" y="30"/>
                </a:cubicBezTo>
                <a:cubicBezTo>
                  <a:pt x="59" y="34"/>
                  <a:pt x="59" y="34"/>
                  <a:pt x="59" y="34"/>
                </a:cubicBezTo>
                <a:cubicBezTo>
                  <a:pt x="51" y="34"/>
                  <a:pt x="51" y="34"/>
                  <a:pt x="51" y="34"/>
                </a:cubicBezTo>
                <a:cubicBezTo>
                  <a:pt x="51" y="30"/>
                  <a:pt x="51" y="30"/>
                  <a:pt x="51" y="30"/>
                </a:cubicBezTo>
                <a:close/>
                <a:moveTo>
                  <a:pt x="42" y="30"/>
                </a:moveTo>
                <a:cubicBezTo>
                  <a:pt x="49" y="30"/>
                  <a:pt x="49" y="30"/>
                  <a:pt x="49" y="30"/>
                </a:cubicBezTo>
                <a:cubicBezTo>
                  <a:pt x="49" y="34"/>
                  <a:pt x="49" y="34"/>
                  <a:pt x="49" y="34"/>
                </a:cubicBezTo>
                <a:cubicBezTo>
                  <a:pt x="42" y="34"/>
                  <a:pt x="42" y="34"/>
                  <a:pt x="42" y="34"/>
                </a:cubicBezTo>
                <a:cubicBezTo>
                  <a:pt x="42" y="30"/>
                  <a:pt x="42" y="30"/>
                  <a:pt x="42" y="30"/>
                </a:cubicBezTo>
                <a:close/>
                <a:moveTo>
                  <a:pt x="80" y="33"/>
                </a:moveTo>
                <a:cubicBezTo>
                  <a:pt x="82" y="33"/>
                  <a:pt x="84" y="34"/>
                  <a:pt x="85" y="36"/>
                </a:cubicBezTo>
                <a:cubicBezTo>
                  <a:pt x="85" y="38"/>
                  <a:pt x="84" y="40"/>
                  <a:pt x="82" y="41"/>
                </a:cubicBezTo>
                <a:cubicBezTo>
                  <a:pt x="80" y="41"/>
                  <a:pt x="78" y="40"/>
                  <a:pt x="77" y="38"/>
                </a:cubicBezTo>
                <a:cubicBezTo>
                  <a:pt x="77" y="36"/>
                  <a:pt x="78" y="34"/>
                  <a:pt x="80" y="33"/>
                </a:cubicBezTo>
                <a:close/>
                <a:moveTo>
                  <a:pt x="71" y="27"/>
                </a:moveTo>
                <a:cubicBezTo>
                  <a:pt x="73" y="26"/>
                  <a:pt x="75" y="28"/>
                  <a:pt x="76" y="30"/>
                </a:cubicBezTo>
                <a:cubicBezTo>
                  <a:pt x="76" y="32"/>
                  <a:pt x="75" y="34"/>
                  <a:pt x="73" y="35"/>
                </a:cubicBezTo>
                <a:cubicBezTo>
                  <a:pt x="70" y="35"/>
                  <a:pt x="68" y="34"/>
                  <a:pt x="68" y="32"/>
                </a:cubicBezTo>
                <a:cubicBezTo>
                  <a:pt x="67" y="29"/>
                  <a:pt x="69" y="27"/>
                  <a:pt x="71" y="27"/>
                </a:cubicBezTo>
                <a:close/>
                <a:moveTo>
                  <a:pt x="76" y="18"/>
                </a:moveTo>
                <a:cubicBezTo>
                  <a:pt x="79" y="17"/>
                  <a:pt x="81" y="19"/>
                  <a:pt x="81" y="21"/>
                </a:cubicBezTo>
                <a:cubicBezTo>
                  <a:pt x="82" y="23"/>
                  <a:pt x="80" y="25"/>
                  <a:pt x="78" y="26"/>
                </a:cubicBezTo>
                <a:cubicBezTo>
                  <a:pt x="76" y="26"/>
                  <a:pt x="74" y="25"/>
                  <a:pt x="73" y="23"/>
                </a:cubicBezTo>
                <a:cubicBezTo>
                  <a:pt x="73" y="21"/>
                  <a:pt x="74" y="18"/>
                  <a:pt x="76" y="18"/>
                </a:cubicBezTo>
                <a:close/>
                <a:moveTo>
                  <a:pt x="86" y="23"/>
                </a:moveTo>
                <a:cubicBezTo>
                  <a:pt x="88" y="23"/>
                  <a:pt x="90" y="24"/>
                  <a:pt x="90" y="26"/>
                </a:cubicBezTo>
                <a:cubicBezTo>
                  <a:pt x="91" y="28"/>
                  <a:pt x="89" y="30"/>
                  <a:pt x="87" y="31"/>
                </a:cubicBezTo>
                <a:cubicBezTo>
                  <a:pt x="85" y="31"/>
                  <a:pt x="83" y="30"/>
                  <a:pt x="83" y="28"/>
                </a:cubicBezTo>
                <a:cubicBezTo>
                  <a:pt x="82" y="26"/>
                  <a:pt x="84" y="24"/>
                  <a:pt x="86" y="23"/>
                </a:cubicBezTo>
                <a:close/>
                <a:moveTo>
                  <a:pt x="32" y="25"/>
                </a:moveTo>
                <a:cubicBezTo>
                  <a:pt x="31" y="36"/>
                  <a:pt x="31" y="36"/>
                  <a:pt x="31" y="36"/>
                </a:cubicBezTo>
                <a:cubicBezTo>
                  <a:pt x="25" y="30"/>
                  <a:pt x="25" y="30"/>
                  <a:pt x="25" y="30"/>
                </a:cubicBezTo>
                <a:cubicBezTo>
                  <a:pt x="32" y="25"/>
                  <a:pt x="32" y="25"/>
                  <a:pt x="32" y="25"/>
                </a:cubicBezTo>
                <a:close/>
                <a:moveTo>
                  <a:pt x="26" y="39"/>
                </a:moveTo>
                <a:cubicBezTo>
                  <a:pt x="14" y="38"/>
                  <a:pt x="14" y="38"/>
                  <a:pt x="14" y="38"/>
                </a:cubicBezTo>
                <a:cubicBezTo>
                  <a:pt x="21" y="33"/>
                  <a:pt x="21" y="33"/>
                  <a:pt x="21" y="33"/>
                </a:cubicBezTo>
                <a:cubicBezTo>
                  <a:pt x="26" y="39"/>
                  <a:pt x="26" y="39"/>
                  <a:pt x="26" y="39"/>
                </a:cubicBezTo>
                <a:close/>
                <a:moveTo>
                  <a:pt x="11" y="33"/>
                </a:moveTo>
                <a:cubicBezTo>
                  <a:pt x="13" y="22"/>
                  <a:pt x="13" y="22"/>
                  <a:pt x="13" y="22"/>
                </a:cubicBezTo>
                <a:cubicBezTo>
                  <a:pt x="17" y="28"/>
                  <a:pt x="17" y="28"/>
                  <a:pt x="17" y="28"/>
                </a:cubicBezTo>
                <a:cubicBezTo>
                  <a:pt x="11" y="33"/>
                  <a:pt x="11" y="33"/>
                  <a:pt x="11" y="33"/>
                </a:cubicBezTo>
                <a:close/>
                <a:moveTo>
                  <a:pt x="17" y="19"/>
                </a:moveTo>
                <a:cubicBezTo>
                  <a:pt x="28" y="20"/>
                  <a:pt x="28" y="20"/>
                  <a:pt x="28" y="20"/>
                </a:cubicBezTo>
                <a:cubicBezTo>
                  <a:pt x="22" y="25"/>
                  <a:pt x="22" y="25"/>
                  <a:pt x="22" y="25"/>
                </a:cubicBezTo>
                <a:cubicBezTo>
                  <a:pt x="17" y="19"/>
                  <a:pt x="17" y="19"/>
                  <a:pt x="17" y="19"/>
                </a:cubicBezTo>
                <a:close/>
                <a:moveTo>
                  <a:pt x="92" y="3"/>
                </a:moveTo>
                <a:cubicBezTo>
                  <a:pt x="92" y="13"/>
                  <a:pt x="92" y="13"/>
                  <a:pt x="92" y="13"/>
                </a:cubicBezTo>
                <a:cubicBezTo>
                  <a:pt x="88" y="9"/>
                  <a:pt x="83" y="7"/>
                  <a:pt x="78" y="7"/>
                </a:cubicBezTo>
                <a:cubicBezTo>
                  <a:pt x="76" y="7"/>
                  <a:pt x="73" y="8"/>
                  <a:pt x="71" y="9"/>
                </a:cubicBezTo>
                <a:cubicBezTo>
                  <a:pt x="71" y="3"/>
                  <a:pt x="71" y="3"/>
                  <a:pt x="71" y="3"/>
                </a:cubicBezTo>
                <a:cubicBezTo>
                  <a:pt x="78" y="0"/>
                  <a:pt x="85" y="0"/>
                  <a:pt x="92" y="3"/>
                </a:cubicBez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68" name="图片 51"/>
          <p:cNvSpPr>
            <a:spLocks noEditPoints="1"/>
          </p:cNvSpPr>
          <p:nvPr/>
        </p:nvSpPr>
        <p:spPr bwMode="auto">
          <a:xfrm>
            <a:off x="3138563" y="4829356"/>
            <a:ext cx="213027" cy="213027"/>
          </a:xfrm>
          <a:custGeom>
            <a:avLst/>
            <a:gdLst>
              <a:gd name="T0" fmla="*/ 46 w 91"/>
              <a:gd name="T1" fmla="*/ 0 h 91"/>
              <a:gd name="T2" fmla="*/ 78 w 91"/>
              <a:gd name="T3" fmla="*/ 14 h 91"/>
              <a:gd name="T4" fmla="*/ 91 w 91"/>
              <a:gd name="T5" fmla="*/ 46 h 91"/>
              <a:gd name="T6" fmla="*/ 78 w 91"/>
              <a:gd name="T7" fmla="*/ 78 h 91"/>
              <a:gd name="T8" fmla="*/ 46 w 91"/>
              <a:gd name="T9" fmla="*/ 91 h 91"/>
              <a:gd name="T10" fmla="*/ 13 w 91"/>
              <a:gd name="T11" fmla="*/ 78 h 91"/>
              <a:gd name="T12" fmla="*/ 0 w 91"/>
              <a:gd name="T13" fmla="*/ 46 h 91"/>
              <a:gd name="T14" fmla="*/ 13 w 91"/>
              <a:gd name="T15" fmla="*/ 14 h 91"/>
              <a:gd name="T16" fmla="*/ 46 w 91"/>
              <a:gd name="T17" fmla="*/ 0 h 91"/>
              <a:gd name="T18" fmla="*/ 63 w 91"/>
              <a:gd name="T19" fmla="*/ 51 h 91"/>
              <a:gd name="T20" fmla="*/ 64 w 91"/>
              <a:gd name="T21" fmla="*/ 41 h 91"/>
              <a:gd name="T22" fmla="*/ 52 w 91"/>
              <a:gd name="T23" fmla="*/ 34 h 91"/>
              <a:gd name="T24" fmla="*/ 41 w 91"/>
              <a:gd name="T25" fmla="*/ 27 h 91"/>
              <a:gd name="T26" fmla="*/ 32 w 91"/>
              <a:gd name="T27" fmla="*/ 32 h 91"/>
              <a:gd name="T28" fmla="*/ 32 w 91"/>
              <a:gd name="T29" fmla="*/ 46 h 91"/>
              <a:gd name="T30" fmla="*/ 32 w 91"/>
              <a:gd name="T31" fmla="*/ 59 h 91"/>
              <a:gd name="T32" fmla="*/ 40 w 91"/>
              <a:gd name="T33" fmla="*/ 65 h 91"/>
              <a:gd name="T34" fmla="*/ 52 w 91"/>
              <a:gd name="T35" fmla="*/ 58 h 91"/>
              <a:gd name="T36" fmla="*/ 63 w 91"/>
              <a:gd name="T37" fmla="*/ 51 h 91"/>
              <a:gd name="T38" fmla="*/ 66 w 91"/>
              <a:gd name="T39" fmla="*/ 25 h 91"/>
              <a:gd name="T40" fmla="*/ 46 w 91"/>
              <a:gd name="T41" fmla="*/ 16 h 91"/>
              <a:gd name="T42" fmla="*/ 25 w 91"/>
              <a:gd name="T43" fmla="*/ 25 h 91"/>
              <a:gd name="T44" fmla="*/ 16 w 91"/>
              <a:gd name="T45" fmla="*/ 46 h 91"/>
              <a:gd name="T46" fmla="*/ 25 w 91"/>
              <a:gd name="T47" fmla="*/ 67 h 91"/>
              <a:gd name="T48" fmla="*/ 46 w 91"/>
              <a:gd name="T49" fmla="*/ 75 h 91"/>
              <a:gd name="T50" fmla="*/ 66 w 91"/>
              <a:gd name="T51" fmla="*/ 67 h 91"/>
              <a:gd name="T52" fmla="*/ 75 w 91"/>
              <a:gd name="T53" fmla="*/ 46 h 91"/>
              <a:gd name="T54" fmla="*/ 66 w 91"/>
              <a:gd name="T55" fmla="*/ 2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1" h="91">
                <a:moveTo>
                  <a:pt x="46" y="0"/>
                </a:moveTo>
                <a:cubicBezTo>
                  <a:pt x="58" y="0"/>
                  <a:pt x="70" y="5"/>
                  <a:pt x="78" y="14"/>
                </a:cubicBezTo>
                <a:cubicBezTo>
                  <a:pt x="86" y="22"/>
                  <a:pt x="91" y="33"/>
                  <a:pt x="91" y="46"/>
                </a:cubicBezTo>
                <a:cubicBezTo>
                  <a:pt x="91" y="58"/>
                  <a:pt x="86" y="70"/>
                  <a:pt x="78" y="78"/>
                </a:cubicBezTo>
                <a:cubicBezTo>
                  <a:pt x="70" y="86"/>
                  <a:pt x="58" y="91"/>
                  <a:pt x="46" y="91"/>
                </a:cubicBezTo>
                <a:cubicBezTo>
                  <a:pt x="33" y="91"/>
                  <a:pt x="22" y="86"/>
                  <a:pt x="13" y="78"/>
                </a:cubicBezTo>
                <a:cubicBezTo>
                  <a:pt x="5" y="70"/>
                  <a:pt x="0" y="58"/>
                  <a:pt x="0" y="46"/>
                </a:cubicBezTo>
                <a:cubicBezTo>
                  <a:pt x="0" y="33"/>
                  <a:pt x="5" y="22"/>
                  <a:pt x="13" y="14"/>
                </a:cubicBezTo>
                <a:cubicBezTo>
                  <a:pt x="22" y="5"/>
                  <a:pt x="33" y="0"/>
                  <a:pt x="46" y="0"/>
                </a:cubicBezTo>
                <a:close/>
                <a:moveTo>
                  <a:pt x="63" y="51"/>
                </a:moveTo>
                <a:cubicBezTo>
                  <a:pt x="68" y="48"/>
                  <a:pt x="69" y="44"/>
                  <a:pt x="64" y="41"/>
                </a:cubicBezTo>
                <a:cubicBezTo>
                  <a:pt x="60" y="39"/>
                  <a:pt x="56" y="36"/>
                  <a:pt x="52" y="34"/>
                </a:cubicBezTo>
                <a:cubicBezTo>
                  <a:pt x="48" y="32"/>
                  <a:pt x="44" y="30"/>
                  <a:pt x="41" y="27"/>
                </a:cubicBezTo>
                <a:cubicBezTo>
                  <a:pt x="36" y="25"/>
                  <a:pt x="32" y="26"/>
                  <a:pt x="32" y="32"/>
                </a:cubicBezTo>
                <a:cubicBezTo>
                  <a:pt x="32" y="36"/>
                  <a:pt x="32" y="41"/>
                  <a:pt x="32" y="46"/>
                </a:cubicBezTo>
                <a:cubicBezTo>
                  <a:pt x="32" y="50"/>
                  <a:pt x="32" y="55"/>
                  <a:pt x="32" y="59"/>
                </a:cubicBezTo>
                <a:cubicBezTo>
                  <a:pt x="32" y="64"/>
                  <a:pt x="35" y="67"/>
                  <a:pt x="40" y="65"/>
                </a:cubicBezTo>
                <a:cubicBezTo>
                  <a:pt x="44" y="62"/>
                  <a:pt x="48" y="60"/>
                  <a:pt x="52" y="58"/>
                </a:cubicBezTo>
                <a:cubicBezTo>
                  <a:pt x="56" y="55"/>
                  <a:pt x="60" y="53"/>
                  <a:pt x="63" y="51"/>
                </a:cubicBezTo>
                <a:close/>
                <a:moveTo>
                  <a:pt x="66" y="25"/>
                </a:moveTo>
                <a:cubicBezTo>
                  <a:pt x="61" y="20"/>
                  <a:pt x="54" y="16"/>
                  <a:pt x="46" y="16"/>
                </a:cubicBezTo>
                <a:cubicBezTo>
                  <a:pt x="38" y="16"/>
                  <a:pt x="30" y="20"/>
                  <a:pt x="25" y="25"/>
                </a:cubicBezTo>
                <a:cubicBezTo>
                  <a:pt x="20" y="30"/>
                  <a:pt x="16" y="38"/>
                  <a:pt x="16" y="46"/>
                </a:cubicBezTo>
                <a:cubicBezTo>
                  <a:pt x="16" y="54"/>
                  <a:pt x="20" y="61"/>
                  <a:pt x="25" y="67"/>
                </a:cubicBezTo>
                <a:cubicBezTo>
                  <a:pt x="30" y="72"/>
                  <a:pt x="38" y="75"/>
                  <a:pt x="46" y="75"/>
                </a:cubicBezTo>
                <a:cubicBezTo>
                  <a:pt x="54" y="75"/>
                  <a:pt x="61" y="72"/>
                  <a:pt x="66" y="67"/>
                </a:cubicBezTo>
                <a:cubicBezTo>
                  <a:pt x="72" y="61"/>
                  <a:pt x="75" y="54"/>
                  <a:pt x="75" y="46"/>
                </a:cubicBezTo>
                <a:cubicBezTo>
                  <a:pt x="75" y="38"/>
                  <a:pt x="72" y="30"/>
                  <a:pt x="66" y="25"/>
                </a:cubicBez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69" name="图片 52"/>
          <p:cNvSpPr>
            <a:spLocks noEditPoints="1"/>
          </p:cNvSpPr>
          <p:nvPr/>
        </p:nvSpPr>
        <p:spPr bwMode="auto">
          <a:xfrm>
            <a:off x="4427623" y="4407267"/>
            <a:ext cx="229870" cy="209063"/>
          </a:xfrm>
          <a:custGeom>
            <a:avLst/>
            <a:gdLst>
              <a:gd name="T0" fmla="*/ 78 w 98"/>
              <a:gd name="T1" fmla="*/ 37 h 89"/>
              <a:gd name="T2" fmla="*/ 70 w 98"/>
              <a:gd name="T3" fmla="*/ 21 h 89"/>
              <a:gd name="T4" fmla="*/ 49 w 98"/>
              <a:gd name="T5" fmla="*/ 13 h 89"/>
              <a:gd name="T6" fmla="*/ 28 w 98"/>
              <a:gd name="T7" fmla="*/ 21 h 89"/>
              <a:gd name="T8" fmla="*/ 20 w 98"/>
              <a:gd name="T9" fmla="*/ 37 h 89"/>
              <a:gd name="T10" fmla="*/ 29 w 98"/>
              <a:gd name="T11" fmla="*/ 45 h 89"/>
              <a:gd name="T12" fmla="*/ 37 w 98"/>
              <a:gd name="T13" fmla="*/ 68 h 89"/>
              <a:gd name="T14" fmla="*/ 29 w 98"/>
              <a:gd name="T15" fmla="*/ 85 h 89"/>
              <a:gd name="T16" fmla="*/ 18 w 98"/>
              <a:gd name="T17" fmla="*/ 89 h 89"/>
              <a:gd name="T18" fmla="*/ 17 w 98"/>
              <a:gd name="T19" fmla="*/ 88 h 89"/>
              <a:gd name="T20" fmla="*/ 1 w 98"/>
              <a:gd name="T21" fmla="*/ 42 h 89"/>
              <a:gd name="T22" fmla="*/ 1 w 98"/>
              <a:gd name="T23" fmla="*/ 41 h 89"/>
              <a:gd name="T24" fmla="*/ 7 w 98"/>
              <a:gd name="T25" fmla="*/ 38 h 89"/>
              <a:gd name="T26" fmla="*/ 19 w 98"/>
              <a:gd name="T27" fmla="*/ 12 h 89"/>
              <a:gd name="T28" fmla="*/ 49 w 98"/>
              <a:gd name="T29" fmla="*/ 0 h 89"/>
              <a:gd name="T30" fmla="*/ 79 w 98"/>
              <a:gd name="T31" fmla="*/ 12 h 89"/>
              <a:gd name="T32" fmla="*/ 92 w 98"/>
              <a:gd name="T33" fmla="*/ 39 h 89"/>
              <a:gd name="T34" fmla="*/ 97 w 98"/>
              <a:gd name="T35" fmla="*/ 41 h 89"/>
              <a:gd name="T36" fmla="*/ 97 w 98"/>
              <a:gd name="T37" fmla="*/ 42 h 89"/>
              <a:gd name="T38" fmla="*/ 81 w 98"/>
              <a:gd name="T39" fmla="*/ 88 h 89"/>
              <a:gd name="T40" fmla="*/ 80 w 98"/>
              <a:gd name="T41" fmla="*/ 89 h 89"/>
              <a:gd name="T42" fmla="*/ 69 w 98"/>
              <a:gd name="T43" fmla="*/ 85 h 89"/>
              <a:gd name="T44" fmla="*/ 61 w 98"/>
              <a:gd name="T45" fmla="*/ 68 h 89"/>
              <a:gd name="T46" fmla="*/ 69 w 98"/>
              <a:gd name="T47" fmla="*/ 45 h 89"/>
              <a:gd name="T48" fmla="*/ 78 w 98"/>
              <a:gd name="T49" fmla="*/ 37 h 89"/>
              <a:gd name="T50" fmla="*/ 9 w 98"/>
              <a:gd name="T51" fmla="*/ 49 h 89"/>
              <a:gd name="T52" fmla="*/ 19 w 98"/>
              <a:gd name="T53" fmla="*/ 77 h 89"/>
              <a:gd name="T54" fmla="*/ 23 w 98"/>
              <a:gd name="T55" fmla="*/ 75 h 89"/>
              <a:gd name="T56" fmla="*/ 13 w 98"/>
              <a:gd name="T57" fmla="*/ 48 h 89"/>
              <a:gd name="T58" fmla="*/ 9 w 98"/>
              <a:gd name="T59" fmla="*/ 49 h 89"/>
              <a:gd name="T60" fmla="*/ 89 w 98"/>
              <a:gd name="T61" fmla="*/ 49 h 89"/>
              <a:gd name="T62" fmla="*/ 85 w 98"/>
              <a:gd name="T63" fmla="*/ 48 h 89"/>
              <a:gd name="T64" fmla="*/ 75 w 98"/>
              <a:gd name="T65" fmla="*/ 75 h 89"/>
              <a:gd name="T66" fmla="*/ 79 w 98"/>
              <a:gd name="T67" fmla="*/ 77 h 89"/>
              <a:gd name="T68" fmla="*/ 89 w 98"/>
              <a:gd name="T69" fmla="*/ 4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8" h="89">
                <a:moveTo>
                  <a:pt x="78" y="37"/>
                </a:moveTo>
                <a:cubicBezTo>
                  <a:pt x="77" y="31"/>
                  <a:pt x="74" y="26"/>
                  <a:pt x="70" y="21"/>
                </a:cubicBezTo>
                <a:cubicBezTo>
                  <a:pt x="65" y="16"/>
                  <a:pt x="57" y="13"/>
                  <a:pt x="49" y="13"/>
                </a:cubicBezTo>
                <a:cubicBezTo>
                  <a:pt x="41" y="13"/>
                  <a:pt x="34" y="16"/>
                  <a:pt x="28" y="21"/>
                </a:cubicBezTo>
                <a:cubicBezTo>
                  <a:pt x="24" y="26"/>
                  <a:pt x="21" y="31"/>
                  <a:pt x="20" y="37"/>
                </a:cubicBezTo>
                <a:cubicBezTo>
                  <a:pt x="24" y="38"/>
                  <a:pt x="27" y="40"/>
                  <a:pt x="29" y="45"/>
                </a:cubicBezTo>
                <a:cubicBezTo>
                  <a:pt x="37" y="68"/>
                  <a:pt x="37" y="68"/>
                  <a:pt x="37" y="68"/>
                </a:cubicBezTo>
                <a:cubicBezTo>
                  <a:pt x="39" y="75"/>
                  <a:pt x="36" y="82"/>
                  <a:pt x="29" y="85"/>
                </a:cubicBezTo>
                <a:cubicBezTo>
                  <a:pt x="18" y="89"/>
                  <a:pt x="18" y="89"/>
                  <a:pt x="18" y="89"/>
                </a:cubicBezTo>
                <a:cubicBezTo>
                  <a:pt x="17" y="88"/>
                  <a:pt x="17" y="88"/>
                  <a:pt x="17" y="88"/>
                </a:cubicBezTo>
                <a:cubicBezTo>
                  <a:pt x="4" y="75"/>
                  <a:pt x="0" y="59"/>
                  <a:pt x="1" y="42"/>
                </a:cubicBezTo>
                <a:cubicBezTo>
                  <a:pt x="1" y="41"/>
                  <a:pt x="1" y="41"/>
                  <a:pt x="1" y="41"/>
                </a:cubicBezTo>
                <a:cubicBezTo>
                  <a:pt x="3" y="40"/>
                  <a:pt x="5" y="39"/>
                  <a:pt x="7" y="38"/>
                </a:cubicBezTo>
                <a:cubicBezTo>
                  <a:pt x="8" y="28"/>
                  <a:pt x="12" y="19"/>
                  <a:pt x="19" y="12"/>
                </a:cubicBezTo>
                <a:cubicBezTo>
                  <a:pt x="27" y="4"/>
                  <a:pt x="38" y="0"/>
                  <a:pt x="49" y="0"/>
                </a:cubicBezTo>
                <a:cubicBezTo>
                  <a:pt x="61" y="0"/>
                  <a:pt x="71" y="4"/>
                  <a:pt x="79" y="12"/>
                </a:cubicBezTo>
                <a:cubicBezTo>
                  <a:pt x="86" y="19"/>
                  <a:pt x="91" y="29"/>
                  <a:pt x="92" y="39"/>
                </a:cubicBezTo>
                <a:cubicBezTo>
                  <a:pt x="94" y="39"/>
                  <a:pt x="95" y="40"/>
                  <a:pt x="97" y="41"/>
                </a:cubicBezTo>
                <a:cubicBezTo>
                  <a:pt x="97" y="42"/>
                  <a:pt x="97" y="42"/>
                  <a:pt x="97" y="42"/>
                </a:cubicBezTo>
                <a:cubicBezTo>
                  <a:pt x="98" y="59"/>
                  <a:pt x="94" y="75"/>
                  <a:pt x="81" y="88"/>
                </a:cubicBezTo>
                <a:cubicBezTo>
                  <a:pt x="80" y="89"/>
                  <a:pt x="80" y="89"/>
                  <a:pt x="80" y="89"/>
                </a:cubicBezTo>
                <a:cubicBezTo>
                  <a:pt x="69" y="85"/>
                  <a:pt x="69" y="85"/>
                  <a:pt x="69" y="85"/>
                </a:cubicBezTo>
                <a:cubicBezTo>
                  <a:pt x="62" y="82"/>
                  <a:pt x="58" y="75"/>
                  <a:pt x="61" y="68"/>
                </a:cubicBezTo>
                <a:cubicBezTo>
                  <a:pt x="69" y="45"/>
                  <a:pt x="69" y="45"/>
                  <a:pt x="69" y="45"/>
                </a:cubicBezTo>
                <a:cubicBezTo>
                  <a:pt x="71" y="40"/>
                  <a:pt x="74" y="38"/>
                  <a:pt x="78" y="37"/>
                </a:cubicBezTo>
                <a:close/>
                <a:moveTo>
                  <a:pt x="9" y="49"/>
                </a:moveTo>
                <a:cubicBezTo>
                  <a:pt x="9" y="60"/>
                  <a:pt x="12" y="70"/>
                  <a:pt x="19" y="77"/>
                </a:cubicBezTo>
                <a:cubicBezTo>
                  <a:pt x="20" y="76"/>
                  <a:pt x="21" y="76"/>
                  <a:pt x="23" y="75"/>
                </a:cubicBezTo>
                <a:cubicBezTo>
                  <a:pt x="20" y="66"/>
                  <a:pt x="16" y="57"/>
                  <a:pt x="13" y="48"/>
                </a:cubicBezTo>
                <a:cubicBezTo>
                  <a:pt x="12" y="49"/>
                  <a:pt x="10" y="49"/>
                  <a:pt x="9" y="49"/>
                </a:cubicBezTo>
                <a:close/>
                <a:moveTo>
                  <a:pt x="89" y="49"/>
                </a:moveTo>
                <a:cubicBezTo>
                  <a:pt x="88" y="49"/>
                  <a:pt x="86" y="49"/>
                  <a:pt x="85" y="48"/>
                </a:cubicBezTo>
                <a:cubicBezTo>
                  <a:pt x="81" y="57"/>
                  <a:pt x="78" y="66"/>
                  <a:pt x="75" y="75"/>
                </a:cubicBezTo>
                <a:cubicBezTo>
                  <a:pt x="77" y="76"/>
                  <a:pt x="78" y="76"/>
                  <a:pt x="79" y="77"/>
                </a:cubicBezTo>
                <a:cubicBezTo>
                  <a:pt x="86" y="70"/>
                  <a:pt x="89" y="60"/>
                  <a:pt x="89" y="49"/>
                </a:cubicBez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70" name="图片 53"/>
          <p:cNvSpPr>
            <a:spLocks noEditPoints="1"/>
          </p:cNvSpPr>
          <p:nvPr/>
        </p:nvSpPr>
        <p:spPr bwMode="auto">
          <a:xfrm>
            <a:off x="4884391" y="4431047"/>
            <a:ext cx="197173" cy="170422"/>
          </a:xfrm>
          <a:custGeom>
            <a:avLst/>
            <a:gdLst>
              <a:gd name="T0" fmla="*/ 18 w 84"/>
              <a:gd name="T1" fmla="*/ 0 h 73"/>
              <a:gd name="T2" fmla="*/ 26 w 84"/>
              <a:gd name="T3" fmla="*/ 7 h 73"/>
              <a:gd name="T4" fmla="*/ 10 w 84"/>
              <a:gd name="T5" fmla="*/ 7 h 73"/>
              <a:gd name="T6" fmla="*/ 18 w 84"/>
              <a:gd name="T7" fmla="*/ 0 h 73"/>
              <a:gd name="T8" fmla="*/ 49 w 84"/>
              <a:gd name="T9" fmla="*/ 15 h 73"/>
              <a:gd name="T10" fmla="*/ 67 w 84"/>
              <a:gd name="T11" fmla="*/ 22 h 73"/>
              <a:gd name="T12" fmla="*/ 75 w 84"/>
              <a:gd name="T13" fmla="*/ 41 h 73"/>
              <a:gd name="T14" fmla="*/ 67 w 84"/>
              <a:gd name="T15" fmla="*/ 60 h 73"/>
              <a:gd name="T16" fmla="*/ 49 w 84"/>
              <a:gd name="T17" fmla="*/ 67 h 73"/>
              <a:gd name="T18" fmla="*/ 30 w 84"/>
              <a:gd name="T19" fmla="*/ 60 h 73"/>
              <a:gd name="T20" fmla="*/ 22 w 84"/>
              <a:gd name="T21" fmla="*/ 41 h 73"/>
              <a:gd name="T22" fmla="*/ 30 w 84"/>
              <a:gd name="T23" fmla="*/ 22 h 73"/>
              <a:gd name="T24" fmla="*/ 49 w 84"/>
              <a:gd name="T25" fmla="*/ 15 h 73"/>
              <a:gd name="T26" fmla="*/ 45 w 84"/>
              <a:gd name="T27" fmla="*/ 28 h 73"/>
              <a:gd name="T28" fmla="*/ 35 w 84"/>
              <a:gd name="T29" fmla="*/ 33 h 73"/>
              <a:gd name="T30" fmla="*/ 36 w 84"/>
              <a:gd name="T31" fmla="*/ 44 h 73"/>
              <a:gd name="T32" fmla="*/ 44 w 84"/>
              <a:gd name="T33" fmla="*/ 38 h 73"/>
              <a:gd name="T34" fmla="*/ 45 w 84"/>
              <a:gd name="T35" fmla="*/ 28 h 73"/>
              <a:gd name="T36" fmla="*/ 62 w 84"/>
              <a:gd name="T37" fmla="*/ 28 h 73"/>
              <a:gd name="T38" fmla="*/ 49 w 84"/>
              <a:gd name="T39" fmla="*/ 23 h 73"/>
              <a:gd name="T40" fmla="*/ 36 w 84"/>
              <a:gd name="T41" fmla="*/ 28 h 73"/>
              <a:gd name="T42" fmla="*/ 31 w 84"/>
              <a:gd name="T43" fmla="*/ 41 h 73"/>
              <a:gd name="T44" fmla="*/ 36 w 84"/>
              <a:gd name="T45" fmla="*/ 54 h 73"/>
              <a:gd name="T46" fmla="*/ 49 w 84"/>
              <a:gd name="T47" fmla="*/ 59 h 73"/>
              <a:gd name="T48" fmla="*/ 62 w 84"/>
              <a:gd name="T49" fmla="*/ 54 h 73"/>
              <a:gd name="T50" fmla="*/ 67 w 84"/>
              <a:gd name="T51" fmla="*/ 41 h 73"/>
              <a:gd name="T52" fmla="*/ 62 w 84"/>
              <a:gd name="T53" fmla="*/ 28 h 73"/>
              <a:gd name="T54" fmla="*/ 35 w 84"/>
              <a:gd name="T55" fmla="*/ 0 h 73"/>
              <a:gd name="T56" fmla="*/ 29 w 84"/>
              <a:gd name="T57" fmla="*/ 11 h 73"/>
              <a:gd name="T58" fmla="*/ 9 w 84"/>
              <a:gd name="T59" fmla="*/ 11 h 73"/>
              <a:gd name="T60" fmla="*/ 0 w 84"/>
              <a:gd name="T61" fmla="*/ 21 h 73"/>
              <a:gd name="T62" fmla="*/ 0 w 84"/>
              <a:gd name="T63" fmla="*/ 63 h 73"/>
              <a:gd name="T64" fmla="*/ 9 w 84"/>
              <a:gd name="T65" fmla="*/ 73 h 73"/>
              <a:gd name="T66" fmla="*/ 74 w 84"/>
              <a:gd name="T67" fmla="*/ 73 h 73"/>
              <a:gd name="T68" fmla="*/ 84 w 84"/>
              <a:gd name="T69" fmla="*/ 63 h 73"/>
              <a:gd name="T70" fmla="*/ 84 w 84"/>
              <a:gd name="T71" fmla="*/ 21 h 73"/>
              <a:gd name="T72" fmla="*/ 74 w 84"/>
              <a:gd name="T73" fmla="*/ 11 h 73"/>
              <a:gd name="T74" fmla="*/ 71 w 84"/>
              <a:gd name="T75" fmla="*/ 11 h 73"/>
              <a:gd name="T76" fmla="*/ 64 w 84"/>
              <a:gd name="T77" fmla="*/ 0 h 73"/>
              <a:gd name="T78" fmla="*/ 35 w 84"/>
              <a:gd name="T79"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4" h="73">
                <a:moveTo>
                  <a:pt x="18" y="0"/>
                </a:moveTo>
                <a:cubicBezTo>
                  <a:pt x="22" y="0"/>
                  <a:pt x="25" y="3"/>
                  <a:pt x="26" y="7"/>
                </a:cubicBezTo>
                <a:cubicBezTo>
                  <a:pt x="10" y="7"/>
                  <a:pt x="10" y="7"/>
                  <a:pt x="10" y="7"/>
                </a:cubicBezTo>
                <a:cubicBezTo>
                  <a:pt x="10" y="3"/>
                  <a:pt x="14" y="0"/>
                  <a:pt x="18" y="0"/>
                </a:cubicBezTo>
                <a:close/>
                <a:moveTo>
                  <a:pt x="49" y="15"/>
                </a:moveTo>
                <a:cubicBezTo>
                  <a:pt x="56" y="15"/>
                  <a:pt x="63" y="18"/>
                  <a:pt x="67" y="22"/>
                </a:cubicBezTo>
                <a:cubicBezTo>
                  <a:pt x="72" y="27"/>
                  <a:pt x="75" y="34"/>
                  <a:pt x="75" y="41"/>
                </a:cubicBezTo>
                <a:cubicBezTo>
                  <a:pt x="75" y="48"/>
                  <a:pt x="72" y="55"/>
                  <a:pt x="67" y="60"/>
                </a:cubicBezTo>
                <a:cubicBezTo>
                  <a:pt x="63" y="64"/>
                  <a:pt x="56" y="67"/>
                  <a:pt x="49" y="67"/>
                </a:cubicBezTo>
                <a:cubicBezTo>
                  <a:pt x="41" y="67"/>
                  <a:pt x="35" y="64"/>
                  <a:pt x="30" y="60"/>
                </a:cubicBezTo>
                <a:cubicBezTo>
                  <a:pt x="25" y="55"/>
                  <a:pt x="22" y="48"/>
                  <a:pt x="22" y="41"/>
                </a:cubicBezTo>
                <a:cubicBezTo>
                  <a:pt x="22" y="34"/>
                  <a:pt x="25" y="27"/>
                  <a:pt x="30" y="22"/>
                </a:cubicBezTo>
                <a:cubicBezTo>
                  <a:pt x="35" y="18"/>
                  <a:pt x="41" y="15"/>
                  <a:pt x="49" y="15"/>
                </a:cubicBezTo>
                <a:close/>
                <a:moveTo>
                  <a:pt x="45" y="28"/>
                </a:moveTo>
                <a:cubicBezTo>
                  <a:pt x="42" y="26"/>
                  <a:pt x="37" y="28"/>
                  <a:pt x="35" y="33"/>
                </a:cubicBezTo>
                <a:cubicBezTo>
                  <a:pt x="32" y="37"/>
                  <a:pt x="33" y="42"/>
                  <a:pt x="36" y="44"/>
                </a:cubicBezTo>
                <a:cubicBezTo>
                  <a:pt x="40" y="46"/>
                  <a:pt x="41" y="42"/>
                  <a:pt x="44" y="38"/>
                </a:cubicBezTo>
                <a:cubicBezTo>
                  <a:pt x="46" y="33"/>
                  <a:pt x="49" y="30"/>
                  <a:pt x="45" y="28"/>
                </a:cubicBezTo>
                <a:close/>
                <a:moveTo>
                  <a:pt x="62" y="28"/>
                </a:moveTo>
                <a:cubicBezTo>
                  <a:pt x="58" y="25"/>
                  <a:pt x="54" y="23"/>
                  <a:pt x="49" y="23"/>
                </a:cubicBezTo>
                <a:cubicBezTo>
                  <a:pt x="44" y="23"/>
                  <a:pt x="39" y="25"/>
                  <a:pt x="36" y="28"/>
                </a:cubicBezTo>
                <a:cubicBezTo>
                  <a:pt x="33" y="31"/>
                  <a:pt x="31" y="36"/>
                  <a:pt x="31" y="41"/>
                </a:cubicBezTo>
                <a:cubicBezTo>
                  <a:pt x="31" y="46"/>
                  <a:pt x="33" y="50"/>
                  <a:pt x="36" y="54"/>
                </a:cubicBezTo>
                <a:cubicBezTo>
                  <a:pt x="39" y="57"/>
                  <a:pt x="44" y="59"/>
                  <a:pt x="49" y="59"/>
                </a:cubicBezTo>
                <a:cubicBezTo>
                  <a:pt x="54" y="59"/>
                  <a:pt x="58" y="57"/>
                  <a:pt x="62" y="54"/>
                </a:cubicBezTo>
                <a:cubicBezTo>
                  <a:pt x="65" y="50"/>
                  <a:pt x="67" y="46"/>
                  <a:pt x="67" y="41"/>
                </a:cubicBezTo>
                <a:cubicBezTo>
                  <a:pt x="67" y="36"/>
                  <a:pt x="65" y="31"/>
                  <a:pt x="62" y="28"/>
                </a:cubicBezTo>
                <a:close/>
                <a:moveTo>
                  <a:pt x="35" y="0"/>
                </a:moveTo>
                <a:cubicBezTo>
                  <a:pt x="29" y="11"/>
                  <a:pt x="29" y="11"/>
                  <a:pt x="29" y="11"/>
                </a:cubicBezTo>
                <a:cubicBezTo>
                  <a:pt x="9" y="11"/>
                  <a:pt x="9" y="11"/>
                  <a:pt x="9" y="11"/>
                </a:cubicBezTo>
                <a:cubicBezTo>
                  <a:pt x="4" y="11"/>
                  <a:pt x="0" y="15"/>
                  <a:pt x="0" y="21"/>
                </a:cubicBezTo>
                <a:cubicBezTo>
                  <a:pt x="0" y="63"/>
                  <a:pt x="0" y="63"/>
                  <a:pt x="0" y="63"/>
                </a:cubicBezTo>
                <a:cubicBezTo>
                  <a:pt x="0" y="69"/>
                  <a:pt x="4" y="73"/>
                  <a:pt x="9" y="73"/>
                </a:cubicBezTo>
                <a:cubicBezTo>
                  <a:pt x="74" y="73"/>
                  <a:pt x="74" y="73"/>
                  <a:pt x="74" y="73"/>
                </a:cubicBezTo>
                <a:cubicBezTo>
                  <a:pt x="79" y="73"/>
                  <a:pt x="84" y="69"/>
                  <a:pt x="84" y="63"/>
                </a:cubicBezTo>
                <a:cubicBezTo>
                  <a:pt x="84" y="21"/>
                  <a:pt x="84" y="21"/>
                  <a:pt x="84" y="21"/>
                </a:cubicBezTo>
                <a:cubicBezTo>
                  <a:pt x="84" y="15"/>
                  <a:pt x="79" y="11"/>
                  <a:pt x="74" y="11"/>
                </a:cubicBezTo>
                <a:cubicBezTo>
                  <a:pt x="71" y="11"/>
                  <a:pt x="71" y="11"/>
                  <a:pt x="71" y="11"/>
                </a:cubicBezTo>
                <a:cubicBezTo>
                  <a:pt x="64" y="0"/>
                  <a:pt x="64" y="0"/>
                  <a:pt x="64" y="0"/>
                </a:cubicBezTo>
                <a:lnTo>
                  <a:pt x="35" y="0"/>
                </a:ln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71" name="图片 54"/>
          <p:cNvSpPr>
            <a:spLocks noEditPoints="1"/>
          </p:cNvSpPr>
          <p:nvPr/>
        </p:nvSpPr>
        <p:spPr bwMode="auto">
          <a:xfrm>
            <a:off x="5311432" y="4417176"/>
            <a:ext cx="199155" cy="196183"/>
          </a:xfrm>
          <a:custGeom>
            <a:avLst/>
            <a:gdLst>
              <a:gd name="T0" fmla="*/ 43 w 85"/>
              <a:gd name="T1" fmla="*/ 0 h 84"/>
              <a:gd name="T2" fmla="*/ 73 w 85"/>
              <a:gd name="T3" fmla="*/ 12 h 84"/>
              <a:gd name="T4" fmla="*/ 85 w 85"/>
              <a:gd name="T5" fmla="*/ 42 h 84"/>
              <a:gd name="T6" fmla="*/ 73 w 85"/>
              <a:gd name="T7" fmla="*/ 72 h 84"/>
              <a:gd name="T8" fmla="*/ 43 w 85"/>
              <a:gd name="T9" fmla="*/ 84 h 84"/>
              <a:gd name="T10" fmla="*/ 13 w 85"/>
              <a:gd name="T11" fmla="*/ 72 h 84"/>
              <a:gd name="T12" fmla="*/ 0 w 85"/>
              <a:gd name="T13" fmla="*/ 42 h 84"/>
              <a:gd name="T14" fmla="*/ 13 w 85"/>
              <a:gd name="T15" fmla="*/ 12 h 84"/>
              <a:gd name="T16" fmla="*/ 43 w 85"/>
              <a:gd name="T17" fmla="*/ 0 h 84"/>
              <a:gd name="T18" fmla="*/ 62 w 85"/>
              <a:gd name="T19" fmla="*/ 23 h 84"/>
              <a:gd name="T20" fmla="*/ 43 w 85"/>
              <a:gd name="T21" fmla="*/ 15 h 84"/>
              <a:gd name="T22" fmla="*/ 24 w 85"/>
              <a:gd name="T23" fmla="*/ 23 h 84"/>
              <a:gd name="T24" fmla="*/ 16 w 85"/>
              <a:gd name="T25" fmla="*/ 42 h 84"/>
              <a:gd name="T26" fmla="*/ 24 w 85"/>
              <a:gd name="T27" fmla="*/ 61 h 84"/>
              <a:gd name="T28" fmla="*/ 43 w 85"/>
              <a:gd name="T29" fmla="*/ 69 h 84"/>
              <a:gd name="T30" fmla="*/ 62 w 85"/>
              <a:gd name="T31" fmla="*/ 61 h 84"/>
              <a:gd name="T32" fmla="*/ 69 w 85"/>
              <a:gd name="T33" fmla="*/ 42 h 84"/>
              <a:gd name="T34" fmla="*/ 62 w 85"/>
              <a:gd name="T35" fmla="*/ 23 h 84"/>
              <a:gd name="T36" fmla="*/ 35 w 85"/>
              <a:gd name="T37" fmla="*/ 23 h 84"/>
              <a:gd name="T38" fmla="*/ 22 w 85"/>
              <a:gd name="T39" fmla="*/ 36 h 84"/>
              <a:gd name="T40" fmla="*/ 44 w 85"/>
              <a:gd name="T41" fmla="*/ 31 h 84"/>
              <a:gd name="T42" fmla="*/ 35 w 85"/>
              <a:gd name="T43" fmla="*/ 23 h 84"/>
              <a:gd name="T44" fmla="*/ 22 w 85"/>
              <a:gd name="T45" fmla="*/ 39 h 84"/>
              <a:gd name="T46" fmla="*/ 28 w 85"/>
              <a:gd name="T47" fmla="*/ 57 h 84"/>
              <a:gd name="T48" fmla="*/ 34 w 85"/>
              <a:gd name="T49" fmla="*/ 36 h 84"/>
              <a:gd name="T50" fmla="*/ 22 w 85"/>
              <a:gd name="T51" fmla="*/ 39 h 84"/>
              <a:gd name="T52" fmla="*/ 30 w 85"/>
              <a:gd name="T53" fmla="*/ 59 h 84"/>
              <a:gd name="T54" fmla="*/ 48 w 85"/>
              <a:gd name="T55" fmla="*/ 63 h 84"/>
              <a:gd name="T56" fmla="*/ 34 w 85"/>
              <a:gd name="T57" fmla="*/ 47 h 84"/>
              <a:gd name="T58" fmla="*/ 30 w 85"/>
              <a:gd name="T59" fmla="*/ 59 h 84"/>
              <a:gd name="T60" fmla="*/ 51 w 85"/>
              <a:gd name="T61" fmla="*/ 61 h 84"/>
              <a:gd name="T62" fmla="*/ 63 w 85"/>
              <a:gd name="T63" fmla="*/ 48 h 84"/>
              <a:gd name="T64" fmla="*/ 42 w 85"/>
              <a:gd name="T65" fmla="*/ 53 h 84"/>
              <a:gd name="T66" fmla="*/ 51 w 85"/>
              <a:gd name="T67" fmla="*/ 61 h 84"/>
              <a:gd name="T68" fmla="*/ 64 w 85"/>
              <a:gd name="T69" fmla="*/ 45 h 84"/>
              <a:gd name="T70" fmla="*/ 58 w 85"/>
              <a:gd name="T71" fmla="*/ 27 h 84"/>
              <a:gd name="T72" fmla="*/ 52 w 85"/>
              <a:gd name="T73" fmla="*/ 48 h 84"/>
              <a:gd name="T74" fmla="*/ 64 w 85"/>
              <a:gd name="T75" fmla="*/ 45 h 84"/>
              <a:gd name="T76" fmla="*/ 55 w 85"/>
              <a:gd name="T77" fmla="*/ 25 h 84"/>
              <a:gd name="T78" fmla="*/ 38 w 85"/>
              <a:gd name="T79" fmla="*/ 22 h 84"/>
              <a:gd name="T80" fmla="*/ 53 w 85"/>
              <a:gd name="T81" fmla="*/ 36 h 84"/>
              <a:gd name="T82" fmla="*/ 55 w 85"/>
              <a:gd name="T83" fmla="*/ 25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5" h="84">
                <a:moveTo>
                  <a:pt x="43" y="0"/>
                </a:moveTo>
                <a:cubicBezTo>
                  <a:pt x="54" y="0"/>
                  <a:pt x="65" y="4"/>
                  <a:pt x="73" y="12"/>
                </a:cubicBezTo>
                <a:cubicBezTo>
                  <a:pt x="80" y="20"/>
                  <a:pt x="85" y="30"/>
                  <a:pt x="85" y="42"/>
                </a:cubicBezTo>
                <a:cubicBezTo>
                  <a:pt x="85" y="54"/>
                  <a:pt x="80" y="64"/>
                  <a:pt x="73" y="72"/>
                </a:cubicBezTo>
                <a:cubicBezTo>
                  <a:pt x="65" y="79"/>
                  <a:pt x="54" y="84"/>
                  <a:pt x="43" y="84"/>
                </a:cubicBezTo>
                <a:cubicBezTo>
                  <a:pt x="31" y="84"/>
                  <a:pt x="20" y="79"/>
                  <a:pt x="13" y="72"/>
                </a:cubicBezTo>
                <a:cubicBezTo>
                  <a:pt x="5" y="64"/>
                  <a:pt x="0" y="54"/>
                  <a:pt x="0" y="42"/>
                </a:cubicBezTo>
                <a:cubicBezTo>
                  <a:pt x="0" y="30"/>
                  <a:pt x="5" y="20"/>
                  <a:pt x="13" y="12"/>
                </a:cubicBezTo>
                <a:cubicBezTo>
                  <a:pt x="20" y="4"/>
                  <a:pt x="31" y="0"/>
                  <a:pt x="43" y="0"/>
                </a:cubicBezTo>
                <a:close/>
                <a:moveTo>
                  <a:pt x="62" y="23"/>
                </a:moveTo>
                <a:cubicBezTo>
                  <a:pt x="57" y="18"/>
                  <a:pt x="50" y="15"/>
                  <a:pt x="43" y="15"/>
                </a:cubicBezTo>
                <a:cubicBezTo>
                  <a:pt x="35" y="15"/>
                  <a:pt x="29" y="18"/>
                  <a:pt x="24" y="23"/>
                </a:cubicBezTo>
                <a:cubicBezTo>
                  <a:pt x="19" y="28"/>
                  <a:pt x="16" y="35"/>
                  <a:pt x="16" y="42"/>
                </a:cubicBezTo>
                <a:cubicBezTo>
                  <a:pt x="16" y="49"/>
                  <a:pt x="19" y="56"/>
                  <a:pt x="24" y="61"/>
                </a:cubicBezTo>
                <a:cubicBezTo>
                  <a:pt x="29" y="66"/>
                  <a:pt x="35" y="69"/>
                  <a:pt x="43" y="69"/>
                </a:cubicBezTo>
                <a:cubicBezTo>
                  <a:pt x="50" y="69"/>
                  <a:pt x="57" y="66"/>
                  <a:pt x="62" y="61"/>
                </a:cubicBezTo>
                <a:cubicBezTo>
                  <a:pt x="66" y="56"/>
                  <a:pt x="69" y="49"/>
                  <a:pt x="69" y="42"/>
                </a:cubicBezTo>
                <a:cubicBezTo>
                  <a:pt x="69" y="35"/>
                  <a:pt x="66" y="28"/>
                  <a:pt x="62" y="23"/>
                </a:cubicBezTo>
                <a:close/>
                <a:moveTo>
                  <a:pt x="35" y="23"/>
                </a:moveTo>
                <a:cubicBezTo>
                  <a:pt x="27" y="26"/>
                  <a:pt x="24" y="31"/>
                  <a:pt x="22" y="36"/>
                </a:cubicBezTo>
                <a:cubicBezTo>
                  <a:pt x="44" y="31"/>
                  <a:pt x="44" y="31"/>
                  <a:pt x="44" y="31"/>
                </a:cubicBezTo>
                <a:cubicBezTo>
                  <a:pt x="35" y="23"/>
                  <a:pt x="35" y="23"/>
                  <a:pt x="35" y="23"/>
                </a:cubicBezTo>
                <a:close/>
                <a:moveTo>
                  <a:pt x="22" y="39"/>
                </a:moveTo>
                <a:cubicBezTo>
                  <a:pt x="21" y="47"/>
                  <a:pt x="24" y="53"/>
                  <a:pt x="28" y="57"/>
                </a:cubicBezTo>
                <a:cubicBezTo>
                  <a:pt x="34" y="36"/>
                  <a:pt x="34" y="36"/>
                  <a:pt x="34" y="36"/>
                </a:cubicBezTo>
                <a:cubicBezTo>
                  <a:pt x="22" y="39"/>
                  <a:pt x="22" y="39"/>
                  <a:pt x="22" y="39"/>
                </a:cubicBezTo>
                <a:close/>
                <a:moveTo>
                  <a:pt x="30" y="59"/>
                </a:moveTo>
                <a:cubicBezTo>
                  <a:pt x="36" y="63"/>
                  <a:pt x="42" y="64"/>
                  <a:pt x="48" y="63"/>
                </a:cubicBezTo>
                <a:cubicBezTo>
                  <a:pt x="34" y="47"/>
                  <a:pt x="34" y="47"/>
                  <a:pt x="34" y="47"/>
                </a:cubicBezTo>
                <a:cubicBezTo>
                  <a:pt x="30" y="59"/>
                  <a:pt x="30" y="59"/>
                  <a:pt x="30" y="59"/>
                </a:cubicBezTo>
                <a:close/>
                <a:moveTo>
                  <a:pt x="51" y="61"/>
                </a:moveTo>
                <a:cubicBezTo>
                  <a:pt x="58" y="58"/>
                  <a:pt x="61" y="53"/>
                  <a:pt x="63" y="48"/>
                </a:cubicBezTo>
                <a:cubicBezTo>
                  <a:pt x="42" y="53"/>
                  <a:pt x="42" y="53"/>
                  <a:pt x="42" y="53"/>
                </a:cubicBezTo>
                <a:cubicBezTo>
                  <a:pt x="51" y="61"/>
                  <a:pt x="51" y="61"/>
                  <a:pt x="51" y="61"/>
                </a:cubicBezTo>
                <a:close/>
                <a:moveTo>
                  <a:pt x="64" y="45"/>
                </a:moveTo>
                <a:cubicBezTo>
                  <a:pt x="64" y="37"/>
                  <a:pt x="62" y="32"/>
                  <a:pt x="58" y="27"/>
                </a:cubicBezTo>
                <a:cubicBezTo>
                  <a:pt x="52" y="48"/>
                  <a:pt x="52" y="48"/>
                  <a:pt x="52" y="48"/>
                </a:cubicBezTo>
                <a:cubicBezTo>
                  <a:pt x="64" y="45"/>
                  <a:pt x="64" y="45"/>
                  <a:pt x="64" y="45"/>
                </a:cubicBezTo>
                <a:close/>
                <a:moveTo>
                  <a:pt x="55" y="25"/>
                </a:moveTo>
                <a:cubicBezTo>
                  <a:pt x="49" y="21"/>
                  <a:pt x="43" y="20"/>
                  <a:pt x="38" y="22"/>
                </a:cubicBezTo>
                <a:cubicBezTo>
                  <a:pt x="53" y="36"/>
                  <a:pt x="53" y="36"/>
                  <a:pt x="53" y="36"/>
                </a:cubicBezTo>
                <a:lnTo>
                  <a:pt x="55" y="25"/>
                </a:ln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72" name="图片 55"/>
          <p:cNvSpPr>
            <a:spLocks noEditPoints="1"/>
          </p:cNvSpPr>
          <p:nvPr/>
        </p:nvSpPr>
        <p:spPr bwMode="auto">
          <a:xfrm>
            <a:off x="5740459" y="4381506"/>
            <a:ext cx="213027" cy="217980"/>
          </a:xfrm>
          <a:custGeom>
            <a:avLst/>
            <a:gdLst>
              <a:gd name="T0" fmla="*/ 80 w 91"/>
              <a:gd name="T1" fmla="*/ 44 h 93"/>
              <a:gd name="T2" fmla="*/ 87 w 91"/>
              <a:gd name="T3" fmla="*/ 37 h 93"/>
              <a:gd name="T4" fmla="*/ 87 w 91"/>
              <a:gd name="T5" fmla="*/ 23 h 93"/>
              <a:gd name="T6" fmla="*/ 68 w 91"/>
              <a:gd name="T7" fmla="*/ 4 h 93"/>
              <a:gd name="T8" fmla="*/ 54 w 91"/>
              <a:gd name="T9" fmla="*/ 4 h 93"/>
              <a:gd name="T10" fmla="*/ 47 w 91"/>
              <a:gd name="T11" fmla="*/ 11 h 93"/>
              <a:gd name="T12" fmla="*/ 80 w 91"/>
              <a:gd name="T13" fmla="*/ 44 h 93"/>
              <a:gd name="T14" fmla="*/ 52 w 91"/>
              <a:gd name="T15" fmla="*/ 23 h 93"/>
              <a:gd name="T16" fmla="*/ 68 w 91"/>
              <a:gd name="T17" fmla="*/ 39 h 93"/>
              <a:gd name="T18" fmla="*/ 77 w 91"/>
              <a:gd name="T19" fmla="*/ 48 h 93"/>
              <a:gd name="T20" fmla="*/ 43 w 91"/>
              <a:gd name="T21" fmla="*/ 81 h 93"/>
              <a:gd name="T22" fmla="*/ 34 w 91"/>
              <a:gd name="T23" fmla="*/ 73 h 93"/>
              <a:gd name="T24" fmla="*/ 19 w 91"/>
              <a:gd name="T25" fmla="*/ 59 h 93"/>
              <a:gd name="T26" fmla="*/ 41 w 91"/>
              <a:gd name="T27" fmla="*/ 37 h 93"/>
              <a:gd name="T28" fmla="*/ 39 w 91"/>
              <a:gd name="T29" fmla="*/ 34 h 93"/>
              <a:gd name="T30" fmla="*/ 16 w 91"/>
              <a:gd name="T31" fmla="*/ 57 h 93"/>
              <a:gd name="T32" fmla="*/ 10 w 91"/>
              <a:gd name="T33" fmla="*/ 48 h 93"/>
              <a:gd name="T34" fmla="*/ 43 w 91"/>
              <a:gd name="T35" fmla="*/ 14 h 93"/>
              <a:gd name="T36" fmla="*/ 52 w 91"/>
              <a:gd name="T37" fmla="*/ 23 h 93"/>
              <a:gd name="T38" fmla="*/ 4 w 91"/>
              <a:gd name="T39" fmla="*/ 69 h 93"/>
              <a:gd name="T40" fmla="*/ 0 w 91"/>
              <a:gd name="T41" fmla="*/ 86 h 93"/>
              <a:gd name="T42" fmla="*/ 6 w 91"/>
              <a:gd name="T43" fmla="*/ 93 h 93"/>
              <a:gd name="T44" fmla="*/ 24 w 91"/>
              <a:gd name="T45" fmla="*/ 89 h 93"/>
              <a:gd name="T46" fmla="*/ 4 w 91"/>
              <a:gd name="T47" fmla="*/ 69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1" h="93">
                <a:moveTo>
                  <a:pt x="80" y="44"/>
                </a:moveTo>
                <a:cubicBezTo>
                  <a:pt x="87" y="37"/>
                  <a:pt x="87" y="37"/>
                  <a:pt x="87" y="37"/>
                </a:cubicBezTo>
                <a:cubicBezTo>
                  <a:pt x="91" y="33"/>
                  <a:pt x="91" y="27"/>
                  <a:pt x="87" y="23"/>
                </a:cubicBezTo>
                <a:cubicBezTo>
                  <a:pt x="68" y="4"/>
                  <a:pt x="68" y="4"/>
                  <a:pt x="68" y="4"/>
                </a:cubicBezTo>
                <a:cubicBezTo>
                  <a:pt x="64" y="0"/>
                  <a:pt x="58" y="0"/>
                  <a:pt x="54" y="4"/>
                </a:cubicBezTo>
                <a:cubicBezTo>
                  <a:pt x="47" y="11"/>
                  <a:pt x="47" y="11"/>
                  <a:pt x="47" y="11"/>
                </a:cubicBezTo>
                <a:cubicBezTo>
                  <a:pt x="80" y="44"/>
                  <a:pt x="80" y="44"/>
                  <a:pt x="80" y="44"/>
                </a:cubicBezTo>
                <a:close/>
                <a:moveTo>
                  <a:pt x="52" y="23"/>
                </a:moveTo>
                <a:cubicBezTo>
                  <a:pt x="68" y="39"/>
                  <a:pt x="68" y="39"/>
                  <a:pt x="68" y="39"/>
                </a:cubicBezTo>
                <a:cubicBezTo>
                  <a:pt x="77" y="48"/>
                  <a:pt x="77" y="48"/>
                  <a:pt x="77" y="48"/>
                </a:cubicBezTo>
                <a:cubicBezTo>
                  <a:pt x="43" y="81"/>
                  <a:pt x="43" y="81"/>
                  <a:pt x="43" y="81"/>
                </a:cubicBezTo>
                <a:cubicBezTo>
                  <a:pt x="35" y="83"/>
                  <a:pt x="33" y="79"/>
                  <a:pt x="34" y="73"/>
                </a:cubicBezTo>
                <a:cubicBezTo>
                  <a:pt x="26" y="72"/>
                  <a:pt x="20" y="68"/>
                  <a:pt x="19" y="59"/>
                </a:cubicBezTo>
                <a:cubicBezTo>
                  <a:pt x="41" y="37"/>
                  <a:pt x="41" y="37"/>
                  <a:pt x="41" y="37"/>
                </a:cubicBezTo>
                <a:cubicBezTo>
                  <a:pt x="39" y="34"/>
                  <a:pt x="39" y="34"/>
                  <a:pt x="39" y="34"/>
                </a:cubicBezTo>
                <a:cubicBezTo>
                  <a:pt x="16" y="57"/>
                  <a:pt x="16" y="57"/>
                  <a:pt x="16" y="57"/>
                </a:cubicBezTo>
                <a:cubicBezTo>
                  <a:pt x="10" y="58"/>
                  <a:pt x="9" y="54"/>
                  <a:pt x="10" y="48"/>
                </a:cubicBezTo>
                <a:cubicBezTo>
                  <a:pt x="21" y="37"/>
                  <a:pt x="32" y="26"/>
                  <a:pt x="43" y="14"/>
                </a:cubicBezTo>
                <a:cubicBezTo>
                  <a:pt x="52" y="23"/>
                  <a:pt x="52" y="23"/>
                  <a:pt x="52" y="23"/>
                </a:cubicBezTo>
                <a:close/>
                <a:moveTo>
                  <a:pt x="4" y="69"/>
                </a:moveTo>
                <a:cubicBezTo>
                  <a:pt x="0" y="86"/>
                  <a:pt x="0" y="86"/>
                  <a:pt x="0" y="86"/>
                </a:cubicBezTo>
                <a:cubicBezTo>
                  <a:pt x="6" y="93"/>
                  <a:pt x="6" y="93"/>
                  <a:pt x="6" y="93"/>
                </a:cubicBezTo>
                <a:cubicBezTo>
                  <a:pt x="24" y="89"/>
                  <a:pt x="24" y="89"/>
                  <a:pt x="24" y="89"/>
                </a:cubicBezTo>
                <a:lnTo>
                  <a:pt x="4" y="69"/>
                </a:ln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73" name="图片 56"/>
          <p:cNvSpPr>
            <a:spLocks noEditPoints="1"/>
          </p:cNvSpPr>
          <p:nvPr/>
        </p:nvSpPr>
        <p:spPr bwMode="auto">
          <a:xfrm>
            <a:off x="5318368" y="4827375"/>
            <a:ext cx="182311" cy="231852"/>
          </a:xfrm>
          <a:custGeom>
            <a:avLst/>
            <a:gdLst>
              <a:gd name="T0" fmla="*/ 18 w 78"/>
              <a:gd name="T1" fmla="*/ 70 h 99"/>
              <a:gd name="T2" fmla="*/ 23 w 78"/>
              <a:gd name="T3" fmla="*/ 69 h 99"/>
              <a:gd name="T4" fmla="*/ 25 w 78"/>
              <a:gd name="T5" fmla="*/ 73 h 99"/>
              <a:gd name="T6" fmla="*/ 23 w 78"/>
              <a:gd name="T7" fmla="*/ 82 h 99"/>
              <a:gd name="T8" fmla="*/ 17 w 78"/>
              <a:gd name="T9" fmla="*/ 88 h 99"/>
              <a:gd name="T10" fmla="*/ 12 w 78"/>
              <a:gd name="T11" fmla="*/ 89 h 99"/>
              <a:gd name="T12" fmla="*/ 10 w 78"/>
              <a:gd name="T13" fmla="*/ 85 h 99"/>
              <a:gd name="T14" fmla="*/ 12 w 78"/>
              <a:gd name="T15" fmla="*/ 76 h 99"/>
              <a:gd name="T16" fmla="*/ 18 w 78"/>
              <a:gd name="T17" fmla="*/ 70 h 99"/>
              <a:gd name="T18" fmla="*/ 23 w 78"/>
              <a:gd name="T19" fmla="*/ 0 h 99"/>
              <a:gd name="T20" fmla="*/ 16 w 78"/>
              <a:gd name="T21" fmla="*/ 30 h 99"/>
              <a:gd name="T22" fmla="*/ 48 w 78"/>
              <a:gd name="T23" fmla="*/ 85 h 99"/>
              <a:gd name="T24" fmla="*/ 48 w 78"/>
              <a:gd name="T25" fmla="*/ 87 h 99"/>
              <a:gd name="T26" fmla="*/ 49 w 78"/>
              <a:gd name="T27" fmla="*/ 88 h 99"/>
              <a:gd name="T28" fmla="*/ 49 w 78"/>
              <a:gd name="T29" fmla="*/ 88 h 99"/>
              <a:gd name="T30" fmla="*/ 58 w 78"/>
              <a:gd name="T31" fmla="*/ 96 h 99"/>
              <a:gd name="T32" fmla="*/ 71 w 78"/>
              <a:gd name="T33" fmla="*/ 96 h 99"/>
              <a:gd name="T34" fmla="*/ 78 w 78"/>
              <a:gd name="T35" fmla="*/ 85 h 99"/>
              <a:gd name="T36" fmla="*/ 75 w 78"/>
              <a:gd name="T37" fmla="*/ 71 h 99"/>
              <a:gd name="T38" fmla="*/ 65 w 78"/>
              <a:gd name="T39" fmla="*/ 60 h 99"/>
              <a:gd name="T40" fmla="*/ 52 w 78"/>
              <a:gd name="T41" fmla="*/ 60 h 99"/>
              <a:gd name="T42" fmla="*/ 47 w 78"/>
              <a:gd name="T43" fmla="*/ 65 h 99"/>
              <a:gd name="T44" fmla="*/ 42 w 78"/>
              <a:gd name="T45" fmla="*/ 55 h 99"/>
              <a:gd name="T46" fmla="*/ 46 w 78"/>
              <a:gd name="T47" fmla="*/ 44 h 99"/>
              <a:gd name="T48" fmla="*/ 23 w 78"/>
              <a:gd name="T49" fmla="*/ 0 h 99"/>
              <a:gd name="T50" fmla="*/ 37 w 78"/>
              <a:gd name="T51" fmla="*/ 44 h 99"/>
              <a:gd name="T52" fmla="*/ 40 w 78"/>
              <a:gd name="T53" fmla="*/ 48 h 99"/>
              <a:gd name="T54" fmla="*/ 37 w 78"/>
              <a:gd name="T55" fmla="*/ 52 h 99"/>
              <a:gd name="T56" fmla="*/ 33 w 78"/>
              <a:gd name="T57" fmla="*/ 48 h 99"/>
              <a:gd name="T58" fmla="*/ 37 w 78"/>
              <a:gd name="T59" fmla="*/ 44 h 99"/>
              <a:gd name="T60" fmla="*/ 61 w 78"/>
              <a:gd name="T61" fmla="*/ 69 h 99"/>
              <a:gd name="T62" fmla="*/ 67 w 78"/>
              <a:gd name="T63" fmla="*/ 75 h 99"/>
              <a:gd name="T64" fmla="*/ 69 w 78"/>
              <a:gd name="T65" fmla="*/ 84 h 99"/>
              <a:gd name="T66" fmla="*/ 66 w 78"/>
              <a:gd name="T67" fmla="*/ 88 h 99"/>
              <a:gd name="T68" fmla="*/ 62 w 78"/>
              <a:gd name="T69" fmla="*/ 87 h 99"/>
              <a:gd name="T70" fmla="*/ 56 w 78"/>
              <a:gd name="T71" fmla="*/ 81 h 99"/>
              <a:gd name="T72" fmla="*/ 54 w 78"/>
              <a:gd name="T73" fmla="*/ 72 h 99"/>
              <a:gd name="T74" fmla="*/ 56 w 78"/>
              <a:gd name="T75" fmla="*/ 68 h 99"/>
              <a:gd name="T76" fmla="*/ 61 w 78"/>
              <a:gd name="T77" fmla="*/ 69 h 99"/>
              <a:gd name="T78" fmla="*/ 58 w 78"/>
              <a:gd name="T79" fmla="*/ 0 h 99"/>
              <a:gd name="T80" fmla="*/ 66 w 78"/>
              <a:gd name="T81" fmla="*/ 30 h 99"/>
              <a:gd name="T82" fmla="*/ 50 w 78"/>
              <a:gd name="T83" fmla="*/ 57 h 99"/>
              <a:gd name="T84" fmla="*/ 50 w 78"/>
              <a:gd name="T85" fmla="*/ 57 h 99"/>
              <a:gd name="T86" fmla="*/ 49 w 78"/>
              <a:gd name="T87" fmla="*/ 55 h 99"/>
              <a:gd name="T88" fmla="*/ 52 w 78"/>
              <a:gd name="T89" fmla="*/ 45 h 99"/>
              <a:gd name="T90" fmla="*/ 53 w 78"/>
              <a:gd name="T91" fmla="*/ 44 h 99"/>
              <a:gd name="T92" fmla="*/ 52 w 78"/>
              <a:gd name="T93" fmla="*/ 42 h 99"/>
              <a:gd name="T94" fmla="*/ 44 w 78"/>
              <a:gd name="T95" fmla="*/ 26 h 99"/>
              <a:gd name="T96" fmla="*/ 58 w 78"/>
              <a:gd name="T97" fmla="*/ 0 h 99"/>
              <a:gd name="T98" fmla="*/ 27 w 78"/>
              <a:gd name="T99" fmla="*/ 61 h 99"/>
              <a:gd name="T100" fmla="*/ 27 w 78"/>
              <a:gd name="T101" fmla="*/ 61 h 99"/>
              <a:gd name="T102" fmla="*/ 14 w 78"/>
              <a:gd name="T103" fmla="*/ 61 h 99"/>
              <a:gd name="T104" fmla="*/ 4 w 78"/>
              <a:gd name="T105" fmla="*/ 72 h 99"/>
              <a:gd name="T106" fmla="*/ 1 w 78"/>
              <a:gd name="T107" fmla="*/ 86 h 99"/>
              <a:gd name="T108" fmla="*/ 8 w 78"/>
              <a:gd name="T109" fmla="*/ 97 h 99"/>
              <a:gd name="T110" fmla="*/ 21 w 78"/>
              <a:gd name="T111" fmla="*/ 97 h 99"/>
              <a:gd name="T112" fmla="*/ 30 w 78"/>
              <a:gd name="T113" fmla="*/ 89 h 99"/>
              <a:gd name="T114" fmla="*/ 30 w 78"/>
              <a:gd name="T115" fmla="*/ 89 h 99"/>
              <a:gd name="T116" fmla="*/ 30 w 78"/>
              <a:gd name="T117" fmla="*/ 88 h 99"/>
              <a:gd name="T118" fmla="*/ 31 w 78"/>
              <a:gd name="T119" fmla="*/ 86 h 99"/>
              <a:gd name="T120" fmla="*/ 37 w 78"/>
              <a:gd name="T121" fmla="*/ 77 h 99"/>
              <a:gd name="T122" fmla="*/ 27 w 78"/>
              <a:gd name="T123" fmla="*/ 61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8" h="99">
                <a:moveTo>
                  <a:pt x="18" y="70"/>
                </a:moveTo>
                <a:cubicBezTo>
                  <a:pt x="20" y="69"/>
                  <a:pt x="22" y="69"/>
                  <a:pt x="23" y="69"/>
                </a:cubicBezTo>
                <a:cubicBezTo>
                  <a:pt x="24" y="70"/>
                  <a:pt x="25" y="71"/>
                  <a:pt x="25" y="73"/>
                </a:cubicBezTo>
                <a:cubicBezTo>
                  <a:pt x="25" y="76"/>
                  <a:pt x="25" y="79"/>
                  <a:pt x="23" y="82"/>
                </a:cubicBezTo>
                <a:cubicBezTo>
                  <a:pt x="21" y="85"/>
                  <a:pt x="19" y="87"/>
                  <a:pt x="17" y="88"/>
                </a:cubicBezTo>
                <a:cubicBezTo>
                  <a:pt x="15" y="89"/>
                  <a:pt x="14" y="89"/>
                  <a:pt x="12" y="89"/>
                </a:cubicBezTo>
                <a:cubicBezTo>
                  <a:pt x="11" y="88"/>
                  <a:pt x="10" y="86"/>
                  <a:pt x="10" y="85"/>
                </a:cubicBezTo>
                <a:cubicBezTo>
                  <a:pt x="10" y="82"/>
                  <a:pt x="10" y="79"/>
                  <a:pt x="12" y="76"/>
                </a:cubicBezTo>
                <a:cubicBezTo>
                  <a:pt x="14" y="73"/>
                  <a:pt x="16" y="71"/>
                  <a:pt x="18" y="70"/>
                </a:cubicBezTo>
                <a:close/>
                <a:moveTo>
                  <a:pt x="23" y="0"/>
                </a:moveTo>
                <a:cubicBezTo>
                  <a:pt x="16" y="6"/>
                  <a:pt x="10" y="15"/>
                  <a:pt x="16" y="30"/>
                </a:cubicBezTo>
                <a:cubicBezTo>
                  <a:pt x="48" y="85"/>
                  <a:pt x="48" y="85"/>
                  <a:pt x="48" y="85"/>
                </a:cubicBezTo>
                <a:cubicBezTo>
                  <a:pt x="48" y="86"/>
                  <a:pt x="48" y="86"/>
                  <a:pt x="48" y="87"/>
                </a:cubicBezTo>
                <a:cubicBezTo>
                  <a:pt x="49" y="88"/>
                  <a:pt x="49" y="88"/>
                  <a:pt x="49" y="88"/>
                </a:cubicBezTo>
                <a:cubicBezTo>
                  <a:pt x="49" y="88"/>
                  <a:pt x="49" y="88"/>
                  <a:pt x="49" y="88"/>
                </a:cubicBezTo>
                <a:cubicBezTo>
                  <a:pt x="51" y="91"/>
                  <a:pt x="54" y="94"/>
                  <a:pt x="58" y="96"/>
                </a:cubicBezTo>
                <a:cubicBezTo>
                  <a:pt x="62" y="98"/>
                  <a:pt x="67" y="98"/>
                  <a:pt x="71" y="96"/>
                </a:cubicBezTo>
                <a:cubicBezTo>
                  <a:pt x="75" y="94"/>
                  <a:pt x="77" y="90"/>
                  <a:pt x="78" y="85"/>
                </a:cubicBezTo>
                <a:cubicBezTo>
                  <a:pt x="78" y="80"/>
                  <a:pt x="77" y="75"/>
                  <a:pt x="75" y="71"/>
                </a:cubicBezTo>
                <a:cubicBezTo>
                  <a:pt x="72" y="66"/>
                  <a:pt x="69" y="62"/>
                  <a:pt x="65" y="60"/>
                </a:cubicBezTo>
                <a:cubicBezTo>
                  <a:pt x="60" y="58"/>
                  <a:pt x="56" y="58"/>
                  <a:pt x="52" y="60"/>
                </a:cubicBezTo>
                <a:cubicBezTo>
                  <a:pt x="50" y="61"/>
                  <a:pt x="48" y="63"/>
                  <a:pt x="47" y="65"/>
                </a:cubicBezTo>
                <a:cubicBezTo>
                  <a:pt x="45" y="61"/>
                  <a:pt x="43" y="57"/>
                  <a:pt x="42" y="55"/>
                </a:cubicBezTo>
                <a:cubicBezTo>
                  <a:pt x="44" y="51"/>
                  <a:pt x="44" y="48"/>
                  <a:pt x="46" y="44"/>
                </a:cubicBezTo>
                <a:cubicBezTo>
                  <a:pt x="39" y="29"/>
                  <a:pt x="31" y="14"/>
                  <a:pt x="23" y="0"/>
                </a:cubicBezTo>
                <a:close/>
                <a:moveTo>
                  <a:pt x="37" y="44"/>
                </a:moveTo>
                <a:cubicBezTo>
                  <a:pt x="39" y="44"/>
                  <a:pt x="40" y="46"/>
                  <a:pt x="40" y="48"/>
                </a:cubicBezTo>
                <a:cubicBezTo>
                  <a:pt x="40" y="50"/>
                  <a:pt x="39" y="52"/>
                  <a:pt x="37" y="52"/>
                </a:cubicBezTo>
                <a:cubicBezTo>
                  <a:pt x="34" y="52"/>
                  <a:pt x="33" y="50"/>
                  <a:pt x="33" y="48"/>
                </a:cubicBezTo>
                <a:cubicBezTo>
                  <a:pt x="33" y="46"/>
                  <a:pt x="34" y="44"/>
                  <a:pt x="37" y="44"/>
                </a:cubicBezTo>
                <a:close/>
                <a:moveTo>
                  <a:pt x="61" y="69"/>
                </a:moveTo>
                <a:cubicBezTo>
                  <a:pt x="63" y="70"/>
                  <a:pt x="65" y="72"/>
                  <a:pt x="67" y="75"/>
                </a:cubicBezTo>
                <a:cubicBezTo>
                  <a:pt x="68" y="78"/>
                  <a:pt x="69" y="81"/>
                  <a:pt x="69" y="84"/>
                </a:cubicBezTo>
                <a:cubicBezTo>
                  <a:pt x="68" y="86"/>
                  <a:pt x="68" y="87"/>
                  <a:pt x="66" y="88"/>
                </a:cubicBezTo>
                <a:cubicBezTo>
                  <a:pt x="65" y="88"/>
                  <a:pt x="64" y="88"/>
                  <a:pt x="62" y="87"/>
                </a:cubicBezTo>
                <a:cubicBezTo>
                  <a:pt x="60" y="86"/>
                  <a:pt x="57" y="84"/>
                  <a:pt x="56" y="81"/>
                </a:cubicBezTo>
                <a:cubicBezTo>
                  <a:pt x="54" y="78"/>
                  <a:pt x="54" y="75"/>
                  <a:pt x="54" y="72"/>
                </a:cubicBezTo>
                <a:cubicBezTo>
                  <a:pt x="54" y="71"/>
                  <a:pt x="55" y="69"/>
                  <a:pt x="56" y="68"/>
                </a:cubicBezTo>
                <a:cubicBezTo>
                  <a:pt x="57" y="68"/>
                  <a:pt x="59" y="68"/>
                  <a:pt x="61" y="69"/>
                </a:cubicBezTo>
                <a:close/>
                <a:moveTo>
                  <a:pt x="58" y="0"/>
                </a:moveTo>
                <a:cubicBezTo>
                  <a:pt x="65" y="6"/>
                  <a:pt x="71" y="15"/>
                  <a:pt x="66" y="30"/>
                </a:cubicBezTo>
                <a:cubicBezTo>
                  <a:pt x="50" y="57"/>
                  <a:pt x="50" y="57"/>
                  <a:pt x="50" y="57"/>
                </a:cubicBezTo>
                <a:cubicBezTo>
                  <a:pt x="50" y="57"/>
                  <a:pt x="50" y="57"/>
                  <a:pt x="50" y="57"/>
                </a:cubicBezTo>
                <a:cubicBezTo>
                  <a:pt x="49" y="56"/>
                  <a:pt x="49" y="56"/>
                  <a:pt x="49" y="55"/>
                </a:cubicBezTo>
                <a:cubicBezTo>
                  <a:pt x="50" y="52"/>
                  <a:pt x="51" y="49"/>
                  <a:pt x="52" y="45"/>
                </a:cubicBezTo>
                <a:cubicBezTo>
                  <a:pt x="53" y="44"/>
                  <a:pt x="53" y="44"/>
                  <a:pt x="53" y="44"/>
                </a:cubicBezTo>
                <a:cubicBezTo>
                  <a:pt x="52" y="42"/>
                  <a:pt x="52" y="42"/>
                  <a:pt x="52" y="42"/>
                </a:cubicBezTo>
                <a:cubicBezTo>
                  <a:pt x="44" y="26"/>
                  <a:pt x="44" y="26"/>
                  <a:pt x="44" y="26"/>
                </a:cubicBezTo>
                <a:cubicBezTo>
                  <a:pt x="58" y="0"/>
                  <a:pt x="58" y="0"/>
                  <a:pt x="58" y="0"/>
                </a:cubicBezTo>
                <a:close/>
                <a:moveTo>
                  <a:pt x="27" y="61"/>
                </a:moveTo>
                <a:cubicBezTo>
                  <a:pt x="27" y="61"/>
                  <a:pt x="27" y="61"/>
                  <a:pt x="27" y="61"/>
                </a:cubicBezTo>
                <a:cubicBezTo>
                  <a:pt x="23" y="59"/>
                  <a:pt x="18" y="59"/>
                  <a:pt x="14" y="61"/>
                </a:cubicBezTo>
                <a:cubicBezTo>
                  <a:pt x="10" y="63"/>
                  <a:pt x="6" y="67"/>
                  <a:pt x="4" y="72"/>
                </a:cubicBezTo>
                <a:cubicBezTo>
                  <a:pt x="1" y="76"/>
                  <a:pt x="0" y="81"/>
                  <a:pt x="1" y="86"/>
                </a:cubicBezTo>
                <a:cubicBezTo>
                  <a:pt x="1" y="90"/>
                  <a:pt x="4" y="95"/>
                  <a:pt x="8" y="97"/>
                </a:cubicBezTo>
                <a:cubicBezTo>
                  <a:pt x="12" y="99"/>
                  <a:pt x="17" y="99"/>
                  <a:pt x="21" y="97"/>
                </a:cubicBezTo>
                <a:cubicBezTo>
                  <a:pt x="24" y="95"/>
                  <a:pt x="28" y="92"/>
                  <a:pt x="30" y="89"/>
                </a:cubicBezTo>
                <a:cubicBezTo>
                  <a:pt x="30" y="89"/>
                  <a:pt x="30" y="89"/>
                  <a:pt x="30" y="89"/>
                </a:cubicBezTo>
                <a:cubicBezTo>
                  <a:pt x="30" y="88"/>
                  <a:pt x="30" y="88"/>
                  <a:pt x="30" y="88"/>
                </a:cubicBezTo>
                <a:cubicBezTo>
                  <a:pt x="31" y="87"/>
                  <a:pt x="31" y="87"/>
                  <a:pt x="31" y="86"/>
                </a:cubicBezTo>
                <a:cubicBezTo>
                  <a:pt x="37" y="77"/>
                  <a:pt x="37" y="77"/>
                  <a:pt x="37" y="77"/>
                </a:cubicBezTo>
                <a:lnTo>
                  <a:pt x="27" y="61"/>
                </a:ln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74" name="图片 57"/>
          <p:cNvSpPr>
            <a:spLocks noEditPoints="1"/>
          </p:cNvSpPr>
          <p:nvPr/>
        </p:nvSpPr>
        <p:spPr bwMode="auto">
          <a:xfrm>
            <a:off x="5730552" y="4824403"/>
            <a:ext cx="229870" cy="229870"/>
          </a:xfrm>
          <a:custGeom>
            <a:avLst/>
            <a:gdLst>
              <a:gd name="T0" fmla="*/ 49 w 98"/>
              <a:gd name="T1" fmla="*/ 0 h 98"/>
              <a:gd name="T2" fmla="*/ 83 w 98"/>
              <a:gd name="T3" fmla="*/ 15 h 98"/>
              <a:gd name="T4" fmla="*/ 98 w 98"/>
              <a:gd name="T5" fmla="*/ 49 h 98"/>
              <a:gd name="T6" fmla="*/ 83 w 98"/>
              <a:gd name="T7" fmla="*/ 83 h 98"/>
              <a:gd name="T8" fmla="*/ 49 w 98"/>
              <a:gd name="T9" fmla="*/ 98 h 98"/>
              <a:gd name="T10" fmla="*/ 15 w 98"/>
              <a:gd name="T11" fmla="*/ 83 h 98"/>
              <a:gd name="T12" fmla="*/ 0 w 98"/>
              <a:gd name="T13" fmla="*/ 49 h 98"/>
              <a:gd name="T14" fmla="*/ 15 w 98"/>
              <a:gd name="T15" fmla="*/ 15 h 98"/>
              <a:gd name="T16" fmla="*/ 49 w 98"/>
              <a:gd name="T17" fmla="*/ 0 h 98"/>
              <a:gd name="T18" fmla="*/ 55 w 98"/>
              <a:gd name="T19" fmla="*/ 47 h 98"/>
              <a:gd name="T20" fmla="*/ 54 w 98"/>
              <a:gd name="T21" fmla="*/ 45 h 98"/>
              <a:gd name="T22" fmla="*/ 69 w 98"/>
              <a:gd name="T23" fmla="*/ 24 h 98"/>
              <a:gd name="T24" fmla="*/ 65 w 98"/>
              <a:gd name="T25" fmla="*/ 22 h 98"/>
              <a:gd name="T26" fmla="*/ 50 w 98"/>
              <a:gd name="T27" fmla="*/ 43 h 98"/>
              <a:gd name="T28" fmla="*/ 46 w 98"/>
              <a:gd name="T29" fmla="*/ 44 h 98"/>
              <a:gd name="T30" fmla="*/ 42 w 98"/>
              <a:gd name="T31" fmla="*/ 53 h 98"/>
              <a:gd name="T32" fmla="*/ 51 w 98"/>
              <a:gd name="T33" fmla="*/ 57 h 98"/>
              <a:gd name="T34" fmla="*/ 53 w 98"/>
              <a:gd name="T35" fmla="*/ 56 h 98"/>
              <a:gd name="T36" fmla="*/ 70 w 98"/>
              <a:gd name="T37" fmla="*/ 61 h 98"/>
              <a:gd name="T38" fmla="*/ 71 w 98"/>
              <a:gd name="T39" fmla="*/ 57 h 98"/>
              <a:gd name="T40" fmla="*/ 56 w 98"/>
              <a:gd name="T41" fmla="*/ 50 h 98"/>
              <a:gd name="T42" fmla="*/ 55 w 98"/>
              <a:gd name="T43" fmla="*/ 47 h 98"/>
              <a:gd name="T44" fmla="*/ 74 w 98"/>
              <a:gd name="T45" fmla="*/ 24 h 98"/>
              <a:gd name="T46" fmla="*/ 49 w 98"/>
              <a:gd name="T47" fmla="*/ 14 h 98"/>
              <a:gd name="T48" fmla="*/ 24 w 98"/>
              <a:gd name="T49" fmla="*/ 24 h 98"/>
              <a:gd name="T50" fmla="*/ 13 w 98"/>
              <a:gd name="T51" fmla="*/ 49 h 98"/>
              <a:gd name="T52" fmla="*/ 24 w 98"/>
              <a:gd name="T53" fmla="*/ 74 h 98"/>
              <a:gd name="T54" fmla="*/ 49 w 98"/>
              <a:gd name="T55" fmla="*/ 85 h 98"/>
              <a:gd name="T56" fmla="*/ 74 w 98"/>
              <a:gd name="T57" fmla="*/ 74 h 98"/>
              <a:gd name="T58" fmla="*/ 84 w 98"/>
              <a:gd name="T59" fmla="*/ 49 h 98"/>
              <a:gd name="T60" fmla="*/ 74 w 98"/>
              <a:gd name="T61" fmla="*/ 24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8" h="98">
                <a:moveTo>
                  <a:pt x="49" y="0"/>
                </a:moveTo>
                <a:cubicBezTo>
                  <a:pt x="62" y="0"/>
                  <a:pt x="75" y="6"/>
                  <a:pt x="83" y="15"/>
                </a:cubicBezTo>
                <a:cubicBezTo>
                  <a:pt x="92" y="23"/>
                  <a:pt x="98" y="36"/>
                  <a:pt x="98" y="49"/>
                </a:cubicBezTo>
                <a:cubicBezTo>
                  <a:pt x="98" y="62"/>
                  <a:pt x="92" y="75"/>
                  <a:pt x="83" y="83"/>
                </a:cubicBezTo>
                <a:cubicBezTo>
                  <a:pt x="75" y="92"/>
                  <a:pt x="62" y="98"/>
                  <a:pt x="49" y="98"/>
                </a:cubicBezTo>
                <a:cubicBezTo>
                  <a:pt x="36" y="98"/>
                  <a:pt x="23" y="92"/>
                  <a:pt x="15" y="83"/>
                </a:cubicBezTo>
                <a:cubicBezTo>
                  <a:pt x="6" y="75"/>
                  <a:pt x="0" y="62"/>
                  <a:pt x="0" y="49"/>
                </a:cubicBezTo>
                <a:cubicBezTo>
                  <a:pt x="0" y="36"/>
                  <a:pt x="6" y="23"/>
                  <a:pt x="15" y="15"/>
                </a:cubicBezTo>
                <a:cubicBezTo>
                  <a:pt x="23" y="6"/>
                  <a:pt x="36" y="0"/>
                  <a:pt x="49" y="0"/>
                </a:cubicBezTo>
                <a:close/>
                <a:moveTo>
                  <a:pt x="55" y="47"/>
                </a:moveTo>
                <a:cubicBezTo>
                  <a:pt x="55" y="46"/>
                  <a:pt x="54" y="46"/>
                  <a:pt x="54" y="45"/>
                </a:cubicBezTo>
                <a:cubicBezTo>
                  <a:pt x="59" y="39"/>
                  <a:pt x="64" y="32"/>
                  <a:pt x="69" y="24"/>
                </a:cubicBezTo>
                <a:cubicBezTo>
                  <a:pt x="68" y="23"/>
                  <a:pt x="67" y="22"/>
                  <a:pt x="65" y="22"/>
                </a:cubicBezTo>
                <a:cubicBezTo>
                  <a:pt x="59" y="28"/>
                  <a:pt x="54" y="35"/>
                  <a:pt x="50" y="43"/>
                </a:cubicBezTo>
                <a:cubicBezTo>
                  <a:pt x="49" y="43"/>
                  <a:pt x="47" y="43"/>
                  <a:pt x="46" y="44"/>
                </a:cubicBezTo>
                <a:cubicBezTo>
                  <a:pt x="42" y="45"/>
                  <a:pt x="41" y="49"/>
                  <a:pt x="42" y="53"/>
                </a:cubicBezTo>
                <a:cubicBezTo>
                  <a:pt x="44" y="56"/>
                  <a:pt x="48" y="58"/>
                  <a:pt x="51" y="57"/>
                </a:cubicBezTo>
                <a:cubicBezTo>
                  <a:pt x="52" y="56"/>
                  <a:pt x="52" y="56"/>
                  <a:pt x="53" y="56"/>
                </a:cubicBezTo>
                <a:cubicBezTo>
                  <a:pt x="58" y="58"/>
                  <a:pt x="64" y="60"/>
                  <a:pt x="70" y="61"/>
                </a:cubicBezTo>
                <a:cubicBezTo>
                  <a:pt x="70" y="60"/>
                  <a:pt x="71" y="58"/>
                  <a:pt x="71" y="57"/>
                </a:cubicBezTo>
                <a:cubicBezTo>
                  <a:pt x="66" y="54"/>
                  <a:pt x="61" y="52"/>
                  <a:pt x="56" y="50"/>
                </a:cubicBezTo>
                <a:cubicBezTo>
                  <a:pt x="56" y="49"/>
                  <a:pt x="56" y="48"/>
                  <a:pt x="55" y="47"/>
                </a:cubicBezTo>
                <a:close/>
                <a:moveTo>
                  <a:pt x="74" y="24"/>
                </a:moveTo>
                <a:cubicBezTo>
                  <a:pt x="68" y="18"/>
                  <a:pt x="59" y="14"/>
                  <a:pt x="49" y="14"/>
                </a:cubicBezTo>
                <a:cubicBezTo>
                  <a:pt x="39" y="14"/>
                  <a:pt x="30" y="18"/>
                  <a:pt x="24" y="24"/>
                </a:cubicBezTo>
                <a:cubicBezTo>
                  <a:pt x="17" y="30"/>
                  <a:pt x="13" y="39"/>
                  <a:pt x="13" y="49"/>
                </a:cubicBezTo>
                <a:cubicBezTo>
                  <a:pt x="13" y="59"/>
                  <a:pt x="17" y="68"/>
                  <a:pt x="24" y="74"/>
                </a:cubicBezTo>
                <a:cubicBezTo>
                  <a:pt x="30" y="81"/>
                  <a:pt x="39" y="85"/>
                  <a:pt x="49" y="85"/>
                </a:cubicBezTo>
                <a:cubicBezTo>
                  <a:pt x="59" y="85"/>
                  <a:pt x="68" y="81"/>
                  <a:pt x="74" y="74"/>
                </a:cubicBezTo>
                <a:cubicBezTo>
                  <a:pt x="80" y="68"/>
                  <a:pt x="84" y="59"/>
                  <a:pt x="84" y="49"/>
                </a:cubicBezTo>
                <a:cubicBezTo>
                  <a:pt x="84" y="39"/>
                  <a:pt x="80" y="30"/>
                  <a:pt x="74" y="24"/>
                </a:cubicBez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75" name="图片 58"/>
          <p:cNvSpPr>
            <a:spLocks noEditPoints="1"/>
          </p:cNvSpPr>
          <p:nvPr/>
        </p:nvSpPr>
        <p:spPr bwMode="auto">
          <a:xfrm>
            <a:off x="4863582" y="4796658"/>
            <a:ext cx="231852" cy="255632"/>
          </a:xfrm>
          <a:custGeom>
            <a:avLst/>
            <a:gdLst>
              <a:gd name="T0" fmla="*/ 25 w 99"/>
              <a:gd name="T1" fmla="*/ 58 h 109"/>
              <a:gd name="T2" fmla="*/ 15 w 99"/>
              <a:gd name="T3" fmla="*/ 61 h 109"/>
              <a:gd name="T4" fmla="*/ 51 w 99"/>
              <a:gd name="T5" fmla="*/ 55 h 109"/>
              <a:gd name="T6" fmla="*/ 63 w 99"/>
              <a:gd name="T7" fmla="*/ 46 h 109"/>
              <a:gd name="T8" fmla="*/ 56 w 99"/>
              <a:gd name="T9" fmla="*/ 59 h 109"/>
              <a:gd name="T10" fmla="*/ 51 w 99"/>
              <a:gd name="T11" fmla="*/ 67 h 109"/>
              <a:gd name="T12" fmla="*/ 46 w 99"/>
              <a:gd name="T13" fmla="*/ 57 h 109"/>
              <a:gd name="T14" fmla="*/ 38 w 99"/>
              <a:gd name="T15" fmla="*/ 37 h 109"/>
              <a:gd name="T16" fmla="*/ 51 w 99"/>
              <a:gd name="T17" fmla="*/ 55 h 109"/>
              <a:gd name="T18" fmla="*/ 42 w 99"/>
              <a:gd name="T19" fmla="*/ 33 h 109"/>
              <a:gd name="T20" fmla="*/ 42 w 99"/>
              <a:gd name="T21" fmla="*/ 0 h 109"/>
              <a:gd name="T22" fmla="*/ 15 w 99"/>
              <a:gd name="T23" fmla="*/ 25 h 109"/>
              <a:gd name="T24" fmla="*/ 15 w 99"/>
              <a:gd name="T25" fmla="*/ 94 h 109"/>
              <a:gd name="T26" fmla="*/ 84 w 99"/>
              <a:gd name="T27" fmla="*/ 94 h 109"/>
              <a:gd name="T28" fmla="*/ 97 w 99"/>
              <a:gd name="T29" fmla="*/ 73 h 109"/>
              <a:gd name="T30" fmla="*/ 85 w 99"/>
              <a:gd name="T31" fmla="*/ 71 h 109"/>
              <a:gd name="T32" fmla="*/ 49 w 99"/>
              <a:gd name="T33" fmla="*/ 97 h 109"/>
              <a:gd name="T34" fmla="*/ 12 w 99"/>
              <a:gd name="T35" fmla="*/ 60 h 109"/>
              <a:gd name="T36" fmla="*/ 42 w 99"/>
              <a:gd name="T37" fmla="*/ 22 h 109"/>
              <a:gd name="T38" fmla="*/ 85 w 99"/>
              <a:gd name="T39" fmla="*/ 47 h 109"/>
              <a:gd name="T40" fmla="*/ 95 w 99"/>
              <a:gd name="T41" fmla="*/ 41 h 109"/>
              <a:gd name="T42" fmla="*/ 98 w 99"/>
              <a:gd name="T43" fmla="*/ 53 h 109"/>
              <a:gd name="T44" fmla="*/ 87 w 99"/>
              <a:gd name="T45" fmla="*/ 56 h 109"/>
              <a:gd name="T46" fmla="*/ 87 w 99"/>
              <a:gd name="T47" fmla="*/ 67 h 109"/>
              <a:gd name="T48" fmla="*/ 87 w 99"/>
              <a:gd name="T49" fmla="*/ 59 h 109"/>
              <a:gd name="T50" fmla="*/ 99 w 99"/>
              <a:gd name="T51" fmla="*/ 57 h 109"/>
              <a:gd name="T52" fmla="*/ 99 w 99"/>
              <a:gd name="T53" fmla="*/ 60 h 109"/>
              <a:gd name="T54" fmla="*/ 97 w 99"/>
              <a:gd name="T55" fmla="*/ 71 h 109"/>
              <a:gd name="T56" fmla="*/ 87 w 99"/>
              <a:gd name="T57" fmla="*/ 67 h 109"/>
              <a:gd name="T58" fmla="*/ 80 w 99"/>
              <a:gd name="T59" fmla="*/ 37 h 109"/>
              <a:gd name="T60" fmla="*/ 88 w 99"/>
              <a:gd name="T61" fmla="*/ 28 h 109"/>
              <a:gd name="T62" fmla="*/ 94 w 99"/>
              <a:gd name="T63" fmla="*/ 38 h 109"/>
              <a:gd name="T64" fmla="*/ 84 w 99"/>
              <a:gd name="T65" fmla="*/ 44 h 109"/>
              <a:gd name="T66" fmla="*/ 77 w 99"/>
              <a:gd name="T67" fmla="*/ 34 h 109"/>
              <a:gd name="T68" fmla="*/ 71 w 99"/>
              <a:gd name="T69" fmla="*/ 28 h 109"/>
              <a:gd name="T70" fmla="*/ 76 w 99"/>
              <a:gd name="T71" fmla="*/ 18 h 109"/>
              <a:gd name="T72" fmla="*/ 84 w 99"/>
              <a:gd name="T73" fmla="*/ 25 h 109"/>
              <a:gd name="T74" fmla="*/ 86 w 99"/>
              <a:gd name="T75" fmla="*/ 27 h 109"/>
              <a:gd name="T76" fmla="*/ 50 w 99"/>
              <a:gd name="T77" fmla="*/ 93 h 109"/>
              <a:gd name="T78" fmla="*/ 53 w 99"/>
              <a:gd name="T79" fmla="*/ 83 h 109"/>
              <a:gd name="T80" fmla="*/ 50 w 99"/>
              <a:gd name="T81" fmla="*/ 93 h 109"/>
              <a:gd name="T82" fmla="*/ 67 w 99"/>
              <a:gd name="T83" fmla="*/ 76 h 109"/>
              <a:gd name="T84" fmla="*/ 77 w 99"/>
              <a:gd name="T85" fmla="*/ 81 h 109"/>
              <a:gd name="T86" fmla="*/ 25 w 99"/>
              <a:gd name="T87" fmla="*/ 83 h 109"/>
              <a:gd name="T88" fmla="*/ 34 w 99"/>
              <a:gd name="T89" fmla="*/ 78 h 109"/>
              <a:gd name="T90" fmla="*/ 25 w 99"/>
              <a:gd name="T91" fmla="*/ 83 h 109"/>
              <a:gd name="T92" fmla="*/ 33 w 99"/>
              <a:gd name="T93" fmla="*/ 40 h 109"/>
              <a:gd name="T94" fmla="*/ 23 w 99"/>
              <a:gd name="T95" fmla="*/ 36 h 109"/>
              <a:gd name="T96" fmla="*/ 75 w 99"/>
              <a:gd name="T97" fmla="*/ 34 h 109"/>
              <a:gd name="T98" fmla="*/ 66 w 99"/>
              <a:gd name="T99" fmla="*/ 39 h 109"/>
              <a:gd name="T100" fmla="*/ 75 w 99"/>
              <a:gd name="T101" fmla="*/ 34 h 109"/>
              <a:gd name="T102" fmla="*/ 75 w 99"/>
              <a:gd name="T103" fmla="*/ 59 h 109"/>
              <a:gd name="T104" fmla="*/ 85 w 99"/>
              <a:gd name="T105" fmla="*/ 5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9" h="109">
                <a:moveTo>
                  <a:pt x="15" y="58"/>
                </a:moveTo>
                <a:cubicBezTo>
                  <a:pt x="25" y="58"/>
                  <a:pt x="25" y="58"/>
                  <a:pt x="25" y="58"/>
                </a:cubicBezTo>
                <a:cubicBezTo>
                  <a:pt x="25" y="61"/>
                  <a:pt x="25" y="61"/>
                  <a:pt x="25" y="61"/>
                </a:cubicBezTo>
                <a:cubicBezTo>
                  <a:pt x="15" y="61"/>
                  <a:pt x="15" y="61"/>
                  <a:pt x="15" y="61"/>
                </a:cubicBezTo>
                <a:cubicBezTo>
                  <a:pt x="15" y="58"/>
                  <a:pt x="15" y="58"/>
                  <a:pt x="15" y="58"/>
                </a:cubicBezTo>
                <a:close/>
                <a:moveTo>
                  <a:pt x="51" y="55"/>
                </a:moveTo>
                <a:cubicBezTo>
                  <a:pt x="52" y="55"/>
                  <a:pt x="52" y="55"/>
                  <a:pt x="53" y="55"/>
                </a:cubicBezTo>
                <a:cubicBezTo>
                  <a:pt x="56" y="52"/>
                  <a:pt x="60" y="48"/>
                  <a:pt x="63" y="46"/>
                </a:cubicBezTo>
                <a:cubicBezTo>
                  <a:pt x="64" y="46"/>
                  <a:pt x="65" y="47"/>
                  <a:pt x="66" y="48"/>
                </a:cubicBezTo>
                <a:cubicBezTo>
                  <a:pt x="63" y="53"/>
                  <a:pt x="60" y="56"/>
                  <a:pt x="56" y="59"/>
                </a:cubicBezTo>
                <a:cubicBezTo>
                  <a:pt x="57" y="60"/>
                  <a:pt x="57" y="60"/>
                  <a:pt x="57" y="61"/>
                </a:cubicBezTo>
                <a:cubicBezTo>
                  <a:pt x="57" y="64"/>
                  <a:pt x="54" y="67"/>
                  <a:pt x="51" y="67"/>
                </a:cubicBezTo>
                <a:cubicBezTo>
                  <a:pt x="47" y="67"/>
                  <a:pt x="45" y="64"/>
                  <a:pt x="45" y="61"/>
                </a:cubicBezTo>
                <a:cubicBezTo>
                  <a:pt x="45" y="59"/>
                  <a:pt x="45" y="58"/>
                  <a:pt x="46" y="57"/>
                </a:cubicBezTo>
                <a:cubicBezTo>
                  <a:pt x="41" y="51"/>
                  <a:pt x="38" y="45"/>
                  <a:pt x="35" y="38"/>
                </a:cubicBezTo>
                <a:cubicBezTo>
                  <a:pt x="36" y="38"/>
                  <a:pt x="37" y="37"/>
                  <a:pt x="38" y="37"/>
                </a:cubicBezTo>
                <a:cubicBezTo>
                  <a:pt x="42" y="42"/>
                  <a:pt x="46" y="49"/>
                  <a:pt x="49" y="55"/>
                </a:cubicBezTo>
                <a:cubicBezTo>
                  <a:pt x="49" y="55"/>
                  <a:pt x="50" y="55"/>
                  <a:pt x="51" y="55"/>
                </a:cubicBezTo>
                <a:close/>
                <a:moveTo>
                  <a:pt x="42" y="22"/>
                </a:moveTo>
                <a:cubicBezTo>
                  <a:pt x="42" y="33"/>
                  <a:pt x="42" y="33"/>
                  <a:pt x="42" y="33"/>
                </a:cubicBezTo>
                <a:cubicBezTo>
                  <a:pt x="70" y="17"/>
                  <a:pt x="70" y="17"/>
                  <a:pt x="70" y="17"/>
                </a:cubicBezTo>
                <a:cubicBezTo>
                  <a:pt x="42" y="0"/>
                  <a:pt x="42" y="0"/>
                  <a:pt x="42" y="0"/>
                </a:cubicBezTo>
                <a:cubicBezTo>
                  <a:pt x="42" y="11"/>
                  <a:pt x="42" y="11"/>
                  <a:pt x="42" y="11"/>
                </a:cubicBezTo>
                <a:cubicBezTo>
                  <a:pt x="32" y="12"/>
                  <a:pt x="22" y="17"/>
                  <a:pt x="15" y="25"/>
                </a:cubicBezTo>
                <a:cubicBezTo>
                  <a:pt x="5" y="34"/>
                  <a:pt x="0" y="46"/>
                  <a:pt x="0" y="60"/>
                </a:cubicBezTo>
                <a:cubicBezTo>
                  <a:pt x="0" y="73"/>
                  <a:pt x="5" y="85"/>
                  <a:pt x="15" y="94"/>
                </a:cubicBezTo>
                <a:cubicBezTo>
                  <a:pt x="24" y="104"/>
                  <a:pt x="36" y="109"/>
                  <a:pt x="49" y="109"/>
                </a:cubicBezTo>
                <a:cubicBezTo>
                  <a:pt x="63" y="109"/>
                  <a:pt x="75" y="104"/>
                  <a:pt x="84" y="94"/>
                </a:cubicBezTo>
                <a:cubicBezTo>
                  <a:pt x="90" y="89"/>
                  <a:pt x="94" y="82"/>
                  <a:pt x="96" y="75"/>
                </a:cubicBezTo>
                <a:cubicBezTo>
                  <a:pt x="97" y="73"/>
                  <a:pt x="97" y="73"/>
                  <a:pt x="97" y="73"/>
                </a:cubicBezTo>
                <a:cubicBezTo>
                  <a:pt x="86" y="70"/>
                  <a:pt x="86" y="70"/>
                  <a:pt x="86" y="70"/>
                </a:cubicBezTo>
                <a:cubicBezTo>
                  <a:pt x="85" y="71"/>
                  <a:pt x="85" y="71"/>
                  <a:pt x="85" y="71"/>
                </a:cubicBezTo>
                <a:cubicBezTo>
                  <a:pt x="84" y="77"/>
                  <a:pt x="80" y="82"/>
                  <a:pt x="76" y="86"/>
                </a:cubicBezTo>
                <a:cubicBezTo>
                  <a:pt x="69" y="93"/>
                  <a:pt x="60" y="97"/>
                  <a:pt x="49" y="97"/>
                </a:cubicBezTo>
                <a:cubicBezTo>
                  <a:pt x="39" y="97"/>
                  <a:pt x="30" y="93"/>
                  <a:pt x="23" y="86"/>
                </a:cubicBezTo>
                <a:cubicBezTo>
                  <a:pt x="16" y="79"/>
                  <a:pt x="12" y="70"/>
                  <a:pt x="12" y="60"/>
                </a:cubicBezTo>
                <a:cubicBezTo>
                  <a:pt x="12" y="50"/>
                  <a:pt x="16" y="40"/>
                  <a:pt x="23" y="33"/>
                </a:cubicBezTo>
                <a:cubicBezTo>
                  <a:pt x="28" y="28"/>
                  <a:pt x="35" y="24"/>
                  <a:pt x="42" y="22"/>
                </a:cubicBezTo>
                <a:close/>
                <a:moveTo>
                  <a:pt x="87" y="54"/>
                </a:moveTo>
                <a:cubicBezTo>
                  <a:pt x="87" y="52"/>
                  <a:pt x="86" y="49"/>
                  <a:pt x="85" y="47"/>
                </a:cubicBezTo>
                <a:cubicBezTo>
                  <a:pt x="84" y="45"/>
                  <a:pt x="84" y="45"/>
                  <a:pt x="84" y="45"/>
                </a:cubicBezTo>
                <a:cubicBezTo>
                  <a:pt x="95" y="41"/>
                  <a:pt x="95" y="41"/>
                  <a:pt x="95" y="41"/>
                </a:cubicBezTo>
                <a:cubicBezTo>
                  <a:pt x="96" y="43"/>
                  <a:pt x="96" y="43"/>
                  <a:pt x="96" y="43"/>
                </a:cubicBezTo>
                <a:cubicBezTo>
                  <a:pt x="97" y="46"/>
                  <a:pt x="98" y="50"/>
                  <a:pt x="98" y="53"/>
                </a:cubicBezTo>
                <a:cubicBezTo>
                  <a:pt x="99" y="55"/>
                  <a:pt x="99" y="55"/>
                  <a:pt x="99" y="55"/>
                </a:cubicBezTo>
                <a:cubicBezTo>
                  <a:pt x="87" y="56"/>
                  <a:pt x="87" y="56"/>
                  <a:pt x="87" y="56"/>
                </a:cubicBezTo>
                <a:cubicBezTo>
                  <a:pt x="87" y="54"/>
                  <a:pt x="87" y="54"/>
                  <a:pt x="87" y="54"/>
                </a:cubicBezTo>
                <a:close/>
                <a:moveTo>
                  <a:pt x="87" y="67"/>
                </a:moveTo>
                <a:cubicBezTo>
                  <a:pt x="87" y="64"/>
                  <a:pt x="87" y="62"/>
                  <a:pt x="87" y="60"/>
                </a:cubicBezTo>
                <a:cubicBezTo>
                  <a:pt x="87" y="59"/>
                  <a:pt x="87" y="59"/>
                  <a:pt x="87" y="59"/>
                </a:cubicBezTo>
                <a:cubicBezTo>
                  <a:pt x="87" y="57"/>
                  <a:pt x="87" y="57"/>
                  <a:pt x="87" y="57"/>
                </a:cubicBezTo>
                <a:cubicBezTo>
                  <a:pt x="99" y="57"/>
                  <a:pt x="99" y="57"/>
                  <a:pt x="99" y="57"/>
                </a:cubicBezTo>
                <a:cubicBezTo>
                  <a:pt x="99" y="59"/>
                  <a:pt x="99" y="59"/>
                  <a:pt x="99" y="59"/>
                </a:cubicBezTo>
                <a:cubicBezTo>
                  <a:pt x="99" y="59"/>
                  <a:pt x="99" y="59"/>
                  <a:pt x="99" y="60"/>
                </a:cubicBezTo>
                <a:cubicBezTo>
                  <a:pt x="99" y="63"/>
                  <a:pt x="99" y="66"/>
                  <a:pt x="98" y="69"/>
                </a:cubicBezTo>
                <a:cubicBezTo>
                  <a:pt x="97" y="71"/>
                  <a:pt x="97" y="71"/>
                  <a:pt x="97" y="71"/>
                </a:cubicBezTo>
                <a:cubicBezTo>
                  <a:pt x="86" y="68"/>
                  <a:pt x="86" y="68"/>
                  <a:pt x="86" y="68"/>
                </a:cubicBezTo>
                <a:cubicBezTo>
                  <a:pt x="87" y="67"/>
                  <a:pt x="87" y="67"/>
                  <a:pt x="87" y="67"/>
                </a:cubicBezTo>
                <a:close/>
                <a:moveTo>
                  <a:pt x="83" y="42"/>
                </a:moveTo>
                <a:cubicBezTo>
                  <a:pt x="82" y="40"/>
                  <a:pt x="81" y="38"/>
                  <a:pt x="80" y="37"/>
                </a:cubicBezTo>
                <a:cubicBezTo>
                  <a:pt x="78" y="35"/>
                  <a:pt x="78" y="35"/>
                  <a:pt x="78" y="35"/>
                </a:cubicBezTo>
                <a:cubicBezTo>
                  <a:pt x="88" y="28"/>
                  <a:pt x="88" y="28"/>
                  <a:pt x="88" y="28"/>
                </a:cubicBezTo>
                <a:cubicBezTo>
                  <a:pt x="89" y="30"/>
                  <a:pt x="89" y="30"/>
                  <a:pt x="89" y="30"/>
                </a:cubicBezTo>
                <a:cubicBezTo>
                  <a:pt x="91" y="32"/>
                  <a:pt x="92" y="35"/>
                  <a:pt x="94" y="38"/>
                </a:cubicBezTo>
                <a:cubicBezTo>
                  <a:pt x="95" y="40"/>
                  <a:pt x="95" y="40"/>
                  <a:pt x="95" y="40"/>
                </a:cubicBezTo>
                <a:cubicBezTo>
                  <a:pt x="84" y="44"/>
                  <a:pt x="84" y="44"/>
                  <a:pt x="84" y="44"/>
                </a:cubicBezTo>
                <a:cubicBezTo>
                  <a:pt x="83" y="42"/>
                  <a:pt x="83" y="42"/>
                  <a:pt x="83" y="42"/>
                </a:cubicBezTo>
                <a:close/>
                <a:moveTo>
                  <a:pt x="77" y="34"/>
                </a:moveTo>
                <a:cubicBezTo>
                  <a:pt x="76" y="33"/>
                  <a:pt x="76" y="33"/>
                  <a:pt x="76" y="33"/>
                </a:cubicBezTo>
                <a:cubicBezTo>
                  <a:pt x="75" y="31"/>
                  <a:pt x="73" y="30"/>
                  <a:pt x="71" y="28"/>
                </a:cubicBezTo>
                <a:cubicBezTo>
                  <a:pt x="69" y="27"/>
                  <a:pt x="69" y="27"/>
                  <a:pt x="69" y="27"/>
                </a:cubicBezTo>
                <a:cubicBezTo>
                  <a:pt x="76" y="18"/>
                  <a:pt x="76" y="18"/>
                  <a:pt x="76" y="18"/>
                </a:cubicBezTo>
                <a:cubicBezTo>
                  <a:pt x="78" y="19"/>
                  <a:pt x="78" y="19"/>
                  <a:pt x="78" y="19"/>
                </a:cubicBezTo>
                <a:cubicBezTo>
                  <a:pt x="80" y="21"/>
                  <a:pt x="82" y="23"/>
                  <a:pt x="84" y="25"/>
                </a:cubicBezTo>
                <a:cubicBezTo>
                  <a:pt x="85" y="25"/>
                  <a:pt x="85" y="25"/>
                  <a:pt x="85" y="25"/>
                </a:cubicBezTo>
                <a:cubicBezTo>
                  <a:pt x="86" y="27"/>
                  <a:pt x="86" y="27"/>
                  <a:pt x="86" y="27"/>
                </a:cubicBezTo>
                <a:cubicBezTo>
                  <a:pt x="77" y="34"/>
                  <a:pt x="77" y="34"/>
                  <a:pt x="77" y="34"/>
                </a:cubicBezTo>
                <a:close/>
                <a:moveTo>
                  <a:pt x="50" y="93"/>
                </a:moveTo>
                <a:cubicBezTo>
                  <a:pt x="50" y="83"/>
                  <a:pt x="50" y="83"/>
                  <a:pt x="50" y="83"/>
                </a:cubicBezTo>
                <a:cubicBezTo>
                  <a:pt x="53" y="83"/>
                  <a:pt x="53" y="83"/>
                  <a:pt x="53" y="83"/>
                </a:cubicBezTo>
                <a:cubicBezTo>
                  <a:pt x="53" y="93"/>
                  <a:pt x="53" y="93"/>
                  <a:pt x="53" y="93"/>
                </a:cubicBezTo>
                <a:cubicBezTo>
                  <a:pt x="50" y="93"/>
                  <a:pt x="50" y="93"/>
                  <a:pt x="50" y="93"/>
                </a:cubicBezTo>
                <a:close/>
                <a:moveTo>
                  <a:pt x="74" y="83"/>
                </a:moveTo>
                <a:cubicBezTo>
                  <a:pt x="67" y="76"/>
                  <a:pt x="67" y="76"/>
                  <a:pt x="67" y="76"/>
                </a:cubicBezTo>
                <a:cubicBezTo>
                  <a:pt x="70" y="74"/>
                  <a:pt x="70" y="74"/>
                  <a:pt x="70" y="74"/>
                </a:cubicBezTo>
                <a:cubicBezTo>
                  <a:pt x="77" y="81"/>
                  <a:pt x="77" y="81"/>
                  <a:pt x="77" y="81"/>
                </a:cubicBezTo>
                <a:cubicBezTo>
                  <a:pt x="74" y="83"/>
                  <a:pt x="74" y="83"/>
                  <a:pt x="74" y="83"/>
                </a:cubicBezTo>
                <a:close/>
                <a:moveTo>
                  <a:pt x="25" y="83"/>
                </a:moveTo>
                <a:cubicBezTo>
                  <a:pt x="32" y="76"/>
                  <a:pt x="32" y="76"/>
                  <a:pt x="32" y="76"/>
                </a:cubicBezTo>
                <a:cubicBezTo>
                  <a:pt x="34" y="78"/>
                  <a:pt x="34" y="78"/>
                  <a:pt x="34" y="78"/>
                </a:cubicBezTo>
                <a:cubicBezTo>
                  <a:pt x="27" y="85"/>
                  <a:pt x="27" y="85"/>
                  <a:pt x="27" y="85"/>
                </a:cubicBezTo>
                <a:cubicBezTo>
                  <a:pt x="25" y="83"/>
                  <a:pt x="25" y="83"/>
                  <a:pt x="25" y="83"/>
                </a:cubicBezTo>
                <a:close/>
                <a:moveTo>
                  <a:pt x="26" y="33"/>
                </a:moveTo>
                <a:cubicBezTo>
                  <a:pt x="33" y="40"/>
                  <a:pt x="33" y="40"/>
                  <a:pt x="33" y="40"/>
                </a:cubicBezTo>
                <a:cubicBezTo>
                  <a:pt x="30" y="43"/>
                  <a:pt x="30" y="43"/>
                  <a:pt x="30" y="43"/>
                </a:cubicBezTo>
                <a:cubicBezTo>
                  <a:pt x="23" y="36"/>
                  <a:pt x="23" y="36"/>
                  <a:pt x="23" y="36"/>
                </a:cubicBezTo>
                <a:cubicBezTo>
                  <a:pt x="26" y="33"/>
                  <a:pt x="26" y="33"/>
                  <a:pt x="26" y="33"/>
                </a:cubicBezTo>
                <a:close/>
                <a:moveTo>
                  <a:pt x="75" y="34"/>
                </a:moveTo>
                <a:cubicBezTo>
                  <a:pt x="73" y="32"/>
                  <a:pt x="73" y="32"/>
                  <a:pt x="73" y="32"/>
                </a:cubicBezTo>
                <a:cubicBezTo>
                  <a:pt x="66" y="39"/>
                  <a:pt x="66" y="39"/>
                  <a:pt x="66" y="39"/>
                </a:cubicBezTo>
                <a:cubicBezTo>
                  <a:pt x="68" y="41"/>
                  <a:pt x="68" y="41"/>
                  <a:pt x="68" y="41"/>
                </a:cubicBezTo>
                <a:cubicBezTo>
                  <a:pt x="75" y="34"/>
                  <a:pt x="75" y="34"/>
                  <a:pt x="75" y="34"/>
                </a:cubicBezTo>
                <a:close/>
                <a:moveTo>
                  <a:pt x="85" y="59"/>
                </a:moveTo>
                <a:cubicBezTo>
                  <a:pt x="75" y="59"/>
                  <a:pt x="75" y="59"/>
                  <a:pt x="75" y="59"/>
                </a:cubicBezTo>
                <a:cubicBezTo>
                  <a:pt x="75" y="56"/>
                  <a:pt x="75" y="56"/>
                  <a:pt x="75" y="56"/>
                </a:cubicBezTo>
                <a:cubicBezTo>
                  <a:pt x="85" y="56"/>
                  <a:pt x="85" y="56"/>
                  <a:pt x="85" y="56"/>
                </a:cubicBezTo>
                <a:lnTo>
                  <a:pt x="85" y="59"/>
                </a:ln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76" name="图片 59"/>
          <p:cNvSpPr>
            <a:spLocks noEditPoints="1"/>
          </p:cNvSpPr>
          <p:nvPr/>
        </p:nvSpPr>
        <p:spPr bwMode="auto">
          <a:xfrm>
            <a:off x="4415733" y="4841247"/>
            <a:ext cx="260586" cy="197173"/>
          </a:xfrm>
          <a:custGeom>
            <a:avLst/>
            <a:gdLst>
              <a:gd name="T0" fmla="*/ 17 w 111"/>
              <a:gd name="T1" fmla="*/ 2 h 84"/>
              <a:gd name="T2" fmla="*/ 29 w 111"/>
              <a:gd name="T3" fmla="*/ 4 h 84"/>
              <a:gd name="T4" fmla="*/ 20 w 111"/>
              <a:gd name="T5" fmla="*/ 51 h 84"/>
              <a:gd name="T6" fmla="*/ 5 w 111"/>
              <a:gd name="T7" fmla="*/ 48 h 84"/>
              <a:gd name="T8" fmla="*/ 17 w 111"/>
              <a:gd name="T9" fmla="*/ 2 h 84"/>
              <a:gd name="T10" fmla="*/ 20 w 111"/>
              <a:gd name="T11" fmla="*/ 68 h 84"/>
              <a:gd name="T12" fmla="*/ 17 w 111"/>
              <a:gd name="T13" fmla="*/ 76 h 84"/>
              <a:gd name="T14" fmla="*/ 107 w 111"/>
              <a:gd name="T15" fmla="*/ 76 h 84"/>
              <a:gd name="T16" fmla="*/ 111 w 111"/>
              <a:gd name="T17" fmla="*/ 76 h 84"/>
              <a:gd name="T18" fmla="*/ 111 w 111"/>
              <a:gd name="T19" fmla="*/ 72 h 84"/>
              <a:gd name="T20" fmla="*/ 111 w 111"/>
              <a:gd name="T21" fmla="*/ 27 h 84"/>
              <a:gd name="T22" fmla="*/ 111 w 111"/>
              <a:gd name="T23" fmla="*/ 26 h 84"/>
              <a:gd name="T24" fmla="*/ 110 w 111"/>
              <a:gd name="T25" fmla="*/ 24 h 84"/>
              <a:gd name="T26" fmla="*/ 96 w 111"/>
              <a:gd name="T27" fmla="*/ 11 h 84"/>
              <a:gd name="T28" fmla="*/ 95 w 111"/>
              <a:gd name="T29" fmla="*/ 10 h 84"/>
              <a:gd name="T30" fmla="*/ 93 w 111"/>
              <a:gd name="T31" fmla="*/ 10 h 84"/>
              <a:gd name="T32" fmla="*/ 33 w 111"/>
              <a:gd name="T33" fmla="*/ 10 h 84"/>
              <a:gd name="T34" fmla="*/ 33 w 111"/>
              <a:gd name="T35" fmla="*/ 17 h 84"/>
              <a:gd name="T36" fmla="*/ 89 w 111"/>
              <a:gd name="T37" fmla="*/ 17 h 84"/>
              <a:gd name="T38" fmla="*/ 88 w 111"/>
              <a:gd name="T39" fmla="*/ 29 h 84"/>
              <a:gd name="T40" fmla="*/ 88 w 111"/>
              <a:gd name="T41" fmla="*/ 31 h 84"/>
              <a:gd name="T42" fmla="*/ 90 w 111"/>
              <a:gd name="T43" fmla="*/ 31 h 84"/>
              <a:gd name="T44" fmla="*/ 104 w 111"/>
              <a:gd name="T45" fmla="*/ 31 h 84"/>
              <a:gd name="T46" fmla="*/ 104 w 111"/>
              <a:gd name="T47" fmla="*/ 68 h 84"/>
              <a:gd name="T48" fmla="*/ 20 w 111"/>
              <a:gd name="T49" fmla="*/ 68 h 84"/>
              <a:gd name="T50" fmla="*/ 102 w 111"/>
              <a:gd name="T51" fmla="*/ 27 h 84"/>
              <a:gd name="T52" fmla="*/ 92 w 111"/>
              <a:gd name="T53" fmla="*/ 27 h 84"/>
              <a:gd name="T54" fmla="*/ 93 w 111"/>
              <a:gd name="T55" fmla="*/ 19 h 84"/>
              <a:gd name="T56" fmla="*/ 102 w 111"/>
              <a:gd name="T57" fmla="*/ 27 h 84"/>
              <a:gd name="T58" fmla="*/ 34 w 111"/>
              <a:gd name="T59" fmla="*/ 45 h 84"/>
              <a:gd name="T60" fmla="*/ 79 w 111"/>
              <a:gd name="T61" fmla="*/ 45 h 84"/>
              <a:gd name="T62" fmla="*/ 79 w 111"/>
              <a:gd name="T63" fmla="*/ 48 h 84"/>
              <a:gd name="T64" fmla="*/ 34 w 111"/>
              <a:gd name="T65" fmla="*/ 48 h 84"/>
              <a:gd name="T66" fmla="*/ 34 w 111"/>
              <a:gd name="T67" fmla="*/ 45 h 84"/>
              <a:gd name="T68" fmla="*/ 34 w 111"/>
              <a:gd name="T69" fmla="*/ 34 h 84"/>
              <a:gd name="T70" fmla="*/ 75 w 111"/>
              <a:gd name="T71" fmla="*/ 34 h 84"/>
              <a:gd name="T72" fmla="*/ 75 w 111"/>
              <a:gd name="T73" fmla="*/ 37 h 84"/>
              <a:gd name="T74" fmla="*/ 34 w 111"/>
              <a:gd name="T75" fmla="*/ 37 h 84"/>
              <a:gd name="T76" fmla="*/ 34 w 111"/>
              <a:gd name="T77" fmla="*/ 34 h 84"/>
              <a:gd name="T78" fmla="*/ 34 w 111"/>
              <a:gd name="T79" fmla="*/ 23 h 84"/>
              <a:gd name="T80" fmla="*/ 75 w 111"/>
              <a:gd name="T81" fmla="*/ 23 h 84"/>
              <a:gd name="T82" fmla="*/ 75 w 111"/>
              <a:gd name="T83" fmla="*/ 26 h 84"/>
              <a:gd name="T84" fmla="*/ 34 w 111"/>
              <a:gd name="T85" fmla="*/ 26 h 84"/>
              <a:gd name="T86" fmla="*/ 34 w 111"/>
              <a:gd name="T87" fmla="*/ 23 h 84"/>
              <a:gd name="T88" fmla="*/ 4 w 111"/>
              <a:gd name="T89" fmla="*/ 70 h 84"/>
              <a:gd name="T90" fmla="*/ 10 w 111"/>
              <a:gd name="T91" fmla="*/ 72 h 84"/>
              <a:gd name="T92" fmla="*/ 10 w 111"/>
              <a:gd name="T93" fmla="*/ 79 h 84"/>
              <a:gd name="T94" fmla="*/ 5 w 111"/>
              <a:gd name="T95" fmla="*/ 84 h 84"/>
              <a:gd name="T96" fmla="*/ 2 w 111"/>
              <a:gd name="T97" fmla="*/ 83 h 84"/>
              <a:gd name="T98" fmla="*/ 0 w 111"/>
              <a:gd name="T99" fmla="*/ 76 h 84"/>
              <a:gd name="T100" fmla="*/ 4 w 111"/>
              <a:gd name="T101" fmla="*/ 70 h 84"/>
              <a:gd name="T102" fmla="*/ 4 w 111"/>
              <a:gd name="T103" fmla="*/ 51 h 84"/>
              <a:gd name="T104" fmla="*/ 2 w 111"/>
              <a:gd name="T105" fmla="*/ 68 h 84"/>
              <a:gd name="T106" fmla="*/ 13 w 111"/>
              <a:gd name="T107" fmla="*/ 71 h 84"/>
              <a:gd name="T108" fmla="*/ 18 w 111"/>
              <a:gd name="T109" fmla="*/ 54 h 84"/>
              <a:gd name="T110" fmla="*/ 4 w 111"/>
              <a:gd name="T111" fmla="*/ 51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1" h="84">
                <a:moveTo>
                  <a:pt x="17" y="2"/>
                </a:moveTo>
                <a:cubicBezTo>
                  <a:pt x="22" y="0"/>
                  <a:pt x="26" y="1"/>
                  <a:pt x="29" y="4"/>
                </a:cubicBezTo>
                <a:cubicBezTo>
                  <a:pt x="27" y="21"/>
                  <a:pt x="24" y="37"/>
                  <a:pt x="20" y="51"/>
                </a:cubicBezTo>
                <a:cubicBezTo>
                  <a:pt x="15" y="50"/>
                  <a:pt x="10" y="49"/>
                  <a:pt x="5" y="48"/>
                </a:cubicBezTo>
                <a:cubicBezTo>
                  <a:pt x="6" y="31"/>
                  <a:pt x="11" y="15"/>
                  <a:pt x="17" y="2"/>
                </a:cubicBezTo>
                <a:close/>
                <a:moveTo>
                  <a:pt x="20" y="68"/>
                </a:moveTo>
                <a:cubicBezTo>
                  <a:pt x="17" y="76"/>
                  <a:pt x="17" y="76"/>
                  <a:pt x="17" y="76"/>
                </a:cubicBezTo>
                <a:cubicBezTo>
                  <a:pt x="74" y="76"/>
                  <a:pt x="80" y="76"/>
                  <a:pt x="107" y="76"/>
                </a:cubicBezTo>
                <a:cubicBezTo>
                  <a:pt x="111" y="76"/>
                  <a:pt x="111" y="76"/>
                  <a:pt x="111" y="76"/>
                </a:cubicBezTo>
                <a:cubicBezTo>
                  <a:pt x="111" y="72"/>
                  <a:pt x="111" y="72"/>
                  <a:pt x="111" y="72"/>
                </a:cubicBezTo>
                <a:cubicBezTo>
                  <a:pt x="111" y="27"/>
                  <a:pt x="111" y="27"/>
                  <a:pt x="111" y="27"/>
                </a:cubicBezTo>
                <a:cubicBezTo>
                  <a:pt x="111" y="26"/>
                  <a:pt x="111" y="26"/>
                  <a:pt x="111" y="26"/>
                </a:cubicBezTo>
                <a:cubicBezTo>
                  <a:pt x="110" y="24"/>
                  <a:pt x="110" y="24"/>
                  <a:pt x="110" y="24"/>
                </a:cubicBezTo>
                <a:cubicBezTo>
                  <a:pt x="96" y="11"/>
                  <a:pt x="96" y="11"/>
                  <a:pt x="96" y="11"/>
                </a:cubicBezTo>
                <a:cubicBezTo>
                  <a:pt x="95" y="10"/>
                  <a:pt x="95" y="10"/>
                  <a:pt x="95" y="10"/>
                </a:cubicBezTo>
                <a:cubicBezTo>
                  <a:pt x="93" y="10"/>
                  <a:pt x="93" y="10"/>
                  <a:pt x="93" y="10"/>
                </a:cubicBezTo>
                <a:cubicBezTo>
                  <a:pt x="33" y="10"/>
                  <a:pt x="33" y="10"/>
                  <a:pt x="33" y="10"/>
                </a:cubicBezTo>
                <a:cubicBezTo>
                  <a:pt x="33" y="12"/>
                  <a:pt x="33" y="15"/>
                  <a:pt x="33" y="17"/>
                </a:cubicBezTo>
                <a:cubicBezTo>
                  <a:pt x="89" y="17"/>
                  <a:pt x="89" y="17"/>
                  <a:pt x="89" y="17"/>
                </a:cubicBezTo>
                <a:cubicBezTo>
                  <a:pt x="88" y="29"/>
                  <a:pt x="88" y="29"/>
                  <a:pt x="88" y="29"/>
                </a:cubicBezTo>
                <a:cubicBezTo>
                  <a:pt x="88" y="31"/>
                  <a:pt x="88" y="31"/>
                  <a:pt x="88" y="31"/>
                </a:cubicBezTo>
                <a:cubicBezTo>
                  <a:pt x="90" y="31"/>
                  <a:pt x="90" y="31"/>
                  <a:pt x="90" y="31"/>
                </a:cubicBezTo>
                <a:cubicBezTo>
                  <a:pt x="104" y="31"/>
                  <a:pt x="104" y="31"/>
                  <a:pt x="104" y="31"/>
                </a:cubicBezTo>
                <a:cubicBezTo>
                  <a:pt x="104" y="68"/>
                  <a:pt x="104" y="68"/>
                  <a:pt x="104" y="68"/>
                </a:cubicBezTo>
                <a:cubicBezTo>
                  <a:pt x="84" y="68"/>
                  <a:pt x="61" y="68"/>
                  <a:pt x="20" y="68"/>
                </a:cubicBezTo>
                <a:close/>
                <a:moveTo>
                  <a:pt x="102" y="27"/>
                </a:moveTo>
                <a:cubicBezTo>
                  <a:pt x="92" y="27"/>
                  <a:pt x="92" y="27"/>
                  <a:pt x="92" y="27"/>
                </a:cubicBezTo>
                <a:cubicBezTo>
                  <a:pt x="93" y="19"/>
                  <a:pt x="93" y="19"/>
                  <a:pt x="93" y="19"/>
                </a:cubicBezTo>
                <a:cubicBezTo>
                  <a:pt x="102" y="27"/>
                  <a:pt x="102" y="27"/>
                  <a:pt x="102" y="27"/>
                </a:cubicBezTo>
                <a:close/>
                <a:moveTo>
                  <a:pt x="34" y="45"/>
                </a:moveTo>
                <a:cubicBezTo>
                  <a:pt x="79" y="45"/>
                  <a:pt x="79" y="45"/>
                  <a:pt x="79" y="45"/>
                </a:cubicBezTo>
                <a:cubicBezTo>
                  <a:pt x="79" y="48"/>
                  <a:pt x="79" y="48"/>
                  <a:pt x="79" y="48"/>
                </a:cubicBezTo>
                <a:cubicBezTo>
                  <a:pt x="34" y="48"/>
                  <a:pt x="34" y="48"/>
                  <a:pt x="34" y="48"/>
                </a:cubicBezTo>
                <a:cubicBezTo>
                  <a:pt x="34" y="45"/>
                  <a:pt x="34" y="45"/>
                  <a:pt x="34" y="45"/>
                </a:cubicBezTo>
                <a:close/>
                <a:moveTo>
                  <a:pt x="34" y="34"/>
                </a:moveTo>
                <a:cubicBezTo>
                  <a:pt x="75" y="34"/>
                  <a:pt x="75" y="34"/>
                  <a:pt x="75" y="34"/>
                </a:cubicBezTo>
                <a:cubicBezTo>
                  <a:pt x="75" y="37"/>
                  <a:pt x="75" y="37"/>
                  <a:pt x="75" y="37"/>
                </a:cubicBezTo>
                <a:cubicBezTo>
                  <a:pt x="34" y="37"/>
                  <a:pt x="34" y="37"/>
                  <a:pt x="34" y="37"/>
                </a:cubicBezTo>
                <a:cubicBezTo>
                  <a:pt x="34" y="34"/>
                  <a:pt x="34" y="34"/>
                  <a:pt x="34" y="34"/>
                </a:cubicBezTo>
                <a:close/>
                <a:moveTo>
                  <a:pt x="34" y="23"/>
                </a:moveTo>
                <a:cubicBezTo>
                  <a:pt x="75" y="23"/>
                  <a:pt x="75" y="23"/>
                  <a:pt x="75" y="23"/>
                </a:cubicBezTo>
                <a:cubicBezTo>
                  <a:pt x="75" y="26"/>
                  <a:pt x="75" y="26"/>
                  <a:pt x="75" y="26"/>
                </a:cubicBezTo>
                <a:cubicBezTo>
                  <a:pt x="34" y="26"/>
                  <a:pt x="34" y="26"/>
                  <a:pt x="34" y="26"/>
                </a:cubicBezTo>
                <a:cubicBezTo>
                  <a:pt x="34" y="23"/>
                  <a:pt x="34" y="23"/>
                  <a:pt x="34" y="23"/>
                </a:cubicBezTo>
                <a:close/>
                <a:moveTo>
                  <a:pt x="4" y="70"/>
                </a:moveTo>
                <a:cubicBezTo>
                  <a:pt x="10" y="72"/>
                  <a:pt x="10" y="72"/>
                  <a:pt x="10" y="72"/>
                </a:cubicBezTo>
                <a:cubicBezTo>
                  <a:pt x="10" y="79"/>
                  <a:pt x="10" y="79"/>
                  <a:pt x="10" y="79"/>
                </a:cubicBezTo>
                <a:cubicBezTo>
                  <a:pt x="5" y="84"/>
                  <a:pt x="5" y="84"/>
                  <a:pt x="5" y="84"/>
                </a:cubicBezTo>
                <a:cubicBezTo>
                  <a:pt x="4" y="84"/>
                  <a:pt x="3" y="83"/>
                  <a:pt x="2" y="83"/>
                </a:cubicBezTo>
                <a:cubicBezTo>
                  <a:pt x="0" y="76"/>
                  <a:pt x="0" y="76"/>
                  <a:pt x="0" y="76"/>
                </a:cubicBezTo>
                <a:cubicBezTo>
                  <a:pt x="4" y="70"/>
                  <a:pt x="4" y="70"/>
                  <a:pt x="4" y="70"/>
                </a:cubicBezTo>
                <a:close/>
                <a:moveTo>
                  <a:pt x="4" y="51"/>
                </a:moveTo>
                <a:cubicBezTo>
                  <a:pt x="4" y="57"/>
                  <a:pt x="3" y="63"/>
                  <a:pt x="2" y="68"/>
                </a:cubicBezTo>
                <a:cubicBezTo>
                  <a:pt x="6" y="69"/>
                  <a:pt x="9" y="70"/>
                  <a:pt x="13" y="71"/>
                </a:cubicBezTo>
                <a:cubicBezTo>
                  <a:pt x="14" y="65"/>
                  <a:pt x="16" y="60"/>
                  <a:pt x="18" y="54"/>
                </a:cubicBezTo>
                <a:cubicBezTo>
                  <a:pt x="14" y="53"/>
                  <a:pt x="9" y="52"/>
                  <a:pt x="4" y="51"/>
                </a:cubicBez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77" name="图片 60"/>
          <p:cNvSpPr>
            <a:spLocks noEditPoints="1"/>
          </p:cNvSpPr>
          <p:nvPr/>
        </p:nvSpPr>
        <p:spPr bwMode="auto">
          <a:xfrm>
            <a:off x="3998595" y="4398350"/>
            <a:ext cx="213027" cy="217980"/>
          </a:xfrm>
          <a:custGeom>
            <a:avLst/>
            <a:gdLst>
              <a:gd name="T0" fmla="*/ 87 w 91"/>
              <a:gd name="T1" fmla="*/ 39 h 93"/>
              <a:gd name="T2" fmla="*/ 91 w 91"/>
              <a:gd name="T3" fmla="*/ 46 h 93"/>
              <a:gd name="T4" fmla="*/ 91 w 91"/>
              <a:gd name="T5" fmla="*/ 83 h 93"/>
              <a:gd name="T6" fmla="*/ 81 w 91"/>
              <a:gd name="T7" fmla="*/ 93 h 93"/>
              <a:gd name="T8" fmla="*/ 10 w 91"/>
              <a:gd name="T9" fmla="*/ 93 h 93"/>
              <a:gd name="T10" fmla="*/ 0 w 91"/>
              <a:gd name="T11" fmla="*/ 83 h 93"/>
              <a:gd name="T12" fmla="*/ 0 w 91"/>
              <a:gd name="T13" fmla="*/ 46 h 93"/>
              <a:gd name="T14" fmla="*/ 3 w 91"/>
              <a:gd name="T15" fmla="*/ 40 h 93"/>
              <a:gd name="T16" fmla="*/ 3 w 91"/>
              <a:gd name="T17" fmla="*/ 40 h 93"/>
              <a:gd name="T18" fmla="*/ 3 w 91"/>
              <a:gd name="T19" fmla="*/ 40 h 93"/>
              <a:gd name="T20" fmla="*/ 3 w 91"/>
              <a:gd name="T21" fmla="*/ 39 h 93"/>
              <a:gd name="T22" fmla="*/ 40 w 91"/>
              <a:gd name="T23" fmla="*/ 3 h 93"/>
              <a:gd name="T24" fmla="*/ 51 w 91"/>
              <a:gd name="T25" fmla="*/ 3 h 93"/>
              <a:gd name="T26" fmla="*/ 87 w 91"/>
              <a:gd name="T27" fmla="*/ 39 h 93"/>
              <a:gd name="T28" fmla="*/ 16 w 91"/>
              <a:gd name="T29" fmla="*/ 30 h 93"/>
              <a:gd name="T30" fmla="*/ 16 w 91"/>
              <a:gd name="T31" fmla="*/ 52 h 93"/>
              <a:gd name="T32" fmla="*/ 46 w 91"/>
              <a:gd name="T33" fmla="*/ 75 h 93"/>
              <a:gd name="T34" fmla="*/ 73 w 91"/>
              <a:gd name="T35" fmla="*/ 54 h 93"/>
              <a:gd name="T36" fmla="*/ 73 w 91"/>
              <a:gd name="T37" fmla="*/ 30 h 93"/>
              <a:gd name="T38" fmla="*/ 16 w 91"/>
              <a:gd name="T39" fmla="*/ 30 h 93"/>
              <a:gd name="T40" fmla="*/ 26 w 91"/>
              <a:gd name="T41" fmla="*/ 35 h 93"/>
              <a:gd name="T42" fmla="*/ 26 w 91"/>
              <a:gd name="T43" fmla="*/ 39 h 93"/>
              <a:gd name="T44" fmla="*/ 64 w 91"/>
              <a:gd name="T45" fmla="*/ 39 h 93"/>
              <a:gd name="T46" fmla="*/ 64 w 91"/>
              <a:gd name="T47" fmla="*/ 35 h 93"/>
              <a:gd name="T48" fmla="*/ 26 w 91"/>
              <a:gd name="T49" fmla="*/ 35 h 93"/>
              <a:gd name="T50" fmla="*/ 26 w 91"/>
              <a:gd name="T51" fmla="*/ 51 h 93"/>
              <a:gd name="T52" fmla="*/ 26 w 91"/>
              <a:gd name="T53" fmla="*/ 55 h 93"/>
              <a:gd name="T54" fmla="*/ 64 w 91"/>
              <a:gd name="T55" fmla="*/ 55 h 93"/>
              <a:gd name="T56" fmla="*/ 64 w 91"/>
              <a:gd name="T57" fmla="*/ 51 h 93"/>
              <a:gd name="T58" fmla="*/ 26 w 91"/>
              <a:gd name="T59" fmla="*/ 51 h 93"/>
              <a:gd name="T60" fmla="*/ 26 w 91"/>
              <a:gd name="T61" fmla="*/ 43 h 93"/>
              <a:gd name="T62" fmla="*/ 26 w 91"/>
              <a:gd name="T63" fmla="*/ 47 h 93"/>
              <a:gd name="T64" fmla="*/ 64 w 91"/>
              <a:gd name="T65" fmla="*/ 47 h 93"/>
              <a:gd name="T66" fmla="*/ 64 w 91"/>
              <a:gd name="T67" fmla="*/ 43 h 93"/>
              <a:gd name="T68" fmla="*/ 26 w 91"/>
              <a:gd name="T69" fmla="*/ 43 h 93"/>
              <a:gd name="T70" fmla="*/ 10 w 91"/>
              <a:gd name="T71" fmla="*/ 87 h 93"/>
              <a:gd name="T72" fmla="*/ 28 w 91"/>
              <a:gd name="T73" fmla="*/ 70 h 93"/>
              <a:gd name="T74" fmla="*/ 28 w 91"/>
              <a:gd name="T75" fmla="*/ 67 h 93"/>
              <a:gd name="T76" fmla="*/ 26 w 91"/>
              <a:gd name="T77" fmla="*/ 67 h 93"/>
              <a:gd name="T78" fmla="*/ 8 w 91"/>
              <a:gd name="T79" fmla="*/ 84 h 93"/>
              <a:gd name="T80" fmla="*/ 8 w 91"/>
              <a:gd name="T81" fmla="*/ 87 h 93"/>
              <a:gd name="T82" fmla="*/ 10 w 91"/>
              <a:gd name="T83" fmla="*/ 87 h 93"/>
              <a:gd name="T84" fmla="*/ 85 w 91"/>
              <a:gd name="T85" fmla="*/ 84 h 93"/>
              <a:gd name="T86" fmla="*/ 67 w 91"/>
              <a:gd name="T87" fmla="*/ 67 h 93"/>
              <a:gd name="T88" fmla="*/ 64 w 91"/>
              <a:gd name="T89" fmla="*/ 67 h 93"/>
              <a:gd name="T90" fmla="*/ 64 w 91"/>
              <a:gd name="T91" fmla="*/ 70 h 93"/>
              <a:gd name="T92" fmla="*/ 82 w 91"/>
              <a:gd name="T93" fmla="*/ 87 h 93"/>
              <a:gd name="T94" fmla="*/ 85 w 91"/>
              <a:gd name="T95" fmla="*/ 87 h 93"/>
              <a:gd name="T96" fmla="*/ 85 w 91"/>
              <a:gd name="T97" fmla="*/ 84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1" h="93">
                <a:moveTo>
                  <a:pt x="87" y="39"/>
                </a:moveTo>
                <a:cubicBezTo>
                  <a:pt x="89" y="40"/>
                  <a:pt x="91" y="43"/>
                  <a:pt x="91" y="46"/>
                </a:cubicBezTo>
                <a:cubicBezTo>
                  <a:pt x="91" y="83"/>
                  <a:pt x="91" y="83"/>
                  <a:pt x="91" y="83"/>
                </a:cubicBezTo>
                <a:cubicBezTo>
                  <a:pt x="91" y="89"/>
                  <a:pt x="86" y="93"/>
                  <a:pt x="81" y="93"/>
                </a:cubicBezTo>
                <a:cubicBezTo>
                  <a:pt x="10" y="93"/>
                  <a:pt x="10" y="93"/>
                  <a:pt x="10" y="93"/>
                </a:cubicBezTo>
                <a:cubicBezTo>
                  <a:pt x="5" y="93"/>
                  <a:pt x="0" y="89"/>
                  <a:pt x="0" y="83"/>
                </a:cubicBezTo>
                <a:cubicBezTo>
                  <a:pt x="0" y="46"/>
                  <a:pt x="0" y="46"/>
                  <a:pt x="0" y="46"/>
                </a:cubicBezTo>
                <a:cubicBezTo>
                  <a:pt x="0" y="44"/>
                  <a:pt x="1" y="41"/>
                  <a:pt x="3" y="40"/>
                </a:cubicBezTo>
                <a:cubicBezTo>
                  <a:pt x="3" y="40"/>
                  <a:pt x="3" y="40"/>
                  <a:pt x="3" y="40"/>
                </a:cubicBezTo>
                <a:cubicBezTo>
                  <a:pt x="3" y="40"/>
                  <a:pt x="3" y="40"/>
                  <a:pt x="3" y="40"/>
                </a:cubicBezTo>
                <a:cubicBezTo>
                  <a:pt x="3" y="40"/>
                  <a:pt x="3" y="40"/>
                  <a:pt x="3" y="39"/>
                </a:cubicBezTo>
                <a:cubicBezTo>
                  <a:pt x="40" y="3"/>
                  <a:pt x="40" y="3"/>
                  <a:pt x="40" y="3"/>
                </a:cubicBezTo>
                <a:cubicBezTo>
                  <a:pt x="43" y="0"/>
                  <a:pt x="47" y="0"/>
                  <a:pt x="51" y="3"/>
                </a:cubicBezTo>
                <a:cubicBezTo>
                  <a:pt x="87" y="39"/>
                  <a:pt x="87" y="39"/>
                  <a:pt x="87" y="39"/>
                </a:cubicBezTo>
                <a:close/>
                <a:moveTo>
                  <a:pt x="16" y="30"/>
                </a:moveTo>
                <a:cubicBezTo>
                  <a:pt x="16" y="52"/>
                  <a:pt x="16" y="52"/>
                  <a:pt x="16" y="52"/>
                </a:cubicBezTo>
                <a:cubicBezTo>
                  <a:pt x="46" y="75"/>
                  <a:pt x="46" y="75"/>
                  <a:pt x="46" y="75"/>
                </a:cubicBezTo>
                <a:cubicBezTo>
                  <a:pt x="73" y="54"/>
                  <a:pt x="73" y="54"/>
                  <a:pt x="73" y="54"/>
                </a:cubicBezTo>
                <a:cubicBezTo>
                  <a:pt x="73" y="30"/>
                  <a:pt x="73" y="30"/>
                  <a:pt x="73" y="30"/>
                </a:cubicBezTo>
                <a:cubicBezTo>
                  <a:pt x="16" y="30"/>
                  <a:pt x="16" y="30"/>
                  <a:pt x="16" y="30"/>
                </a:cubicBezTo>
                <a:close/>
                <a:moveTo>
                  <a:pt x="26" y="35"/>
                </a:moveTo>
                <a:cubicBezTo>
                  <a:pt x="26" y="39"/>
                  <a:pt x="26" y="39"/>
                  <a:pt x="26" y="39"/>
                </a:cubicBezTo>
                <a:cubicBezTo>
                  <a:pt x="64" y="39"/>
                  <a:pt x="64" y="39"/>
                  <a:pt x="64" y="39"/>
                </a:cubicBezTo>
                <a:cubicBezTo>
                  <a:pt x="64" y="35"/>
                  <a:pt x="64" y="35"/>
                  <a:pt x="64" y="35"/>
                </a:cubicBezTo>
                <a:cubicBezTo>
                  <a:pt x="26" y="35"/>
                  <a:pt x="26" y="35"/>
                  <a:pt x="26" y="35"/>
                </a:cubicBezTo>
                <a:close/>
                <a:moveTo>
                  <a:pt x="26" y="51"/>
                </a:moveTo>
                <a:cubicBezTo>
                  <a:pt x="26" y="55"/>
                  <a:pt x="26" y="55"/>
                  <a:pt x="26" y="55"/>
                </a:cubicBezTo>
                <a:cubicBezTo>
                  <a:pt x="64" y="55"/>
                  <a:pt x="64" y="55"/>
                  <a:pt x="64" y="55"/>
                </a:cubicBezTo>
                <a:cubicBezTo>
                  <a:pt x="64" y="51"/>
                  <a:pt x="64" y="51"/>
                  <a:pt x="64" y="51"/>
                </a:cubicBezTo>
                <a:cubicBezTo>
                  <a:pt x="26" y="51"/>
                  <a:pt x="26" y="51"/>
                  <a:pt x="26" y="51"/>
                </a:cubicBezTo>
                <a:close/>
                <a:moveTo>
                  <a:pt x="26" y="43"/>
                </a:moveTo>
                <a:cubicBezTo>
                  <a:pt x="26" y="47"/>
                  <a:pt x="26" y="47"/>
                  <a:pt x="26" y="47"/>
                </a:cubicBezTo>
                <a:cubicBezTo>
                  <a:pt x="64" y="47"/>
                  <a:pt x="64" y="47"/>
                  <a:pt x="64" y="47"/>
                </a:cubicBezTo>
                <a:cubicBezTo>
                  <a:pt x="64" y="43"/>
                  <a:pt x="64" y="43"/>
                  <a:pt x="64" y="43"/>
                </a:cubicBezTo>
                <a:cubicBezTo>
                  <a:pt x="26" y="43"/>
                  <a:pt x="26" y="43"/>
                  <a:pt x="26" y="43"/>
                </a:cubicBezTo>
                <a:close/>
                <a:moveTo>
                  <a:pt x="10" y="87"/>
                </a:moveTo>
                <a:cubicBezTo>
                  <a:pt x="28" y="70"/>
                  <a:pt x="28" y="70"/>
                  <a:pt x="28" y="70"/>
                </a:cubicBezTo>
                <a:cubicBezTo>
                  <a:pt x="29" y="69"/>
                  <a:pt x="29" y="68"/>
                  <a:pt x="28" y="67"/>
                </a:cubicBezTo>
                <a:cubicBezTo>
                  <a:pt x="28" y="66"/>
                  <a:pt x="27" y="66"/>
                  <a:pt x="26" y="67"/>
                </a:cubicBezTo>
                <a:cubicBezTo>
                  <a:pt x="8" y="84"/>
                  <a:pt x="8" y="84"/>
                  <a:pt x="8" y="84"/>
                </a:cubicBezTo>
                <a:cubicBezTo>
                  <a:pt x="7" y="85"/>
                  <a:pt x="7" y="86"/>
                  <a:pt x="8" y="87"/>
                </a:cubicBezTo>
                <a:cubicBezTo>
                  <a:pt x="8" y="88"/>
                  <a:pt x="10" y="88"/>
                  <a:pt x="10" y="87"/>
                </a:cubicBezTo>
                <a:close/>
                <a:moveTo>
                  <a:pt x="85" y="84"/>
                </a:moveTo>
                <a:cubicBezTo>
                  <a:pt x="67" y="67"/>
                  <a:pt x="67" y="67"/>
                  <a:pt x="67" y="67"/>
                </a:cubicBezTo>
                <a:cubicBezTo>
                  <a:pt x="66" y="66"/>
                  <a:pt x="65" y="66"/>
                  <a:pt x="64" y="67"/>
                </a:cubicBezTo>
                <a:cubicBezTo>
                  <a:pt x="63" y="68"/>
                  <a:pt x="63" y="69"/>
                  <a:pt x="64" y="70"/>
                </a:cubicBezTo>
                <a:cubicBezTo>
                  <a:pt x="82" y="87"/>
                  <a:pt x="82" y="87"/>
                  <a:pt x="82" y="87"/>
                </a:cubicBezTo>
                <a:cubicBezTo>
                  <a:pt x="83" y="88"/>
                  <a:pt x="84" y="88"/>
                  <a:pt x="85" y="87"/>
                </a:cubicBezTo>
                <a:cubicBezTo>
                  <a:pt x="85" y="86"/>
                  <a:pt x="85" y="85"/>
                  <a:pt x="85" y="84"/>
                </a:cubicBez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78" name="图片 61"/>
          <p:cNvSpPr>
            <a:spLocks noEditPoints="1"/>
          </p:cNvSpPr>
          <p:nvPr/>
        </p:nvSpPr>
        <p:spPr bwMode="auto">
          <a:xfrm>
            <a:off x="1799966" y="4402313"/>
            <a:ext cx="255632" cy="188256"/>
          </a:xfrm>
          <a:custGeom>
            <a:avLst/>
            <a:gdLst>
              <a:gd name="T0" fmla="*/ 66 w 258"/>
              <a:gd name="T1" fmla="*/ 38 h 190"/>
              <a:gd name="T2" fmla="*/ 59 w 258"/>
              <a:gd name="T3" fmla="*/ 48 h 190"/>
              <a:gd name="T4" fmla="*/ 59 w 258"/>
              <a:gd name="T5" fmla="*/ 159 h 190"/>
              <a:gd name="T6" fmla="*/ 248 w 258"/>
              <a:gd name="T7" fmla="*/ 159 h 190"/>
              <a:gd name="T8" fmla="*/ 258 w 258"/>
              <a:gd name="T9" fmla="*/ 152 h 190"/>
              <a:gd name="T10" fmla="*/ 258 w 258"/>
              <a:gd name="T11" fmla="*/ 38 h 190"/>
              <a:gd name="T12" fmla="*/ 248 w 258"/>
              <a:gd name="T13" fmla="*/ 38 h 190"/>
              <a:gd name="T14" fmla="*/ 104 w 258"/>
              <a:gd name="T15" fmla="*/ 95 h 190"/>
              <a:gd name="T16" fmla="*/ 107 w 258"/>
              <a:gd name="T17" fmla="*/ 97 h 190"/>
              <a:gd name="T18" fmla="*/ 114 w 258"/>
              <a:gd name="T19" fmla="*/ 78 h 190"/>
              <a:gd name="T20" fmla="*/ 125 w 258"/>
              <a:gd name="T21" fmla="*/ 90 h 190"/>
              <a:gd name="T22" fmla="*/ 133 w 258"/>
              <a:gd name="T23" fmla="*/ 81 h 190"/>
              <a:gd name="T24" fmla="*/ 149 w 258"/>
              <a:gd name="T25" fmla="*/ 109 h 190"/>
              <a:gd name="T26" fmla="*/ 154 w 258"/>
              <a:gd name="T27" fmla="*/ 81 h 190"/>
              <a:gd name="T28" fmla="*/ 163 w 258"/>
              <a:gd name="T29" fmla="*/ 95 h 190"/>
              <a:gd name="T30" fmla="*/ 182 w 258"/>
              <a:gd name="T31" fmla="*/ 81 h 190"/>
              <a:gd name="T32" fmla="*/ 192 w 258"/>
              <a:gd name="T33" fmla="*/ 95 h 190"/>
              <a:gd name="T34" fmla="*/ 196 w 258"/>
              <a:gd name="T35" fmla="*/ 90 h 190"/>
              <a:gd name="T36" fmla="*/ 225 w 258"/>
              <a:gd name="T37" fmla="*/ 100 h 190"/>
              <a:gd name="T38" fmla="*/ 196 w 258"/>
              <a:gd name="T39" fmla="*/ 116 h 190"/>
              <a:gd name="T40" fmla="*/ 177 w 258"/>
              <a:gd name="T41" fmla="*/ 93 h 190"/>
              <a:gd name="T42" fmla="*/ 166 w 258"/>
              <a:gd name="T43" fmla="*/ 112 h 190"/>
              <a:gd name="T44" fmla="*/ 159 w 258"/>
              <a:gd name="T45" fmla="*/ 102 h 190"/>
              <a:gd name="T46" fmla="*/ 147 w 258"/>
              <a:gd name="T47" fmla="*/ 123 h 190"/>
              <a:gd name="T48" fmla="*/ 125 w 258"/>
              <a:gd name="T49" fmla="*/ 100 h 190"/>
              <a:gd name="T50" fmla="*/ 121 w 258"/>
              <a:gd name="T51" fmla="*/ 100 h 190"/>
              <a:gd name="T52" fmla="*/ 114 w 258"/>
              <a:gd name="T53" fmla="*/ 114 h 190"/>
              <a:gd name="T54" fmla="*/ 99 w 258"/>
              <a:gd name="T55" fmla="*/ 102 h 190"/>
              <a:gd name="T56" fmla="*/ 90 w 258"/>
              <a:gd name="T57" fmla="*/ 95 h 190"/>
              <a:gd name="T58" fmla="*/ 88 w 258"/>
              <a:gd name="T59" fmla="*/ 190 h 190"/>
              <a:gd name="T60" fmla="*/ 0 w 258"/>
              <a:gd name="T61" fmla="*/ 0 h 190"/>
              <a:gd name="T62" fmla="*/ 88 w 258"/>
              <a:gd name="T63" fmla="*/ 26 h 190"/>
              <a:gd name="T64" fmla="*/ 45 w 258"/>
              <a:gd name="T65" fmla="*/ 26 h 190"/>
              <a:gd name="T66" fmla="*/ 7 w 258"/>
              <a:gd name="T67" fmla="*/ 26 h 190"/>
              <a:gd name="T68" fmla="*/ 7 w 258"/>
              <a:gd name="T69" fmla="*/ 55 h 190"/>
              <a:gd name="T70" fmla="*/ 12 w 258"/>
              <a:gd name="T71" fmla="*/ 57 h 190"/>
              <a:gd name="T72" fmla="*/ 45 w 258"/>
              <a:gd name="T73" fmla="*/ 64 h 190"/>
              <a:gd name="T74" fmla="*/ 7 w 258"/>
              <a:gd name="T75" fmla="*/ 64 h 190"/>
              <a:gd name="T76" fmla="*/ 7 w 258"/>
              <a:gd name="T77" fmla="*/ 93 h 190"/>
              <a:gd name="T78" fmla="*/ 12 w 258"/>
              <a:gd name="T79" fmla="*/ 95 h 190"/>
              <a:gd name="T80" fmla="*/ 45 w 258"/>
              <a:gd name="T81" fmla="*/ 171 h 190"/>
              <a:gd name="T82" fmla="*/ 88 w 258"/>
              <a:gd name="T83" fmla="*/ 190 h 190"/>
              <a:gd name="T84" fmla="*/ 24 w 258"/>
              <a:gd name="T85" fmla="*/ 107 h 190"/>
              <a:gd name="T86" fmla="*/ 10 w 258"/>
              <a:gd name="T87" fmla="*/ 116 h 190"/>
              <a:gd name="T88" fmla="*/ 24 w 258"/>
              <a:gd name="T89" fmla="*/ 107 h 190"/>
              <a:gd name="T90" fmla="*/ 24 w 258"/>
              <a:gd name="T91" fmla="*/ 123 h 190"/>
              <a:gd name="T92" fmla="*/ 10 w 258"/>
              <a:gd name="T93" fmla="*/ 130 h 190"/>
              <a:gd name="T94" fmla="*/ 24 w 258"/>
              <a:gd name="T95" fmla="*/ 123 h 190"/>
              <a:gd name="T96" fmla="*/ 45 w 258"/>
              <a:gd name="T97" fmla="*/ 33 h 190"/>
              <a:gd name="T98" fmla="*/ 17 w 258"/>
              <a:gd name="T99" fmla="*/ 50 h 190"/>
              <a:gd name="T100" fmla="*/ 45 w 258"/>
              <a:gd name="T101" fmla="*/ 33 h 190"/>
              <a:gd name="T102" fmla="*/ 45 w 258"/>
              <a:gd name="T103" fmla="*/ 74 h 190"/>
              <a:gd name="T104" fmla="*/ 17 w 258"/>
              <a:gd name="T105" fmla="*/ 88 h 190"/>
              <a:gd name="T106" fmla="*/ 45 w 258"/>
              <a:gd name="T107" fmla="*/ 74 h 190"/>
              <a:gd name="T108" fmla="*/ 206 w 258"/>
              <a:gd name="T109" fmla="*/ 180 h 190"/>
              <a:gd name="T110" fmla="*/ 192 w 258"/>
              <a:gd name="T111" fmla="*/ 164 h 190"/>
              <a:gd name="T112" fmla="*/ 128 w 258"/>
              <a:gd name="T113" fmla="*/ 180 h 190"/>
              <a:gd name="T114" fmla="*/ 114 w 258"/>
              <a:gd name="T115" fmla="*/ 190 h 190"/>
              <a:gd name="T116" fmla="*/ 206 w 258"/>
              <a:gd name="T117" fmla="*/ 180 h 190"/>
              <a:gd name="T118" fmla="*/ 81 w 258"/>
              <a:gd name="T119" fmla="*/ 59 h 190"/>
              <a:gd name="T120" fmla="*/ 234 w 258"/>
              <a:gd name="T121" fmla="*/ 138 h 190"/>
              <a:gd name="T122" fmla="*/ 81 w 258"/>
              <a:gd name="T123" fmla="*/ 59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8" h="190">
                <a:moveTo>
                  <a:pt x="248" y="38"/>
                </a:moveTo>
                <a:lnTo>
                  <a:pt x="66" y="38"/>
                </a:lnTo>
                <a:lnTo>
                  <a:pt x="59" y="38"/>
                </a:lnTo>
                <a:lnTo>
                  <a:pt x="59" y="48"/>
                </a:lnTo>
                <a:lnTo>
                  <a:pt x="59" y="152"/>
                </a:lnTo>
                <a:lnTo>
                  <a:pt x="59" y="159"/>
                </a:lnTo>
                <a:lnTo>
                  <a:pt x="66" y="159"/>
                </a:lnTo>
                <a:lnTo>
                  <a:pt x="248" y="159"/>
                </a:lnTo>
                <a:lnTo>
                  <a:pt x="258" y="159"/>
                </a:lnTo>
                <a:lnTo>
                  <a:pt x="258" y="152"/>
                </a:lnTo>
                <a:lnTo>
                  <a:pt x="258" y="48"/>
                </a:lnTo>
                <a:lnTo>
                  <a:pt x="258" y="38"/>
                </a:lnTo>
                <a:lnTo>
                  <a:pt x="248" y="38"/>
                </a:lnTo>
                <a:lnTo>
                  <a:pt x="248" y="38"/>
                </a:lnTo>
                <a:close/>
                <a:moveTo>
                  <a:pt x="90" y="95"/>
                </a:moveTo>
                <a:lnTo>
                  <a:pt x="104" y="95"/>
                </a:lnTo>
                <a:lnTo>
                  <a:pt x="107" y="95"/>
                </a:lnTo>
                <a:lnTo>
                  <a:pt x="107" y="97"/>
                </a:lnTo>
                <a:lnTo>
                  <a:pt x="109" y="100"/>
                </a:lnTo>
                <a:lnTo>
                  <a:pt x="114" y="78"/>
                </a:lnTo>
                <a:lnTo>
                  <a:pt x="121" y="78"/>
                </a:lnTo>
                <a:lnTo>
                  <a:pt x="125" y="90"/>
                </a:lnTo>
                <a:lnTo>
                  <a:pt x="128" y="86"/>
                </a:lnTo>
                <a:lnTo>
                  <a:pt x="133" y="81"/>
                </a:lnTo>
                <a:lnTo>
                  <a:pt x="135" y="88"/>
                </a:lnTo>
                <a:lnTo>
                  <a:pt x="149" y="109"/>
                </a:lnTo>
                <a:lnTo>
                  <a:pt x="151" y="90"/>
                </a:lnTo>
                <a:lnTo>
                  <a:pt x="154" y="81"/>
                </a:lnTo>
                <a:lnTo>
                  <a:pt x="161" y="90"/>
                </a:lnTo>
                <a:lnTo>
                  <a:pt x="163" y="95"/>
                </a:lnTo>
                <a:lnTo>
                  <a:pt x="175" y="81"/>
                </a:lnTo>
                <a:lnTo>
                  <a:pt x="182" y="81"/>
                </a:lnTo>
                <a:lnTo>
                  <a:pt x="192" y="102"/>
                </a:lnTo>
                <a:lnTo>
                  <a:pt x="192" y="95"/>
                </a:lnTo>
                <a:lnTo>
                  <a:pt x="194" y="90"/>
                </a:lnTo>
                <a:lnTo>
                  <a:pt x="196" y="90"/>
                </a:lnTo>
                <a:lnTo>
                  <a:pt x="225" y="90"/>
                </a:lnTo>
                <a:lnTo>
                  <a:pt x="225" y="100"/>
                </a:lnTo>
                <a:lnTo>
                  <a:pt x="201" y="100"/>
                </a:lnTo>
                <a:lnTo>
                  <a:pt x="196" y="116"/>
                </a:lnTo>
                <a:lnTo>
                  <a:pt x="189" y="116"/>
                </a:lnTo>
                <a:lnTo>
                  <a:pt x="177" y="93"/>
                </a:lnTo>
                <a:lnTo>
                  <a:pt x="168" y="107"/>
                </a:lnTo>
                <a:lnTo>
                  <a:pt x="166" y="112"/>
                </a:lnTo>
                <a:lnTo>
                  <a:pt x="161" y="107"/>
                </a:lnTo>
                <a:lnTo>
                  <a:pt x="159" y="102"/>
                </a:lnTo>
                <a:lnTo>
                  <a:pt x="154" y="123"/>
                </a:lnTo>
                <a:lnTo>
                  <a:pt x="147" y="123"/>
                </a:lnTo>
                <a:lnTo>
                  <a:pt x="130" y="95"/>
                </a:lnTo>
                <a:lnTo>
                  <a:pt x="125" y="100"/>
                </a:lnTo>
                <a:lnTo>
                  <a:pt x="121" y="104"/>
                </a:lnTo>
                <a:lnTo>
                  <a:pt x="121" y="100"/>
                </a:lnTo>
                <a:lnTo>
                  <a:pt x="118" y="95"/>
                </a:lnTo>
                <a:lnTo>
                  <a:pt x="114" y="114"/>
                </a:lnTo>
                <a:lnTo>
                  <a:pt x="107" y="114"/>
                </a:lnTo>
                <a:lnTo>
                  <a:pt x="99" y="102"/>
                </a:lnTo>
                <a:lnTo>
                  <a:pt x="90" y="102"/>
                </a:lnTo>
                <a:lnTo>
                  <a:pt x="90" y="95"/>
                </a:lnTo>
                <a:lnTo>
                  <a:pt x="90" y="95"/>
                </a:lnTo>
                <a:close/>
                <a:moveTo>
                  <a:pt x="88" y="190"/>
                </a:moveTo>
                <a:lnTo>
                  <a:pt x="0" y="190"/>
                </a:lnTo>
                <a:lnTo>
                  <a:pt x="0" y="0"/>
                </a:lnTo>
                <a:lnTo>
                  <a:pt x="88" y="0"/>
                </a:lnTo>
                <a:lnTo>
                  <a:pt x="88" y="26"/>
                </a:lnTo>
                <a:lnTo>
                  <a:pt x="62" y="26"/>
                </a:lnTo>
                <a:lnTo>
                  <a:pt x="45" y="26"/>
                </a:lnTo>
                <a:lnTo>
                  <a:pt x="12" y="26"/>
                </a:lnTo>
                <a:lnTo>
                  <a:pt x="7" y="26"/>
                </a:lnTo>
                <a:lnTo>
                  <a:pt x="7" y="31"/>
                </a:lnTo>
                <a:lnTo>
                  <a:pt x="7" y="55"/>
                </a:lnTo>
                <a:lnTo>
                  <a:pt x="7" y="57"/>
                </a:lnTo>
                <a:lnTo>
                  <a:pt x="12" y="57"/>
                </a:lnTo>
                <a:lnTo>
                  <a:pt x="45" y="57"/>
                </a:lnTo>
                <a:lnTo>
                  <a:pt x="45" y="64"/>
                </a:lnTo>
                <a:lnTo>
                  <a:pt x="12" y="64"/>
                </a:lnTo>
                <a:lnTo>
                  <a:pt x="7" y="64"/>
                </a:lnTo>
                <a:lnTo>
                  <a:pt x="7" y="69"/>
                </a:lnTo>
                <a:lnTo>
                  <a:pt x="7" y="93"/>
                </a:lnTo>
                <a:lnTo>
                  <a:pt x="7" y="95"/>
                </a:lnTo>
                <a:lnTo>
                  <a:pt x="12" y="95"/>
                </a:lnTo>
                <a:lnTo>
                  <a:pt x="45" y="95"/>
                </a:lnTo>
                <a:lnTo>
                  <a:pt x="45" y="171"/>
                </a:lnTo>
                <a:lnTo>
                  <a:pt x="88" y="171"/>
                </a:lnTo>
                <a:lnTo>
                  <a:pt x="88" y="190"/>
                </a:lnTo>
                <a:lnTo>
                  <a:pt x="88" y="190"/>
                </a:lnTo>
                <a:close/>
                <a:moveTo>
                  <a:pt x="24" y="107"/>
                </a:moveTo>
                <a:lnTo>
                  <a:pt x="10" y="107"/>
                </a:lnTo>
                <a:lnTo>
                  <a:pt x="10" y="116"/>
                </a:lnTo>
                <a:lnTo>
                  <a:pt x="24" y="116"/>
                </a:lnTo>
                <a:lnTo>
                  <a:pt x="24" y="107"/>
                </a:lnTo>
                <a:lnTo>
                  <a:pt x="24" y="107"/>
                </a:lnTo>
                <a:close/>
                <a:moveTo>
                  <a:pt x="24" y="123"/>
                </a:moveTo>
                <a:lnTo>
                  <a:pt x="10" y="123"/>
                </a:lnTo>
                <a:lnTo>
                  <a:pt x="10" y="130"/>
                </a:lnTo>
                <a:lnTo>
                  <a:pt x="24" y="130"/>
                </a:lnTo>
                <a:lnTo>
                  <a:pt x="24" y="123"/>
                </a:lnTo>
                <a:lnTo>
                  <a:pt x="24" y="123"/>
                </a:lnTo>
                <a:close/>
                <a:moveTo>
                  <a:pt x="45" y="33"/>
                </a:moveTo>
                <a:lnTo>
                  <a:pt x="17" y="33"/>
                </a:lnTo>
                <a:lnTo>
                  <a:pt x="17" y="50"/>
                </a:lnTo>
                <a:lnTo>
                  <a:pt x="45" y="50"/>
                </a:lnTo>
                <a:lnTo>
                  <a:pt x="45" y="33"/>
                </a:lnTo>
                <a:lnTo>
                  <a:pt x="45" y="33"/>
                </a:lnTo>
                <a:close/>
                <a:moveTo>
                  <a:pt x="45" y="74"/>
                </a:moveTo>
                <a:lnTo>
                  <a:pt x="17" y="74"/>
                </a:lnTo>
                <a:lnTo>
                  <a:pt x="17" y="88"/>
                </a:lnTo>
                <a:lnTo>
                  <a:pt x="45" y="88"/>
                </a:lnTo>
                <a:lnTo>
                  <a:pt x="45" y="74"/>
                </a:lnTo>
                <a:lnTo>
                  <a:pt x="45" y="74"/>
                </a:lnTo>
                <a:close/>
                <a:moveTo>
                  <a:pt x="206" y="180"/>
                </a:moveTo>
                <a:lnTo>
                  <a:pt x="192" y="180"/>
                </a:lnTo>
                <a:lnTo>
                  <a:pt x="192" y="164"/>
                </a:lnTo>
                <a:lnTo>
                  <a:pt x="128" y="164"/>
                </a:lnTo>
                <a:lnTo>
                  <a:pt x="128" y="180"/>
                </a:lnTo>
                <a:lnTo>
                  <a:pt x="114" y="180"/>
                </a:lnTo>
                <a:lnTo>
                  <a:pt x="114" y="190"/>
                </a:lnTo>
                <a:lnTo>
                  <a:pt x="206" y="190"/>
                </a:lnTo>
                <a:lnTo>
                  <a:pt x="206" y="180"/>
                </a:lnTo>
                <a:lnTo>
                  <a:pt x="206" y="180"/>
                </a:lnTo>
                <a:close/>
                <a:moveTo>
                  <a:pt x="81" y="59"/>
                </a:moveTo>
                <a:lnTo>
                  <a:pt x="234" y="59"/>
                </a:lnTo>
                <a:lnTo>
                  <a:pt x="234" y="138"/>
                </a:lnTo>
                <a:lnTo>
                  <a:pt x="81" y="138"/>
                </a:lnTo>
                <a:lnTo>
                  <a:pt x="81" y="59"/>
                </a:ln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79" name="图片 62"/>
          <p:cNvSpPr>
            <a:spLocks noEditPoints="1"/>
          </p:cNvSpPr>
          <p:nvPr/>
        </p:nvSpPr>
        <p:spPr bwMode="auto">
          <a:xfrm>
            <a:off x="1809874" y="3969322"/>
            <a:ext cx="196183" cy="219962"/>
          </a:xfrm>
          <a:custGeom>
            <a:avLst/>
            <a:gdLst>
              <a:gd name="T0" fmla="*/ 73 w 84"/>
              <a:gd name="T1" fmla="*/ 87 h 94"/>
              <a:gd name="T2" fmla="*/ 59 w 84"/>
              <a:gd name="T3" fmla="*/ 82 h 94"/>
              <a:gd name="T4" fmla="*/ 56 w 84"/>
              <a:gd name="T5" fmla="*/ 67 h 94"/>
              <a:gd name="T6" fmla="*/ 56 w 84"/>
              <a:gd name="T7" fmla="*/ 54 h 94"/>
              <a:gd name="T8" fmla="*/ 63 w 84"/>
              <a:gd name="T9" fmla="*/ 70 h 94"/>
              <a:gd name="T10" fmla="*/ 68 w 84"/>
              <a:gd name="T11" fmla="*/ 70 h 94"/>
              <a:gd name="T12" fmla="*/ 66 w 84"/>
              <a:gd name="T13" fmla="*/ 57 h 94"/>
              <a:gd name="T14" fmla="*/ 56 w 84"/>
              <a:gd name="T15" fmla="*/ 35 h 94"/>
              <a:gd name="T16" fmla="*/ 56 w 84"/>
              <a:gd name="T17" fmla="*/ 13 h 94"/>
              <a:gd name="T18" fmla="*/ 59 w 84"/>
              <a:gd name="T19" fmla="*/ 7 h 94"/>
              <a:gd name="T20" fmla="*/ 73 w 84"/>
              <a:gd name="T21" fmla="*/ 12 h 94"/>
              <a:gd name="T22" fmla="*/ 82 w 84"/>
              <a:gd name="T23" fmla="*/ 36 h 94"/>
              <a:gd name="T24" fmla="*/ 68 w 84"/>
              <a:gd name="T25" fmla="*/ 23 h 94"/>
              <a:gd name="T26" fmla="*/ 64 w 84"/>
              <a:gd name="T27" fmla="*/ 25 h 94"/>
              <a:gd name="T28" fmla="*/ 69 w 84"/>
              <a:gd name="T29" fmla="*/ 39 h 94"/>
              <a:gd name="T30" fmla="*/ 84 w 84"/>
              <a:gd name="T31" fmla="*/ 60 h 94"/>
              <a:gd name="T32" fmla="*/ 73 w 84"/>
              <a:gd name="T33" fmla="*/ 82 h 94"/>
              <a:gd name="T34" fmla="*/ 50 w 84"/>
              <a:gd name="T35" fmla="*/ 1 h 94"/>
              <a:gd name="T36" fmla="*/ 50 w 84"/>
              <a:gd name="T37" fmla="*/ 28 h 94"/>
              <a:gd name="T38" fmla="*/ 50 w 84"/>
              <a:gd name="T39" fmla="*/ 60 h 94"/>
              <a:gd name="T40" fmla="*/ 50 w 84"/>
              <a:gd name="T41" fmla="*/ 83 h 94"/>
              <a:gd name="T42" fmla="*/ 47 w 84"/>
              <a:gd name="T43" fmla="*/ 94 h 94"/>
              <a:gd name="T44" fmla="*/ 0 w 84"/>
              <a:gd name="T45" fmla="*/ 47 h 94"/>
              <a:gd name="T46" fmla="*/ 47 w 84"/>
              <a:gd name="T47" fmla="*/ 0 h 94"/>
              <a:gd name="T48" fmla="*/ 30 w 84"/>
              <a:gd name="T49" fmla="*/ 65 h 94"/>
              <a:gd name="T50" fmla="*/ 40 w 84"/>
              <a:gd name="T51" fmla="*/ 80 h 94"/>
              <a:gd name="T52" fmla="*/ 22 w 84"/>
              <a:gd name="T53" fmla="*/ 62 h 94"/>
              <a:gd name="T54" fmla="*/ 12 w 84"/>
              <a:gd name="T55" fmla="*/ 57 h 94"/>
              <a:gd name="T56" fmla="*/ 28 w 84"/>
              <a:gd name="T57" fmla="*/ 78 h 94"/>
              <a:gd name="T58" fmla="*/ 12 w 84"/>
              <a:gd name="T59" fmla="*/ 37 h 94"/>
              <a:gd name="T60" fmla="*/ 22 w 84"/>
              <a:gd name="T61" fmla="*/ 33 h 94"/>
              <a:gd name="T62" fmla="*/ 21 w 84"/>
              <a:gd name="T63" fmla="*/ 22 h 94"/>
              <a:gd name="T64" fmla="*/ 30 w 84"/>
              <a:gd name="T65" fmla="*/ 30 h 94"/>
              <a:gd name="T66" fmla="*/ 40 w 84"/>
              <a:gd name="T67" fmla="*/ 15 h 94"/>
              <a:gd name="T68" fmla="*/ 30 w 84"/>
              <a:gd name="T69" fmla="*/ 30 h 94"/>
              <a:gd name="T70" fmla="*/ 28 w 84"/>
              <a:gd name="T71" fmla="*/ 38 h 94"/>
              <a:gd name="T72" fmla="*/ 28 w 84"/>
              <a:gd name="T73" fmla="*/ 57 h 94"/>
              <a:gd name="T74" fmla="*/ 40 w 84"/>
              <a:gd name="T75" fmla="*/ 36 h 94"/>
              <a:gd name="T76" fmla="*/ 14 w 84"/>
              <a:gd name="T77" fmla="*/ 47 h 94"/>
              <a:gd name="T78" fmla="*/ 20 w 84"/>
              <a:gd name="T79" fmla="*/ 4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4" h="94">
                <a:moveTo>
                  <a:pt x="73" y="82"/>
                </a:moveTo>
                <a:cubicBezTo>
                  <a:pt x="73" y="87"/>
                  <a:pt x="73" y="87"/>
                  <a:pt x="73" y="87"/>
                </a:cubicBezTo>
                <a:cubicBezTo>
                  <a:pt x="59" y="87"/>
                  <a:pt x="59" y="87"/>
                  <a:pt x="59" y="87"/>
                </a:cubicBezTo>
                <a:cubicBezTo>
                  <a:pt x="59" y="82"/>
                  <a:pt x="59" y="82"/>
                  <a:pt x="59" y="82"/>
                </a:cubicBezTo>
                <a:cubicBezTo>
                  <a:pt x="58" y="82"/>
                  <a:pt x="57" y="82"/>
                  <a:pt x="56" y="81"/>
                </a:cubicBezTo>
                <a:cubicBezTo>
                  <a:pt x="56" y="67"/>
                  <a:pt x="56" y="67"/>
                  <a:pt x="56" y="67"/>
                </a:cubicBezTo>
                <a:cubicBezTo>
                  <a:pt x="56" y="60"/>
                  <a:pt x="56" y="60"/>
                  <a:pt x="56" y="60"/>
                </a:cubicBezTo>
                <a:cubicBezTo>
                  <a:pt x="56" y="54"/>
                  <a:pt x="56" y="54"/>
                  <a:pt x="56" y="54"/>
                </a:cubicBezTo>
                <a:cubicBezTo>
                  <a:pt x="63" y="54"/>
                  <a:pt x="63" y="54"/>
                  <a:pt x="63" y="54"/>
                </a:cubicBezTo>
                <a:cubicBezTo>
                  <a:pt x="63" y="70"/>
                  <a:pt x="63" y="70"/>
                  <a:pt x="63" y="70"/>
                </a:cubicBezTo>
                <a:cubicBezTo>
                  <a:pt x="63" y="72"/>
                  <a:pt x="64" y="73"/>
                  <a:pt x="66" y="73"/>
                </a:cubicBezTo>
                <a:cubicBezTo>
                  <a:pt x="67" y="73"/>
                  <a:pt x="68" y="72"/>
                  <a:pt x="68" y="70"/>
                </a:cubicBezTo>
                <a:cubicBezTo>
                  <a:pt x="68" y="62"/>
                  <a:pt x="68" y="62"/>
                  <a:pt x="68" y="62"/>
                </a:cubicBezTo>
                <a:cubicBezTo>
                  <a:pt x="68" y="60"/>
                  <a:pt x="68" y="58"/>
                  <a:pt x="66" y="57"/>
                </a:cubicBezTo>
                <a:cubicBezTo>
                  <a:pt x="65" y="55"/>
                  <a:pt x="62" y="51"/>
                  <a:pt x="56" y="46"/>
                </a:cubicBezTo>
                <a:cubicBezTo>
                  <a:pt x="56" y="35"/>
                  <a:pt x="56" y="35"/>
                  <a:pt x="56" y="35"/>
                </a:cubicBezTo>
                <a:cubicBezTo>
                  <a:pt x="56" y="28"/>
                  <a:pt x="56" y="28"/>
                  <a:pt x="56" y="28"/>
                </a:cubicBezTo>
                <a:cubicBezTo>
                  <a:pt x="56" y="13"/>
                  <a:pt x="56" y="13"/>
                  <a:pt x="56" y="13"/>
                </a:cubicBezTo>
                <a:cubicBezTo>
                  <a:pt x="57" y="13"/>
                  <a:pt x="58" y="12"/>
                  <a:pt x="59" y="12"/>
                </a:cubicBezTo>
                <a:cubicBezTo>
                  <a:pt x="59" y="7"/>
                  <a:pt x="59" y="7"/>
                  <a:pt x="59" y="7"/>
                </a:cubicBezTo>
                <a:cubicBezTo>
                  <a:pt x="73" y="7"/>
                  <a:pt x="73" y="7"/>
                  <a:pt x="73" y="7"/>
                </a:cubicBezTo>
                <a:cubicBezTo>
                  <a:pt x="73" y="12"/>
                  <a:pt x="73" y="12"/>
                  <a:pt x="73" y="12"/>
                </a:cubicBezTo>
                <a:cubicBezTo>
                  <a:pt x="79" y="14"/>
                  <a:pt x="82" y="17"/>
                  <a:pt x="82" y="24"/>
                </a:cubicBezTo>
                <a:cubicBezTo>
                  <a:pt x="82" y="36"/>
                  <a:pt x="82" y="36"/>
                  <a:pt x="82" y="36"/>
                </a:cubicBezTo>
                <a:cubicBezTo>
                  <a:pt x="68" y="36"/>
                  <a:pt x="68" y="36"/>
                  <a:pt x="68" y="36"/>
                </a:cubicBezTo>
                <a:cubicBezTo>
                  <a:pt x="68" y="23"/>
                  <a:pt x="68" y="23"/>
                  <a:pt x="68" y="23"/>
                </a:cubicBezTo>
                <a:cubicBezTo>
                  <a:pt x="68" y="22"/>
                  <a:pt x="68" y="21"/>
                  <a:pt x="66" y="21"/>
                </a:cubicBezTo>
                <a:cubicBezTo>
                  <a:pt x="64" y="21"/>
                  <a:pt x="64" y="22"/>
                  <a:pt x="64" y="25"/>
                </a:cubicBezTo>
                <a:cubicBezTo>
                  <a:pt x="64" y="30"/>
                  <a:pt x="64" y="30"/>
                  <a:pt x="64" y="30"/>
                </a:cubicBezTo>
                <a:cubicBezTo>
                  <a:pt x="64" y="32"/>
                  <a:pt x="66" y="35"/>
                  <a:pt x="69" y="39"/>
                </a:cubicBezTo>
                <a:cubicBezTo>
                  <a:pt x="76" y="46"/>
                  <a:pt x="80" y="50"/>
                  <a:pt x="82" y="53"/>
                </a:cubicBezTo>
                <a:cubicBezTo>
                  <a:pt x="83" y="55"/>
                  <a:pt x="84" y="57"/>
                  <a:pt x="84" y="60"/>
                </a:cubicBezTo>
                <a:cubicBezTo>
                  <a:pt x="84" y="69"/>
                  <a:pt x="84" y="69"/>
                  <a:pt x="84" y="69"/>
                </a:cubicBezTo>
                <a:cubicBezTo>
                  <a:pt x="84" y="76"/>
                  <a:pt x="80" y="81"/>
                  <a:pt x="73" y="82"/>
                </a:cubicBezTo>
                <a:close/>
                <a:moveTo>
                  <a:pt x="47" y="0"/>
                </a:moveTo>
                <a:cubicBezTo>
                  <a:pt x="48" y="0"/>
                  <a:pt x="49" y="0"/>
                  <a:pt x="50" y="1"/>
                </a:cubicBezTo>
                <a:cubicBezTo>
                  <a:pt x="50" y="12"/>
                  <a:pt x="50" y="12"/>
                  <a:pt x="50" y="12"/>
                </a:cubicBezTo>
                <a:cubicBezTo>
                  <a:pt x="50" y="28"/>
                  <a:pt x="50" y="28"/>
                  <a:pt x="50" y="28"/>
                </a:cubicBezTo>
                <a:cubicBezTo>
                  <a:pt x="50" y="35"/>
                  <a:pt x="50" y="35"/>
                  <a:pt x="50" y="35"/>
                </a:cubicBezTo>
                <a:cubicBezTo>
                  <a:pt x="50" y="60"/>
                  <a:pt x="50" y="60"/>
                  <a:pt x="50" y="60"/>
                </a:cubicBezTo>
                <a:cubicBezTo>
                  <a:pt x="50" y="67"/>
                  <a:pt x="50" y="67"/>
                  <a:pt x="50" y="67"/>
                </a:cubicBezTo>
                <a:cubicBezTo>
                  <a:pt x="50" y="83"/>
                  <a:pt x="50" y="83"/>
                  <a:pt x="50" y="83"/>
                </a:cubicBezTo>
                <a:cubicBezTo>
                  <a:pt x="50" y="94"/>
                  <a:pt x="50" y="94"/>
                  <a:pt x="50" y="94"/>
                </a:cubicBezTo>
                <a:cubicBezTo>
                  <a:pt x="49" y="94"/>
                  <a:pt x="48" y="94"/>
                  <a:pt x="47" y="94"/>
                </a:cubicBezTo>
                <a:cubicBezTo>
                  <a:pt x="34" y="94"/>
                  <a:pt x="22" y="89"/>
                  <a:pt x="13" y="81"/>
                </a:cubicBezTo>
                <a:cubicBezTo>
                  <a:pt x="5" y="72"/>
                  <a:pt x="0" y="60"/>
                  <a:pt x="0" y="47"/>
                </a:cubicBezTo>
                <a:cubicBezTo>
                  <a:pt x="0" y="34"/>
                  <a:pt x="5" y="23"/>
                  <a:pt x="13" y="14"/>
                </a:cubicBezTo>
                <a:cubicBezTo>
                  <a:pt x="22" y="6"/>
                  <a:pt x="34" y="0"/>
                  <a:pt x="47" y="0"/>
                </a:cubicBezTo>
                <a:close/>
                <a:moveTo>
                  <a:pt x="40" y="66"/>
                </a:moveTo>
                <a:cubicBezTo>
                  <a:pt x="36" y="66"/>
                  <a:pt x="33" y="66"/>
                  <a:pt x="30" y="65"/>
                </a:cubicBezTo>
                <a:cubicBezTo>
                  <a:pt x="32" y="68"/>
                  <a:pt x="33" y="72"/>
                  <a:pt x="35" y="74"/>
                </a:cubicBezTo>
                <a:cubicBezTo>
                  <a:pt x="36" y="77"/>
                  <a:pt x="38" y="78"/>
                  <a:pt x="40" y="80"/>
                </a:cubicBezTo>
                <a:cubicBezTo>
                  <a:pt x="40" y="66"/>
                  <a:pt x="40" y="66"/>
                  <a:pt x="40" y="66"/>
                </a:cubicBezTo>
                <a:close/>
                <a:moveTo>
                  <a:pt x="22" y="62"/>
                </a:moveTo>
                <a:cubicBezTo>
                  <a:pt x="21" y="62"/>
                  <a:pt x="21" y="62"/>
                  <a:pt x="21" y="62"/>
                </a:cubicBezTo>
                <a:cubicBezTo>
                  <a:pt x="18" y="61"/>
                  <a:pt x="15" y="59"/>
                  <a:pt x="12" y="57"/>
                </a:cubicBezTo>
                <a:cubicBezTo>
                  <a:pt x="14" y="63"/>
                  <a:pt x="17" y="68"/>
                  <a:pt x="21" y="73"/>
                </a:cubicBezTo>
                <a:cubicBezTo>
                  <a:pt x="23" y="75"/>
                  <a:pt x="26" y="76"/>
                  <a:pt x="28" y="78"/>
                </a:cubicBezTo>
                <a:cubicBezTo>
                  <a:pt x="25" y="73"/>
                  <a:pt x="23" y="68"/>
                  <a:pt x="22" y="62"/>
                </a:cubicBezTo>
                <a:close/>
                <a:moveTo>
                  <a:pt x="12" y="37"/>
                </a:moveTo>
                <a:cubicBezTo>
                  <a:pt x="15" y="36"/>
                  <a:pt x="18" y="34"/>
                  <a:pt x="21" y="33"/>
                </a:cubicBezTo>
                <a:cubicBezTo>
                  <a:pt x="22" y="33"/>
                  <a:pt x="22" y="33"/>
                  <a:pt x="22" y="33"/>
                </a:cubicBezTo>
                <a:cubicBezTo>
                  <a:pt x="23" y="27"/>
                  <a:pt x="25" y="21"/>
                  <a:pt x="28" y="17"/>
                </a:cubicBezTo>
                <a:cubicBezTo>
                  <a:pt x="26" y="19"/>
                  <a:pt x="23" y="20"/>
                  <a:pt x="21" y="22"/>
                </a:cubicBezTo>
                <a:cubicBezTo>
                  <a:pt x="17" y="26"/>
                  <a:pt x="14" y="32"/>
                  <a:pt x="12" y="37"/>
                </a:cubicBezTo>
                <a:close/>
                <a:moveTo>
                  <a:pt x="30" y="30"/>
                </a:moveTo>
                <a:cubicBezTo>
                  <a:pt x="33" y="29"/>
                  <a:pt x="36" y="29"/>
                  <a:pt x="40" y="28"/>
                </a:cubicBezTo>
                <a:cubicBezTo>
                  <a:pt x="40" y="15"/>
                  <a:pt x="40" y="15"/>
                  <a:pt x="40" y="15"/>
                </a:cubicBezTo>
                <a:cubicBezTo>
                  <a:pt x="38" y="17"/>
                  <a:pt x="36" y="18"/>
                  <a:pt x="35" y="20"/>
                </a:cubicBezTo>
                <a:cubicBezTo>
                  <a:pt x="33" y="23"/>
                  <a:pt x="32" y="26"/>
                  <a:pt x="30" y="30"/>
                </a:cubicBezTo>
                <a:close/>
                <a:moveTo>
                  <a:pt x="40" y="36"/>
                </a:moveTo>
                <a:cubicBezTo>
                  <a:pt x="35" y="37"/>
                  <a:pt x="32" y="37"/>
                  <a:pt x="28" y="38"/>
                </a:cubicBezTo>
                <a:cubicBezTo>
                  <a:pt x="28" y="41"/>
                  <a:pt x="27" y="44"/>
                  <a:pt x="27" y="47"/>
                </a:cubicBezTo>
                <a:cubicBezTo>
                  <a:pt x="27" y="51"/>
                  <a:pt x="28" y="54"/>
                  <a:pt x="28" y="57"/>
                </a:cubicBezTo>
                <a:cubicBezTo>
                  <a:pt x="32" y="58"/>
                  <a:pt x="35" y="58"/>
                  <a:pt x="40" y="59"/>
                </a:cubicBezTo>
                <a:cubicBezTo>
                  <a:pt x="40" y="36"/>
                  <a:pt x="40" y="36"/>
                  <a:pt x="40" y="36"/>
                </a:cubicBezTo>
                <a:close/>
                <a:moveTo>
                  <a:pt x="20" y="41"/>
                </a:moveTo>
                <a:cubicBezTo>
                  <a:pt x="16" y="43"/>
                  <a:pt x="14" y="45"/>
                  <a:pt x="14" y="47"/>
                </a:cubicBezTo>
                <a:cubicBezTo>
                  <a:pt x="14" y="49"/>
                  <a:pt x="16" y="52"/>
                  <a:pt x="20" y="53"/>
                </a:cubicBezTo>
                <a:cubicBezTo>
                  <a:pt x="20" y="51"/>
                  <a:pt x="20" y="49"/>
                  <a:pt x="20" y="47"/>
                </a:cubicBezTo>
                <a:cubicBezTo>
                  <a:pt x="20" y="45"/>
                  <a:pt x="20" y="43"/>
                  <a:pt x="20" y="41"/>
                </a:cubicBez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80" name="图片 63"/>
          <p:cNvSpPr>
            <a:spLocks noEditPoints="1"/>
          </p:cNvSpPr>
          <p:nvPr/>
        </p:nvSpPr>
        <p:spPr bwMode="auto">
          <a:xfrm>
            <a:off x="2252769" y="4827374"/>
            <a:ext cx="221944" cy="217980"/>
          </a:xfrm>
          <a:custGeom>
            <a:avLst/>
            <a:gdLst>
              <a:gd name="T0" fmla="*/ 85 w 95"/>
              <a:gd name="T1" fmla="*/ 25 h 93"/>
              <a:gd name="T2" fmla="*/ 86 w 95"/>
              <a:gd name="T3" fmla="*/ 22 h 93"/>
              <a:gd name="T4" fmla="*/ 86 w 95"/>
              <a:gd name="T5" fmla="*/ 13 h 93"/>
              <a:gd name="T6" fmla="*/ 80 w 95"/>
              <a:gd name="T7" fmla="*/ 8 h 93"/>
              <a:gd name="T8" fmla="*/ 36 w 95"/>
              <a:gd name="T9" fmla="*/ 11 h 93"/>
              <a:gd name="T10" fmla="*/ 36 w 95"/>
              <a:gd name="T11" fmla="*/ 24 h 93"/>
              <a:gd name="T12" fmla="*/ 80 w 95"/>
              <a:gd name="T13" fmla="*/ 25 h 93"/>
              <a:gd name="T14" fmla="*/ 35 w 95"/>
              <a:gd name="T15" fmla="*/ 62 h 93"/>
              <a:gd name="T16" fmla="*/ 66 w 95"/>
              <a:gd name="T17" fmla="*/ 72 h 93"/>
              <a:gd name="T18" fmla="*/ 55 w 95"/>
              <a:gd name="T19" fmla="*/ 45 h 93"/>
              <a:gd name="T20" fmla="*/ 70 w 95"/>
              <a:gd name="T21" fmla="*/ 66 h 93"/>
              <a:gd name="T22" fmla="*/ 62 w 95"/>
              <a:gd name="T23" fmla="*/ 59 h 93"/>
              <a:gd name="T24" fmla="*/ 70 w 95"/>
              <a:gd name="T25" fmla="*/ 66 h 93"/>
              <a:gd name="T26" fmla="*/ 70 w 95"/>
              <a:gd name="T27" fmla="*/ 67 h 93"/>
              <a:gd name="T28" fmla="*/ 60 w 95"/>
              <a:gd name="T29" fmla="*/ 60 h 93"/>
              <a:gd name="T30" fmla="*/ 70 w 95"/>
              <a:gd name="T31" fmla="*/ 55 h 93"/>
              <a:gd name="T32" fmla="*/ 70 w 95"/>
              <a:gd name="T33" fmla="*/ 54 h 93"/>
              <a:gd name="T34" fmla="*/ 68 w 95"/>
              <a:gd name="T35" fmla="*/ 55 h 93"/>
              <a:gd name="T36" fmla="*/ 71 w 95"/>
              <a:gd name="T37" fmla="*/ 58 h 93"/>
              <a:gd name="T38" fmla="*/ 68 w 95"/>
              <a:gd name="T39" fmla="*/ 55 h 93"/>
              <a:gd name="T40" fmla="*/ 71 w 95"/>
              <a:gd name="T41" fmla="*/ 59 h 93"/>
              <a:gd name="T42" fmla="*/ 66 w 95"/>
              <a:gd name="T43" fmla="*/ 56 h 93"/>
              <a:gd name="T44" fmla="*/ 65 w 95"/>
              <a:gd name="T45" fmla="*/ 57 h 93"/>
              <a:gd name="T46" fmla="*/ 71 w 95"/>
              <a:gd name="T47" fmla="*/ 62 h 93"/>
              <a:gd name="T48" fmla="*/ 65 w 95"/>
              <a:gd name="T49" fmla="*/ 57 h 93"/>
              <a:gd name="T50" fmla="*/ 71 w 95"/>
              <a:gd name="T51" fmla="*/ 64 h 93"/>
              <a:gd name="T52" fmla="*/ 63 w 95"/>
              <a:gd name="T53" fmla="*/ 58 h 93"/>
              <a:gd name="T54" fmla="*/ 71 w 95"/>
              <a:gd name="T55" fmla="*/ 46 h 93"/>
              <a:gd name="T56" fmla="*/ 70 w 95"/>
              <a:gd name="T57" fmla="*/ 48 h 93"/>
              <a:gd name="T58" fmla="*/ 56 w 95"/>
              <a:gd name="T59" fmla="*/ 57 h 93"/>
              <a:gd name="T60" fmla="*/ 59 w 95"/>
              <a:gd name="T61" fmla="*/ 40 h 93"/>
              <a:gd name="T62" fmla="*/ 60 w 95"/>
              <a:gd name="T63" fmla="*/ 39 h 93"/>
              <a:gd name="T64" fmla="*/ 71 w 95"/>
              <a:gd name="T65" fmla="*/ 46 h 93"/>
              <a:gd name="T66" fmla="*/ 68 w 95"/>
              <a:gd name="T67" fmla="*/ 46 h 93"/>
              <a:gd name="T68" fmla="*/ 61 w 95"/>
              <a:gd name="T69" fmla="*/ 42 h 93"/>
              <a:gd name="T70" fmla="*/ 71 w 95"/>
              <a:gd name="T71" fmla="*/ 70 h 93"/>
              <a:gd name="T72" fmla="*/ 69 w 95"/>
              <a:gd name="T73" fmla="*/ 71 h 93"/>
              <a:gd name="T74" fmla="*/ 55 w 95"/>
              <a:gd name="T75" fmla="*/ 60 h 93"/>
              <a:gd name="T76" fmla="*/ 69 w 95"/>
              <a:gd name="T77" fmla="*/ 51 h 93"/>
              <a:gd name="T78" fmla="*/ 71 w 95"/>
              <a:gd name="T79" fmla="*/ 51 h 93"/>
              <a:gd name="T80" fmla="*/ 74 w 95"/>
              <a:gd name="T81" fmla="*/ 60 h 93"/>
              <a:gd name="T82" fmla="*/ 71 w 95"/>
              <a:gd name="T83" fmla="*/ 70 h 93"/>
              <a:gd name="T84" fmla="*/ 93 w 95"/>
              <a:gd name="T85" fmla="*/ 11 h 93"/>
              <a:gd name="T86" fmla="*/ 94 w 95"/>
              <a:gd name="T87" fmla="*/ 24 h 93"/>
              <a:gd name="T88" fmla="*/ 89 w 95"/>
              <a:gd name="T89" fmla="*/ 89 h 93"/>
              <a:gd name="T90" fmla="*/ 22 w 95"/>
              <a:gd name="T91" fmla="*/ 93 h 93"/>
              <a:gd name="T92" fmla="*/ 18 w 95"/>
              <a:gd name="T93" fmla="*/ 68 h 93"/>
              <a:gd name="T94" fmla="*/ 0 w 95"/>
              <a:gd name="T95" fmla="*/ 64 h 93"/>
              <a:gd name="T96" fmla="*/ 13 w 95"/>
              <a:gd name="T97" fmla="*/ 3 h 93"/>
              <a:gd name="T98" fmla="*/ 22 w 95"/>
              <a:gd name="T99" fmla="*/ 0 h 93"/>
              <a:gd name="T100" fmla="*/ 80 w 95"/>
              <a:gd name="T101" fmla="*/ 0 h 93"/>
              <a:gd name="T102" fmla="*/ 28 w 95"/>
              <a:gd name="T103" fmla="*/ 34 h 93"/>
              <a:gd name="T104" fmla="*/ 80 w 95"/>
              <a:gd name="T105" fmla="*/ 34 h 93"/>
              <a:gd name="T106" fmla="*/ 26 w 95"/>
              <a:gd name="T107" fmla="*/ 85 h 93"/>
              <a:gd name="T108" fmla="*/ 26 w 95"/>
              <a:gd name="T109" fmla="*/ 60 h 93"/>
              <a:gd name="T110" fmla="*/ 28 w 95"/>
              <a:gd name="T111" fmla="*/ 34 h 93"/>
              <a:gd name="T112" fmla="*/ 18 w 95"/>
              <a:gd name="T113" fmla="*/ 24 h 93"/>
              <a:gd name="T114" fmla="*/ 28 w 95"/>
              <a:gd name="T115" fmla="*/ 25 h 93"/>
              <a:gd name="T116" fmla="*/ 29 w 95"/>
              <a:gd name="T117" fmla="*/ 18 h 93"/>
              <a:gd name="T118" fmla="*/ 22 w 95"/>
              <a:gd name="T119" fmla="*/ 8 h 93"/>
              <a:gd name="T120" fmla="*/ 16 w 95"/>
              <a:gd name="T121" fmla="*/ 12 h 93"/>
              <a:gd name="T122" fmla="*/ 18 w 95"/>
              <a:gd name="T123" fmla="*/ 6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5" h="93">
                <a:moveTo>
                  <a:pt x="80" y="25"/>
                </a:moveTo>
                <a:cubicBezTo>
                  <a:pt x="85" y="25"/>
                  <a:pt x="85" y="25"/>
                  <a:pt x="85" y="25"/>
                </a:cubicBezTo>
                <a:cubicBezTo>
                  <a:pt x="85" y="25"/>
                  <a:pt x="85" y="25"/>
                  <a:pt x="85" y="25"/>
                </a:cubicBezTo>
                <a:cubicBezTo>
                  <a:pt x="85" y="25"/>
                  <a:pt x="85" y="24"/>
                  <a:pt x="86" y="22"/>
                </a:cubicBezTo>
                <a:cubicBezTo>
                  <a:pt x="86" y="21"/>
                  <a:pt x="86" y="19"/>
                  <a:pt x="86" y="18"/>
                </a:cubicBezTo>
                <a:cubicBezTo>
                  <a:pt x="86" y="16"/>
                  <a:pt x="86" y="15"/>
                  <a:pt x="86" y="13"/>
                </a:cubicBezTo>
                <a:cubicBezTo>
                  <a:pt x="85" y="11"/>
                  <a:pt x="83" y="8"/>
                  <a:pt x="80" y="8"/>
                </a:cubicBezTo>
                <a:cubicBezTo>
                  <a:pt x="80" y="8"/>
                  <a:pt x="80" y="8"/>
                  <a:pt x="80" y="8"/>
                </a:cubicBezTo>
                <a:cubicBezTo>
                  <a:pt x="35" y="8"/>
                  <a:pt x="35" y="8"/>
                  <a:pt x="35" y="8"/>
                </a:cubicBezTo>
                <a:cubicBezTo>
                  <a:pt x="35" y="9"/>
                  <a:pt x="36" y="10"/>
                  <a:pt x="36" y="11"/>
                </a:cubicBezTo>
                <a:cubicBezTo>
                  <a:pt x="37" y="13"/>
                  <a:pt x="37" y="15"/>
                  <a:pt x="37" y="18"/>
                </a:cubicBezTo>
                <a:cubicBezTo>
                  <a:pt x="37" y="20"/>
                  <a:pt x="37" y="22"/>
                  <a:pt x="36" y="24"/>
                </a:cubicBezTo>
                <a:cubicBezTo>
                  <a:pt x="36" y="24"/>
                  <a:pt x="36" y="25"/>
                  <a:pt x="36" y="25"/>
                </a:cubicBezTo>
                <a:cubicBezTo>
                  <a:pt x="80" y="25"/>
                  <a:pt x="80" y="25"/>
                  <a:pt x="80" y="25"/>
                </a:cubicBezTo>
                <a:close/>
                <a:moveTo>
                  <a:pt x="52" y="44"/>
                </a:moveTo>
                <a:cubicBezTo>
                  <a:pt x="43" y="44"/>
                  <a:pt x="35" y="52"/>
                  <a:pt x="35" y="62"/>
                </a:cubicBezTo>
                <a:cubicBezTo>
                  <a:pt x="35" y="71"/>
                  <a:pt x="43" y="79"/>
                  <a:pt x="52" y="79"/>
                </a:cubicBezTo>
                <a:cubicBezTo>
                  <a:pt x="58" y="79"/>
                  <a:pt x="63" y="76"/>
                  <a:pt x="66" y="72"/>
                </a:cubicBezTo>
                <a:cubicBezTo>
                  <a:pt x="52" y="62"/>
                  <a:pt x="52" y="62"/>
                  <a:pt x="52" y="62"/>
                </a:cubicBezTo>
                <a:cubicBezTo>
                  <a:pt x="55" y="45"/>
                  <a:pt x="55" y="45"/>
                  <a:pt x="55" y="45"/>
                </a:cubicBezTo>
                <a:cubicBezTo>
                  <a:pt x="54" y="45"/>
                  <a:pt x="53" y="44"/>
                  <a:pt x="52" y="44"/>
                </a:cubicBezTo>
                <a:close/>
                <a:moveTo>
                  <a:pt x="70" y="66"/>
                </a:moveTo>
                <a:cubicBezTo>
                  <a:pt x="61" y="59"/>
                  <a:pt x="61" y="59"/>
                  <a:pt x="61" y="59"/>
                </a:cubicBezTo>
                <a:cubicBezTo>
                  <a:pt x="62" y="59"/>
                  <a:pt x="62" y="59"/>
                  <a:pt x="62" y="59"/>
                </a:cubicBezTo>
                <a:cubicBezTo>
                  <a:pt x="70" y="65"/>
                  <a:pt x="70" y="65"/>
                  <a:pt x="70" y="65"/>
                </a:cubicBezTo>
                <a:cubicBezTo>
                  <a:pt x="70" y="66"/>
                  <a:pt x="70" y="66"/>
                  <a:pt x="70" y="66"/>
                </a:cubicBezTo>
                <a:close/>
                <a:moveTo>
                  <a:pt x="60" y="60"/>
                </a:moveTo>
                <a:cubicBezTo>
                  <a:pt x="70" y="67"/>
                  <a:pt x="70" y="67"/>
                  <a:pt x="70" y="67"/>
                </a:cubicBezTo>
                <a:cubicBezTo>
                  <a:pt x="70" y="67"/>
                  <a:pt x="69" y="68"/>
                  <a:pt x="69" y="68"/>
                </a:cubicBezTo>
                <a:cubicBezTo>
                  <a:pt x="60" y="60"/>
                  <a:pt x="60" y="60"/>
                  <a:pt x="60" y="60"/>
                </a:cubicBezTo>
                <a:cubicBezTo>
                  <a:pt x="60" y="60"/>
                  <a:pt x="60" y="60"/>
                  <a:pt x="60" y="60"/>
                </a:cubicBezTo>
                <a:close/>
                <a:moveTo>
                  <a:pt x="70" y="55"/>
                </a:moveTo>
                <a:cubicBezTo>
                  <a:pt x="69" y="54"/>
                  <a:pt x="69" y="54"/>
                  <a:pt x="69" y="54"/>
                </a:cubicBezTo>
                <a:cubicBezTo>
                  <a:pt x="70" y="54"/>
                  <a:pt x="70" y="54"/>
                  <a:pt x="70" y="54"/>
                </a:cubicBezTo>
                <a:cubicBezTo>
                  <a:pt x="70" y="54"/>
                  <a:pt x="70" y="54"/>
                  <a:pt x="70" y="55"/>
                </a:cubicBezTo>
                <a:close/>
                <a:moveTo>
                  <a:pt x="68" y="55"/>
                </a:moveTo>
                <a:cubicBezTo>
                  <a:pt x="68" y="55"/>
                  <a:pt x="68" y="55"/>
                  <a:pt x="68" y="55"/>
                </a:cubicBezTo>
                <a:cubicBezTo>
                  <a:pt x="71" y="58"/>
                  <a:pt x="71" y="58"/>
                  <a:pt x="71" y="58"/>
                </a:cubicBezTo>
                <a:cubicBezTo>
                  <a:pt x="71" y="57"/>
                  <a:pt x="71" y="57"/>
                  <a:pt x="71" y="56"/>
                </a:cubicBezTo>
                <a:cubicBezTo>
                  <a:pt x="68" y="55"/>
                  <a:pt x="68" y="55"/>
                  <a:pt x="68" y="55"/>
                </a:cubicBezTo>
                <a:close/>
                <a:moveTo>
                  <a:pt x="67" y="56"/>
                </a:moveTo>
                <a:cubicBezTo>
                  <a:pt x="71" y="59"/>
                  <a:pt x="71" y="59"/>
                  <a:pt x="71" y="59"/>
                </a:cubicBezTo>
                <a:cubicBezTo>
                  <a:pt x="71" y="59"/>
                  <a:pt x="71" y="60"/>
                  <a:pt x="71" y="60"/>
                </a:cubicBezTo>
                <a:cubicBezTo>
                  <a:pt x="66" y="56"/>
                  <a:pt x="66" y="56"/>
                  <a:pt x="66" y="56"/>
                </a:cubicBezTo>
                <a:cubicBezTo>
                  <a:pt x="67" y="56"/>
                  <a:pt x="67" y="56"/>
                  <a:pt x="67" y="56"/>
                </a:cubicBezTo>
                <a:close/>
                <a:moveTo>
                  <a:pt x="65" y="57"/>
                </a:moveTo>
                <a:cubicBezTo>
                  <a:pt x="71" y="61"/>
                  <a:pt x="71" y="61"/>
                  <a:pt x="71" y="61"/>
                </a:cubicBezTo>
                <a:cubicBezTo>
                  <a:pt x="71" y="62"/>
                  <a:pt x="71" y="62"/>
                  <a:pt x="71" y="62"/>
                </a:cubicBezTo>
                <a:cubicBezTo>
                  <a:pt x="64" y="57"/>
                  <a:pt x="64" y="57"/>
                  <a:pt x="64" y="57"/>
                </a:cubicBezTo>
                <a:cubicBezTo>
                  <a:pt x="65" y="57"/>
                  <a:pt x="65" y="57"/>
                  <a:pt x="65" y="57"/>
                </a:cubicBezTo>
                <a:close/>
                <a:moveTo>
                  <a:pt x="64" y="58"/>
                </a:moveTo>
                <a:cubicBezTo>
                  <a:pt x="71" y="64"/>
                  <a:pt x="71" y="64"/>
                  <a:pt x="71" y="64"/>
                </a:cubicBezTo>
                <a:cubicBezTo>
                  <a:pt x="71" y="64"/>
                  <a:pt x="71" y="64"/>
                  <a:pt x="71" y="64"/>
                </a:cubicBezTo>
                <a:cubicBezTo>
                  <a:pt x="63" y="58"/>
                  <a:pt x="63" y="58"/>
                  <a:pt x="63" y="58"/>
                </a:cubicBezTo>
                <a:cubicBezTo>
                  <a:pt x="64" y="58"/>
                  <a:pt x="64" y="58"/>
                  <a:pt x="64" y="58"/>
                </a:cubicBezTo>
                <a:close/>
                <a:moveTo>
                  <a:pt x="71" y="46"/>
                </a:moveTo>
                <a:cubicBezTo>
                  <a:pt x="71" y="47"/>
                  <a:pt x="71" y="47"/>
                  <a:pt x="71" y="47"/>
                </a:cubicBezTo>
                <a:cubicBezTo>
                  <a:pt x="70" y="48"/>
                  <a:pt x="70" y="48"/>
                  <a:pt x="70" y="48"/>
                </a:cubicBezTo>
                <a:cubicBezTo>
                  <a:pt x="58" y="56"/>
                  <a:pt x="58" y="56"/>
                  <a:pt x="58" y="56"/>
                </a:cubicBezTo>
                <a:cubicBezTo>
                  <a:pt x="56" y="57"/>
                  <a:pt x="56" y="57"/>
                  <a:pt x="56" y="57"/>
                </a:cubicBezTo>
                <a:cubicBezTo>
                  <a:pt x="56" y="54"/>
                  <a:pt x="56" y="54"/>
                  <a:pt x="56" y="54"/>
                </a:cubicBezTo>
                <a:cubicBezTo>
                  <a:pt x="59" y="40"/>
                  <a:pt x="59" y="40"/>
                  <a:pt x="59" y="40"/>
                </a:cubicBezTo>
                <a:cubicBezTo>
                  <a:pt x="59" y="39"/>
                  <a:pt x="59" y="39"/>
                  <a:pt x="59" y="39"/>
                </a:cubicBezTo>
                <a:cubicBezTo>
                  <a:pt x="60" y="39"/>
                  <a:pt x="60" y="39"/>
                  <a:pt x="60" y="39"/>
                </a:cubicBezTo>
                <a:cubicBezTo>
                  <a:pt x="62" y="39"/>
                  <a:pt x="64" y="40"/>
                  <a:pt x="66" y="41"/>
                </a:cubicBezTo>
                <a:cubicBezTo>
                  <a:pt x="68" y="42"/>
                  <a:pt x="70" y="44"/>
                  <a:pt x="71" y="46"/>
                </a:cubicBezTo>
                <a:close/>
                <a:moveTo>
                  <a:pt x="65" y="43"/>
                </a:moveTo>
                <a:cubicBezTo>
                  <a:pt x="66" y="44"/>
                  <a:pt x="67" y="45"/>
                  <a:pt x="68" y="46"/>
                </a:cubicBezTo>
                <a:cubicBezTo>
                  <a:pt x="59" y="52"/>
                  <a:pt x="59" y="52"/>
                  <a:pt x="59" y="52"/>
                </a:cubicBezTo>
                <a:cubicBezTo>
                  <a:pt x="61" y="42"/>
                  <a:pt x="61" y="42"/>
                  <a:pt x="61" y="42"/>
                </a:cubicBezTo>
                <a:cubicBezTo>
                  <a:pt x="62" y="42"/>
                  <a:pt x="64" y="43"/>
                  <a:pt x="65" y="43"/>
                </a:cubicBezTo>
                <a:close/>
                <a:moveTo>
                  <a:pt x="71" y="70"/>
                </a:moveTo>
                <a:cubicBezTo>
                  <a:pt x="70" y="71"/>
                  <a:pt x="70" y="71"/>
                  <a:pt x="70" y="71"/>
                </a:cubicBezTo>
                <a:cubicBezTo>
                  <a:pt x="69" y="71"/>
                  <a:pt x="69" y="71"/>
                  <a:pt x="69" y="71"/>
                </a:cubicBezTo>
                <a:cubicBezTo>
                  <a:pt x="57" y="61"/>
                  <a:pt x="57" y="61"/>
                  <a:pt x="57" y="61"/>
                </a:cubicBezTo>
                <a:cubicBezTo>
                  <a:pt x="55" y="60"/>
                  <a:pt x="55" y="60"/>
                  <a:pt x="55" y="60"/>
                </a:cubicBezTo>
                <a:cubicBezTo>
                  <a:pt x="57" y="59"/>
                  <a:pt x="57" y="59"/>
                  <a:pt x="57" y="59"/>
                </a:cubicBezTo>
                <a:cubicBezTo>
                  <a:pt x="69" y="51"/>
                  <a:pt x="69" y="51"/>
                  <a:pt x="69" y="51"/>
                </a:cubicBezTo>
                <a:cubicBezTo>
                  <a:pt x="70" y="50"/>
                  <a:pt x="70" y="50"/>
                  <a:pt x="70" y="50"/>
                </a:cubicBezTo>
                <a:cubicBezTo>
                  <a:pt x="71" y="51"/>
                  <a:pt x="71" y="51"/>
                  <a:pt x="71" y="51"/>
                </a:cubicBezTo>
                <a:cubicBezTo>
                  <a:pt x="72" y="53"/>
                  <a:pt x="73" y="54"/>
                  <a:pt x="73" y="56"/>
                </a:cubicBezTo>
                <a:cubicBezTo>
                  <a:pt x="74" y="57"/>
                  <a:pt x="74" y="59"/>
                  <a:pt x="74" y="60"/>
                </a:cubicBezTo>
                <a:cubicBezTo>
                  <a:pt x="74" y="62"/>
                  <a:pt x="74" y="64"/>
                  <a:pt x="73" y="66"/>
                </a:cubicBezTo>
                <a:cubicBezTo>
                  <a:pt x="72" y="67"/>
                  <a:pt x="72" y="69"/>
                  <a:pt x="71" y="70"/>
                </a:cubicBezTo>
                <a:close/>
                <a:moveTo>
                  <a:pt x="80" y="0"/>
                </a:moveTo>
                <a:cubicBezTo>
                  <a:pt x="87" y="0"/>
                  <a:pt x="92" y="5"/>
                  <a:pt x="93" y="11"/>
                </a:cubicBezTo>
                <a:cubicBezTo>
                  <a:pt x="94" y="13"/>
                  <a:pt x="94" y="15"/>
                  <a:pt x="94" y="18"/>
                </a:cubicBezTo>
                <a:cubicBezTo>
                  <a:pt x="95" y="20"/>
                  <a:pt x="94" y="22"/>
                  <a:pt x="94" y="24"/>
                </a:cubicBezTo>
                <a:cubicBezTo>
                  <a:pt x="93" y="28"/>
                  <a:pt x="91" y="31"/>
                  <a:pt x="89" y="33"/>
                </a:cubicBezTo>
                <a:cubicBezTo>
                  <a:pt x="89" y="89"/>
                  <a:pt x="89" y="89"/>
                  <a:pt x="89" y="89"/>
                </a:cubicBezTo>
                <a:cubicBezTo>
                  <a:pt x="85" y="93"/>
                  <a:pt x="85" y="93"/>
                  <a:pt x="85" y="93"/>
                </a:cubicBezTo>
                <a:cubicBezTo>
                  <a:pt x="22" y="93"/>
                  <a:pt x="22" y="93"/>
                  <a:pt x="22" y="93"/>
                </a:cubicBezTo>
                <a:cubicBezTo>
                  <a:pt x="18" y="89"/>
                  <a:pt x="18" y="89"/>
                  <a:pt x="18" y="89"/>
                </a:cubicBezTo>
                <a:cubicBezTo>
                  <a:pt x="18" y="68"/>
                  <a:pt x="18" y="68"/>
                  <a:pt x="18" y="68"/>
                </a:cubicBezTo>
                <a:cubicBezTo>
                  <a:pt x="4" y="68"/>
                  <a:pt x="4" y="68"/>
                  <a:pt x="4" y="68"/>
                </a:cubicBezTo>
                <a:cubicBezTo>
                  <a:pt x="0" y="64"/>
                  <a:pt x="0" y="64"/>
                  <a:pt x="0" y="64"/>
                </a:cubicBezTo>
                <a:cubicBezTo>
                  <a:pt x="8" y="12"/>
                  <a:pt x="8" y="12"/>
                  <a:pt x="8" y="12"/>
                </a:cubicBezTo>
                <a:cubicBezTo>
                  <a:pt x="8" y="8"/>
                  <a:pt x="10" y="6"/>
                  <a:pt x="13" y="3"/>
                </a:cubicBezTo>
                <a:cubicBezTo>
                  <a:pt x="15" y="1"/>
                  <a:pt x="19" y="0"/>
                  <a:pt x="22" y="0"/>
                </a:cubicBezTo>
                <a:cubicBezTo>
                  <a:pt x="22" y="0"/>
                  <a:pt x="22" y="0"/>
                  <a:pt x="22" y="0"/>
                </a:cubicBezTo>
                <a:cubicBezTo>
                  <a:pt x="22" y="0"/>
                  <a:pt x="22" y="0"/>
                  <a:pt x="22" y="0"/>
                </a:cubicBezTo>
                <a:cubicBezTo>
                  <a:pt x="80" y="0"/>
                  <a:pt x="80" y="0"/>
                  <a:pt x="80" y="0"/>
                </a:cubicBezTo>
                <a:cubicBezTo>
                  <a:pt x="80" y="0"/>
                  <a:pt x="80" y="0"/>
                  <a:pt x="80" y="0"/>
                </a:cubicBezTo>
                <a:close/>
                <a:moveTo>
                  <a:pt x="28" y="34"/>
                </a:moveTo>
                <a:cubicBezTo>
                  <a:pt x="28" y="34"/>
                  <a:pt x="28" y="34"/>
                  <a:pt x="28" y="34"/>
                </a:cubicBezTo>
                <a:cubicBezTo>
                  <a:pt x="80" y="34"/>
                  <a:pt x="80" y="34"/>
                  <a:pt x="80" y="34"/>
                </a:cubicBezTo>
                <a:cubicBezTo>
                  <a:pt x="80" y="85"/>
                  <a:pt x="80" y="85"/>
                  <a:pt x="80" y="85"/>
                </a:cubicBezTo>
                <a:cubicBezTo>
                  <a:pt x="26" y="85"/>
                  <a:pt x="26" y="85"/>
                  <a:pt x="26" y="85"/>
                </a:cubicBezTo>
                <a:cubicBezTo>
                  <a:pt x="26" y="68"/>
                  <a:pt x="26" y="68"/>
                  <a:pt x="26" y="68"/>
                </a:cubicBezTo>
                <a:cubicBezTo>
                  <a:pt x="26" y="60"/>
                  <a:pt x="26" y="60"/>
                  <a:pt x="26" y="60"/>
                </a:cubicBezTo>
                <a:cubicBezTo>
                  <a:pt x="26" y="33"/>
                  <a:pt x="26" y="33"/>
                  <a:pt x="26" y="33"/>
                </a:cubicBezTo>
                <a:cubicBezTo>
                  <a:pt x="27" y="34"/>
                  <a:pt x="27" y="34"/>
                  <a:pt x="28" y="34"/>
                </a:cubicBezTo>
                <a:close/>
                <a:moveTo>
                  <a:pt x="18" y="60"/>
                </a:moveTo>
                <a:cubicBezTo>
                  <a:pt x="18" y="24"/>
                  <a:pt x="18" y="24"/>
                  <a:pt x="18" y="24"/>
                </a:cubicBezTo>
                <a:cubicBezTo>
                  <a:pt x="26" y="23"/>
                  <a:pt x="26" y="23"/>
                  <a:pt x="26" y="23"/>
                </a:cubicBezTo>
                <a:cubicBezTo>
                  <a:pt x="26" y="23"/>
                  <a:pt x="26" y="25"/>
                  <a:pt x="28" y="25"/>
                </a:cubicBezTo>
                <a:cubicBezTo>
                  <a:pt x="28" y="25"/>
                  <a:pt x="28" y="24"/>
                  <a:pt x="28" y="22"/>
                </a:cubicBezTo>
                <a:cubicBezTo>
                  <a:pt x="29" y="21"/>
                  <a:pt x="29" y="19"/>
                  <a:pt x="29" y="18"/>
                </a:cubicBezTo>
                <a:cubicBezTo>
                  <a:pt x="29" y="16"/>
                  <a:pt x="28" y="15"/>
                  <a:pt x="28" y="13"/>
                </a:cubicBezTo>
                <a:cubicBezTo>
                  <a:pt x="27" y="11"/>
                  <a:pt x="25" y="8"/>
                  <a:pt x="22" y="8"/>
                </a:cubicBezTo>
                <a:cubicBezTo>
                  <a:pt x="21" y="8"/>
                  <a:pt x="19" y="9"/>
                  <a:pt x="18" y="10"/>
                </a:cubicBezTo>
                <a:cubicBezTo>
                  <a:pt x="17" y="11"/>
                  <a:pt x="16" y="11"/>
                  <a:pt x="16" y="12"/>
                </a:cubicBezTo>
                <a:cubicBezTo>
                  <a:pt x="8" y="60"/>
                  <a:pt x="8" y="60"/>
                  <a:pt x="8" y="60"/>
                </a:cubicBezTo>
                <a:lnTo>
                  <a:pt x="18" y="60"/>
                </a:ln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81" name="图片 64"/>
          <p:cNvSpPr>
            <a:spLocks noEditPoints="1"/>
          </p:cNvSpPr>
          <p:nvPr/>
        </p:nvSpPr>
        <p:spPr bwMode="auto">
          <a:xfrm>
            <a:off x="2664950" y="4850162"/>
            <a:ext cx="271485" cy="176366"/>
          </a:xfrm>
          <a:custGeom>
            <a:avLst/>
            <a:gdLst>
              <a:gd name="T0" fmla="*/ 72 w 116"/>
              <a:gd name="T1" fmla="*/ 27 h 75"/>
              <a:gd name="T2" fmla="*/ 69 w 116"/>
              <a:gd name="T3" fmla="*/ 19 h 75"/>
              <a:gd name="T4" fmla="*/ 65 w 116"/>
              <a:gd name="T5" fmla="*/ 19 h 75"/>
              <a:gd name="T6" fmla="*/ 46 w 116"/>
              <a:gd name="T7" fmla="*/ 18 h 75"/>
              <a:gd name="T8" fmla="*/ 46 w 116"/>
              <a:gd name="T9" fmla="*/ 29 h 75"/>
              <a:gd name="T10" fmla="*/ 79 w 116"/>
              <a:gd name="T11" fmla="*/ 9 h 75"/>
              <a:gd name="T12" fmla="*/ 72 w 116"/>
              <a:gd name="T13" fmla="*/ 29 h 75"/>
              <a:gd name="T14" fmla="*/ 8 w 116"/>
              <a:gd name="T15" fmla="*/ 23 h 75"/>
              <a:gd name="T16" fmla="*/ 29 w 116"/>
              <a:gd name="T17" fmla="*/ 35 h 75"/>
              <a:gd name="T18" fmla="*/ 18 w 116"/>
              <a:gd name="T19" fmla="*/ 46 h 75"/>
              <a:gd name="T20" fmla="*/ 11 w 116"/>
              <a:gd name="T21" fmla="*/ 42 h 75"/>
              <a:gd name="T22" fmla="*/ 25 w 116"/>
              <a:gd name="T23" fmla="*/ 46 h 75"/>
              <a:gd name="T24" fmla="*/ 4 w 116"/>
              <a:gd name="T25" fmla="*/ 48 h 75"/>
              <a:gd name="T26" fmla="*/ 3 w 116"/>
              <a:gd name="T27" fmla="*/ 48 h 75"/>
              <a:gd name="T28" fmla="*/ 0 w 116"/>
              <a:gd name="T29" fmla="*/ 61 h 75"/>
              <a:gd name="T30" fmla="*/ 2 w 116"/>
              <a:gd name="T31" fmla="*/ 62 h 75"/>
              <a:gd name="T32" fmla="*/ 26 w 116"/>
              <a:gd name="T33" fmla="*/ 73 h 75"/>
              <a:gd name="T34" fmla="*/ 28 w 116"/>
              <a:gd name="T35" fmla="*/ 75 h 75"/>
              <a:gd name="T36" fmla="*/ 92 w 116"/>
              <a:gd name="T37" fmla="*/ 75 h 75"/>
              <a:gd name="T38" fmla="*/ 93 w 116"/>
              <a:gd name="T39" fmla="*/ 62 h 75"/>
              <a:gd name="T40" fmla="*/ 116 w 116"/>
              <a:gd name="T41" fmla="*/ 62 h 75"/>
              <a:gd name="T42" fmla="*/ 116 w 116"/>
              <a:gd name="T43" fmla="*/ 55 h 75"/>
              <a:gd name="T44" fmla="*/ 113 w 116"/>
              <a:gd name="T45" fmla="*/ 48 h 75"/>
              <a:gd name="T46" fmla="*/ 105 w 116"/>
              <a:gd name="T47" fmla="*/ 46 h 75"/>
              <a:gd name="T48" fmla="*/ 98 w 116"/>
              <a:gd name="T49" fmla="*/ 59 h 75"/>
              <a:gd name="T50" fmla="*/ 91 w 116"/>
              <a:gd name="T51" fmla="*/ 46 h 75"/>
              <a:gd name="T52" fmla="*/ 72 w 116"/>
              <a:gd name="T53" fmla="*/ 45 h 75"/>
              <a:gd name="T54" fmla="*/ 69 w 116"/>
              <a:gd name="T55" fmla="*/ 50 h 75"/>
              <a:gd name="T56" fmla="*/ 64 w 116"/>
              <a:gd name="T57" fmla="*/ 67 h 75"/>
              <a:gd name="T58" fmla="*/ 64 w 116"/>
              <a:gd name="T59" fmla="*/ 52 h 75"/>
              <a:gd name="T60" fmla="*/ 60 w 116"/>
              <a:gd name="T61" fmla="*/ 47 h 75"/>
              <a:gd name="T62" fmla="*/ 56 w 116"/>
              <a:gd name="T63" fmla="*/ 47 h 75"/>
              <a:gd name="T64" fmla="*/ 57 w 116"/>
              <a:gd name="T65" fmla="*/ 54 h 75"/>
              <a:gd name="T66" fmla="*/ 49 w 116"/>
              <a:gd name="T67" fmla="*/ 50 h 75"/>
              <a:gd name="T68" fmla="*/ 47 w 116"/>
              <a:gd name="T69" fmla="*/ 45 h 75"/>
              <a:gd name="T70" fmla="*/ 33 w 116"/>
              <a:gd name="T71" fmla="*/ 48 h 75"/>
              <a:gd name="T72" fmla="*/ 87 w 116"/>
              <a:gd name="T73" fmla="*/ 36 h 75"/>
              <a:gd name="T74" fmla="*/ 109 w 116"/>
              <a:gd name="T75" fmla="*/ 21 h 75"/>
              <a:gd name="T76" fmla="*/ 106 w 116"/>
              <a:gd name="T77" fmla="*/ 42 h 75"/>
              <a:gd name="T78" fmla="*/ 98 w 116"/>
              <a:gd name="T79" fmla="*/ 46 h 75"/>
              <a:gd name="T80" fmla="*/ 87 w 116"/>
              <a:gd name="T81" fmla="*/ 3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6" h="75">
                <a:moveTo>
                  <a:pt x="72" y="29"/>
                </a:moveTo>
                <a:cubicBezTo>
                  <a:pt x="72" y="28"/>
                  <a:pt x="72" y="27"/>
                  <a:pt x="72" y="27"/>
                </a:cubicBezTo>
                <a:cubicBezTo>
                  <a:pt x="72" y="19"/>
                  <a:pt x="72" y="19"/>
                  <a:pt x="72" y="19"/>
                </a:cubicBezTo>
                <a:cubicBezTo>
                  <a:pt x="71" y="19"/>
                  <a:pt x="70" y="19"/>
                  <a:pt x="69" y="19"/>
                </a:cubicBezTo>
                <a:cubicBezTo>
                  <a:pt x="68" y="14"/>
                  <a:pt x="68" y="14"/>
                  <a:pt x="68" y="14"/>
                </a:cubicBezTo>
                <a:cubicBezTo>
                  <a:pt x="65" y="19"/>
                  <a:pt x="65" y="19"/>
                  <a:pt x="65" y="19"/>
                </a:cubicBezTo>
                <a:cubicBezTo>
                  <a:pt x="60" y="21"/>
                  <a:pt x="56" y="22"/>
                  <a:pt x="47" y="18"/>
                </a:cubicBezTo>
                <a:cubicBezTo>
                  <a:pt x="46" y="18"/>
                  <a:pt x="46" y="18"/>
                  <a:pt x="46" y="18"/>
                </a:cubicBezTo>
                <a:cubicBezTo>
                  <a:pt x="46" y="27"/>
                  <a:pt x="46" y="27"/>
                  <a:pt x="46" y="27"/>
                </a:cubicBezTo>
                <a:cubicBezTo>
                  <a:pt x="46" y="27"/>
                  <a:pt x="46" y="28"/>
                  <a:pt x="46" y="29"/>
                </a:cubicBezTo>
                <a:cubicBezTo>
                  <a:pt x="38" y="23"/>
                  <a:pt x="41" y="20"/>
                  <a:pt x="39" y="9"/>
                </a:cubicBezTo>
                <a:cubicBezTo>
                  <a:pt x="45" y="0"/>
                  <a:pt x="75" y="0"/>
                  <a:pt x="79" y="9"/>
                </a:cubicBezTo>
                <a:cubicBezTo>
                  <a:pt x="78" y="17"/>
                  <a:pt x="79" y="24"/>
                  <a:pt x="73" y="29"/>
                </a:cubicBezTo>
                <a:cubicBezTo>
                  <a:pt x="72" y="29"/>
                  <a:pt x="72" y="29"/>
                  <a:pt x="72" y="29"/>
                </a:cubicBezTo>
                <a:close/>
                <a:moveTo>
                  <a:pt x="8" y="36"/>
                </a:moveTo>
                <a:cubicBezTo>
                  <a:pt x="7" y="30"/>
                  <a:pt x="7" y="27"/>
                  <a:pt x="8" y="23"/>
                </a:cubicBezTo>
                <a:cubicBezTo>
                  <a:pt x="18" y="25"/>
                  <a:pt x="20" y="16"/>
                  <a:pt x="29" y="23"/>
                </a:cubicBezTo>
                <a:cubicBezTo>
                  <a:pt x="30" y="27"/>
                  <a:pt x="30" y="32"/>
                  <a:pt x="29" y="35"/>
                </a:cubicBezTo>
                <a:cubicBezTo>
                  <a:pt x="29" y="38"/>
                  <a:pt x="28" y="40"/>
                  <a:pt x="26" y="42"/>
                </a:cubicBezTo>
                <a:cubicBezTo>
                  <a:pt x="24" y="44"/>
                  <a:pt x="21" y="46"/>
                  <a:pt x="18" y="46"/>
                </a:cubicBezTo>
                <a:cubicBezTo>
                  <a:pt x="18" y="46"/>
                  <a:pt x="18" y="46"/>
                  <a:pt x="18" y="46"/>
                </a:cubicBezTo>
                <a:cubicBezTo>
                  <a:pt x="15" y="46"/>
                  <a:pt x="13" y="44"/>
                  <a:pt x="11" y="42"/>
                </a:cubicBezTo>
                <a:cubicBezTo>
                  <a:pt x="9" y="40"/>
                  <a:pt x="8" y="38"/>
                  <a:pt x="8" y="36"/>
                </a:cubicBezTo>
                <a:close/>
                <a:moveTo>
                  <a:pt x="25" y="46"/>
                </a:moveTo>
                <a:cubicBezTo>
                  <a:pt x="22" y="52"/>
                  <a:pt x="14" y="52"/>
                  <a:pt x="12" y="46"/>
                </a:cubicBezTo>
                <a:cubicBezTo>
                  <a:pt x="4" y="48"/>
                  <a:pt x="4" y="48"/>
                  <a:pt x="4" y="48"/>
                </a:cubicBezTo>
                <a:cubicBezTo>
                  <a:pt x="4" y="48"/>
                  <a:pt x="4" y="48"/>
                  <a:pt x="4" y="48"/>
                </a:cubicBezTo>
                <a:cubicBezTo>
                  <a:pt x="3" y="48"/>
                  <a:pt x="3" y="48"/>
                  <a:pt x="3" y="48"/>
                </a:cubicBezTo>
                <a:cubicBezTo>
                  <a:pt x="2" y="50"/>
                  <a:pt x="1" y="51"/>
                  <a:pt x="0" y="54"/>
                </a:cubicBezTo>
                <a:cubicBezTo>
                  <a:pt x="0" y="56"/>
                  <a:pt x="0" y="58"/>
                  <a:pt x="0" y="61"/>
                </a:cubicBezTo>
                <a:cubicBezTo>
                  <a:pt x="1" y="62"/>
                  <a:pt x="1" y="62"/>
                  <a:pt x="1" y="62"/>
                </a:cubicBezTo>
                <a:cubicBezTo>
                  <a:pt x="2" y="62"/>
                  <a:pt x="2" y="62"/>
                  <a:pt x="2" y="62"/>
                </a:cubicBezTo>
                <a:cubicBezTo>
                  <a:pt x="26" y="62"/>
                  <a:pt x="26" y="62"/>
                  <a:pt x="26" y="62"/>
                </a:cubicBezTo>
                <a:cubicBezTo>
                  <a:pt x="25" y="65"/>
                  <a:pt x="26" y="69"/>
                  <a:pt x="26" y="73"/>
                </a:cubicBezTo>
                <a:cubicBezTo>
                  <a:pt x="27" y="75"/>
                  <a:pt x="27" y="75"/>
                  <a:pt x="27" y="75"/>
                </a:cubicBezTo>
                <a:cubicBezTo>
                  <a:pt x="28" y="75"/>
                  <a:pt x="28" y="75"/>
                  <a:pt x="28" y="75"/>
                </a:cubicBezTo>
                <a:cubicBezTo>
                  <a:pt x="90" y="75"/>
                  <a:pt x="90" y="75"/>
                  <a:pt x="90" y="75"/>
                </a:cubicBezTo>
                <a:cubicBezTo>
                  <a:pt x="92" y="75"/>
                  <a:pt x="92" y="75"/>
                  <a:pt x="92" y="75"/>
                </a:cubicBezTo>
                <a:cubicBezTo>
                  <a:pt x="92" y="73"/>
                  <a:pt x="92" y="73"/>
                  <a:pt x="92" y="73"/>
                </a:cubicBezTo>
                <a:cubicBezTo>
                  <a:pt x="93" y="69"/>
                  <a:pt x="93" y="66"/>
                  <a:pt x="93" y="62"/>
                </a:cubicBezTo>
                <a:cubicBezTo>
                  <a:pt x="115" y="62"/>
                  <a:pt x="115" y="62"/>
                  <a:pt x="115" y="62"/>
                </a:cubicBezTo>
                <a:cubicBezTo>
                  <a:pt x="116" y="62"/>
                  <a:pt x="116" y="62"/>
                  <a:pt x="116" y="62"/>
                </a:cubicBezTo>
                <a:cubicBezTo>
                  <a:pt x="116" y="61"/>
                  <a:pt x="116" y="61"/>
                  <a:pt x="116" y="61"/>
                </a:cubicBezTo>
                <a:cubicBezTo>
                  <a:pt x="116" y="59"/>
                  <a:pt x="116" y="57"/>
                  <a:pt x="116" y="55"/>
                </a:cubicBezTo>
                <a:cubicBezTo>
                  <a:pt x="116" y="52"/>
                  <a:pt x="115" y="50"/>
                  <a:pt x="114" y="49"/>
                </a:cubicBezTo>
                <a:cubicBezTo>
                  <a:pt x="113" y="48"/>
                  <a:pt x="113" y="48"/>
                  <a:pt x="113" y="48"/>
                </a:cubicBezTo>
                <a:cubicBezTo>
                  <a:pt x="113" y="48"/>
                  <a:pt x="113" y="48"/>
                  <a:pt x="113" y="48"/>
                </a:cubicBezTo>
                <a:cubicBezTo>
                  <a:pt x="105" y="46"/>
                  <a:pt x="105" y="46"/>
                  <a:pt x="105" y="46"/>
                </a:cubicBezTo>
                <a:cubicBezTo>
                  <a:pt x="103" y="47"/>
                  <a:pt x="103" y="47"/>
                  <a:pt x="103" y="47"/>
                </a:cubicBezTo>
                <a:cubicBezTo>
                  <a:pt x="98" y="59"/>
                  <a:pt x="98" y="59"/>
                  <a:pt x="98" y="59"/>
                </a:cubicBezTo>
                <a:cubicBezTo>
                  <a:pt x="93" y="47"/>
                  <a:pt x="93" y="47"/>
                  <a:pt x="93" y="47"/>
                </a:cubicBezTo>
                <a:cubicBezTo>
                  <a:pt x="91" y="46"/>
                  <a:pt x="91" y="46"/>
                  <a:pt x="91" y="46"/>
                </a:cubicBezTo>
                <a:cubicBezTo>
                  <a:pt x="84" y="48"/>
                  <a:pt x="84" y="48"/>
                  <a:pt x="84" y="48"/>
                </a:cubicBezTo>
                <a:cubicBezTo>
                  <a:pt x="72" y="45"/>
                  <a:pt x="72" y="45"/>
                  <a:pt x="72" y="45"/>
                </a:cubicBezTo>
                <a:cubicBezTo>
                  <a:pt x="69" y="47"/>
                  <a:pt x="69" y="47"/>
                  <a:pt x="69" y="47"/>
                </a:cubicBezTo>
                <a:cubicBezTo>
                  <a:pt x="69" y="50"/>
                  <a:pt x="69" y="50"/>
                  <a:pt x="69" y="50"/>
                </a:cubicBezTo>
                <a:cubicBezTo>
                  <a:pt x="64" y="67"/>
                  <a:pt x="64" y="67"/>
                  <a:pt x="64" y="67"/>
                </a:cubicBezTo>
                <a:cubicBezTo>
                  <a:pt x="64" y="67"/>
                  <a:pt x="64" y="67"/>
                  <a:pt x="64" y="67"/>
                </a:cubicBezTo>
                <a:cubicBezTo>
                  <a:pt x="62" y="54"/>
                  <a:pt x="62" y="54"/>
                  <a:pt x="62" y="54"/>
                </a:cubicBezTo>
                <a:cubicBezTo>
                  <a:pt x="64" y="52"/>
                  <a:pt x="64" y="52"/>
                  <a:pt x="64" y="52"/>
                </a:cubicBezTo>
                <a:cubicBezTo>
                  <a:pt x="63" y="47"/>
                  <a:pt x="63" y="47"/>
                  <a:pt x="63" y="47"/>
                </a:cubicBezTo>
                <a:cubicBezTo>
                  <a:pt x="60" y="47"/>
                  <a:pt x="60" y="47"/>
                  <a:pt x="60" y="47"/>
                </a:cubicBezTo>
                <a:cubicBezTo>
                  <a:pt x="59" y="47"/>
                  <a:pt x="59" y="47"/>
                  <a:pt x="59" y="47"/>
                </a:cubicBezTo>
                <a:cubicBezTo>
                  <a:pt x="56" y="47"/>
                  <a:pt x="56" y="47"/>
                  <a:pt x="56" y="47"/>
                </a:cubicBezTo>
                <a:cubicBezTo>
                  <a:pt x="55" y="52"/>
                  <a:pt x="55" y="52"/>
                  <a:pt x="55" y="52"/>
                </a:cubicBezTo>
                <a:cubicBezTo>
                  <a:pt x="57" y="54"/>
                  <a:pt x="57" y="54"/>
                  <a:pt x="57" y="54"/>
                </a:cubicBezTo>
                <a:cubicBezTo>
                  <a:pt x="54" y="67"/>
                  <a:pt x="54" y="67"/>
                  <a:pt x="54" y="67"/>
                </a:cubicBezTo>
                <a:cubicBezTo>
                  <a:pt x="49" y="50"/>
                  <a:pt x="49" y="50"/>
                  <a:pt x="49" y="50"/>
                </a:cubicBezTo>
                <a:cubicBezTo>
                  <a:pt x="49" y="47"/>
                  <a:pt x="49" y="47"/>
                  <a:pt x="49" y="47"/>
                </a:cubicBezTo>
                <a:cubicBezTo>
                  <a:pt x="47" y="45"/>
                  <a:pt x="47" y="45"/>
                  <a:pt x="47" y="45"/>
                </a:cubicBezTo>
                <a:cubicBezTo>
                  <a:pt x="33" y="48"/>
                  <a:pt x="33" y="48"/>
                  <a:pt x="33" y="48"/>
                </a:cubicBezTo>
                <a:cubicBezTo>
                  <a:pt x="33" y="48"/>
                  <a:pt x="33" y="48"/>
                  <a:pt x="33" y="48"/>
                </a:cubicBezTo>
                <a:cubicBezTo>
                  <a:pt x="25" y="46"/>
                  <a:pt x="25" y="46"/>
                  <a:pt x="25" y="46"/>
                </a:cubicBezTo>
                <a:close/>
                <a:moveTo>
                  <a:pt x="87" y="36"/>
                </a:moveTo>
                <a:cubicBezTo>
                  <a:pt x="87" y="30"/>
                  <a:pt x="86" y="25"/>
                  <a:pt x="87" y="21"/>
                </a:cubicBezTo>
                <a:cubicBezTo>
                  <a:pt x="91" y="18"/>
                  <a:pt x="106" y="18"/>
                  <a:pt x="109" y="21"/>
                </a:cubicBezTo>
                <a:cubicBezTo>
                  <a:pt x="109" y="26"/>
                  <a:pt x="109" y="32"/>
                  <a:pt x="109" y="35"/>
                </a:cubicBezTo>
                <a:cubicBezTo>
                  <a:pt x="108" y="38"/>
                  <a:pt x="107" y="40"/>
                  <a:pt x="106" y="42"/>
                </a:cubicBezTo>
                <a:cubicBezTo>
                  <a:pt x="104" y="44"/>
                  <a:pt x="101" y="46"/>
                  <a:pt x="98" y="46"/>
                </a:cubicBezTo>
                <a:cubicBezTo>
                  <a:pt x="98" y="46"/>
                  <a:pt x="98" y="46"/>
                  <a:pt x="98" y="46"/>
                </a:cubicBezTo>
                <a:cubicBezTo>
                  <a:pt x="95" y="46"/>
                  <a:pt x="92" y="44"/>
                  <a:pt x="90" y="42"/>
                </a:cubicBezTo>
                <a:cubicBezTo>
                  <a:pt x="89" y="40"/>
                  <a:pt x="88" y="38"/>
                  <a:pt x="87" y="36"/>
                </a:cubicBez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82" name="图片 65"/>
          <p:cNvSpPr>
            <a:spLocks noEditPoints="1"/>
          </p:cNvSpPr>
          <p:nvPr/>
        </p:nvSpPr>
        <p:spPr bwMode="auto">
          <a:xfrm>
            <a:off x="1804918" y="3525436"/>
            <a:ext cx="224917" cy="225908"/>
          </a:xfrm>
          <a:custGeom>
            <a:avLst/>
            <a:gdLst>
              <a:gd name="T0" fmla="*/ 14 w 96"/>
              <a:gd name="T1" fmla="*/ 82 h 96"/>
              <a:gd name="T2" fmla="*/ 42 w 96"/>
              <a:gd name="T3" fmla="*/ 38 h 96"/>
              <a:gd name="T4" fmla="*/ 60 w 96"/>
              <a:gd name="T5" fmla="*/ 48 h 96"/>
              <a:gd name="T6" fmla="*/ 17 w 96"/>
              <a:gd name="T7" fmla="*/ 36 h 96"/>
              <a:gd name="T8" fmla="*/ 53 w 96"/>
              <a:gd name="T9" fmla="*/ 52 h 96"/>
              <a:gd name="T10" fmla="*/ 53 w 96"/>
              <a:gd name="T11" fmla="*/ 52 h 96"/>
              <a:gd name="T12" fmla="*/ 53 w 96"/>
              <a:gd name="T13" fmla="*/ 52 h 96"/>
              <a:gd name="T14" fmla="*/ 54 w 96"/>
              <a:gd name="T15" fmla="*/ 51 h 96"/>
              <a:gd name="T16" fmla="*/ 54 w 96"/>
              <a:gd name="T17" fmla="*/ 50 h 96"/>
              <a:gd name="T18" fmla="*/ 54 w 96"/>
              <a:gd name="T19" fmla="*/ 49 h 96"/>
              <a:gd name="T20" fmla="*/ 54 w 96"/>
              <a:gd name="T21" fmla="*/ 49 h 96"/>
              <a:gd name="T22" fmla="*/ 51 w 96"/>
              <a:gd name="T23" fmla="*/ 43 h 96"/>
              <a:gd name="T24" fmla="*/ 51 w 96"/>
              <a:gd name="T25" fmla="*/ 43 h 96"/>
              <a:gd name="T26" fmla="*/ 50 w 96"/>
              <a:gd name="T27" fmla="*/ 43 h 96"/>
              <a:gd name="T28" fmla="*/ 50 w 96"/>
              <a:gd name="T29" fmla="*/ 43 h 96"/>
              <a:gd name="T30" fmla="*/ 50 w 96"/>
              <a:gd name="T31" fmla="*/ 43 h 96"/>
              <a:gd name="T32" fmla="*/ 50 w 96"/>
              <a:gd name="T33" fmla="*/ 43 h 96"/>
              <a:gd name="T34" fmla="*/ 50 w 96"/>
              <a:gd name="T35" fmla="*/ 43 h 96"/>
              <a:gd name="T36" fmla="*/ 49 w 96"/>
              <a:gd name="T37" fmla="*/ 42 h 96"/>
              <a:gd name="T38" fmla="*/ 49 w 96"/>
              <a:gd name="T39" fmla="*/ 42 h 96"/>
              <a:gd name="T40" fmla="*/ 49 w 96"/>
              <a:gd name="T41" fmla="*/ 42 h 96"/>
              <a:gd name="T42" fmla="*/ 48 w 96"/>
              <a:gd name="T43" fmla="*/ 42 h 96"/>
              <a:gd name="T44" fmla="*/ 48 w 96"/>
              <a:gd name="T45" fmla="*/ 42 h 96"/>
              <a:gd name="T46" fmla="*/ 48 w 96"/>
              <a:gd name="T47" fmla="*/ 42 h 96"/>
              <a:gd name="T48" fmla="*/ 47 w 96"/>
              <a:gd name="T49" fmla="*/ 42 h 96"/>
              <a:gd name="T50" fmla="*/ 46 w 96"/>
              <a:gd name="T51" fmla="*/ 43 h 96"/>
              <a:gd name="T52" fmla="*/ 46 w 96"/>
              <a:gd name="T53" fmla="*/ 43 h 96"/>
              <a:gd name="T54" fmla="*/ 46 w 96"/>
              <a:gd name="T55" fmla="*/ 43 h 96"/>
              <a:gd name="T56" fmla="*/ 46 w 96"/>
              <a:gd name="T57" fmla="*/ 43 h 96"/>
              <a:gd name="T58" fmla="*/ 45 w 96"/>
              <a:gd name="T59" fmla="*/ 43 h 96"/>
              <a:gd name="T60" fmla="*/ 45 w 96"/>
              <a:gd name="T61" fmla="*/ 43 h 96"/>
              <a:gd name="T62" fmla="*/ 45 w 96"/>
              <a:gd name="T63" fmla="*/ 43 h 96"/>
              <a:gd name="T64" fmla="*/ 45 w 96"/>
              <a:gd name="T65" fmla="*/ 43 h 96"/>
              <a:gd name="T66" fmla="*/ 44 w 96"/>
              <a:gd name="T67" fmla="*/ 44 h 96"/>
              <a:gd name="T68" fmla="*/ 44 w 96"/>
              <a:gd name="T69" fmla="*/ 44 h 96"/>
              <a:gd name="T70" fmla="*/ 44 w 96"/>
              <a:gd name="T71" fmla="*/ 44 h 96"/>
              <a:gd name="T72" fmla="*/ 43 w 96"/>
              <a:gd name="T73" fmla="*/ 45 h 96"/>
              <a:gd name="T74" fmla="*/ 43 w 96"/>
              <a:gd name="T75" fmla="*/ 45 h 96"/>
              <a:gd name="T76" fmla="*/ 42 w 96"/>
              <a:gd name="T77" fmla="*/ 48 h 96"/>
              <a:gd name="T78" fmla="*/ 45 w 96"/>
              <a:gd name="T79" fmla="*/ 54 h 96"/>
              <a:gd name="T80" fmla="*/ 45 w 96"/>
              <a:gd name="T81" fmla="*/ 54 h 96"/>
              <a:gd name="T82" fmla="*/ 46 w 96"/>
              <a:gd name="T83" fmla="*/ 54 h 96"/>
              <a:gd name="T84" fmla="*/ 46 w 96"/>
              <a:gd name="T85" fmla="*/ 54 h 96"/>
              <a:gd name="T86" fmla="*/ 46 w 96"/>
              <a:gd name="T87" fmla="*/ 54 h 96"/>
              <a:gd name="T88" fmla="*/ 46 w 96"/>
              <a:gd name="T89" fmla="*/ 54 h 96"/>
              <a:gd name="T90" fmla="*/ 47 w 96"/>
              <a:gd name="T91" fmla="*/ 54 h 96"/>
              <a:gd name="T92" fmla="*/ 47 w 96"/>
              <a:gd name="T93" fmla="*/ 54 h 96"/>
              <a:gd name="T94" fmla="*/ 47 w 96"/>
              <a:gd name="T95" fmla="*/ 54 h 96"/>
              <a:gd name="T96" fmla="*/ 48 w 96"/>
              <a:gd name="T97" fmla="*/ 54 h 96"/>
              <a:gd name="T98" fmla="*/ 48 w 96"/>
              <a:gd name="T99" fmla="*/ 54 h 96"/>
              <a:gd name="T100" fmla="*/ 49 w 96"/>
              <a:gd name="T101" fmla="*/ 54 h 96"/>
              <a:gd name="T102" fmla="*/ 49 w 96"/>
              <a:gd name="T103" fmla="*/ 54 h 96"/>
              <a:gd name="T104" fmla="*/ 49 w 96"/>
              <a:gd name="T105" fmla="*/ 54 h 96"/>
              <a:gd name="T106" fmla="*/ 50 w 96"/>
              <a:gd name="T107" fmla="*/ 54 h 96"/>
              <a:gd name="T108" fmla="*/ 50 w 96"/>
              <a:gd name="T109" fmla="*/ 54 h 96"/>
              <a:gd name="T110" fmla="*/ 51 w 96"/>
              <a:gd name="T111" fmla="*/ 54 h 96"/>
              <a:gd name="T112" fmla="*/ 51 w 96"/>
              <a:gd name="T113" fmla="*/ 54 h 96"/>
              <a:gd name="T114" fmla="*/ 51 w 96"/>
              <a:gd name="T115" fmla="*/ 53 h 96"/>
              <a:gd name="T116" fmla="*/ 52 w 96"/>
              <a:gd name="T117" fmla="*/ 53 h 96"/>
              <a:gd name="T118" fmla="*/ 52 w 96"/>
              <a:gd name="T119" fmla="*/ 53 h 96"/>
              <a:gd name="T120" fmla="*/ 52 w 96"/>
              <a:gd name="T121" fmla="*/ 53 h 96"/>
              <a:gd name="T122" fmla="*/ 48 w 96"/>
              <a:gd name="T123" fmla="*/ 8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6" h="96">
                <a:moveTo>
                  <a:pt x="48" y="0"/>
                </a:moveTo>
                <a:cubicBezTo>
                  <a:pt x="61" y="0"/>
                  <a:pt x="73" y="6"/>
                  <a:pt x="82" y="14"/>
                </a:cubicBezTo>
                <a:cubicBezTo>
                  <a:pt x="91" y="23"/>
                  <a:pt x="96" y="35"/>
                  <a:pt x="96" y="48"/>
                </a:cubicBezTo>
                <a:cubicBezTo>
                  <a:pt x="96" y="62"/>
                  <a:pt x="91" y="74"/>
                  <a:pt x="82" y="82"/>
                </a:cubicBezTo>
                <a:cubicBezTo>
                  <a:pt x="73" y="91"/>
                  <a:pt x="61" y="96"/>
                  <a:pt x="48" y="96"/>
                </a:cubicBezTo>
                <a:cubicBezTo>
                  <a:pt x="35" y="96"/>
                  <a:pt x="23" y="91"/>
                  <a:pt x="14" y="82"/>
                </a:cubicBezTo>
                <a:cubicBezTo>
                  <a:pt x="5" y="74"/>
                  <a:pt x="0" y="62"/>
                  <a:pt x="0" y="48"/>
                </a:cubicBezTo>
                <a:cubicBezTo>
                  <a:pt x="0" y="35"/>
                  <a:pt x="5" y="23"/>
                  <a:pt x="14" y="14"/>
                </a:cubicBezTo>
                <a:cubicBezTo>
                  <a:pt x="23" y="6"/>
                  <a:pt x="35" y="0"/>
                  <a:pt x="48" y="0"/>
                </a:cubicBezTo>
                <a:close/>
                <a:moveTo>
                  <a:pt x="17" y="36"/>
                </a:moveTo>
                <a:cubicBezTo>
                  <a:pt x="22" y="27"/>
                  <a:pt x="30" y="22"/>
                  <a:pt x="38" y="21"/>
                </a:cubicBezTo>
                <a:cubicBezTo>
                  <a:pt x="42" y="38"/>
                  <a:pt x="42" y="38"/>
                  <a:pt x="42" y="38"/>
                </a:cubicBezTo>
                <a:cubicBezTo>
                  <a:pt x="38" y="40"/>
                  <a:pt x="36" y="44"/>
                  <a:pt x="36" y="48"/>
                </a:cubicBezTo>
                <a:cubicBezTo>
                  <a:pt x="36" y="54"/>
                  <a:pt x="41" y="59"/>
                  <a:pt x="46" y="60"/>
                </a:cubicBezTo>
                <a:cubicBezTo>
                  <a:pt x="48" y="66"/>
                  <a:pt x="48" y="66"/>
                  <a:pt x="48" y="66"/>
                </a:cubicBezTo>
                <a:cubicBezTo>
                  <a:pt x="61" y="61"/>
                  <a:pt x="61" y="61"/>
                  <a:pt x="61" y="61"/>
                </a:cubicBezTo>
                <a:cubicBezTo>
                  <a:pt x="58" y="55"/>
                  <a:pt x="58" y="55"/>
                  <a:pt x="58" y="55"/>
                </a:cubicBezTo>
                <a:cubicBezTo>
                  <a:pt x="59" y="53"/>
                  <a:pt x="60" y="51"/>
                  <a:pt x="60" y="48"/>
                </a:cubicBezTo>
                <a:cubicBezTo>
                  <a:pt x="60" y="42"/>
                  <a:pt x="55" y="36"/>
                  <a:pt x="48" y="36"/>
                </a:cubicBezTo>
                <a:cubicBezTo>
                  <a:pt x="48" y="36"/>
                  <a:pt x="48" y="36"/>
                  <a:pt x="47" y="36"/>
                </a:cubicBezTo>
                <a:cubicBezTo>
                  <a:pt x="39" y="21"/>
                  <a:pt x="39" y="21"/>
                  <a:pt x="39" y="21"/>
                </a:cubicBezTo>
                <a:cubicBezTo>
                  <a:pt x="53" y="20"/>
                  <a:pt x="68" y="30"/>
                  <a:pt x="69" y="50"/>
                </a:cubicBezTo>
                <a:cubicBezTo>
                  <a:pt x="74" y="50"/>
                  <a:pt x="77" y="50"/>
                  <a:pt x="82" y="50"/>
                </a:cubicBezTo>
                <a:cubicBezTo>
                  <a:pt x="81" y="10"/>
                  <a:pt x="28" y="1"/>
                  <a:pt x="17" y="36"/>
                </a:cubicBezTo>
                <a:close/>
                <a:moveTo>
                  <a:pt x="52" y="53"/>
                </a:moveTo>
                <a:cubicBezTo>
                  <a:pt x="52" y="53"/>
                  <a:pt x="52" y="53"/>
                  <a:pt x="52" y="53"/>
                </a:cubicBezTo>
                <a:cubicBezTo>
                  <a:pt x="52" y="52"/>
                  <a:pt x="52" y="52"/>
                  <a:pt x="52" y="52"/>
                </a:cubicBezTo>
                <a:cubicBezTo>
                  <a:pt x="53" y="52"/>
                  <a:pt x="53" y="52"/>
                  <a:pt x="53" y="52"/>
                </a:cubicBezTo>
                <a:cubicBezTo>
                  <a:pt x="53" y="52"/>
                  <a:pt x="53" y="52"/>
                  <a:pt x="53" y="52"/>
                </a:cubicBezTo>
                <a:cubicBezTo>
                  <a:pt x="53" y="52"/>
                  <a:pt x="53" y="52"/>
                  <a:pt x="53" y="52"/>
                </a:cubicBezTo>
                <a:cubicBezTo>
                  <a:pt x="53" y="52"/>
                  <a:pt x="53" y="52"/>
                  <a:pt x="53" y="52"/>
                </a:cubicBezTo>
                <a:cubicBezTo>
                  <a:pt x="53" y="52"/>
                  <a:pt x="53" y="52"/>
                  <a:pt x="53" y="52"/>
                </a:cubicBezTo>
                <a:cubicBezTo>
                  <a:pt x="53" y="52"/>
                  <a:pt x="53" y="52"/>
                  <a:pt x="53" y="52"/>
                </a:cubicBezTo>
                <a:cubicBezTo>
                  <a:pt x="53" y="52"/>
                  <a:pt x="53" y="52"/>
                  <a:pt x="53" y="52"/>
                </a:cubicBezTo>
                <a:cubicBezTo>
                  <a:pt x="53" y="52"/>
                  <a:pt x="53" y="52"/>
                  <a:pt x="53" y="52"/>
                </a:cubicBezTo>
                <a:cubicBezTo>
                  <a:pt x="53" y="52"/>
                  <a:pt x="53" y="52"/>
                  <a:pt x="53" y="52"/>
                </a:cubicBezTo>
                <a:cubicBezTo>
                  <a:pt x="53" y="52"/>
                  <a:pt x="53" y="52"/>
                  <a:pt x="53" y="52"/>
                </a:cubicBezTo>
                <a:cubicBezTo>
                  <a:pt x="53" y="52"/>
                  <a:pt x="53" y="52"/>
                  <a:pt x="53" y="52"/>
                </a:cubicBezTo>
                <a:cubicBezTo>
                  <a:pt x="53" y="52"/>
                  <a:pt x="53" y="52"/>
                  <a:pt x="53" y="52"/>
                </a:cubicBezTo>
                <a:cubicBezTo>
                  <a:pt x="53" y="52"/>
                  <a:pt x="53" y="52"/>
                  <a:pt x="53" y="52"/>
                </a:cubicBezTo>
                <a:cubicBezTo>
                  <a:pt x="53" y="52"/>
                  <a:pt x="53" y="52"/>
                  <a:pt x="53" y="52"/>
                </a:cubicBezTo>
                <a:cubicBezTo>
                  <a:pt x="53" y="52"/>
                  <a:pt x="53" y="52"/>
                  <a:pt x="53" y="52"/>
                </a:cubicBezTo>
                <a:cubicBezTo>
                  <a:pt x="53" y="52"/>
                  <a:pt x="53" y="52"/>
                  <a:pt x="53" y="52"/>
                </a:cubicBezTo>
                <a:cubicBezTo>
                  <a:pt x="53" y="51"/>
                  <a:pt x="53" y="51"/>
                  <a:pt x="53" y="51"/>
                </a:cubicBezTo>
                <a:cubicBezTo>
                  <a:pt x="53" y="51"/>
                  <a:pt x="53" y="51"/>
                  <a:pt x="53" y="51"/>
                </a:cubicBezTo>
                <a:cubicBezTo>
                  <a:pt x="53" y="51"/>
                  <a:pt x="53" y="51"/>
                  <a:pt x="53" y="51"/>
                </a:cubicBezTo>
                <a:cubicBezTo>
                  <a:pt x="53" y="51"/>
                  <a:pt x="54" y="51"/>
                  <a:pt x="54" y="51"/>
                </a:cubicBezTo>
                <a:cubicBezTo>
                  <a:pt x="54" y="51"/>
                  <a:pt x="54" y="51"/>
                  <a:pt x="54" y="51"/>
                </a:cubicBezTo>
                <a:cubicBezTo>
                  <a:pt x="54" y="51"/>
                  <a:pt x="54" y="50"/>
                  <a:pt x="54" y="50"/>
                </a:cubicBezTo>
                <a:cubicBezTo>
                  <a:pt x="54" y="50"/>
                  <a:pt x="54" y="50"/>
                  <a:pt x="54" y="50"/>
                </a:cubicBezTo>
                <a:cubicBezTo>
                  <a:pt x="54" y="50"/>
                  <a:pt x="54" y="50"/>
                  <a:pt x="54" y="50"/>
                </a:cubicBezTo>
                <a:cubicBezTo>
                  <a:pt x="54" y="50"/>
                  <a:pt x="54" y="50"/>
                  <a:pt x="54" y="50"/>
                </a:cubicBezTo>
                <a:cubicBezTo>
                  <a:pt x="54" y="50"/>
                  <a:pt x="54" y="50"/>
                  <a:pt x="54" y="50"/>
                </a:cubicBezTo>
                <a:cubicBezTo>
                  <a:pt x="54" y="50"/>
                  <a:pt x="54" y="50"/>
                  <a:pt x="54" y="50"/>
                </a:cubicBezTo>
                <a:cubicBezTo>
                  <a:pt x="54" y="50"/>
                  <a:pt x="54" y="50"/>
                  <a:pt x="54" y="50"/>
                </a:cubicBezTo>
                <a:cubicBezTo>
                  <a:pt x="54" y="50"/>
                  <a:pt x="54" y="50"/>
                  <a:pt x="54" y="50"/>
                </a:cubicBezTo>
                <a:cubicBezTo>
                  <a:pt x="54" y="50"/>
                  <a:pt x="54" y="50"/>
                  <a:pt x="54" y="50"/>
                </a:cubicBezTo>
                <a:cubicBezTo>
                  <a:pt x="54" y="49"/>
                  <a:pt x="54" y="49"/>
                  <a:pt x="54" y="49"/>
                </a:cubicBezTo>
                <a:cubicBezTo>
                  <a:pt x="54" y="49"/>
                  <a:pt x="54" y="49"/>
                  <a:pt x="54" y="49"/>
                </a:cubicBezTo>
                <a:cubicBezTo>
                  <a:pt x="54" y="49"/>
                  <a:pt x="54" y="49"/>
                  <a:pt x="54" y="49"/>
                </a:cubicBezTo>
                <a:cubicBezTo>
                  <a:pt x="54" y="49"/>
                  <a:pt x="54" y="49"/>
                  <a:pt x="54" y="49"/>
                </a:cubicBezTo>
                <a:cubicBezTo>
                  <a:pt x="54" y="49"/>
                  <a:pt x="54" y="49"/>
                  <a:pt x="54" y="49"/>
                </a:cubicBezTo>
                <a:cubicBezTo>
                  <a:pt x="54" y="49"/>
                  <a:pt x="54" y="49"/>
                  <a:pt x="54" y="49"/>
                </a:cubicBezTo>
                <a:cubicBezTo>
                  <a:pt x="54" y="49"/>
                  <a:pt x="54" y="49"/>
                  <a:pt x="54" y="49"/>
                </a:cubicBezTo>
                <a:cubicBezTo>
                  <a:pt x="54" y="49"/>
                  <a:pt x="54" y="49"/>
                  <a:pt x="54" y="49"/>
                </a:cubicBezTo>
                <a:cubicBezTo>
                  <a:pt x="54" y="49"/>
                  <a:pt x="54" y="49"/>
                  <a:pt x="54" y="49"/>
                </a:cubicBezTo>
                <a:cubicBezTo>
                  <a:pt x="54" y="49"/>
                  <a:pt x="54" y="49"/>
                  <a:pt x="54" y="49"/>
                </a:cubicBezTo>
                <a:cubicBezTo>
                  <a:pt x="54" y="49"/>
                  <a:pt x="54" y="48"/>
                  <a:pt x="54" y="48"/>
                </a:cubicBezTo>
                <a:cubicBezTo>
                  <a:pt x="54" y="46"/>
                  <a:pt x="53" y="44"/>
                  <a:pt x="51" y="43"/>
                </a:cubicBezTo>
                <a:cubicBezTo>
                  <a:pt x="51" y="43"/>
                  <a:pt x="51" y="43"/>
                  <a:pt x="51" y="43"/>
                </a:cubicBezTo>
                <a:cubicBezTo>
                  <a:pt x="51" y="43"/>
                  <a:pt x="51" y="43"/>
                  <a:pt x="51" y="43"/>
                </a:cubicBezTo>
                <a:cubicBezTo>
                  <a:pt x="51" y="43"/>
                  <a:pt x="51" y="43"/>
                  <a:pt x="51" y="43"/>
                </a:cubicBezTo>
                <a:cubicBezTo>
                  <a:pt x="51" y="43"/>
                  <a:pt x="51" y="43"/>
                  <a:pt x="51" y="43"/>
                </a:cubicBezTo>
                <a:cubicBezTo>
                  <a:pt x="51" y="43"/>
                  <a:pt x="51" y="43"/>
                  <a:pt x="51" y="43"/>
                </a:cubicBezTo>
                <a:cubicBezTo>
                  <a:pt x="51" y="43"/>
                  <a:pt x="51" y="43"/>
                  <a:pt x="51" y="43"/>
                </a:cubicBezTo>
                <a:cubicBezTo>
                  <a:pt x="51" y="43"/>
                  <a:pt x="51" y="43"/>
                  <a:pt x="51" y="43"/>
                </a:cubicBezTo>
                <a:cubicBezTo>
                  <a:pt x="51" y="43"/>
                  <a:pt x="51" y="43"/>
                  <a:pt x="51" y="43"/>
                </a:cubicBezTo>
                <a:cubicBezTo>
                  <a:pt x="51" y="43"/>
                  <a:pt x="51" y="43"/>
                  <a:pt x="51" y="43"/>
                </a:cubicBezTo>
                <a:cubicBezTo>
                  <a:pt x="51" y="43"/>
                  <a:pt x="51" y="43"/>
                  <a:pt x="51" y="43"/>
                </a:cubicBezTo>
                <a:cubicBezTo>
                  <a:pt x="51" y="43"/>
                  <a:pt x="51" y="43"/>
                  <a:pt x="51" y="43"/>
                </a:cubicBezTo>
                <a:cubicBezTo>
                  <a:pt x="51" y="43"/>
                  <a:pt x="51" y="43"/>
                  <a:pt x="51" y="43"/>
                </a:cubicBezTo>
                <a:cubicBezTo>
                  <a:pt x="51" y="43"/>
                  <a:pt x="51" y="43"/>
                  <a:pt x="51" y="43"/>
                </a:cubicBezTo>
                <a:cubicBezTo>
                  <a:pt x="51" y="43"/>
                  <a:pt x="51" y="43"/>
                  <a:pt x="51"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49" y="42"/>
                  <a:pt x="49" y="42"/>
                  <a:pt x="49" y="42"/>
                </a:cubicBezTo>
                <a:cubicBezTo>
                  <a:pt x="49" y="42"/>
                  <a:pt x="49" y="42"/>
                  <a:pt x="49" y="42"/>
                </a:cubicBezTo>
                <a:cubicBezTo>
                  <a:pt x="49" y="42"/>
                  <a:pt x="49" y="42"/>
                  <a:pt x="49" y="42"/>
                </a:cubicBezTo>
                <a:cubicBezTo>
                  <a:pt x="49" y="42"/>
                  <a:pt x="49" y="42"/>
                  <a:pt x="49" y="42"/>
                </a:cubicBezTo>
                <a:cubicBezTo>
                  <a:pt x="49" y="42"/>
                  <a:pt x="49" y="42"/>
                  <a:pt x="49" y="42"/>
                </a:cubicBezTo>
                <a:cubicBezTo>
                  <a:pt x="49" y="42"/>
                  <a:pt x="49" y="42"/>
                  <a:pt x="49" y="42"/>
                </a:cubicBezTo>
                <a:cubicBezTo>
                  <a:pt x="49" y="42"/>
                  <a:pt x="49" y="42"/>
                  <a:pt x="49" y="42"/>
                </a:cubicBezTo>
                <a:cubicBezTo>
                  <a:pt x="49" y="42"/>
                  <a:pt x="49" y="42"/>
                  <a:pt x="49" y="42"/>
                </a:cubicBezTo>
                <a:cubicBezTo>
                  <a:pt x="49" y="42"/>
                  <a:pt x="49" y="42"/>
                  <a:pt x="49" y="42"/>
                </a:cubicBezTo>
                <a:cubicBezTo>
                  <a:pt x="49" y="42"/>
                  <a:pt x="49" y="42"/>
                  <a:pt x="49" y="42"/>
                </a:cubicBezTo>
                <a:cubicBezTo>
                  <a:pt x="49" y="42"/>
                  <a:pt x="49" y="42"/>
                  <a:pt x="49" y="42"/>
                </a:cubicBezTo>
                <a:cubicBezTo>
                  <a:pt x="49" y="42"/>
                  <a:pt x="49" y="42"/>
                  <a:pt x="49" y="42"/>
                </a:cubicBezTo>
                <a:cubicBezTo>
                  <a:pt x="49" y="42"/>
                  <a:pt x="49" y="42"/>
                  <a:pt x="49" y="42"/>
                </a:cubicBezTo>
                <a:cubicBezTo>
                  <a:pt x="49" y="42"/>
                  <a:pt x="49" y="42"/>
                  <a:pt x="49" y="42"/>
                </a:cubicBezTo>
                <a:cubicBezTo>
                  <a:pt x="49" y="42"/>
                  <a:pt x="49" y="42"/>
                  <a:pt x="49" y="42"/>
                </a:cubicBezTo>
                <a:cubicBezTo>
                  <a:pt x="49" y="42"/>
                  <a:pt x="49" y="42"/>
                  <a:pt x="49" y="42"/>
                </a:cubicBezTo>
                <a:cubicBezTo>
                  <a:pt x="49" y="42"/>
                  <a:pt x="49" y="42"/>
                  <a:pt x="49"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7" y="42"/>
                  <a:pt x="47" y="42"/>
                  <a:pt x="47" y="42"/>
                </a:cubicBezTo>
                <a:cubicBezTo>
                  <a:pt x="47" y="42"/>
                  <a:pt x="47" y="42"/>
                  <a:pt x="47" y="42"/>
                </a:cubicBezTo>
                <a:cubicBezTo>
                  <a:pt x="47" y="42"/>
                  <a:pt x="47" y="42"/>
                  <a:pt x="47" y="42"/>
                </a:cubicBezTo>
                <a:cubicBezTo>
                  <a:pt x="47" y="42"/>
                  <a:pt x="47" y="42"/>
                  <a:pt x="47" y="42"/>
                </a:cubicBezTo>
                <a:cubicBezTo>
                  <a:pt x="47" y="42"/>
                  <a:pt x="47" y="42"/>
                  <a:pt x="47" y="42"/>
                </a:cubicBezTo>
                <a:cubicBezTo>
                  <a:pt x="47" y="42"/>
                  <a:pt x="47" y="42"/>
                  <a:pt x="47" y="42"/>
                </a:cubicBezTo>
                <a:cubicBezTo>
                  <a:pt x="47" y="42"/>
                  <a:pt x="47" y="42"/>
                  <a:pt x="47" y="42"/>
                </a:cubicBezTo>
                <a:cubicBezTo>
                  <a:pt x="47" y="42"/>
                  <a:pt x="47" y="42"/>
                  <a:pt x="47" y="43"/>
                </a:cubicBezTo>
                <a:cubicBezTo>
                  <a:pt x="47" y="43"/>
                  <a:pt x="47" y="43"/>
                  <a:pt x="47" y="43"/>
                </a:cubicBezTo>
                <a:cubicBezTo>
                  <a:pt x="47" y="43"/>
                  <a:pt x="47" y="43"/>
                  <a:pt x="47" y="43"/>
                </a:cubicBezTo>
                <a:cubicBezTo>
                  <a:pt x="46" y="43"/>
                  <a:pt x="46" y="43"/>
                  <a:pt x="46" y="43"/>
                </a:cubicBezTo>
                <a:cubicBezTo>
                  <a:pt x="46" y="43"/>
                  <a:pt x="46" y="43"/>
                  <a:pt x="46" y="43"/>
                </a:cubicBezTo>
                <a:cubicBezTo>
                  <a:pt x="46" y="43"/>
                  <a:pt x="46" y="43"/>
                  <a:pt x="46" y="43"/>
                </a:cubicBezTo>
                <a:cubicBezTo>
                  <a:pt x="46" y="43"/>
                  <a:pt x="46" y="43"/>
                  <a:pt x="46" y="43"/>
                </a:cubicBezTo>
                <a:cubicBezTo>
                  <a:pt x="46" y="43"/>
                  <a:pt x="46" y="43"/>
                  <a:pt x="46" y="43"/>
                </a:cubicBezTo>
                <a:cubicBezTo>
                  <a:pt x="46" y="43"/>
                  <a:pt x="46" y="43"/>
                  <a:pt x="46" y="43"/>
                </a:cubicBezTo>
                <a:cubicBezTo>
                  <a:pt x="46" y="43"/>
                  <a:pt x="46" y="43"/>
                  <a:pt x="46" y="43"/>
                </a:cubicBezTo>
                <a:cubicBezTo>
                  <a:pt x="46" y="43"/>
                  <a:pt x="46" y="43"/>
                  <a:pt x="46" y="43"/>
                </a:cubicBezTo>
                <a:cubicBezTo>
                  <a:pt x="46" y="43"/>
                  <a:pt x="46" y="43"/>
                  <a:pt x="46" y="43"/>
                </a:cubicBezTo>
                <a:cubicBezTo>
                  <a:pt x="46" y="43"/>
                  <a:pt x="46" y="43"/>
                  <a:pt x="46" y="43"/>
                </a:cubicBezTo>
                <a:cubicBezTo>
                  <a:pt x="46" y="43"/>
                  <a:pt x="46" y="43"/>
                  <a:pt x="46" y="43"/>
                </a:cubicBezTo>
                <a:cubicBezTo>
                  <a:pt x="46" y="43"/>
                  <a:pt x="46" y="43"/>
                  <a:pt x="46" y="43"/>
                </a:cubicBezTo>
                <a:cubicBezTo>
                  <a:pt x="46" y="43"/>
                  <a:pt x="46" y="43"/>
                  <a:pt x="46" y="43"/>
                </a:cubicBezTo>
                <a:cubicBezTo>
                  <a:pt x="46" y="43"/>
                  <a:pt x="46" y="43"/>
                  <a:pt x="46" y="43"/>
                </a:cubicBezTo>
                <a:cubicBezTo>
                  <a:pt x="46" y="43"/>
                  <a:pt x="46" y="43"/>
                  <a:pt x="46" y="43"/>
                </a:cubicBezTo>
                <a:cubicBezTo>
                  <a:pt x="46" y="43"/>
                  <a:pt x="46" y="43"/>
                  <a:pt x="46" y="43"/>
                </a:cubicBezTo>
                <a:cubicBezTo>
                  <a:pt x="46" y="43"/>
                  <a:pt x="46" y="43"/>
                  <a:pt x="46" y="43"/>
                </a:cubicBezTo>
                <a:cubicBezTo>
                  <a:pt x="46" y="43"/>
                  <a:pt x="46" y="43"/>
                  <a:pt x="46" y="43"/>
                </a:cubicBezTo>
                <a:cubicBezTo>
                  <a:pt x="46" y="43"/>
                  <a:pt x="46" y="43"/>
                  <a:pt x="46" y="43"/>
                </a:cubicBezTo>
                <a:cubicBezTo>
                  <a:pt x="46" y="43"/>
                  <a:pt x="46" y="43"/>
                  <a:pt x="46"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4" y="44"/>
                  <a:pt x="44" y="44"/>
                  <a:pt x="44" y="44"/>
                </a:cubicBezTo>
                <a:cubicBezTo>
                  <a:pt x="44" y="44"/>
                  <a:pt x="44" y="44"/>
                  <a:pt x="44" y="44"/>
                </a:cubicBezTo>
                <a:cubicBezTo>
                  <a:pt x="44" y="44"/>
                  <a:pt x="44" y="44"/>
                  <a:pt x="44" y="44"/>
                </a:cubicBezTo>
                <a:cubicBezTo>
                  <a:pt x="44" y="44"/>
                  <a:pt x="44" y="44"/>
                  <a:pt x="44" y="44"/>
                </a:cubicBezTo>
                <a:cubicBezTo>
                  <a:pt x="44" y="44"/>
                  <a:pt x="44" y="44"/>
                  <a:pt x="44" y="44"/>
                </a:cubicBezTo>
                <a:cubicBezTo>
                  <a:pt x="44" y="44"/>
                  <a:pt x="44" y="44"/>
                  <a:pt x="44" y="44"/>
                </a:cubicBezTo>
                <a:cubicBezTo>
                  <a:pt x="44" y="44"/>
                  <a:pt x="44" y="44"/>
                  <a:pt x="44" y="44"/>
                </a:cubicBezTo>
                <a:cubicBezTo>
                  <a:pt x="44" y="44"/>
                  <a:pt x="44" y="44"/>
                  <a:pt x="44" y="44"/>
                </a:cubicBezTo>
                <a:cubicBezTo>
                  <a:pt x="44" y="44"/>
                  <a:pt x="44" y="44"/>
                  <a:pt x="44" y="44"/>
                </a:cubicBezTo>
                <a:cubicBezTo>
                  <a:pt x="44" y="44"/>
                  <a:pt x="44" y="44"/>
                  <a:pt x="44" y="44"/>
                </a:cubicBezTo>
                <a:cubicBezTo>
                  <a:pt x="44" y="44"/>
                  <a:pt x="44" y="44"/>
                  <a:pt x="44" y="44"/>
                </a:cubicBezTo>
                <a:cubicBezTo>
                  <a:pt x="44" y="44"/>
                  <a:pt x="44" y="44"/>
                  <a:pt x="44" y="44"/>
                </a:cubicBezTo>
                <a:cubicBezTo>
                  <a:pt x="44" y="44"/>
                  <a:pt x="44" y="44"/>
                  <a:pt x="44" y="44"/>
                </a:cubicBezTo>
                <a:cubicBezTo>
                  <a:pt x="44" y="44"/>
                  <a:pt x="44" y="44"/>
                  <a:pt x="44" y="44"/>
                </a:cubicBezTo>
                <a:cubicBezTo>
                  <a:pt x="44" y="44"/>
                  <a:pt x="44" y="44"/>
                  <a:pt x="44" y="44"/>
                </a:cubicBezTo>
                <a:cubicBezTo>
                  <a:pt x="44" y="44"/>
                  <a:pt x="44" y="44"/>
                  <a:pt x="44" y="44"/>
                </a:cubicBezTo>
                <a:cubicBezTo>
                  <a:pt x="44" y="44"/>
                  <a:pt x="44" y="44"/>
                  <a:pt x="44" y="44"/>
                </a:cubicBezTo>
                <a:cubicBezTo>
                  <a:pt x="44" y="44"/>
                  <a:pt x="44" y="44"/>
                  <a:pt x="44" y="44"/>
                </a:cubicBezTo>
                <a:cubicBezTo>
                  <a:pt x="44" y="44"/>
                  <a:pt x="44" y="44"/>
                  <a:pt x="44" y="44"/>
                </a:cubicBezTo>
                <a:cubicBezTo>
                  <a:pt x="43" y="44"/>
                  <a:pt x="43" y="44"/>
                  <a:pt x="43" y="44"/>
                </a:cubicBezTo>
                <a:cubicBezTo>
                  <a:pt x="43" y="44"/>
                  <a:pt x="43" y="44"/>
                  <a:pt x="43" y="44"/>
                </a:cubicBezTo>
                <a:cubicBezTo>
                  <a:pt x="43" y="45"/>
                  <a:pt x="43" y="45"/>
                  <a:pt x="43" y="45"/>
                </a:cubicBezTo>
                <a:cubicBezTo>
                  <a:pt x="43" y="45"/>
                  <a:pt x="43" y="45"/>
                  <a:pt x="43" y="45"/>
                </a:cubicBezTo>
                <a:cubicBezTo>
                  <a:pt x="43" y="45"/>
                  <a:pt x="43" y="45"/>
                  <a:pt x="43" y="45"/>
                </a:cubicBezTo>
                <a:cubicBezTo>
                  <a:pt x="43" y="45"/>
                  <a:pt x="43" y="45"/>
                  <a:pt x="43" y="45"/>
                </a:cubicBezTo>
                <a:cubicBezTo>
                  <a:pt x="43" y="45"/>
                  <a:pt x="43" y="45"/>
                  <a:pt x="43" y="45"/>
                </a:cubicBezTo>
                <a:cubicBezTo>
                  <a:pt x="43" y="45"/>
                  <a:pt x="43" y="45"/>
                  <a:pt x="43" y="45"/>
                </a:cubicBezTo>
                <a:cubicBezTo>
                  <a:pt x="43" y="45"/>
                  <a:pt x="43" y="45"/>
                  <a:pt x="43" y="45"/>
                </a:cubicBezTo>
                <a:cubicBezTo>
                  <a:pt x="43" y="45"/>
                  <a:pt x="43" y="45"/>
                  <a:pt x="43" y="45"/>
                </a:cubicBezTo>
                <a:cubicBezTo>
                  <a:pt x="43" y="45"/>
                  <a:pt x="43" y="45"/>
                  <a:pt x="43" y="45"/>
                </a:cubicBezTo>
                <a:cubicBezTo>
                  <a:pt x="43" y="45"/>
                  <a:pt x="43" y="45"/>
                  <a:pt x="43" y="45"/>
                </a:cubicBezTo>
                <a:cubicBezTo>
                  <a:pt x="43" y="45"/>
                  <a:pt x="43" y="45"/>
                  <a:pt x="43" y="45"/>
                </a:cubicBezTo>
                <a:cubicBezTo>
                  <a:pt x="43" y="45"/>
                  <a:pt x="43" y="45"/>
                  <a:pt x="43" y="45"/>
                </a:cubicBezTo>
                <a:cubicBezTo>
                  <a:pt x="43" y="45"/>
                  <a:pt x="43" y="45"/>
                  <a:pt x="43" y="45"/>
                </a:cubicBezTo>
                <a:cubicBezTo>
                  <a:pt x="43" y="45"/>
                  <a:pt x="43" y="45"/>
                  <a:pt x="43" y="45"/>
                </a:cubicBezTo>
                <a:cubicBezTo>
                  <a:pt x="42" y="46"/>
                  <a:pt x="42" y="47"/>
                  <a:pt x="42" y="48"/>
                </a:cubicBezTo>
                <a:cubicBezTo>
                  <a:pt x="42" y="51"/>
                  <a:pt x="43" y="52"/>
                  <a:pt x="45" y="54"/>
                </a:cubicBezTo>
                <a:cubicBezTo>
                  <a:pt x="45" y="54"/>
                  <a:pt x="45" y="54"/>
                  <a:pt x="45" y="54"/>
                </a:cubicBezTo>
                <a:cubicBezTo>
                  <a:pt x="45" y="54"/>
                  <a:pt x="45" y="54"/>
                  <a:pt x="45" y="54"/>
                </a:cubicBezTo>
                <a:cubicBezTo>
                  <a:pt x="45" y="54"/>
                  <a:pt x="45" y="54"/>
                  <a:pt x="45" y="54"/>
                </a:cubicBezTo>
                <a:cubicBezTo>
                  <a:pt x="45" y="54"/>
                  <a:pt x="45" y="54"/>
                  <a:pt x="45" y="54"/>
                </a:cubicBezTo>
                <a:cubicBezTo>
                  <a:pt x="45" y="54"/>
                  <a:pt x="45" y="54"/>
                  <a:pt x="45" y="54"/>
                </a:cubicBezTo>
                <a:cubicBezTo>
                  <a:pt x="45" y="54"/>
                  <a:pt x="45" y="54"/>
                  <a:pt x="45" y="54"/>
                </a:cubicBezTo>
                <a:cubicBezTo>
                  <a:pt x="45" y="54"/>
                  <a:pt x="45" y="54"/>
                  <a:pt x="45" y="54"/>
                </a:cubicBezTo>
                <a:cubicBezTo>
                  <a:pt x="45" y="54"/>
                  <a:pt x="45" y="54"/>
                  <a:pt x="45" y="54"/>
                </a:cubicBezTo>
                <a:cubicBezTo>
                  <a:pt x="45" y="54"/>
                  <a:pt x="45" y="54"/>
                  <a:pt x="45" y="54"/>
                </a:cubicBezTo>
                <a:cubicBezTo>
                  <a:pt x="45" y="54"/>
                  <a:pt x="45" y="54"/>
                  <a:pt x="45" y="54"/>
                </a:cubicBezTo>
                <a:cubicBezTo>
                  <a:pt x="45" y="54"/>
                  <a:pt x="45" y="54"/>
                  <a:pt x="45" y="54"/>
                </a:cubicBezTo>
                <a:cubicBezTo>
                  <a:pt x="45" y="54"/>
                  <a:pt x="45" y="54"/>
                  <a:pt x="45" y="54"/>
                </a:cubicBezTo>
                <a:cubicBezTo>
                  <a:pt x="45" y="54"/>
                  <a:pt x="45" y="54"/>
                  <a:pt x="45" y="54"/>
                </a:cubicBezTo>
                <a:cubicBezTo>
                  <a:pt x="45" y="54"/>
                  <a:pt x="45" y="54"/>
                  <a:pt x="45"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7" y="54"/>
                  <a:pt x="47" y="54"/>
                  <a:pt x="47" y="54"/>
                </a:cubicBezTo>
                <a:cubicBezTo>
                  <a:pt x="47" y="54"/>
                  <a:pt x="47" y="54"/>
                  <a:pt x="47" y="54"/>
                </a:cubicBezTo>
                <a:cubicBezTo>
                  <a:pt x="47" y="54"/>
                  <a:pt x="47" y="54"/>
                  <a:pt x="47" y="54"/>
                </a:cubicBezTo>
                <a:cubicBezTo>
                  <a:pt x="47" y="54"/>
                  <a:pt x="47" y="54"/>
                  <a:pt x="47" y="54"/>
                </a:cubicBezTo>
                <a:cubicBezTo>
                  <a:pt x="47" y="54"/>
                  <a:pt x="47" y="54"/>
                  <a:pt x="47" y="54"/>
                </a:cubicBezTo>
                <a:cubicBezTo>
                  <a:pt x="47" y="54"/>
                  <a:pt x="47" y="54"/>
                  <a:pt x="47" y="54"/>
                </a:cubicBezTo>
                <a:cubicBezTo>
                  <a:pt x="47" y="54"/>
                  <a:pt x="47" y="54"/>
                  <a:pt x="47" y="54"/>
                </a:cubicBezTo>
                <a:cubicBezTo>
                  <a:pt x="47" y="54"/>
                  <a:pt x="47" y="54"/>
                  <a:pt x="47" y="54"/>
                </a:cubicBezTo>
                <a:cubicBezTo>
                  <a:pt x="47" y="54"/>
                  <a:pt x="47" y="54"/>
                  <a:pt x="47" y="54"/>
                </a:cubicBezTo>
                <a:cubicBezTo>
                  <a:pt x="47" y="54"/>
                  <a:pt x="47" y="54"/>
                  <a:pt x="47" y="54"/>
                </a:cubicBezTo>
                <a:cubicBezTo>
                  <a:pt x="47" y="54"/>
                  <a:pt x="47" y="54"/>
                  <a:pt x="47" y="54"/>
                </a:cubicBezTo>
                <a:cubicBezTo>
                  <a:pt x="47" y="54"/>
                  <a:pt x="47" y="54"/>
                  <a:pt x="47" y="54"/>
                </a:cubicBezTo>
                <a:cubicBezTo>
                  <a:pt x="47" y="54"/>
                  <a:pt x="47" y="54"/>
                  <a:pt x="47" y="54"/>
                </a:cubicBezTo>
                <a:cubicBezTo>
                  <a:pt x="47" y="54"/>
                  <a:pt x="47" y="54"/>
                  <a:pt x="47" y="54"/>
                </a:cubicBezTo>
                <a:cubicBezTo>
                  <a:pt x="47" y="54"/>
                  <a:pt x="47" y="54"/>
                  <a:pt x="47" y="54"/>
                </a:cubicBezTo>
                <a:cubicBezTo>
                  <a:pt x="47" y="54"/>
                  <a:pt x="47" y="54"/>
                  <a:pt x="47" y="54"/>
                </a:cubicBezTo>
                <a:cubicBezTo>
                  <a:pt x="47" y="54"/>
                  <a:pt x="47" y="54"/>
                  <a:pt x="47" y="54"/>
                </a:cubicBezTo>
                <a:cubicBezTo>
                  <a:pt x="48" y="54"/>
                  <a:pt x="48" y="54"/>
                  <a:pt x="48" y="54"/>
                </a:cubicBezTo>
                <a:cubicBezTo>
                  <a:pt x="48" y="54"/>
                  <a:pt x="48" y="54"/>
                  <a:pt x="48" y="54"/>
                </a:cubicBezTo>
                <a:cubicBezTo>
                  <a:pt x="48" y="54"/>
                  <a:pt x="48" y="54"/>
                  <a:pt x="48" y="54"/>
                </a:cubicBezTo>
                <a:cubicBezTo>
                  <a:pt x="48" y="54"/>
                  <a:pt x="48" y="54"/>
                  <a:pt x="48" y="54"/>
                </a:cubicBezTo>
                <a:cubicBezTo>
                  <a:pt x="48" y="54"/>
                  <a:pt x="48" y="54"/>
                  <a:pt x="48" y="54"/>
                </a:cubicBezTo>
                <a:cubicBezTo>
                  <a:pt x="48" y="54"/>
                  <a:pt x="48" y="54"/>
                  <a:pt x="48" y="54"/>
                </a:cubicBezTo>
                <a:cubicBezTo>
                  <a:pt x="48" y="54"/>
                  <a:pt x="48" y="54"/>
                  <a:pt x="48" y="54"/>
                </a:cubicBezTo>
                <a:cubicBezTo>
                  <a:pt x="48" y="54"/>
                  <a:pt x="48" y="54"/>
                  <a:pt x="48" y="54"/>
                </a:cubicBezTo>
                <a:cubicBezTo>
                  <a:pt x="48" y="54"/>
                  <a:pt x="48" y="54"/>
                  <a:pt x="48" y="54"/>
                </a:cubicBezTo>
                <a:cubicBezTo>
                  <a:pt x="48" y="54"/>
                  <a:pt x="48" y="54"/>
                  <a:pt x="48" y="54"/>
                </a:cubicBezTo>
                <a:cubicBezTo>
                  <a:pt x="48" y="54"/>
                  <a:pt x="48" y="54"/>
                  <a:pt x="48" y="54"/>
                </a:cubicBezTo>
                <a:cubicBezTo>
                  <a:pt x="48" y="54"/>
                  <a:pt x="48" y="54"/>
                  <a:pt x="48" y="54"/>
                </a:cubicBezTo>
                <a:cubicBezTo>
                  <a:pt x="48" y="54"/>
                  <a:pt x="48" y="54"/>
                  <a:pt x="48" y="54"/>
                </a:cubicBezTo>
                <a:cubicBezTo>
                  <a:pt x="48" y="54"/>
                  <a:pt x="48" y="54"/>
                  <a:pt x="48" y="54"/>
                </a:cubicBezTo>
                <a:cubicBezTo>
                  <a:pt x="49" y="54"/>
                  <a:pt x="49" y="54"/>
                  <a:pt x="49" y="54"/>
                </a:cubicBezTo>
                <a:cubicBezTo>
                  <a:pt x="49" y="54"/>
                  <a:pt x="49" y="54"/>
                  <a:pt x="49" y="54"/>
                </a:cubicBezTo>
                <a:cubicBezTo>
                  <a:pt x="49" y="54"/>
                  <a:pt x="49" y="54"/>
                  <a:pt x="49" y="54"/>
                </a:cubicBezTo>
                <a:cubicBezTo>
                  <a:pt x="49" y="54"/>
                  <a:pt x="49" y="54"/>
                  <a:pt x="49" y="54"/>
                </a:cubicBezTo>
                <a:cubicBezTo>
                  <a:pt x="49" y="54"/>
                  <a:pt x="49" y="54"/>
                  <a:pt x="49" y="54"/>
                </a:cubicBezTo>
                <a:cubicBezTo>
                  <a:pt x="49" y="54"/>
                  <a:pt x="49" y="54"/>
                  <a:pt x="49" y="54"/>
                </a:cubicBezTo>
                <a:cubicBezTo>
                  <a:pt x="49" y="54"/>
                  <a:pt x="49" y="54"/>
                  <a:pt x="49" y="54"/>
                </a:cubicBezTo>
                <a:cubicBezTo>
                  <a:pt x="49" y="54"/>
                  <a:pt x="49" y="54"/>
                  <a:pt x="49" y="54"/>
                </a:cubicBezTo>
                <a:cubicBezTo>
                  <a:pt x="49" y="54"/>
                  <a:pt x="49" y="54"/>
                  <a:pt x="49" y="54"/>
                </a:cubicBezTo>
                <a:cubicBezTo>
                  <a:pt x="49" y="54"/>
                  <a:pt x="49" y="54"/>
                  <a:pt x="49" y="54"/>
                </a:cubicBezTo>
                <a:cubicBezTo>
                  <a:pt x="49" y="54"/>
                  <a:pt x="49" y="54"/>
                  <a:pt x="49" y="54"/>
                </a:cubicBezTo>
                <a:cubicBezTo>
                  <a:pt x="49" y="54"/>
                  <a:pt x="49" y="54"/>
                  <a:pt x="49" y="54"/>
                </a:cubicBezTo>
                <a:cubicBezTo>
                  <a:pt x="49" y="54"/>
                  <a:pt x="49" y="54"/>
                  <a:pt x="49" y="54"/>
                </a:cubicBezTo>
                <a:cubicBezTo>
                  <a:pt x="49" y="54"/>
                  <a:pt x="49" y="54"/>
                  <a:pt x="49" y="54"/>
                </a:cubicBezTo>
                <a:cubicBezTo>
                  <a:pt x="49" y="54"/>
                  <a:pt x="49" y="54"/>
                  <a:pt x="49" y="54"/>
                </a:cubicBezTo>
                <a:cubicBezTo>
                  <a:pt x="50" y="54"/>
                  <a:pt x="50" y="54"/>
                  <a:pt x="50" y="54"/>
                </a:cubicBezTo>
                <a:cubicBezTo>
                  <a:pt x="50" y="54"/>
                  <a:pt x="50" y="54"/>
                  <a:pt x="50" y="54"/>
                </a:cubicBezTo>
                <a:cubicBezTo>
                  <a:pt x="50" y="54"/>
                  <a:pt x="50" y="54"/>
                  <a:pt x="50" y="54"/>
                </a:cubicBezTo>
                <a:cubicBezTo>
                  <a:pt x="50" y="54"/>
                  <a:pt x="50" y="54"/>
                  <a:pt x="50" y="54"/>
                </a:cubicBezTo>
                <a:cubicBezTo>
                  <a:pt x="50" y="54"/>
                  <a:pt x="50" y="54"/>
                  <a:pt x="50" y="54"/>
                </a:cubicBezTo>
                <a:cubicBezTo>
                  <a:pt x="50" y="54"/>
                  <a:pt x="50" y="54"/>
                  <a:pt x="50" y="54"/>
                </a:cubicBezTo>
                <a:cubicBezTo>
                  <a:pt x="50" y="54"/>
                  <a:pt x="50" y="54"/>
                  <a:pt x="50" y="54"/>
                </a:cubicBezTo>
                <a:cubicBezTo>
                  <a:pt x="50" y="54"/>
                  <a:pt x="50" y="54"/>
                  <a:pt x="50" y="54"/>
                </a:cubicBezTo>
                <a:cubicBezTo>
                  <a:pt x="50" y="54"/>
                  <a:pt x="50" y="54"/>
                  <a:pt x="50" y="54"/>
                </a:cubicBezTo>
                <a:cubicBezTo>
                  <a:pt x="50" y="54"/>
                  <a:pt x="50" y="54"/>
                  <a:pt x="50" y="54"/>
                </a:cubicBezTo>
                <a:cubicBezTo>
                  <a:pt x="50" y="54"/>
                  <a:pt x="50" y="54"/>
                  <a:pt x="50" y="54"/>
                </a:cubicBezTo>
                <a:cubicBezTo>
                  <a:pt x="50" y="54"/>
                  <a:pt x="50" y="54"/>
                  <a:pt x="50" y="54"/>
                </a:cubicBezTo>
                <a:cubicBezTo>
                  <a:pt x="50" y="54"/>
                  <a:pt x="50" y="54"/>
                  <a:pt x="50" y="54"/>
                </a:cubicBezTo>
                <a:cubicBezTo>
                  <a:pt x="50" y="54"/>
                  <a:pt x="50" y="54"/>
                  <a:pt x="50" y="54"/>
                </a:cubicBezTo>
                <a:cubicBezTo>
                  <a:pt x="50" y="54"/>
                  <a:pt x="50" y="54"/>
                  <a:pt x="50" y="54"/>
                </a:cubicBezTo>
                <a:cubicBezTo>
                  <a:pt x="51" y="54"/>
                  <a:pt x="51" y="54"/>
                  <a:pt x="51" y="54"/>
                </a:cubicBezTo>
                <a:cubicBezTo>
                  <a:pt x="51" y="54"/>
                  <a:pt x="51" y="54"/>
                  <a:pt x="51" y="54"/>
                </a:cubicBezTo>
                <a:cubicBezTo>
                  <a:pt x="51" y="54"/>
                  <a:pt x="51" y="54"/>
                  <a:pt x="51" y="54"/>
                </a:cubicBezTo>
                <a:cubicBezTo>
                  <a:pt x="51" y="54"/>
                  <a:pt x="51" y="54"/>
                  <a:pt x="51" y="54"/>
                </a:cubicBezTo>
                <a:cubicBezTo>
                  <a:pt x="51" y="54"/>
                  <a:pt x="51" y="54"/>
                  <a:pt x="51" y="54"/>
                </a:cubicBezTo>
                <a:cubicBezTo>
                  <a:pt x="51" y="54"/>
                  <a:pt x="51" y="54"/>
                  <a:pt x="51" y="54"/>
                </a:cubicBezTo>
                <a:cubicBezTo>
                  <a:pt x="51" y="54"/>
                  <a:pt x="51" y="54"/>
                  <a:pt x="51" y="54"/>
                </a:cubicBezTo>
                <a:cubicBezTo>
                  <a:pt x="51" y="54"/>
                  <a:pt x="51" y="54"/>
                  <a:pt x="51" y="54"/>
                </a:cubicBezTo>
                <a:cubicBezTo>
                  <a:pt x="51" y="54"/>
                  <a:pt x="51" y="54"/>
                  <a:pt x="51" y="54"/>
                </a:cubicBezTo>
                <a:cubicBezTo>
                  <a:pt x="51" y="54"/>
                  <a:pt x="51" y="54"/>
                  <a:pt x="51" y="54"/>
                </a:cubicBezTo>
                <a:cubicBezTo>
                  <a:pt x="51" y="54"/>
                  <a:pt x="51" y="54"/>
                  <a:pt x="51" y="54"/>
                </a:cubicBezTo>
                <a:cubicBezTo>
                  <a:pt x="51" y="54"/>
                  <a:pt x="51" y="54"/>
                  <a:pt x="51" y="54"/>
                </a:cubicBezTo>
                <a:cubicBezTo>
                  <a:pt x="51" y="53"/>
                  <a:pt x="51" y="53"/>
                  <a:pt x="51" y="53"/>
                </a:cubicBezTo>
                <a:cubicBezTo>
                  <a:pt x="51" y="53"/>
                  <a:pt x="51" y="53"/>
                  <a:pt x="51" y="53"/>
                </a:cubicBezTo>
                <a:cubicBezTo>
                  <a:pt x="51" y="53"/>
                  <a:pt x="51" y="53"/>
                  <a:pt x="51" y="53"/>
                </a:cubicBezTo>
                <a:cubicBezTo>
                  <a:pt x="51" y="53"/>
                  <a:pt x="51" y="53"/>
                  <a:pt x="51" y="53"/>
                </a:cubicBezTo>
                <a:cubicBezTo>
                  <a:pt x="52" y="53"/>
                  <a:pt x="52" y="53"/>
                  <a:pt x="52" y="53"/>
                </a:cubicBezTo>
                <a:cubicBezTo>
                  <a:pt x="52" y="53"/>
                  <a:pt x="52" y="53"/>
                  <a:pt x="52" y="53"/>
                </a:cubicBezTo>
                <a:cubicBezTo>
                  <a:pt x="52" y="53"/>
                  <a:pt x="52" y="53"/>
                  <a:pt x="52" y="53"/>
                </a:cubicBezTo>
                <a:cubicBezTo>
                  <a:pt x="52" y="53"/>
                  <a:pt x="52" y="53"/>
                  <a:pt x="52" y="53"/>
                </a:cubicBezTo>
                <a:cubicBezTo>
                  <a:pt x="52" y="53"/>
                  <a:pt x="52" y="53"/>
                  <a:pt x="52" y="53"/>
                </a:cubicBezTo>
                <a:cubicBezTo>
                  <a:pt x="52" y="53"/>
                  <a:pt x="52" y="53"/>
                  <a:pt x="52" y="53"/>
                </a:cubicBezTo>
                <a:cubicBezTo>
                  <a:pt x="52" y="53"/>
                  <a:pt x="52" y="53"/>
                  <a:pt x="52" y="53"/>
                </a:cubicBezTo>
                <a:cubicBezTo>
                  <a:pt x="52" y="53"/>
                  <a:pt x="52" y="53"/>
                  <a:pt x="52" y="53"/>
                </a:cubicBezTo>
                <a:cubicBezTo>
                  <a:pt x="52" y="53"/>
                  <a:pt x="52" y="53"/>
                  <a:pt x="52" y="53"/>
                </a:cubicBezTo>
                <a:cubicBezTo>
                  <a:pt x="52" y="53"/>
                  <a:pt x="52" y="53"/>
                  <a:pt x="52" y="53"/>
                </a:cubicBezTo>
                <a:cubicBezTo>
                  <a:pt x="52" y="53"/>
                  <a:pt x="52" y="53"/>
                  <a:pt x="52" y="53"/>
                </a:cubicBezTo>
                <a:cubicBezTo>
                  <a:pt x="52" y="53"/>
                  <a:pt x="52" y="53"/>
                  <a:pt x="52" y="53"/>
                </a:cubicBezTo>
                <a:cubicBezTo>
                  <a:pt x="52" y="53"/>
                  <a:pt x="52" y="53"/>
                  <a:pt x="52" y="53"/>
                </a:cubicBezTo>
                <a:cubicBezTo>
                  <a:pt x="52" y="53"/>
                  <a:pt x="52" y="53"/>
                  <a:pt x="52" y="53"/>
                </a:cubicBezTo>
                <a:cubicBezTo>
                  <a:pt x="52" y="53"/>
                  <a:pt x="52" y="53"/>
                  <a:pt x="52" y="53"/>
                </a:cubicBezTo>
                <a:close/>
                <a:moveTo>
                  <a:pt x="76" y="20"/>
                </a:moveTo>
                <a:cubicBezTo>
                  <a:pt x="69" y="13"/>
                  <a:pt x="59" y="9"/>
                  <a:pt x="48" y="9"/>
                </a:cubicBezTo>
                <a:cubicBezTo>
                  <a:pt x="37" y="9"/>
                  <a:pt x="27" y="13"/>
                  <a:pt x="20" y="20"/>
                </a:cubicBezTo>
                <a:cubicBezTo>
                  <a:pt x="13" y="28"/>
                  <a:pt x="8" y="37"/>
                  <a:pt x="8" y="48"/>
                </a:cubicBezTo>
                <a:cubicBezTo>
                  <a:pt x="8" y="59"/>
                  <a:pt x="13" y="69"/>
                  <a:pt x="20" y="76"/>
                </a:cubicBezTo>
                <a:cubicBezTo>
                  <a:pt x="27" y="84"/>
                  <a:pt x="37" y="88"/>
                  <a:pt x="48" y="88"/>
                </a:cubicBezTo>
                <a:cubicBezTo>
                  <a:pt x="59" y="88"/>
                  <a:pt x="69" y="84"/>
                  <a:pt x="76" y="76"/>
                </a:cubicBezTo>
                <a:cubicBezTo>
                  <a:pt x="83" y="69"/>
                  <a:pt x="88" y="59"/>
                  <a:pt x="88" y="48"/>
                </a:cubicBezTo>
                <a:cubicBezTo>
                  <a:pt x="88" y="37"/>
                  <a:pt x="83" y="28"/>
                  <a:pt x="76" y="20"/>
                </a:cubicBez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83" name="图片 66"/>
          <p:cNvSpPr>
            <a:spLocks noEditPoints="1"/>
          </p:cNvSpPr>
          <p:nvPr/>
        </p:nvSpPr>
        <p:spPr bwMode="auto">
          <a:xfrm>
            <a:off x="2704583" y="3094431"/>
            <a:ext cx="185284" cy="215999"/>
          </a:xfrm>
          <a:custGeom>
            <a:avLst/>
            <a:gdLst>
              <a:gd name="T0" fmla="*/ 79 w 79"/>
              <a:gd name="T1" fmla="*/ 6 h 92"/>
              <a:gd name="T2" fmla="*/ 10 w 79"/>
              <a:gd name="T3" fmla="*/ 6 h 92"/>
              <a:gd name="T4" fmla="*/ 8 w 79"/>
              <a:gd name="T5" fmla="*/ 9 h 92"/>
              <a:gd name="T6" fmla="*/ 7 w 79"/>
              <a:gd name="T7" fmla="*/ 12 h 92"/>
              <a:gd name="T8" fmla="*/ 8 w 79"/>
              <a:gd name="T9" fmla="*/ 15 h 92"/>
              <a:gd name="T10" fmla="*/ 10 w 79"/>
              <a:gd name="T11" fmla="*/ 18 h 92"/>
              <a:gd name="T12" fmla="*/ 14 w 79"/>
              <a:gd name="T13" fmla="*/ 18 h 92"/>
              <a:gd name="T14" fmla="*/ 11 w 79"/>
              <a:gd name="T15" fmla="*/ 22 h 92"/>
              <a:gd name="T16" fmla="*/ 11 w 79"/>
              <a:gd name="T17" fmla="*/ 55 h 92"/>
              <a:gd name="T18" fmla="*/ 21 w 79"/>
              <a:gd name="T19" fmla="*/ 47 h 92"/>
              <a:gd name="T20" fmla="*/ 33 w 79"/>
              <a:gd name="T21" fmla="*/ 54 h 92"/>
              <a:gd name="T22" fmla="*/ 33 w 79"/>
              <a:gd name="T23" fmla="*/ 22 h 92"/>
              <a:gd name="T24" fmla="*/ 36 w 79"/>
              <a:gd name="T25" fmla="*/ 18 h 92"/>
              <a:gd name="T26" fmla="*/ 79 w 79"/>
              <a:gd name="T27" fmla="*/ 18 h 92"/>
              <a:gd name="T28" fmla="*/ 79 w 79"/>
              <a:gd name="T29" fmla="*/ 22 h 92"/>
              <a:gd name="T30" fmla="*/ 79 w 79"/>
              <a:gd name="T31" fmla="*/ 25 h 92"/>
              <a:gd name="T32" fmla="*/ 79 w 79"/>
              <a:gd name="T33" fmla="*/ 92 h 92"/>
              <a:gd name="T34" fmla="*/ 13 w 79"/>
              <a:gd name="T35" fmla="*/ 92 h 92"/>
              <a:gd name="T36" fmla="*/ 1 w 79"/>
              <a:gd name="T37" fmla="*/ 85 h 92"/>
              <a:gd name="T38" fmla="*/ 1 w 79"/>
              <a:gd name="T39" fmla="*/ 13 h 92"/>
              <a:gd name="T40" fmla="*/ 0 w 79"/>
              <a:gd name="T41" fmla="*/ 12 h 92"/>
              <a:gd name="T42" fmla="*/ 2 w 79"/>
              <a:gd name="T43" fmla="*/ 6 h 92"/>
              <a:gd name="T44" fmla="*/ 8 w 79"/>
              <a:gd name="T45" fmla="*/ 0 h 92"/>
              <a:gd name="T46" fmla="*/ 9 w 79"/>
              <a:gd name="T47" fmla="*/ 0 h 92"/>
              <a:gd name="T48" fmla="*/ 10 w 79"/>
              <a:gd name="T49" fmla="*/ 0 h 92"/>
              <a:gd name="T50" fmla="*/ 79 w 79"/>
              <a:gd name="T51" fmla="*/ 0 h 92"/>
              <a:gd name="T52" fmla="*/ 79 w 79"/>
              <a:gd name="T53" fmla="*/ 6 h 92"/>
              <a:gd name="T54" fmla="*/ 12 w 79"/>
              <a:gd name="T55" fmla="*/ 16 h 92"/>
              <a:gd name="T56" fmla="*/ 74 w 79"/>
              <a:gd name="T57" fmla="*/ 16 h 92"/>
              <a:gd name="T58" fmla="*/ 74 w 79"/>
              <a:gd name="T59" fmla="*/ 14 h 92"/>
              <a:gd name="T60" fmla="*/ 11 w 79"/>
              <a:gd name="T61" fmla="*/ 14 h 92"/>
              <a:gd name="T62" fmla="*/ 12 w 79"/>
              <a:gd name="T63" fmla="*/ 16 h 92"/>
              <a:gd name="T64" fmla="*/ 11 w 79"/>
              <a:gd name="T65" fmla="*/ 12 h 92"/>
              <a:gd name="T66" fmla="*/ 11 w 79"/>
              <a:gd name="T67" fmla="*/ 13 h 92"/>
              <a:gd name="T68" fmla="*/ 74 w 79"/>
              <a:gd name="T69" fmla="*/ 13 h 92"/>
              <a:gd name="T70" fmla="*/ 74 w 79"/>
              <a:gd name="T71" fmla="*/ 12 h 92"/>
              <a:gd name="T72" fmla="*/ 11 w 79"/>
              <a:gd name="T73" fmla="*/ 12 h 92"/>
              <a:gd name="T74" fmla="*/ 12 w 79"/>
              <a:gd name="T75" fmla="*/ 9 h 92"/>
              <a:gd name="T76" fmla="*/ 11 w 79"/>
              <a:gd name="T77" fmla="*/ 10 h 92"/>
              <a:gd name="T78" fmla="*/ 74 w 79"/>
              <a:gd name="T79" fmla="*/ 10 h 92"/>
              <a:gd name="T80" fmla="*/ 74 w 79"/>
              <a:gd name="T81" fmla="*/ 9 h 92"/>
              <a:gd name="T82" fmla="*/ 12 w 79"/>
              <a:gd name="T83" fmla="*/ 9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9" h="92">
                <a:moveTo>
                  <a:pt x="79" y="6"/>
                </a:moveTo>
                <a:cubicBezTo>
                  <a:pt x="10" y="6"/>
                  <a:pt x="10" y="6"/>
                  <a:pt x="10" y="6"/>
                </a:cubicBezTo>
                <a:cubicBezTo>
                  <a:pt x="9" y="7"/>
                  <a:pt x="8" y="8"/>
                  <a:pt x="8" y="9"/>
                </a:cubicBezTo>
                <a:cubicBezTo>
                  <a:pt x="7" y="10"/>
                  <a:pt x="7" y="11"/>
                  <a:pt x="7" y="12"/>
                </a:cubicBezTo>
                <a:cubicBezTo>
                  <a:pt x="7" y="13"/>
                  <a:pt x="7" y="14"/>
                  <a:pt x="8" y="15"/>
                </a:cubicBezTo>
                <a:cubicBezTo>
                  <a:pt x="8" y="16"/>
                  <a:pt x="9" y="18"/>
                  <a:pt x="10" y="18"/>
                </a:cubicBezTo>
                <a:cubicBezTo>
                  <a:pt x="14" y="18"/>
                  <a:pt x="14" y="18"/>
                  <a:pt x="14" y="18"/>
                </a:cubicBezTo>
                <a:cubicBezTo>
                  <a:pt x="13" y="20"/>
                  <a:pt x="11" y="22"/>
                  <a:pt x="11" y="22"/>
                </a:cubicBezTo>
                <a:cubicBezTo>
                  <a:pt x="11" y="55"/>
                  <a:pt x="11" y="55"/>
                  <a:pt x="11" y="55"/>
                </a:cubicBezTo>
                <a:cubicBezTo>
                  <a:pt x="21" y="47"/>
                  <a:pt x="21" y="47"/>
                  <a:pt x="21" y="47"/>
                </a:cubicBezTo>
                <a:cubicBezTo>
                  <a:pt x="33" y="54"/>
                  <a:pt x="33" y="54"/>
                  <a:pt x="33" y="54"/>
                </a:cubicBezTo>
                <a:cubicBezTo>
                  <a:pt x="33" y="22"/>
                  <a:pt x="33" y="22"/>
                  <a:pt x="33" y="22"/>
                </a:cubicBezTo>
                <a:cubicBezTo>
                  <a:pt x="36" y="18"/>
                  <a:pt x="36" y="18"/>
                  <a:pt x="36" y="18"/>
                </a:cubicBezTo>
                <a:cubicBezTo>
                  <a:pt x="79" y="18"/>
                  <a:pt x="79" y="18"/>
                  <a:pt x="79" y="18"/>
                </a:cubicBezTo>
                <a:cubicBezTo>
                  <a:pt x="79" y="22"/>
                  <a:pt x="79" y="22"/>
                  <a:pt x="79" y="22"/>
                </a:cubicBezTo>
                <a:cubicBezTo>
                  <a:pt x="79" y="25"/>
                  <a:pt x="79" y="25"/>
                  <a:pt x="79" y="25"/>
                </a:cubicBezTo>
                <a:cubicBezTo>
                  <a:pt x="79" y="92"/>
                  <a:pt x="79" y="92"/>
                  <a:pt x="79" y="92"/>
                </a:cubicBezTo>
                <a:cubicBezTo>
                  <a:pt x="13" y="92"/>
                  <a:pt x="13" y="92"/>
                  <a:pt x="13" y="92"/>
                </a:cubicBezTo>
                <a:cubicBezTo>
                  <a:pt x="7" y="91"/>
                  <a:pt x="2" y="90"/>
                  <a:pt x="1" y="85"/>
                </a:cubicBezTo>
                <a:cubicBezTo>
                  <a:pt x="1" y="13"/>
                  <a:pt x="1" y="13"/>
                  <a:pt x="1" y="13"/>
                </a:cubicBezTo>
                <a:cubicBezTo>
                  <a:pt x="0" y="13"/>
                  <a:pt x="0" y="12"/>
                  <a:pt x="0" y="12"/>
                </a:cubicBezTo>
                <a:cubicBezTo>
                  <a:pt x="1" y="10"/>
                  <a:pt x="1" y="8"/>
                  <a:pt x="2" y="6"/>
                </a:cubicBezTo>
                <a:cubicBezTo>
                  <a:pt x="3" y="3"/>
                  <a:pt x="5" y="1"/>
                  <a:pt x="8" y="0"/>
                </a:cubicBezTo>
                <a:cubicBezTo>
                  <a:pt x="9" y="0"/>
                  <a:pt x="9" y="0"/>
                  <a:pt x="9" y="0"/>
                </a:cubicBezTo>
                <a:cubicBezTo>
                  <a:pt x="10" y="0"/>
                  <a:pt x="10" y="0"/>
                  <a:pt x="10" y="0"/>
                </a:cubicBezTo>
                <a:cubicBezTo>
                  <a:pt x="79" y="0"/>
                  <a:pt x="79" y="0"/>
                  <a:pt x="79" y="0"/>
                </a:cubicBezTo>
                <a:cubicBezTo>
                  <a:pt x="79" y="6"/>
                  <a:pt x="79" y="6"/>
                  <a:pt x="79" y="6"/>
                </a:cubicBezTo>
                <a:close/>
                <a:moveTo>
                  <a:pt x="12" y="16"/>
                </a:moveTo>
                <a:cubicBezTo>
                  <a:pt x="74" y="16"/>
                  <a:pt x="74" y="16"/>
                  <a:pt x="74" y="16"/>
                </a:cubicBezTo>
                <a:cubicBezTo>
                  <a:pt x="74" y="14"/>
                  <a:pt x="74" y="14"/>
                  <a:pt x="74" y="14"/>
                </a:cubicBezTo>
                <a:cubicBezTo>
                  <a:pt x="11" y="14"/>
                  <a:pt x="11" y="14"/>
                  <a:pt x="11" y="14"/>
                </a:cubicBezTo>
                <a:cubicBezTo>
                  <a:pt x="12" y="16"/>
                  <a:pt x="12" y="16"/>
                  <a:pt x="12" y="16"/>
                </a:cubicBezTo>
                <a:close/>
                <a:moveTo>
                  <a:pt x="11" y="12"/>
                </a:moveTo>
                <a:cubicBezTo>
                  <a:pt x="11" y="13"/>
                  <a:pt x="11" y="13"/>
                  <a:pt x="11" y="13"/>
                </a:cubicBezTo>
                <a:cubicBezTo>
                  <a:pt x="74" y="13"/>
                  <a:pt x="74" y="13"/>
                  <a:pt x="74" y="13"/>
                </a:cubicBezTo>
                <a:cubicBezTo>
                  <a:pt x="74" y="12"/>
                  <a:pt x="74" y="12"/>
                  <a:pt x="74" y="12"/>
                </a:cubicBezTo>
                <a:cubicBezTo>
                  <a:pt x="11" y="12"/>
                  <a:pt x="11" y="12"/>
                  <a:pt x="11" y="12"/>
                </a:cubicBezTo>
                <a:close/>
                <a:moveTo>
                  <a:pt x="12" y="9"/>
                </a:moveTo>
                <a:cubicBezTo>
                  <a:pt x="11" y="10"/>
                  <a:pt x="11" y="10"/>
                  <a:pt x="11" y="10"/>
                </a:cubicBezTo>
                <a:cubicBezTo>
                  <a:pt x="74" y="10"/>
                  <a:pt x="74" y="10"/>
                  <a:pt x="74" y="10"/>
                </a:cubicBezTo>
                <a:cubicBezTo>
                  <a:pt x="74" y="9"/>
                  <a:pt x="74" y="9"/>
                  <a:pt x="74" y="9"/>
                </a:cubicBezTo>
                <a:lnTo>
                  <a:pt x="12" y="9"/>
                </a:ln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84" name="图片 67"/>
          <p:cNvSpPr>
            <a:spLocks noEditPoints="1"/>
          </p:cNvSpPr>
          <p:nvPr/>
        </p:nvSpPr>
        <p:spPr bwMode="auto">
          <a:xfrm>
            <a:off x="3595332" y="3059750"/>
            <a:ext cx="180330" cy="264549"/>
          </a:xfrm>
          <a:custGeom>
            <a:avLst/>
            <a:gdLst>
              <a:gd name="T0" fmla="*/ 20 w 77"/>
              <a:gd name="T1" fmla="*/ 37 h 113"/>
              <a:gd name="T2" fmla="*/ 20 w 77"/>
              <a:gd name="T3" fmla="*/ 12 h 113"/>
              <a:gd name="T4" fmla="*/ 57 w 77"/>
              <a:gd name="T5" fmla="*/ 12 h 113"/>
              <a:gd name="T6" fmla="*/ 56 w 77"/>
              <a:gd name="T7" fmla="*/ 36 h 113"/>
              <a:gd name="T8" fmla="*/ 52 w 77"/>
              <a:gd name="T9" fmla="*/ 47 h 113"/>
              <a:gd name="T10" fmla="*/ 38 w 77"/>
              <a:gd name="T11" fmla="*/ 54 h 113"/>
              <a:gd name="T12" fmla="*/ 38 w 77"/>
              <a:gd name="T13" fmla="*/ 54 h 113"/>
              <a:gd name="T14" fmla="*/ 25 w 77"/>
              <a:gd name="T15" fmla="*/ 47 h 113"/>
              <a:gd name="T16" fmla="*/ 20 w 77"/>
              <a:gd name="T17" fmla="*/ 37 h 113"/>
              <a:gd name="T18" fmla="*/ 12 w 77"/>
              <a:gd name="T19" fmla="*/ 108 h 113"/>
              <a:gd name="T20" fmla="*/ 66 w 77"/>
              <a:gd name="T21" fmla="*/ 108 h 113"/>
              <a:gd name="T22" fmla="*/ 63 w 77"/>
              <a:gd name="T23" fmla="*/ 113 h 113"/>
              <a:gd name="T24" fmla="*/ 15 w 77"/>
              <a:gd name="T25" fmla="*/ 113 h 113"/>
              <a:gd name="T26" fmla="*/ 12 w 77"/>
              <a:gd name="T27" fmla="*/ 108 h 113"/>
              <a:gd name="T28" fmla="*/ 69 w 77"/>
              <a:gd name="T29" fmla="*/ 67 h 113"/>
              <a:gd name="T30" fmla="*/ 75 w 77"/>
              <a:gd name="T31" fmla="*/ 90 h 113"/>
              <a:gd name="T32" fmla="*/ 67 w 77"/>
              <a:gd name="T33" fmla="*/ 104 h 113"/>
              <a:gd name="T34" fmla="*/ 65 w 77"/>
              <a:gd name="T35" fmla="*/ 104 h 113"/>
              <a:gd name="T36" fmla="*/ 65 w 77"/>
              <a:gd name="T37" fmla="*/ 73 h 113"/>
              <a:gd name="T38" fmla="*/ 41 w 77"/>
              <a:gd name="T39" fmla="*/ 73 h 113"/>
              <a:gd name="T40" fmla="*/ 48 w 77"/>
              <a:gd name="T41" fmla="*/ 57 h 113"/>
              <a:gd name="T42" fmla="*/ 50 w 77"/>
              <a:gd name="T43" fmla="*/ 55 h 113"/>
              <a:gd name="T44" fmla="*/ 64 w 77"/>
              <a:gd name="T45" fmla="*/ 58 h 113"/>
              <a:gd name="T46" fmla="*/ 65 w 77"/>
              <a:gd name="T47" fmla="*/ 58 h 113"/>
              <a:gd name="T48" fmla="*/ 65 w 77"/>
              <a:gd name="T49" fmla="*/ 59 h 113"/>
              <a:gd name="T50" fmla="*/ 69 w 77"/>
              <a:gd name="T51" fmla="*/ 68 h 113"/>
              <a:gd name="T52" fmla="*/ 69 w 77"/>
              <a:gd name="T53" fmla="*/ 67 h 113"/>
              <a:gd name="T54" fmla="*/ 13 w 77"/>
              <a:gd name="T55" fmla="*/ 104 h 113"/>
              <a:gd name="T56" fmla="*/ 10 w 77"/>
              <a:gd name="T57" fmla="*/ 104 h 113"/>
              <a:gd name="T58" fmla="*/ 2 w 77"/>
              <a:gd name="T59" fmla="*/ 90 h 113"/>
              <a:gd name="T60" fmla="*/ 8 w 77"/>
              <a:gd name="T61" fmla="*/ 67 h 113"/>
              <a:gd name="T62" fmla="*/ 13 w 77"/>
              <a:gd name="T63" fmla="*/ 58 h 113"/>
              <a:gd name="T64" fmla="*/ 13 w 77"/>
              <a:gd name="T65" fmla="*/ 58 h 113"/>
              <a:gd name="T66" fmla="*/ 14 w 77"/>
              <a:gd name="T67" fmla="*/ 58 h 113"/>
              <a:gd name="T68" fmla="*/ 27 w 77"/>
              <a:gd name="T69" fmla="*/ 55 h 113"/>
              <a:gd name="T70" fmla="*/ 29 w 77"/>
              <a:gd name="T71" fmla="*/ 57 h 113"/>
              <a:gd name="T72" fmla="*/ 37 w 77"/>
              <a:gd name="T73" fmla="*/ 73 h 113"/>
              <a:gd name="T74" fmla="*/ 13 w 77"/>
              <a:gd name="T75" fmla="*/ 73 h 113"/>
              <a:gd name="T76" fmla="*/ 13 w 77"/>
              <a:gd name="T77" fmla="*/ 104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7" h="113">
                <a:moveTo>
                  <a:pt x="20" y="37"/>
                </a:moveTo>
                <a:cubicBezTo>
                  <a:pt x="19" y="28"/>
                  <a:pt x="19" y="19"/>
                  <a:pt x="20" y="12"/>
                </a:cubicBezTo>
                <a:cubicBezTo>
                  <a:pt x="37" y="0"/>
                  <a:pt x="44" y="14"/>
                  <a:pt x="57" y="12"/>
                </a:cubicBezTo>
                <a:cubicBezTo>
                  <a:pt x="58" y="20"/>
                  <a:pt x="58" y="30"/>
                  <a:pt x="56" y="36"/>
                </a:cubicBezTo>
                <a:cubicBezTo>
                  <a:pt x="56" y="41"/>
                  <a:pt x="54" y="44"/>
                  <a:pt x="52" y="47"/>
                </a:cubicBezTo>
                <a:cubicBezTo>
                  <a:pt x="48" y="51"/>
                  <a:pt x="44" y="54"/>
                  <a:pt x="38" y="54"/>
                </a:cubicBezTo>
                <a:cubicBezTo>
                  <a:pt x="38" y="54"/>
                  <a:pt x="38" y="54"/>
                  <a:pt x="38" y="54"/>
                </a:cubicBezTo>
                <a:cubicBezTo>
                  <a:pt x="33" y="54"/>
                  <a:pt x="28" y="51"/>
                  <a:pt x="25" y="47"/>
                </a:cubicBezTo>
                <a:cubicBezTo>
                  <a:pt x="23" y="44"/>
                  <a:pt x="21" y="41"/>
                  <a:pt x="20" y="37"/>
                </a:cubicBezTo>
                <a:close/>
                <a:moveTo>
                  <a:pt x="12" y="108"/>
                </a:moveTo>
                <a:cubicBezTo>
                  <a:pt x="66" y="108"/>
                  <a:pt x="66" y="108"/>
                  <a:pt x="66" y="108"/>
                </a:cubicBezTo>
                <a:cubicBezTo>
                  <a:pt x="63" y="113"/>
                  <a:pt x="63" y="113"/>
                  <a:pt x="63" y="113"/>
                </a:cubicBezTo>
                <a:cubicBezTo>
                  <a:pt x="15" y="113"/>
                  <a:pt x="15" y="113"/>
                  <a:pt x="15" y="113"/>
                </a:cubicBezTo>
                <a:cubicBezTo>
                  <a:pt x="12" y="108"/>
                  <a:pt x="12" y="108"/>
                  <a:pt x="12" y="108"/>
                </a:cubicBezTo>
                <a:close/>
                <a:moveTo>
                  <a:pt x="69" y="67"/>
                </a:moveTo>
                <a:cubicBezTo>
                  <a:pt x="75" y="90"/>
                  <a:pt x="75" y="90"/>
                  <a:pt x="75" y="90"/>
                </a:cubicBezTo>
                <a:cubicBezTo>
                  <a:pt x="77" y="98"/>
                  <a:pt x="76" y="104"/>
                  <a:pt x="67" y="104"/>
                </a:cubicBezTo>
                <a:cubicBezTo>
                  <a:pt x="65" y="104"/>
                  <a:pt x="65" y="104"/>
                  <a:pt x="65" y="104"/>
                </a:cubicBezTo>
                <a:cubicBezTo>
                  <a:pt x="65" y="73"/>
                  <a:pt x="65" y="73"/>
                  <a:pt x="65" y="73"/>
                </a:cubicBezTo>
                <a:cubicBezTo>
                  <a:pt x="41" y="73"/>
                  <a:pt x="41" y="73"/>
                  <a:pt x="41" y="73"/>
                </a:cubicBezTo>
                <a:cubicBezTo>
                  <a:pt x="48" y="57"/>
                  <a:pt x="48" y="57"/>
                  <a:pt x="48" y="57"/>
                </a:cubicBezTo>
                <a:cubicBezTo>
                  <a:pt x="50" y="55"/>
                  <a:pt x="50" y="55"/>
                  <a:pt x="50" y="55"/>
                </a:cubicBezTo>
                <a:cubicBezTo>
                  <a:pt x="64" y="58"/>
                  <a:pt x="64" y="58"/>
                  <a:pt x="64" y="58"/>
                </a:cubicBezTo>
                <a:cubicBezTo>
                  <a:pt x="65" y="58"/>
                  <a:pt x="65" y="58"/>
                  <a:pt x="65" y="58"/>
                </a:cubicBezTo>
                <a:cubicBezTo>
                  <a:pt x="65" y="59"/>
                  <a:pt x="65" y="59"/>
                  <a:pt x="65" y="59"/>
                </a:cubicBezTo>
                <a:cubicBezTo>
                  <a:pt x="67" y="61"/>
                  <a:pt x="68" y="64"/>
                  <a:pt x="69" y="68"/>
                </a:cubicBezTo>
                <a:cubicBezTo>
                  <a:pt x="69" y="67"/>
                  <a:pt x="69" y="67"/>
                  <a:pt x="69" y="67"/>
                </a:cubicBezTo>
                <a:close/>
                <a:moveTo>
                  <a:pt x="13" y="104"/>
                </a:moveTo>
                <a:cubicBezTo>
                  <a:pt x="10" y="104"/>
                  <a:pt x="10" y="104"/>
                  <a:pt x="10" y="104"/>
                </a:cubicBezTo>
                <a:cubicBezTo>
                  <a:pt x="1" y="104"/>
                  <a:pt x="0" y="98"/>
                  <a:pt x="2" y="90"/>
                </a:cubicBezTo>
                <a:cubicBezTo>
                  <a:pt x="8" y="67"/>
                  <a:pt x="8" y="67"/>
                  <a:pt x="8" y="67"/>
                </a:cubicBezTo>
                <a:cubicBezTo>
                  <a:pt x="8" y="64"/>
                  <a:pt x="10" y="61"/>
                  <a:pt x="13" y="58"/>
                </a:cubicBezTo>
                <a:cubicBezTo>
                  <a:pt x="13" y="58"/>
                  <a:pt x="13" y="58"/>
                  <a:pt x="13" y="58"/>
                </a:cubicBezTo>
                <a:cubicBezTo>
                  <a:pt x="14" y="58"/>
                  <a:pt x="14" y="58"/>
                  <a:pt x="14" y="58"/>
                </a:cubicBezTo>
                <a:cubicBezTo>
                  <a:pt x="27" y="55"/>
                  <a:pt x="27" y="55"/>
                  <a:pt x="27" y="55"/>
                </a:cubicBezTo>
                <a:cubicBezTo>
                  <a:pt x="29" y="57"/>
                  <a:pt x="29" y="57"/>
                  <a:pt x="29" y="57"/>
                </a:cubicBezTo>
                <a:cubicBezTo>
                  <a:pt x="37" y="73"/>
                  <a:pt x="37" y="73"/>
                  <a:pt x="37" y="73"/>
                </a:cubicBezTo>
                <a:cubicBezTo>
                  <a:pt x="13" y="73"/>
                  <a:pt x="13" y="73"/>
                  <a:pt x="13" y="73"/>
                </a:cubicBezTo>
                <a:lnTo>
                  <a:pt x="13" y="104"/>
                </a:ln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85" name="图片 68"/>
          <p:cNvSpPr>
            <a:spLocks noEditPoints="1"/>
          </p:cNvSpPr>
          <p:nvPr/>
        </p:nvSpPr>
        <p:spPr bwMode="auto">
          <a:xfrm>
            <a:off x="4000579" y="2675311"/>
            <a:ext cx="220953" cy="189247"/>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86" name="图片 69"/>
          <p:cNvSpPr>
            <a:spLocks noEditPoints="1"/>
          </p:cNvSpPr>
          <p:nvPr/>
        </p:nvSpPr>
        <p:spPr bwMode="auto">
          <a:xfrm>
            <a:off x="1818790" y="4801614"/>
            <a:ext cx="224917" cy="231852"/>
          </a:xfrm>
          <a:custGeom>
            <a:avLst/>
            <a:gdLst>
              <a:gd name="T0" fmla="*/ 5 w 96"/>
              <a:gd name="T1" fmla="*/ 42 h 99"/>
              <a:gd name="T2" fmla="*/ 74 w 96"/>
              <a:gd name="T3" fmla="*/ 42 h 99"/>
              <a:gd name="T4" fmla="*/ 77 w 96"/>
              <a:gd name="T5" fmla="*/ 41 h 99"/>
              <a:gd name="T6" fmla="*/ 91 w 96"/>
              <a:gd name="T7" fmla="*/ 47 h 99"/>
              <a:gd name="T8" fmla="*/ 96 w 96"/>
              <a:gd name="T9" fmla="*/ 60 h 99"/>
              <a:gd name="T10" fmla="*/ 91 w 96"/>
              <a:gd name="T11" fmla="*/ 73 h 99"/>
              <a:gd name="T12" fmla="*/ 77 w 96"/>
              <a:gd name="T13" fmla="*/ 78 h 99"/>
              <a:gd name="T14" fmla="*/ 68 w 96"/>
              <a:gd name="T15" fmla="*/ 76 h 99"/>
              <a:gd name="T16" fmla="*/ 62 w 96"/>
              <a:gd name="T17" fmla="*/ 85 h 99"/>
              <a:gd name="T18" fmla="*/ 67 w 96"/>
              <a:gd name="T19" fmla="*/ 85 h 99"/>
              <a:gd name="T20" fmla="*/ 84 w 96"/>
              <a:gd name="T21" fmla="*/ 85 h 99"/>
              <a:gd name="T22" fmla="*/ 71 w 96"/>
              <a:gd name="T23" fmla="*/ 99 h 99"/>
              <a:gd name="T24" fmla="*/ 17 w 96"/>
              <a:gd name="T25" fmla="*/ 99 h 99"/>
              <a:gd name="T26" fmla="*/ 12 w 96"/>
              <a:gd name="T27" fmla="*/ 99 h 99"/>
              <a:gd name="T28" fmla="*/ 0 w 96"/>
              <a:gd name="T29" fmla="*/ 85 h 99"/>
              <a:gd name="T30" fmla="*/ 17 w 96"/>
              <a:gd name="T31" fmla="*/ 85 h 99"/>
              <a:gd name="T32" fmla="*/ 21 w 96"/>
              <a:gd name="T33" fmla="*/ 85 h 99"/>
              <a:gd name="T34" fmla="*/ 5 w 96"/>
              <a:gd name="T35" fmla="*/ 42 h 99"/>
              <a:gd name="T36" fmla="*/ 56 w 96"/>
              <a:gd name="T37" fmla="*/ 36 h 99"/>
              <a:gd name="T38" fmla="*/ 55 w 96"/>
              <a:gd name="T39" fmla="*/ 6 h 99"/>
              <a:gd name="T40" fmla="*/ 56 w 96"/>
              <a:gd name="T41" fmla="*/ 36 h 99"/>
              <a:gd name="T42" fmla="*/ 43 w 96"/>
              <a:gd name="T43" fmla="*/ 30 h 99"/>
              <a:gd name="T44" fmla="*/ 42 w 96"/>
              <a:gd name="T45" fmla="*/ 0 h 99"/>
              <a:gd name="T46" fmla="*/ 43 w 96"/>
              <a:gd name="T47" fmla="*/ 30 h 99"/>
              <a:gd name="T48" fmla="*/ 30 w 96"/>
              <a:gd name="T49" fmla="*/ 34 h 99"/>
              <a:gd name="T50" fmla="*/ 29 w 96"/>
              <a:gd name="T51" fmla="*/ 4 h 99"/>
              <a:gd name="T52" fmla="*/ 30 w 96"/>
              <a:gd name="T53" fmla="*/ 34 h 99"/>
              <a:gd name="T54" fmla="*/ 15 w 96"/>
              <a:gd name="T55" fmla="*/ 53 h 99"/>
              <a:gd name="T56" fmla="*/ 26 w 96"/>
              <a:gd name="T57" fmla="*/ 80 h 99"/>
              <a:gd name="T58" fmla="*/ 33 w 96"/>
              <a:gd name="T59" fmla="*/ 75 h 99"/>
              <a:gd name="T60" fmla="*/ 24 w 96"/>
              <a:gd name="T61" fmla="*/ 52 h 99"/>
              <a:gd name="T62" fmla="*/ 15 w 96"/>
              <a:gd name="T63" fmla="*/ 53 h 99"/>
              <a:gd name="T64" fmla="*/ 77 w 96"/>
              <a:gd name="T65" fmla="*/ 50 h 99"/>
              <a:gd name="T66" fmla="*/ 72 w 96"/>
              <a:gd name="T67" fmla="*/ 68 h 99"/>
              <a:gd name="T68" fmla="*/ 77 w 96"/>
              <a:gd name="T69" fmla="*/ 70 h 99"/>
              <a:gd name="T70" fmla="*/ 84 w 96"/>
              <a:gd name="T71" fmla="*/ 67 h 99"/>
              <a:gd name="T72" fmla="*/ 87 w 96"/>
              <a:gd name="T73" fmla="*/ 60 h 99"/>
              <a:gd name="T74" fmla="*/ 84 w 96"/>
              <a:gd name="T75" fmla="*/ 53 h 99"/>
              <a:gd name="T76" fmla="*/ 77 w 96"/>
              <a:gd name="T77" fmla="*/ 50 h 99"/>
              <a:gd name="T78" fmla="*/ 77 w 96"/>
              <a:gd name="T79" fmla="*/ 5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6" h="99">
                <a:moveTo>
                  <a:pt x="5" y="42"/>
                </a:moveTo>
                <a:cubicBezTo>
                  <a:pt x="28" y="42"/>
                  <a:pt x="51" y="42"/>
                  <a:pt x="74" y="42"/>
                </a:cubicBezTo>
                <a:cubicBezTo>
                  <a:pt x="75" y="41"/>
                  <a:pt x="76" y="41"/>
                  <a:pt x="77" y="41"/>
                </a:cubicBezTo>
                <a:cubicBezTo>
                  <a:pt x="83" y="41"/>
                  <a:pt x="87" y="43"/>
                  <a:pt x="91" y="47"/>
                </a:cubicBezTo>
                <a:cubicBezTo>
                  <a:pt x="94" y="50"/>
                  <a:pt x="96" y="55"/>
                  <a:pt x="96" y="60"/>
                </a:cubicBezTo>
                <a:cubicBezTo>
                  <a:pt x="96" y="65"/>
                  <a:pt x="94" y="70"/>
                  <a:pt x="91" y="73"/>
                </a:cubicBezTo>
                <a:cubicBezTo>
                  <a:pt x="87" y="76"/>
                  <a:pt x="83" y="78"/>
                  <a:pt x="77" y="78"/>
                </a:cubicBezTo>
                <a:cubicBezTo>
                  <a:pt x="74" y="78"/>
                  <a:pt x="71" y="78"/>
                  <a:pt x="68" y="76"/>
                </a:cubicBezTo>
                <a:cubicBezTo>
                  <a:pt x="67" y="79"/>
                  <a:pt x="65" y="82"/>
                  <a:pt x="62" y="85"/>
                </a:cubicBezTo>
                <a:cubicBezTo>
                  <a:pt x="67" y="85"/>
                  <a:pt x="67" y="85"/>
                  <a:pt x="67" y="85"/>
                </a:cubicBezTo>
                <a:cubicBezTo>
                  <a:pt x="84" y="85"/>
                  <a:pt x="84" y="85"/>
                  <a:pt x="84" y="85"/>
                </a:cubicBezTo>
                <a:cubicBezTo>
                  <a:pt x="71" y="99"/>
                  <a:pt x="71" y="99"/>
                  <a:pt x="71" y="99"/>
                </a:cubicBezTo>
                <a:cubicBezTo>
                  <a:pt x="17" y="99"/>
                  <a:pt x="17" y="99"/>
                  <a:pt x="17" y="99"/>
                </a:cubicBezTo>
                <a:cubicBezTo>
                  <a:pt x="12" y="99"/>
                  <a:pt x="12" y="99"/>
                  <a:pt x="12" y="99"/>
                </a:cubicBezTo>
                <a:cubicBezTo>
                  <a:pt x="0" y="85"/>
                  <a:pt x="0" y="85"/>
                  <a:pt x="0" y="85"/>
                </a:cubicBezTo>
                <a:cubicBezTo>
                  <a:pt x="17" y="85"/>
                  <a:pt x="17" y="85"/>
                  <a:pt x="17" y="85"/>
                </a:cubicBezTo>
                <a:cubicBezTo>
                  <a:pt x="21" y="85"/>
                  <a:pt x="21" y="85"/>
                  <a:pt x="21" y="85"/>
                </a:cubicBezTo>
                <a:cubicBezTo>
                  <a:pt x="11" y="72"/>
                  <a:pt x="6" y="58"/>
                  <a:pt x="5" y="42"/>
                </a:cubicBezTo>
                <a:close/>
                <a:moveTo>
                  <a:pt x="56" y="36"/>
                </a:moveTo>
                <a:cubicBezTo>
                  <a:pt x="42" y="15"/>
                  <a:pt x="59" y="19"/>
                  <a:pt x="55" y="6"/>
                </a:cubicBezTo>
                <a:cubicBezTo>
                  <a:pt x="64" y="18"/>
                  <a:pt x="50" y="19"/>
                  <a:pt x="56" y="36"/>
                </a:cubicBezTo>
                <a:close/>
                <a:moveTo>
                  <a:pt x="43" y="30"/>
                </a:moveTo>
                <a:cubicBezTo>
                  <a:pt x="37" y="13"/>
                  <a:pt x="51" y="12"/>
                  <a:pt x="42" y="0"/>
                </a:cubicBezTo>
                <a:cubicBezTo>
                  <a:pt x="46" y="14"/>
                  <a:pt x="29" y="10"/>
                  <a:pt x="43" y="30"/>
                </a:cubicBezTo>
                <a:close/>
                <a:moveTo>
                  <a:pt x="30" y="34"/>
                </a:moveTo>
                <a:cubicBezTo>
                  <a:pt x="16" y="14"/>
                  <a:pt x="33" y="18"/>
                  <a:pt x="29" y="4"/>
                </a:cubicBezTo>
                <a:cubicBezTo>
                  <a:pt x="38" y="17"/>
                  <a:pt x="24" y="17"/>
                  <a:pt x="30" y="34"/>
                </a:cubicBezTo>
                <a:close/>
                <a:moveTo>
                  <a:pt x="15" y="53"/>
                </a:moveTo>
                <a:cubicBezTo>
                  <a:pt x="17" y="62"/>
                  <a:pt x="21" y="72"/>
                  <a:pt x="26" y="80"/>
                </a:cubicBezTo>
                <a:cubicBezTo>
                  <a:pt x="33" y="75"/>
                  <a:pt x="33" y="75"/>
                  <a:pt x="33" y="75"/>
                </a:cubicBezTo>
                <a:cubicBezTo>
                  <a:pt x="29" y="68"/>
                  <a:pt x="25" y="59"/>
                  <a:pt x="24" y="52"/>
                </a:cubicBezTo>
                <a:cubicBezTo>
                  <a:pt x="15" y="53"/>
                  <a:pt x="15" y="53"/>
                  <a:pt x="15" y="53"/>
                </a:cubicBezTo>
                <a:close/>
                <a:moveTo>
                  <a:pt x="77" y="50"/>
                </a:moveTo>
                <a:cubicBezTo>
                  <a:pt x="76" y="56"/>
                  <a:pt x="74" y="62"/>
                  <a:pt x="72" y="68"/>
                </a:cubicBezTo>
                <a:cubicBezTo>
                  <a:pt x="74" y="69"/>
                  <a:pt x="75" y="70"/>
                  <a:pt x="77" y="70"/>
                </a:cubicBezTo>
                <a:cubicBezTo>
                  <a:pt x="80" y="70"/>
                  <a:pt x="83" y="69"/>
                  <a:pt x="84" y="67"/>
                </a:cubicBezTo>
                <a:cubicBezTo>
                  <a:pt x="86" y="65"/>
                  <a:pt x="87" y="63"/>
                  <a:pt x="87" y="60"/>
                </a:cubicBezTo>
                <a:cubicBezTo>
                  <a:pt x="87" y="57"/>
                  <a:pt x="86" y="55"/>
                  <a:pt x="84" y="53"/>
                </a:cubicBezTo>
                <a:cubicBezTo>
                  <a:pt x="83" y="51"/>
                  <a:pt x="80" y="50"/>
                  <a:pt x="77" y="50"/>
                </a:cubicBezTo>
                <a:cubicBezTo>
                  <a:pt x="77" y="50"/>
                  <a:pt x="77" y="50"/>
                  <a:pt x="77" y="50"/>
                </a:cubicBez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87" name="图片 70"/>
          <p:cNvSpPr>
            <a:spLocks/>
          </p:cNvSpPr>
          <p:nvPr/>
        </p:nvSpPr>
        <p:spPr bwMode="auto">
          <a:xfrm>
            <a:off x="5311432" y="2243314"/>
            <a:ext cx="199155" cy="183302"/>
          </a:xfrm>
          <a:custGeom>
            <a:avLst/>
            <a:gdLst>
              <a:gd name="T0" fmla="*/ 29 w 85"/>
              <a:gd name="T1" fmla="*/ 0 h 78"/>
              <a:gd name="T2" fmla="*/ 34 w 85"/>
              <a:gd name="T3" fmla="*/ 29 h 78"/>
              <a:gd name="T4" fmla="*/ 8 w 85"/>
              <a:gd name="T5" fmla="*/ 29 h 78"/>
              <a:gd name="T6" fmla="*/ 6 w 85"/>
              <a:gd name="T7" fmla="*/ 29 h 78"/>
              <a:gd name="T8" fmla="*/ 0 w 85"/>
              <a:gd name="T9" fmla="*/ 35 h 78"/>
              <a:gd name="T10" fmla="*/ 0 w 85"/>
              <a:gd name="T11" fmla="*/ 35 h 78"/>
              <a:gd name="T12" fmla="*/ 4 w 85"/>
              <a:gd name="T13" fmla="*/ 42 h 78"/>
              <a:gd name="T14" fmla="*/ 0 w 85"/>
              <a:gd name="T15" fmla="*/ 47 h 78"/>
              <a:gd name="T16" fmla="*/ 0 w 85"/>
              <a:gd name="T17" fmla="*/ 47 h 78"/>
              <a:gd name="T18" fmla="*/ 5 w 85"/>
              <a:gd name="T19" fmla="*/ 54 h 78"/>
              <a:gd name="T20" fmla="*/ 4 w 85"/>
              <a:gd name="T21" fmla="*/ 58 h 78"/>
              <a:gd name="T22" fmla="*/ 4 w 85"/>
              <a:gd name="T23" fmla="*/ 58 h 78"/>
              <a:gd name="T24" fmla="*/ 10 w 85"/>
              <a:gd name="T25" fmla="*/ 65 h 78"/>
              <a:gd name="T26" fmla="*/ 11 w 85"/>
              <a:gd name="T27" fmla="*/ 65 h 78"/>
              <a:gd name="T28" fmla="*/ 9 w 85"/>
              <a:gd name="T29" fmla="*/ 70 h 78"/>
              <a:gd name="T30" fmla="*/ 9 w 85"/>
              <a:gd name="T31" fmla="*/ 70 h 78"/>
              <a:gd name="T32" fmla="*/ 15 w 85"/>
              <a:gd name="T33" fmla="*/ 77 h 78"/>
              <a:gd name="T34" fmla="*/ 29 w 85"/>
              <a:gd name="T35" fmla="*/ 77 h 78"/>
              <a:gd name="T36" fmla="*/ 45 w 85"/>
              <a:gd name="T37" fmla="*/ 77 h 78"/>
              <a:gd name="T38" fmla="*/ 46 w 85"/>
              <a:gd name="T39" fmla="*/ 77 h 78"/>
              <a:gd name="T40" fmla="*/ 51 w 85"/>
              <a:gd name="T41" fmla="*/ 71 h 78"/>
              <a:gd name="T42" fmla="*/ 66 w 85"/>
              <a:gd name="T43" fmla="*/ 69 h 78"/>
              <a:gd name="T44" fmla="*/ 66 w 85"/>
              <a:gd name="T45" fmla="*/ 78 h 78"/>
              <a:gd name="T46" fmla="*/ 85 w 85"/>
              <a:gd name="T47" fmla="*/ 78 h 78"/>
              <a:gd name="T48" fmla="*/ 85 w 85"/>
              <a:gd name="T49" fmla="*/ 25 h 78"/>
              <a:gd name="T50" fmla="*/ 66 w 85"/>
              <a:gd name="T51" fmla="*/ 25 h 78"/>
              <a:gd name="T52" fmla="*/ 66 w 85"/>
              <a:gd name="T53" fmla="*/ 32 h 78"/>
              <a:gd name="T54" fmla="*/ 61 w 85"/>
              <a:gd name="T55" fmla="*/ 32 h 78"/>
              <a:gd name="T56" fmla="*/ 29 w 85"/>
              <a:gd name="T57"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5" h="78">
                <a:moveTo>
                  <a:pt x="29" y="0"/>
                </a:moveTo>
                <a:cubicBezTo>
                  <a:pt x="1" y="7"/>
                  <a:pt x="33" y="28"/>
                  <a:pt x="34" y="29"/>
                </a:cubicBezTo>
                <a:cubicBezTo>
                  <a:pt x="8" y="29"/>
                  <a:pt x="8" y="29"/>
                  <a:pt x="8" y="29"/>
                </a:cubicBezTo>
                <a:cubicBezTo>
                  <a:pt x="6" y="29"/>
                  <a:pt x="6" y="29"/>
                  <a:pt x="6" y="29"/>
                </a:cubicBezTo>
                <a:cubicBezTo>
                  <a:pt x="3" y="29"/>
                  <a:pt x="0" y="32"/>
                  <a:pt x="0" y="35"/>
                </a:cubicBezTo>
                <a:cubicBezTo>
                  <a:pt x="0" y="35"/>
                  <a:pt x="0" y="35"/>
                  <a:pt x="0" y="35"/>
                </a:cubicBezTo>
                <a:cubicBezTo>
                  <a:pt x="0" y="38"/>
                  <a:pt x="1" y="41"/>
                  <a:pt x="4" y="42"/>
                </a:cubicBezTo>
                <a:cubicBezTo>
                  <a:pt x="2" y="43"/>
                  <a:pt x="0" y="45"/>
                  <a:pt x="0" y="47"/>
                </a:cubicBezTo>
                <a:cubicBezTo>
                  <a:pt x="0" y="47"/>
                  <a:pt x="0" y="47"/>
                  <a:pt x="0" y="47"/>
                </a:cubicBezTo>
                <a:cubicBezTo>
                  <a:pt x="0" y="51"/>
                  <a:pt x="2" y="53"/>
                  <a:pt x="5" y="54"/>
                </a:cubicBezTo>
                <a:cubicBezTo>
                  <a:pt x="4" y="55"/>
                  <a:pt x="4" y="57"/>
                  <a:pt x="4" y="58"/>
                </a:cubicBezTo>
                <a:cubicBezTo>
                  <a:pt x="4" y="58"/>
                  <a:pt x="4" y="58"/>
                  <a:pt x="4" y="58"/>
                </a:cubicBezTo>
                <a:cubicBezTo>
                  <a:pt x="4" y="62"/>
                  <a:pt x="7" y="65"/>
                  <a:pt x="10" y="65"/>
                </a:cubicBezTo>
                <a:cubicBezTo>
                  <a:pt x="11" y="65"/>
                  <a:pt x="11" y="65"/>
                  <a:pt x="11" y="65"/>
                </a:cubicBezTo>
                <a:cubicBezTo>
                  <a:pt x="9" y="66"/>
                  <a:pt x="9" y="68"/>
                  <a:pt x="9" y="70"/>
                </a:cubicBezTo>
                <a:cubicBezTo>
                  <a:pt x="9" y="70"/>
                  <a:pt x="9" y="70"/>
                  <a:pt x="9" y="70"/>
                </a:cubicBezTo>
                <a:cubicBezTo>
                  <a:pt x="9" y="74"/>
                  <a:pt x="12" y="77"/>
                  <a:pt x="15" y="77"/>
                </a:cubicBezTo>
                <a:cubicBezTo>
                  <a:pt x="29" y="77"/>
                  <a:pt x="29" y="77"/>
                  <a:pt x="29" y="77"/>
                </a:cubicBezTo>
                <a:cubicBezTo>
                  <a:pt x="45" y="77"/>
                  <a:pt x="45" y="77"/>
                  <a:pt x="45" y="77"/>
                </a:cubicBezTo>
                <a:cubicBezTo>
                  <a:pt x="46" y="77"/>
                  <a:pt x="46" y="77"/>
                  <a:pt x="46" y="77"/>
                </a:cubicBezTo>
                <a:cubicBezTo>
                  <a:pt x="51" y="71"/>
                  <a:pt x="51" y="71"/>
                  <a:pt x="51" y="71"/>
                </a:cubicBezTo>
                <a:cubicBezTo>
                  <a:pt x="66" y="69"/>
                  <a:pt x="66" y="69"/>
                  <a:pt x="66" y="69"/>
                </a:cubicBezTo>
                <a:cubicBezTo>
                  <a:pt x="66" y="78"/>
                  <a:pt x="66" y="78"/>
                  <a:pt x="66" y="78"/>
                </a:cubicBezTo>
                <a:cubicBezTo>
                  <a:pt x="85" y="78"/>
                  <a:pt x="85" y="78"/>
                  <a:pt x="85" y="78"/>
                </a:cubicBezTo>
                <a:cubicBezTo>
                  <a:pt x="85" y="25"/>
                  <a:pt x="85" y="25"/>
                  <a:pt x="85" y="25"/>
                </a:cubicBezTo>
                <a:cubicBezTo>
                  <a:pt x="66" y="25"/>
                  <a:pt x="66" y="25"/>
                  <a:pt x="66" y="25"/>
                </a:cubicBezTo>
                <a:cubicBezTo>
                  <a:pt x="66" y="32"/>
                  <a:pt x="66" y="32"/>
                  <a:pt x="66" y="32"/>
                </a:cubicBezTo>
                <a:cubicBezTo>
                  <a:pt x="61" y="32"/>
                  <a:pt x="61" y="32"/>
                  <a:pt x="61" y="32"/>
                </a:cubicBezTo>
                <a:cubicBezTo>
                  <a:pt x="57" y="16"/>
                  <a:pt x="32" y="17"/>
                  <a:pt x="29" y="0"/>
                </a:cubicBez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88" name="图片 71"/>
          <p:cNvSpPr>
            <a:spLocks noEditPoints="1"/>
          </p:cNvSpPr>
          <p:nvPr/>
        </p:nvSpPr>
        <p:spPr bwMode="auto">
          <a:xfrm>
            <a:off x="5292607" y="1795463"/>
            <a:ext cx="219962" cy="232843"/>
          </a:xfrm>
          <a:custGeom>
            <a:avLst/>
            <a:gdLst>
              <a:gd name="T0" fmla="*/ 170 w 222"/>
              <a:gd name="T1" fmla="*/ 29 h 235"/>
              <a:gd name="T2" fmla="*/ 182 w 222"/>
              <a:gd name="T3" fmla="*/ 7 h 235"/>
              <a:gd name="T4" fmla="*/ 151 w 222"/>
              <a:gd name="T5" fmla="*/ 19 h 235"/>
              <a:gd name="T6" fmla="*/ 7 w 222"/>
              <a:gd name="T7" fmla="*/ 159 h 235"/>
              <a:gd name="T8" fmla="*/ 31 w 222"/>
              <a:gd name="T9" fmla="*/ 223 h 235"/>
              <a:gd name="T10" fmla="*/ 31 w 222"/>
              <a:gd name="T11" fmla="*/ 171 h 235"/>
              <a:gd name="T12" fmla="*/ 109 w 222"/>
              <a:gd name="T13" fmla="*/ 114 h 235"/>
              <a:gd name="T14" fmla="*/ 116 w 222"/>
              <a:gd name="T15" fmla="*/ 93 h 235"/>
              <a:gd name="T16" fmla="*/ 87 w 222"/>
              <a:gd name="T17" fmla="*/ 104 h 235"/>
              <a:gd name="T18" fmla="*/ 76 w 222"/>
              <a:gd name="T19" fmla="*/ 100 h 235"/>
              <a:gd name="T20" fmla="*/ 116 w 222"/>
              <a:gd name="T21" fmla="*/ 83 h 235"/>
              <a:gd name="T22" fmla="*/ 132 w 222"/>
              <a:gd name="T23" fmla="*/ 90 h 235"/>
              <a:gd name="T24" fmla="*/ 132 w 222"/>
              <a:gd name="T25" fmla="*/ 19 h 235"/>
              <a:gd name="T26" fmla="*/ 180 w 222"/>
              <a:gd name="T27" fmla="*/ 0 h 235"/>
              <a:gd name="T28" fmla="*/ 182 w 222"/>
              <a:gd name="T29" fmla="*/ 0 h 235"/>
              <a:gd name="T30" fmla="*/ 222 w 222"/>
              <a:gd name="T31" fmla="*/ 19 h 235"/>
              <a:gd name="T32" fmla="*/ 173 w 222"/>
              <a:gd name="T33" fmla="*/ 187 h 235"/>
              <a:gd name="T34" fmla="*/ 158 w 222"/>
              <a:gd name="T35" fmla="*/ 180 h 235"/>
              <a:gd name="T36" fmla="*/ 106 w 222"/>
              <a:gd name="T37" fmla="*/ 211 h 235"/>
              <a:gd name="T38" fmla="*/ 90 w 222"/>
              <a:gd name="T39" fmla="*/ 201 h 235"/>
              <a:gd name="T40" fmla="*/ 38 w 222"/>
              <a:gd name="T41" fmla="*/ 235 h 235"/>
              <a:gd name="T42" fmla="*/ 2 w 222"/>
              <a:gd name="T43" fmla="*/ 218 h 235"/>
              <a:gd name="T44" fmla="*/ 0 w 222"/>
              <a:gd name="T45" fmla="*/ 213 h 235"/>
              <a:gd name="T46" fmla="*/ 0 w 222"/>
              <a:gd name="T47" fmla="*/ 147 h 235"/>
              <a:gd name="T48" fmla="*/ 47 w 222"/>
              <a:gd name="T49" fmla="*/ 128 h 235"/>
              <a:gd name="T50" fmla="*/ 50 w 222"/>
              <a:gd name="T51" fmla="*/ 128 h 235"/>
              <a:gd name="T52" fmla="*/ 90 w 222"/>
              <a:gd name="T53" fmla="*/ 147 h 235"/>
              <a:gd name="T54" fmla="*/ 99 w 222"/>
              <a:gd name="T55" fmla="*/ 199 h 235"/>
              <a:gd name="T56" fmla="*/ 76 w 222"/>
              <a:gd name="T57" fmla="*/ 114 h 235"/>
              <a:gd name="T58" fmla="*/ 68 w 222"/>
              <a:gd name="T59" fmla="*/ 138 h 235"/>
              <a:gd name="T60" fmla="*/ 68 w 222"/>
              <a:gd name="T61" fmla="*/ 102 h 235"/>
              <a:gd name="T62" fmla="*/ 139 w 222"/>
              <a:gd name="T63" fmla="*/ 95 h 235"/>
              <a:gd name="T64" fmla="*/ 158 w 222"/>
              <a:gd name="T65" fmla="*/ 102 h 235"/>
              <a:gd name="T66" fmla="*/ 165 w 222"/>
              <a:gd name="T67" fmla="*/ 175 h 235"/>
              <a:gd name="T68" fmla="*/ 139 w 222"/>
              <a:gd name="T69" fmla="*/ 31 h 235"/>
              <a:gd name="T70" fmla="*/ 139 w 222"/>
              <a:gd name="T71" fmla="*/ 95 h 235"/>
              <a:gd name="T72" fmla="*/ 38 w 222"/>
              <a:gd name="T73" fmla="*/ 159 h 235"/>
              <a:gd name="T74" fmla="*/ 47 w 222"/>
              <a:gd name="T75" fmla="*/ 138 h 235"/>
              <a:gd name="T76" fmla="*/ 19 w 222"/>
              <a:gd name="T77" fmla="*/ 149 h 235"/>
              <a:gd name="T78" fmla="*/ 173 w 222"/>
              <a:gd name="T79" fmla="*/ 36 h 235"/>
              <a:gd name="T80" fmla="*/ 173 w 222"/>
              <a:gd name="T81" fmla="*/ 38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22" h="235">
                <a:moveTo>
                  <a:pt x="151" y="19"/>
                </a:moveTo>
                <a:lnTo>
                  <a:pt x="170" y="29"/>
                </a:lnTo>
                <a:lnTo>
                  <a:pt x="203" y="19"/>
                </a:lnTo>
                <a:lnTo>
                  <a:pt x="182" y="7"/>
                </a:lnTo>
                <a:lnTo>
                  <a:pt x="151" y="19"/>
                </a:lnTo>
                <a:lnTo>
                  <a:pt x="151" y="19"/>
                </a:lnTo>
                <a:close/>
                <a:moveTo>
                  <a:pt x="31" y="171"/>
                </a:moveTo>
                <a:lnTo>
                  <a:pt x="7" y="159"/>
                </a:lnTo>
                <a:lnTo>
                  <a:pt x="7" y="211"/>
                </a:lnTo>
                <a:lnTo>
                  <a:pt x="31" y="223"/>
                </a:lnTo>
                <a:lnTo>
                  <a:pt x="31" y="171"/>
                </a:lnTo>
                <a:lnTo>
                  <a:pt x="31" y="171"/>
                </a:lnTo>
                <a:close/>
                <a:moveTo>
                  <a:pt x="87" y="104"/>
                </a:moveTo>
                <a:lnTo>
                  <a:pt x="109" y="114"/>
                </a:lnTo>
                <a:lnTo>
                  <a:pt x="137" y="102"/>
                </a:lnTo>
                <a:lnTo>
                  <a:pt x="116" y="93"/>
                </a:lnTo>
                <a:lnTo>
                  <a:pt x="87" y="104"/>
                </a:lnTo>
                <a:lnTo>
                  <a:pt x="87" y="104"/>
                </a:lnTo>
                <a:close/>
                <a:moveTo>
                  <a:pt x="68" y="102"/>
                </a:moveTo>
                <a:lnTo>
                  <a:pt x="76" y="100"/>
                </a:lnTo>
                <a:lnTo>
                  <a:pt x="116" y="83"/>
                </a:lnTo>
                <a:lnTo>
                  <a:pt x="116" y="83"/>
                </a:lnTo>
                <a:lnTo>
                  <a:pt x="118" y="83"/>
                </a:lnTo>
                <a:lnTo>
                  <a:pt x="132" y="90"/>
                </a:lnTo>
                <a:lnTo>
                  <a:pt x="132" y="24"/>
                </a:lnTo>
                <a:lnTo>
                  <a:pt x="132" y="19"/>
                </a:lnTo>
                <a:lnTo>
                  <a:pt x="139" y="14"/>
                </a:lnTo>
                <a:lnTo>
                  <a:pt x="180" y="0"/>
                </a:lnTo>
                <a:lnTo>
                  <a:pt x="182" y="0"/>
                </a:lnTo>
                <a:lnTo>
                  <a:pt x="182" y="0"/>
                </a:lnTo>
                <a:lnTo>
                  <a:pt x="215" y="14"/>
                </a:lnTo>
                <a:lnTo>
                  <a:pt x="222" y="19"/>
                </a:lnTo>
                <a:lnTo>
                  <a:pt x="222" y="168"/>
                </a:lnTo>
                <a:lnTo>
                  <a:pt x="173" y="187"/>
                </a:lnTo>
                <a:lnTo>
                  <a:pt x="168" y="185"/>
                </a:lnTo>
                <a:lnTo>
                  <a:pt x="158" y="180"/>
                </a:lnTo>
                <a:lnTo>
                  <a:pt x="158" y="192"/>
                </a:lnTo>
                <a:lnTo>
                  <a:pt x="106" y="211"/>
                </a:lnTo>
                <a:lnTo>
                  <a:pt x="102" y="209"/>
                </a:lnTo>
                <a:lnTo>
                  <a:pt x="90" y="201"/>
                </a:lnTo>
                <a:lnTo>
                  <a:pt x="90" y="216"/>
                </a:lnTo>
                <a:lnTo>
                  <a:pt x="38" y="235"/>
                </a:lnTo>
                <a:lnTo>
                  <a:pt x="33" y="232"/>
                </a:lnTo>
                <a:lnTo>
                  <a:pt x="2" y="218"/>
                </a:lnTo>
                <a:lnTo>
                  <a:pt x="0" y="216"/>
                </a:lnTo>
                <a:lnTo>
                  <a:pt x="0" y="213"/>
                </a:lnTo>
                <a:lnTo>
                  <a:pt x="0" y="154"/>
                </a:lnTo>
                <a:lnTo>
                  <a:pt x="0" y="147"/>
                </a:lnTo>
                <a:lnTo>
                  <a:pt x="7" y="145"/>
                </a:lnTo>
                <a:lnTo>
                  <a:pt x="47" y="128"/>
                </a:lnTo>
                <a:lnTo>
                  <a:pt x="47" y="128"/>
                </a:lnTo>
                <a:lnTo>
                  <a:pt x="50" y="128"/>
                </a:lnTo>
                <a:lnTo>
                  <a:pt x="80" y="145"/>
                </a:lnTo>
                <a:lnTo>
                  <a:pt x="90" y="147"/>
                </a:lnTo>
                <a:lnTo>
                  <a:pt x="90" y="194"/>
                </a:lnTo>
                <a:lnTo>
                  <a:pt x="99" y="199"/>
                </a:lnTo>
                <a:lnTo>
                  <a:pt x="99" y="126"/>
                </a:lnTo>
                <a:lnTo>
                  <a:pt x="76" y="114"/>
                </a:lnTo>
                <a:lnTo>
                  <a:pt x="76" y="142"/>
                </a:lnTo>
                <a:lnTo>
                  <a:pt x="68" y="138"/>
                </a:lnTo>
                <a:lnTo>
                  <a:pt x="68" y="109"/>
                </a:lnTo>
                <a:lnTo>
                  <a:pt x="68" y="102"/>
                </a:lnTo>
                <a:lnTo>
                  <a:pt x="68" y="102"/>
                </a:lnTo>
                <a:close/>
                <a:moveTo>
                  <a:pt x="139" y="95"/>
                </a:moveTo>
                <a:lnTo>
                  <a:pt x="149" y="100"/>
                </a:lnTo>
                <a:lnTo>
                  <a:pt x="158" y="102"/>
                </a:lnTo>
                <a:lnTo>
                  <a:pt x="158" y="171"/>
                </a:lnTo>
                <a:lnTo>
                  <a:pt x="165" y="175"/>
                </a:lnTo>
                <a:lnTo>
                  <a:pt x="165" y="43"/>
                </a:lnTo>
                <a:lnTo>
                  <a:pt x="139" y="31"/>
                </a:lnTo>
                <a:lnTo>
                  <a:pt x="139" y="95"/>
                </a:lnTo>
                <a:lnTo>
                  <a:pt x="139" y="95"/>
                </a:lnTo>
                <a:close/>
                <a:moveTo>
                  <a:pt x="19" y="149"/>
                </a:moveTo>
                <a:lnTo>
                  <a:pt x="38" y="159"/>
                </a:lnTo>
                <a:lnTo>
                  <a:pt x="71" y="147"/>
                </a:lnTo>
                <a:lnTo>
                  <a:pt x="47" y="138"/>
                </a:lnTo>
                <a:lnTo>
                  <a:pt x="19" y="149"/>
                </a:lnTo>
                <a:lnTo>
                  <a:pt x="19" y="149"/>
                </a:lnTo>
                <a:close/>
                <a:moveTo>
                  <a:pt x="173" y="38"/>
                </a:moveTo>
                <a:lnTo>
                  <a:pt x="173" y="36"/>
                </a:lnTo>
                <a:lnTo>
                  <a:pt x="173" y="38"/>
                </a:lnTo>
                <a:lnTo>
                  <a:pt x="173" y="38"/>
                </a:lnTo>
                <a:lnTo>
                  <a:pt x="173" y="38"/>
                </a:ln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89" name="图片 72"/>
          <p:cNvSpPr>
            <a:spLocks noEditPoints="1"/>
          </p:cNvSpPr>
          <p:nvPr/>
        </p:nvSpPr>
        <p:spPr bwMode="auto">
          <a:xfrm>
            <a:off x="5775140" y="2238360"/>
            <a:ext cx="145650" cy="202128"/>
          </a:xfrm>
          <a:custGeom>
            <a:avLst/>
            <a:gdLst>
              <a:gd name="T0" fmla="*/ 62 w 62"/>
              <a:gd name="T1" fmla="*/ 8 h 86"/>
              <a:gd name="T2" fmla="*/ 0 w 62"/>
              <a:gd name="T3" fmla="*/ 86 h 86"/>
              <a:gd name="T4" fmla="*/ 8 w 62"/>
              <a:gd name="T5" fmla="*/ 14 h 86"/>
              <a:gd name="T6" fmla="*/ 54 w 62"/>
              <a:gd name="T7" fmla="*/ 29 h 86"/>
              <a:gd name="T8" fmla="*/ 8 w 62"/>
              <a:gd name="T9" fmla="*/ 14 h 86"/>
              <a:gd name="T10" fmla="*/ 8 w 62"/>
              <a:gd name="T11" fmla="*/ 41 h 86"/>
              <a:gd name="T12" fmla="*/ 18 w 62"/>
              <a:gd name="T13" fmla="*/ 41 h 86"/>
              <a:gd name="T14" fmla="*/ 50 w 62"/>
              <a:gd name="T15" fmla="*/ 63 h 86"/>
              <a:gd name="T16" fmla="*/ 50 w 62"/>
              <a:gd name="T17" fmla="*/ 73 h 86"/>
              <a:gd name="T18" fmla="*/ 50 w 62"/>
              <a:gd name="T19" fmla="*/ 63 h 86"/>
              <a:gd name="T20" fmla="*/ 32 w 62"/>
              <a:gd name="T21" fmla="*/ 68 h 86"/>
              <a:gd name="T22" fmla="*/ 42 w 62"/>
              <a:gd name="T23" fmla="*/ 68 h 86"/>
              <a:gd name="T24" fmla="*/ 25 w 62"/>
              <a:gd name="T25" fmla="*/ 63 h 86"/>
              <a:gd name="T26" fmla="*/ 25 w 62"/>
              <a:gd name="T27" fmla="*/ 73 h 86"/>
              <a:gd name="T28" fmla="*/ 25 w 62"/>
              <a:gd name="T29" fmla="*/ 63 h 86"/>
              <a:gd name="T30" fmla="*/ 8 w 62"/>
              <a:gd name="T31" fmla="*/ 68 h 86"/>
              <a:gd name="T32" fmla="*/ 18 w 62"/>
              <a:gd name="T33" fmla="*/ 68 h 86"/>
              <a:gd name="T34" fmla="*/ 50 w 62"/>
              <a:gd name="T35" fmla="*/ 50 h 86"/>
              <a:gd name="T36" fmla="*/ 50 w 62"/>
              <a:gd name="T37" fmla="*/ 60 h 86"/>
              <a:gd name="T38" fmla="*/ 50 w 62"/>
              <a:gd name="T39" fmla="*/ 50 h 86"/>
              <a:gd name="T40" fmla="*/ 32 w 62"/>
              <a:gd name="T41" fmla="*/ 55 h 86"/>
              <a:gd name="T42" fmla="*/ 42 w 62"/>
              <a:gd name="T43" fmla="*/ 55 h 86"/>
              <a:gd name="T44" fmla="*/ 25 w 62"/>
              <a:gd name="T45" fmla="*/ 50 h 86"/>
              <a:gd name="T46" fmla="*/ 25 w 62"/>
              <a:gd name="T47" fmla="*/ 60 h 86"/>
              <a:gd name="T48" fmla="*/ 25 w 62"/>
              <a:gd name="T49" fmla="*/ 50 h 86"/>
              <a:gd name="T50" fmla="*/ 8 w 62"/>
              <a:gd name="T51" fmla="*/ 55 h 86"/>
              <a:gd name="T52" fmla="*/ 18 w 62"/>
              <a:gd name="T53" fmla="*/ 55 h 86"/>
              <a:gd name="T54" fmla="*/ 50 w 62"/>
              <a:gd name="T55" fmla="*/ 36 h 86"/>
              <a:gd name="T56" fmla="*/ 50 w 62"/>
              <a:gd name="T57" fmla="*/ 46 h 86"/>
              <a:gd name="T58" fmla="*/ 50 w 62"/>
              <a:gd name="T59" fmla="*/ 36 h 86"/>
              <a:gd name="T60" fmla="*/ 32 w 62"/>
              <a:gd name="T61" fmla="*/ 41 h 86"/>
              <a:gd name="T62" fmla="*/ 42 w 62"/>
              <a:gd name="T63" fmla="*/ 41 h 86"/>
              <a:gd name="T64" fmla="*/ 25 w 62"/>
              <a:gd name="T65" fmla="*/ 36 h 86"/>
              <a:gd name="T66" fmla="*/ 25 w 62"/>
              <a:gd name="T67" fmla="*/ 46 h 86"/>
              <a:gd name="T68" fmla="*/ 25 w 62"/>
              <a:gd name="T69" fmla="*/ 3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2" h="86">
                <a:moveTo>
                  <a:pt x="0" y="8"/>
                </a:moveTo>
                <a:cubicBezTo>
                  <a:pt x="21" y="0"/>
                  <a:pt x="42" y="0"/>
                  <a:pt x="62" y="8"/>
                </a:cubicBezTo>
                <a:cubicBezTo>
                  <a:pt x="62" y="34"/>
                  <a:pt x="62" y="60"/>
                  <a:pt x="62" y="86"/>
                </a:cubicBezTo>
                <a:cubicBezTo>
                  <a:pt x="41" y="86"/>
                  <a:pt x="21" y="86"/>
                  <a:pt x="0" y="86"/>
                </a:cubicBezTo>
                <a:cubicBezTo>
                  <a:pt x="0" y="60"/>
                  <a:pt x="0" y="34"/>
                  <a:pt x="0" y="8"/>
                </a:cubicBezTo>
                <a:close/>
                <a:moveTo>
                  <a:pt x="8" y="14"/>
                </a:moveTo>
                <a:cubicBezTo>
                  <a:pt x="8" y="29"/>
                  <a:pt x="8" y="29"/>
                  <a:pt x="8" y="29"/>
                </a:cubicBezTo>
                <a:cubicBezTo>
                  <a:pt x="54" y="29"/>
                  <a:pt x="54" y="29"/>
                  <a:pt x="54" y="29"/>
                </a:cubicBezTo>
                <a:cubicBezTo>
                  <a:pt x="54" y="14"/>
                  <a:pt x="54" y="14"/>
                  <a:pt x="54" y="14"/>
                </a:cubicBezTo>
                <a:cubicBezTo>
                  <a:pt x="8" y="14"/>
                  <a:pt x="8" y="14"/>
                  <a:pt x="8" y="14"/>
                </a:cubicBezTo>
                <a:close/>
                <a:moveTo>
                  <a:pt x="13" y="36"/>
                </a:moveTo>
                <a:cubicBezTo>
                  <a:pt x="10" y="36"/>
                  <a:pt x="8" y="38"/>
                  <a:pt x="8" y="41"/>
                </a:cubicBezTo>
                <a:cubicBezTo>
                  <a:pt x="8" y="44"/>
                  <a:pt x="10" y="46"/>
                  <a:pt x="13" y="46"/>
                </a:cubicBezTo>
                <a:cubicBezTo>
                  <a:pt x="16" y="46"/>
                  <a:pt x="18" y="44"/>
                  <a:pt x="18" y="41"/>
                </a:cubicBezTo>
                <a:cubicBezTo>
                  <a:pt x="18" y="38"/>
                  <a:pt x="16" y="36"/>
                  <a:pt x="13" y="36"/>
                </a:cubicBezTo>
                <a:close/>
                <a:moveTo>
                  <a:pt x="50" y="63"/>
                </a:moveTo>
                <a:cubicBezTo>
                  <a:pt x="47" y="63"/>
                  <a:pt x="45" y="66"/>
                  <a:pt x="45" y="68"/>
                </a:cubicBezTo>
                <a:cubicBezTo>
                  <a:pt x="45" y="71"/>
                  <a:pt x="47" y="73"/>
                  <a:pt x="50" y="73"/>
                </a:cubicBezTo>
                <a:cubicBezTo>
                  <a:pt x="52" y="73"/>
                  <a:pt x="54" y="71"/>
                  <a:pt x="54" y="68"/>
                </a:cubicBezTo>
                <a:cubicBezTo>
                  <a:pt x="54" y="66"/>
                  <a:pt x="52" y="63"/>
                  <a:pt x="50" y="63"/>
                </a:cubicBezTo>
                <a:close/>
                <a:moveTo>
                  <a:pt x="37" y="63"/>
                </a:moveTo>
                <a:cubicBezTo>
                  <a:pt x="34" y="63"/>
                  <a:pt x="32" y="66"/>
                  <a:pt x="32" y="68"/>
                </a:cubicBezTo>
                <a:cubicBezTo>
                  <a:pt x="32" y="71"/>
                  <a:pt x="34" y="73"/>
                  <a:pt x="37" y="73"/>
                </a:cubicBezTo>
                <a:cubicBezTo>
                  <a:pt x="40" y="73"/>
                  <a:pt x="42" y="71"/>
                  <a:pt x="42" y="68"/>
                </a:cubicBezTo>
                <a:cubicBezTo>
                  <a:pt x="42" y="66"/>
                  <a:pt x="40" y="63"/>
                  <a:pt x="37" y="63"/>
                </a:cubicBezTo>
                <a:close/>
                <a:moveTo>
                  <a:pt x="25" y="63"/>
                </a:moveTo>
                <a:cubicBezTo>
                  <a:pt x="22" y="63"/>
                  <a:pt x="20" y="66"/>
                  <a:pt x="20" y="68"/>
                </a:cubicBezTo>
                <a:cubicBezTo>
                  <a:pt x="20" y="71"/>
                  <a:pt x="22" y="73"/>
                  <a:pt x="25" y="73"/>
                </a:cubicBezTo>
                <a:cubicBezTo>
                  <a:pt x="28" y="73"/>
                  <a:pt x="30" y="71"/>
                  <a:pt x="30" y="68"/>
                </a:cubicBezTo>
                <a:cubicBezTo>
                  <a:pt x="30" y="66"/>
                  <a:pt x="28" y="63"/>
                  <a:pt x="25" y="63"/>
                </a:cubicBezTo>
                <a:close/>
                <a:moveTo>
                  <a:pt x="13" y="63"/>
                </a:moveTo>
                <a:cubicBezTo>
                  <a:pt x="10" y="63"/>
                  <a:pt x="8" y="66"/>
                  <a:pt x="8" y="68"/>
                </a:cubicBezTo>
                <a:cubicBezTo>
                  <a:pt x="8" y="71"/>
                  <a:pt x="10" y="73"/>
                  <a:pt x="13" y="73"/>
                </a:cubicBezTo>
                <a:cubicBezTo>
                  <a:pt x="16" y="73"/>
                  <a:pt x="18" y="71"/>
                  <a:pt x="18" y="68"/>
                </a:cubicBezTo>
                <a:cubicBezTo>
                  <a:pt x="18" y="66"/>
                  <a:pt x="16" y="63"/>
                  <a:pt x="13" y="63"/>
                </a:cubicBezTo>
                <a:close/>
                <a:moveTo>
                  <a:pt x="50" y="50"/>
                </a:moveTo>
                <a:cubicBezTo>
                  <a:pt x="47" y="50"/>
                  <a:pt x="45" y="52"/>
                  <a:pt x="45" y="55"/>
                </a:cubicBezTo>
                <a:cubicBezTo>
                  <a:pt x="45" y="57"/>
                  <a:pt x="47" y="60"/>
                  <a:pt x="50" y="60"/>
                </a:cubicBezTo>
                <a:cubicBezTo>
                  <a:pt x="52" y="60"/>
                  <a:pt x="54" y="57"/>
                  <a:pt x="54" y="55"/>
                </a:cubicBezTo>
                <a:cubicBezTo>
                  <a:pt x="54" y="52"/>
                  <a:pt x="52" y="50"/>
                  <a:pt x="50" y="50"/>
                </a:cubicBezTo>
                <a:close/>
                <a:moveTo>
                  <a:pt x="37" y="50"/>
                </a:moveTo>
                <a:cubicBezTo>
                  <a:pt x="34" y="50"/>
                  <a:pt x="32" y="52"/>
                  <a:pt x="32" y="55"/>
                </a:cubicBezTo>
                <a:cubicBezTo>
                  <a:pt x="32" y="57"/>
                  <a:pt x="34" y="60"/>
                  <a:pt x="37" y="60"/>
                </a:cubicBezTo>
                <a:cubicBezTo>
                  <a:pt x="40" y="60"/>
                  <a:pt x="42" y="57"/>
                  <a:pt x="42" y="55"/>
                </a:cubicBezTo>
                <a:cubicBezTo>
                  <a:pt x="42" y="52"/>
                  <a:pt x="40" y="50"/>
                  <a:pt x="37" y="50"/>
                </a:cubicBezTo>
                <a:close/>
                <a:moveTo>
                  <a:pt x="25" y="50"/>
                </a:moveTo>
                <a:cubicBezTo>
                  <a:pt x="22" y="50"/>
                  <a:pt x="20" y="52"/>
                  <a:pt x="20" y="55"/>
                </a:cubicBezTo>
                <a:cubicBezTo>
                  <a:pt x="20" y="57"/>
                  <a:pt x="22" y="60"/>
                  <a:pt x="25" y="60"/>
                </a:cubicBezTo>
                <a:cubicBezTo>
                  <a:pt x="28" y="60"/>
                  <a:pt x="30" y="57"/>
                  <a:pt x="30" y="55"/>
                </a:cubicBezTo>
                <a:cubicBezTo>
                  <a:pt x="30" y="52"/>
                  <a:pt x="28" y="50"/>
                  <a:pt x="25" y="50"/>
                </a:cubicBezTo>
                <a:close/>
                <a:moveTo>
                  <a:pt x="13" y="50"/>
                </a:moveTo>
                <a:cubicBezTo>
                  <a:pt x="10" y="50"/>
                  <a:pt x="8" y="52"/>
                  <a:pt x="8" y="55"/>
                </a:cubicBezTo>
                <a:cubicBezTo>
                  <a:pt x="8" y="57"/>
                  <a:pt x="10" y="60"/>
                  <a:pt x="13" y="60"/>
                </a:cubicBezTo>
                <a:cubicBezTo>
                  <a:pt x="16" y="60"/>
                  <a:pt x="18" y="57"/>
                  <a:pt x="18" y="55"/>
                </a:cubicBezTo>
                <a:cubicBezTo>
                  <a:pt x="18" y="52"/>
                  <a:pt x="16" y="50"/>
                  <a:pt x="13" y="50"/>
                </a:cubicBezTo>
                <a:close/>
                <a:moveTo>
                  <a:pt x="50" y="36"/>
                </a:moveTo>
                <a:cubicBezTo>
                  <a:pt x="47" y="36"/>
                  <a:pt x="45" y="38"/>
                  <a:pt x="45" y="41"/>
                </a:cubicBezTo>
                <a:cubicBezTo>
                  <a:pt x="45" y="44"/>
                  <a:pt x="47" y="46"/>
                  <a:pt x="50" y="46"/>
                </a:cubicBezTo>
                <a:cubicBezTo>
                  <a:pt x="52" y="46"/>
                  <a:pt x="54" y="44"/>
                  <a:pt x="54" y="41"/>
                </a:cubicBezTo>
                <a:cubicBezTo>
                  <a:pt x="54" y="38"/>
                  <a:pt x="52" y="36"/>
                  <a:pt x="50" y="36"/>
                </a:cubicBezTo>
                <a:close/>
                <a:moveTo>
                  <a:pt x="37" y="36"/>
                </a:moveTo>
                <a:cubicBezTo>
                  <a:pt x="34" y="36"/>
                  <a:pt x="32" y="38"/>
                  <a:pt x="32" y="41"/>
                </a:cubicBezTo>
                <a:cubicBezTo>
                  <a:pt x="32" y="44"/>
                  <a:pt x="34" y="46"/>
                  <a:pt x="37" y="46"/>
                </a:cubicBezTo>
                <a:cubicBezTo>
                  <a:pt x="40" y="46"/>
                  <a:pt x="42" y="44"/>
                  <a:pt x="42" y="41"/>
                </a:cubicBezTo>
                <a:cubicBezTo>
                  <a:pt x="42" y="38"/>
                  <a:pt x="40" y="36"/>
                  <a:pt x="37" y="36"/>
                </a:cubicBezTo>
                <a:close/>
                <a:moveTo>
                  <a:pt x="25" y="36"/>
                </a:moveTo>
                <a:cubicBezTo>
                  <a:pt x="22" y="36"/>
                  <a:pt x="20" y="38"/>
                  <a:pt x="20" y="41"/>
                </a:cubicBezTo>
                <a:cubicBezTo>
                  <a:pt x="20" y="44"/>
                  <a:pt x="22" y="46"/>
                  <a:pt x="25" y="46"/>
                </a:cubicBezTo>
                <a:cubicBezTo>
                  <a:pt x="28" y="46"/>
                  <a:pt x="30" y="44"/>
                  <a:pt x="30" y="41"/>
                </a:cubicBezTo>
                <a:cubicBezTo>
                  <a:pt x="30" y="38"/>
                  <a:pt x="28" y="36"/>
                  <a:pt x="25" y="36"/>
                </a:cubicBez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90" name="图片 73"/>
          <p:cNvSpPr>
            <a:spLocks noEditPoints="1"/>
          </p:cNvSpPr>
          <p:nvPr/>
        </p:nvSpPr>
        <p:spPr bwMode="auto">
          <a:xfrm>
            <a:off x="4870518" y="1783573"/>
            <a:ext cx="209063" cy="222935"/>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91" name="图片 74"/>
          <p:cNvSpPr>
            <a:spLocks noEditPoints="1"/>
          </p:cNvSpPr>
          <p:nvPr/>
        </p:nvSpPr>
        <p:spPr bwMode="auto">
          <a:xfrm>
            <a:off x="5728569" y="1843023"/>
            <a:ext cx="231852" cy="151596"/>
          </a:xfrm>
          <a:custGeom>
            <a:avLst/>
            <a:gdLst>
              <a:gd name="T0" fmla="*/ 18 w 99"/>
              <a:gd name="T1" fmla="*/ 58 h 65"/>
              <a:gd name="T2" fmla="*/ 53 w 99"/>
              <a:gd name="T3" fmla="*/ 65 h 65"/>
              <a:gd name="T4" fmla="*/ 87 w 99"/>
              <a:gd name="T5" fmla="*/ 57 h 65"/>
              <a:gd name="T6" fmla="*/ 87 w 99"/>
              <a:gd name="T7" fmla="*/ 23 h 65"/>
              <a:gd name="T8" fmla="*/ 53 w 99"/>
              <a:gd name="T9" fmla="*/ 28 h 65"/>
              <a:gd name="T10" fmla="*/ 18 w 99"/>
              <a:gd name="T11" fmla="*/ 23 h 65"/>
              <a:gd name="T12" fmla="*/ 18 w 99"/>
              <a:gd name="T13" fmla="*/ 58 h 65"/>
              <a:gd name="T14" fmla="*/ 99 w 99"/>
              <a:gd name="T15" fmla="*/ 8 h 65"/>
              <a:gd name="T16" fmla="*/ 99 w 99"/>
              <a:gd name="T17" fmla="*/ 17 h 65"/>
              <a:gd name="T18" fmla="*/ 53 w 99"/>
              <a:gd name="T19" fmla="*/ 24 h 65"/>
              <a:gd name="T20" fmla="*/ 7 w 99"/>
              <a:gd name="T21" fmla="*/ 17 h 65"/>
              <a:gd name="T22" fmla="*/ 7 w 99"/>
              <a:gd name="T23" fmla="*/ 34 h 65"/>
              <a:gd name="T24" fmla="*/ 9 w 99"/>
              <a:gd name="T25" fmla="*/ 37 h 65"/>
              <a:gd name="T26" fmla="*/ 5 w 99"/>
              <a:gd name="T27" fmla="*/ 41 h 65"/>
              <a:gd name="T28" fmla="*/ 2 w 99"/>
              <a:gd name="T29" fmla="*/ 37 h 65"/>
              <a:gd name="T30" fmla="*/ 4 w 99"/>
              <a:gd name="T31" fmla="*/ 34 h 65"/>
              <a:gd name="T32" fmla="*/ 4 w 99"/>
              <a:gd name="T33" fmla="*/ 8 h 65"/>
              <a:gd name="T34" fmla="*/ 53 w 99"/>
              <a:gd name="T35" fmla="*/ 0 h 65"/>
              <a:gd name="T36" fmla="*/ 99 w 99"/>
              <a:gd name="T37" fmla="*/ 8 h 65"/>
              <a:gd name="T38" fmla="*/ 8 w 99"/>
              <a:gd name="T39" fmla="*/ 42 h 65"/>
              <a:gd name="T40" fmla="*/ 3 w 99"/>
              <a:gd name="T41" fmla="*/ 42 h 65"/>
              <a:gd name="T42" fmla="*/ 0 w 99"/>
              <a:gd name="T43" fmla="*/ 58 h 65"/>
              <a:gd name="T44" fmla="*/ 2 w 99"/>
              <a:gd name="T45" fmla="*/ 58 h 65"/>
              <a:gd name="T46" fmla="*/ 3 w 99"/>
              <a:gd name="T47" fmla="*/ 56 h 65"/>
              <a:gd name="T48" fmla="*/ 3 w 99"/>
              <a:gd name="T49" fmla="*/ 58 h 65"/>
              <a:gd name="T50" fmla="*/ 6 w 99"/>
              <a:gd name="T51" fmla="*/ 59 h 65"/>
              <a:gd name="T52" fmla="*/ 7 w 99"/>
              <a:gd name="T53" fmla="*/ 57 h 65"/>
              <a:gd name="T54" fmla="*/ 7 w 99"/>
              <a:gd name="T55" fmla="*/ 59 h 65"/>
              <a:gd name="T56" fmla="*/ 8 w 99"/>
              <a:gd name="T57" fmla="*/ 59 h 65"/>
              <a:gd name="T58" fmla="*/ 8 w 99"/>
              <a:gd name="T59" fmla="*/ 51 h 65"/>
              <a:gd name="T60" fmla="*/ 9 w 99"/>
              <a:gd name="T61" fmla="*/ 58 h 65"/>
              <a:gd name="T62" fmla="*/ 11 w 99"/>
              <a:gd name="T63" fmla="*/ 58 h 65"/>
              <a:gd name="T64" fmla="*/ 8 w 99"/>
              <a:gd name="T65" fmla="*/ 4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9" h="65">
                <a:moveTo>
                  <a:pt x="18" y="58"/>
                </a:moveTo>
                <a:cubicBezTo>
                  <a:pt x="30" y="58"/>
                  <a:pt x="42" y="60"/>
                  <a:pt x="53" y="65"/>
                </a:cubicBezTo>
                <a:cubicBezTo>
                  <a:pt x="64" y="60"/>
                  <a:pt x="75" y="57"/>
                  <a:pt x="87" y="57"/>
                </a:cubicBezTo>
                <a:cubicBezTo>
                  <a:pt x="87" y="23"/>
                  <a:pt x="87" y="23"/>
                  <a:pt x="87" y="23"/>
                </a:cubicBezTo>
                <a:cubicBezTo>
                  <a:pt x="53" y="28"/>
                  <a:pt x="53" y="28"/>
                  <a:pt x="53" y="28"/>
                </a:cubicBezTo>
                <a:cubicBezTo>
                  <a:pt x="18" y="23"/>
                  <a:pt x="18" y="23"/>
                  <a:pt x="18" y="23"/>
                </a:cubicBezTo>
                <a:cubicBezTo>
                  <a:pt x="18" y="58"/>
                  <a:pt x="18" y="58"/>
                  <a:pt x="18" y="58"/>
                </a:cubicBezTo>
                <a:close/>
                <a:moveTo>
                  <a:pt x="99" y="8"/>
                </a:moveTo>
                <a:cubicBezTo>
                  <a:pt x="99" y="17"/>
                  <a:pt x="99" y="17"/>
                  <a:pt x="99" y="17"/>
                </a:cubicBezTo>
                <a:cubicBezTo>
                  <a:pt x="53" y="24"/>
                  <a:pt x="53" y="24"/>
                  <a:pt x="53" y="24"/>
                </a:cubicBezTo>
                <a:cubicBezTo>
                  <a:pt x="7" y="17"/>
                  <a:pt x="7" y="17"/>
                  <a:pt x="7" y="17"/>
                </a:cubicBezTo>
                <a:cubicBezTo>
                  <a:pt x="7" y="34"/>
                  <a:pt x="7" y="34"/>
                  <a:pt x="7" y="34"/>
                </a:cubicBezTo>
                <a:cubicBezTo>
                  <a:pt x="8" y="35"/>
                  <a:pt x="9" y="36"/>
                  <a:pt x="9" y="37"/>
                </a:cubicBezTo>
                <a:cubicBezTo>
                  <a:pt x="9" y="39"/>
                  <a:pt x="7" y="41"/>
                  <a:pt x="5" y="41"/>
                </a:cubicBezTo>
                <a:cubicBezTo>
                  <a:pt x="4" y="41"/>
                  <a:pt x="2" y="39"/>
                  <a:pt x="2" y="37"/>
                </a:cubicBezTo>
                <a:cubicBezTo>
                  <a:pt x="2" y="36"/>
                  <a:pt x="3" y="35"/>
                  <a:pt x="4" y="34"/>
                </a:cubicBezTo>
                <a:cubicBezTo>
                  <a:pt x="4" y="25"/>
                  <a:pt x="4" y="17"/>
                  <a:pt x="4" y="8"/>
                </a:cubicBezTo>
                <a:cubicBezTo>
                  <a:pt x="53" y="0"/>
                  <a:pt x="53" y="0"/>
                  <a:pt x="53" y="0"/>
                </a:cubicBezTo>
                <a:cubicBezTo>
                  <a:pt x="99" y="8"/>
                  <a:pt x="99" y="8"/>
                  <a:pt x="99" y="8"/>
                </a:cubicBezTo>
                <a:close/>
                <a:moveTo>
                  <a:pt x="8" y="42"/>
                </a:moveTo>
                <a:cubicBezTo>
                  <a:pt x="6" y="43"/>
                  <a:pt x="5" y="43"/>
                  <a:pt x="3" y="42"/>
                </a:cubicBezTo>
                <a:cubicBezTo>
                  <a:pt x="2" y="47"/>
                  <a:pt x="1" y="52"/>
                  <a:pt x="0" y="58"/>
                </a:cubicBezTo>
                <a:cubicBezTo>
                  <a:pt x="1" y="58"/>
                  <a:pt x="2" y="58"/>
                  <a:pt x="2" y="58"/>
                </a:cubicBezTo>
                <a:cubicBezTo>
                  <a:pt x="3" y="56"/>
                  <a:pt x="3" y="56"/>
                  <a:pt x="3" y="56"/>
                </a:cubicBezTo>
                <a:cubicBezTo>
                  <a:pt x="3" y="58"/>
                  <a:pt x="3" y="58"/>
                  <a:pt x="3" y="58"/>
                </a:cubicBezTo>
                <a:cubicBezTo>
                  <a:pt x="4" y="59"/>
                  <a:pt x="5" y="59"/>
                  <a:pt x="6" y="59"/>
                </a:cubicBezTo>
                <a:cubicBezTo>
                  <a:pt x="7" y="57"/>
                  <a:pt x="7" y="57"/>
                  <a:pt x="7" y="57"/>
                </a:cubicBezTo>
                <a:cubicBezTo>
                  <a:pt x="7" y="59"/>
                  <a:pt x="7" y="59"/>
                  <a:pt x="7" y="59"/>
                </a:cubicBezTo>
                <a:cubicBezTo>
                  <a:pt x="7" y="59"/>
                  <a:pt x="8" y="59"/>
                  <a:pt x="8" y="59"/>
                </a:cubicBezTo>
                <a:cubicBezTo>
                  <a:pt x="8" y="51"/>
                  <a:pt x="8" y="51"/>
                  <a:pt x="8" y="51"/>
                </a:cubicBezTo>
                <a:cubicBezTo>
                  <a:pt x="9" y="58"/>
                  <a:pt x="9" y="58"/>
                  <a:pt x="9" y="58"/>
                </a:cubicBezTo>
                <a:cubicBezTo>
                  <a:pt x="10" y="58"/>
                  <a:pt x="10" y="58"/>
                  <a:pt x="11" y="58"/>
                </a:cubicBezTo>
                <a:cubicBezTo>
                  <a:pt x="10" y="52"/>
                  <a:pt x="9" y="47"/>
                  <a:pt x="8" y="42"/>
                </a:cubicBez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92" name="图片 75"/>
          <p:cNvSpPr>
            <a:spLocks noEditPoints="1"/>
          </p:cNvSpPr>
          <p:nvPr/>
        </p:nvSpPr>
        <p:spPr bwMode="auto">
          <a:xfrm>
            <a:off x="4441494" y="1817260"/>
            <a:ext cx="217980" cy="206091"/>
          </a:xfrm>
          <a:custGeom>
            <a:avLst/>
            <a:gdLst>
              <a:gd name="T0" fmla="*/ 89 w 93"/>
              <a:gd name="T1" fmla="*/ 0 h 88"/>
              <a:gd name="T2" fmla="*/ 93 w 93"/>
              <a:gd name="T3" fmla="*/ 5 h 88"/>
              <a:gd name="T4" fmla="*/ 93 w 93"/>
              <a:gd name="T5" fmla="*/ 74 h 88"/>
              <a:gd name="T6" fmla="*/ 81 w 93"/>
              <a:gd name="T7" fmla="*/ 74 h 88"/>
              <a:gd name="T8" fmla="*/ 82 w 93"/>
              <a:gd name="T9" fmla="*/ 65 h 88"/>
              <a:gd name="T10" fmla="*/ 84 w 93"/>
              <a:gd name="T11" fmla="*/ 10 h 88"/>
              <a:gd name="T12" fmla="*/ 10 w 93"/>
              <a:gd name="T13" fmla="*/ 65 h 88"/>
              <a:gd name="T14" fmla="*/ 48 w 93"/>
              <a:gd name="T15" fmla="*/ 72 h 88"/>
              <a:gd name="T16" fmla="*/ 5 w 93"/>
              <a:gd name="T17" fmla="*/ 74 h 88"/>
              <a:gd name="T18" fmla="*/ 0 w 93"/>
              <a:gd name="T19" fmla="*/ 69 h 88"/>
              <a:gd name="T20" fmla="*/ 0 w 93"/>
              <a:gd name="T21" fmla="*/ 0 h 88"/>
              <a:gd name="T22" fmla="*/ 64 w 93"/>
              <a:gd name="T23" fmla="*/ 51 h 88"/>
              <a:gd name="T24" fmla="*/ 55 w 93"/>
              <a:gd name="T25" fmla="*/ 71 h 88"/>
              <a:gd name="T26" fmla="*/ 57 w 93"/>
              <a:gd name="T27" fmla="*/ 82 h 88"/>
              <a:gd name="T28" fmla="*/ 64 w 93"/>
              <a:gd name="T29" fmla="*/ 78 h 88"/>
              <a:gd name="T30" fmla="*/ 72 w 93"/>
              <a:gd name="T31" fmla="*/ 84 h 88"/>
              <a:gd name="T32" fmla="*/ 74 w 93"/>
              <a:gd name="T33" fmla="*/ 71 h 88"/>
              <a:gd name="T34" fmla="*/ 64 w 93"/>
              <a:gd name="T35" fmla="*/ 51 h 88"/>
              <a:gd name="T36" fmla="*/ 64 w 93"/>
              <a:gd name="T37" fmla="*/ 69 h 88"/>
              <a:gd name="T38" fmla="*/ 64 w 93"/>
              <a:gd name="T39" fmla="*/ 72 h 88"/>
              <a:gd name="T40" fmla="*/ 62 w 93"/>
              <a:gd name="T41" fmla="*/ 55 h 88"/>
              <a:gd name="T42" fmla="*/ 71 w 93"/>
              <a:gd name="T43" fmla="*/ 64 h 88"/>
              <a:gd name="T44" fmla="*/ 62 w 93"/>
              <a:gd name="T45" fmla="*/ 55 h 88"/>
              <a:gd name="T46" fmla="*/ 18 w 93"/>
              <a:gd name="T47" fmla="*/ 46 h 88"/>
              <a:gd name="T48" fmla="*/ 77 w 93"/>
              <a:gd name="T49" fmla="*/ 41 h 88"/>
              <a:gd name="T50" fmla="*/ 47 w 93"/>
              <a:gd name="T51" fmla="*/ 29 h 88"/>
              <a:gd name="T52" fmla="*/ 77 w 93"/>
              <a:gd name="T53" fmla="*/ 34 h 88"/>
              <a:gd name="T54" fmla="*/ 47 w 93"/>
              <a:gd name="T55" fmla="*/ 29 h 88"/>
              <a:gd name="T56" fmla="*/ 47 w 93"/>
              <a:gd name="T57" fmla="*/ 22 h 88"/>
              <a:gd name="T58" fmla="*/ 77 w 93"/>
              <a:gd name="T59" fmla="*/ 17 h 88"/>
              <a:gd name="T60" fmla="*/ 18 w 93"/>
              <a:gd name="T61" fmla="*/ 17 h 88"/>
              <a:gd name="T62" fmla="*/ 40 w 93"/>
              <a:gd name="T63" fmla="*/ 35 h 88"/>
              <a:gd name="T64" fmla="*/ 18 w 93"/>
              <a:gd name="T65" fmla="*/ 17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3" h="88">
                <a:moveTo>
                  <a:pt x="5" y="0"/>
                </a:moveTo>
                <a:cubicBezTo>
                  <a:pt x="89" y="0"/>
                  <a:pt x="89" y="0"/>
                  <a:pt x="89" y="0"/>
                </a:cubicBezTo>
                <a:cubicBezTo>
                  <a:pt x="93" y="0"/>
                  <a:pt x="93" y="0"/>
                  <a:pt x="93" y="0"/>
                </a:cubicBezTo>
                <a:cubicBezTo>
                  <a:pt x="93" y="5"/>
                  <a:pt x="93" y="5"/>
                  <a:pt x="93" y="5"/>
                </a:cubicBezTo>
                <a:cubicBezTo>
                  <a:pt x="93" y="69"/>
                  <a:pt x="93" y="69"/>
                  <a:pt x="93" y="69"/>
                </a:cubicBezTo>
                <a:cubicBezTo>
                  <a:pt x="93" y="74"/>
                  <a:pt x="93" y="74"/>
                  <a:pt x="93" y="74"/>
                </a:cubicBezTo>
                <a:cubicBezTo>
                  <a:pt x="89" y="74"/>
                  <a:pt x="89" y="74"/>
                  <a:pt x="89" y="74"/>
                </a:cubicBezTo>
                <a:cubicBezTo>
                  <a:pt x="81" y="74"/>
                  <a:pt x="81" y="74"/>
                  <a:pt x="81" y="74"/>
                </a:cubicBezTo>
                <a:cubicBezTo>
                  <a:pt x="80" y="72"/>
                  <a:pt x="80" y="72"/>
                  <a:pt x="80" y="72"/>
                </a:cubicBezTo>
                <a:cubicBezTo>
                  <a:pt x="81" y="69"/>
                  <a:pt x="82" y="67"/>
                  <a:pt x="82" y="65"/>
                </a:cubicBezTo>
                <a:cubicBezTo>
                  <a:pt x="84" y="65"/>
                  <a:pt x="84" y="65"/>
                  <a:pt x="84" y="65"/>
                </a:cubicBezTo>
                <a:cubicBezTo>
                  <a:pt x="84" y="10"/>
                  <a:pt x="84" y="10"/>
                  <a:pt x="84" y="10"/>
                </a:cubicBezTo>
                <a:cubicBezTo>
                  <a:pt x="10" y="10"/>
                  <a:pt x="10" y="10"/>
                  <a:pt x="10" y="10"/>
                </a:cubicBezTo>
                <a:cubicBezTo>
                  <a:pt x="10" y="65"/>
                  <a:pt x="10" y="65"/>
                  <a:pt x="10" y="65"/>
                </a:cubicBezTo>
                <a:cubicBezTo>
                  <a:pt x="46" y="65"/>
                  <a:pt x="46" y="65"/>
                  <a:pt x="46" y="65"/>
                </a:cubicBezTo>
                <a:cubicBezTo>
                  <a:pt x="46" y="67"/>
                  <a:pt x="47" y="69"/>
                  <a:pt x="48" y="72"/>
                </a:cubicBezTo>
                <a:cubicBezTo>
                  <a:pt x="47" y="74"/>
                  <a:pt x="47" y="74"/>
                  <a:pt x="47" y="74"/>
                </a:cubicBezTo>
                <a:cubicBezTo>
                  <a:pt x="5" y="74"/>
                  <a:pt x="5" y="74"/>
                  <a:pt x="5" y="74"/>
                </a:cubicBezTo>
                <a:cubicBezTo>
                  <a:pt x="0" y="74"/>
                  <a:pt x="0" y="74"/>
                  <a:pt x="0" y="74"/>
                </a:cubicBezTo>
                <a:cubicBezTo>
                  <a:pt x="0" y="69"/>
                  <a:pt x="0" y="69"/>
                  <a:pt x="0" y="69"/>
                </a:cubicBezTo>
                <a:cubicBezTo>
                  <a:pt x="0" y="5"/>
                  <a:pt x="0" y="5"/>
                  <a:pt x="0" y="5"/>
                </a:cubicBezTo>
                <a:cubicBezTo>
                  <a:pt x="0" y="0"/>
                  <a:pt x="0" y="0"/>
                  <a:pt x="0" y="0"/>
                </a:cubicBezTo>
                <a:cubicBezTo>
                  <a:pt x="5" y="0"/>
                  <a:pt x="5" y="0"/>
                  <a:pt x="5" y="0"/>
                </a:cubicBezTo>
                <a:close/>
                <a:moveTo>
                  <a:pt x="64" y="51"/>
                </a:moveTo>
                <a:cubicBezTo>
                  <a:pt x="57" y="51"/>
                  <a:pt x="52" y="56"/>
                  <a:pt x="52" y="63"/>
                </a:cubicBezTo>
                <a:cubicBezTo>
                  <a:pt x="52" y="66"/>
                  <a:pt x="53" y="69"/>
                  <a:pt x="55" y="71"/>
                </a:cubicBezTo>
                <a:cubicBezTo>
                  <a:pt x="50" y="82"/>
                  <a:pt x="50" y="82"/>
                  <a:pt x="50" y="82"/>
                </a:cubicBezTo>
                <a:cubicBezTo>
                  <a:pt x="57" y="82"/>
                  <a:pt x="57" y="82"/>
                  <a:pt x="57" y="82"/>
                </a:cubicBezTo>
                <a:cubicBezTo>
                  <a:pt x="61" y="86"/>
                  <a:pt x="61" y="86"/>
                  <a:pt x="61" y="86"/>
                </a:cubicBezTo>
                <a:cubicBezTo>
                  <a:pt x="64" y="78"/>
                  <a:pt x="64" y="78"/>
                  <a:pt x="64" y="78"/>
                </a:cubicBezTo>
                <a:cubicBezTo>
                  <a:pt x="68" y="88"/>
                  <a:pt x="68" y="88"/>
                  <a:pt x="68" y="88"/>
                </a:cubicBezTo>
                <a:cubicBezTo>
                  <a:pt x="72" y="84"/>
                  <a:pt x="72" y="84"/>
                  <a:pt x="72" y="84"/>
                </a:cubicBezTo>
                <a:cubicBezTo>
                  <a:pt x="78" y="84"/>
                  <a:pt x="78" y="84"/>
                  <a:pt x="78" y="84"/>
                </a:cubicBezTo>
                <a:cubicBezTo>
                  <a:pt x="74" y="71"/>
                  <a:pt x="74" y="71"/>
                  <a:pt x="74" y="71"/>
                </a:cubicBezTo>
                <a:cubicBezTo>
                  <a:pt x="75" y="69"/>
                  <a:pt x="76" y="66"/>
                  <a:pt x="76" y="63"/>
                </a:cubicBezTo>
                <a:cubicBezTo>
                  <a:pt x="76" y="56"/>
                  <a:pt x="71" y="51"/>
                  <a:pt x="64" y="51"/>
                </a:cubicBezTo>
                <a:close/>
                <a:moveTo>
                  <a:pt x="71" y="67"/>
                </a:moveTo>
                <a:cubicBezTo>
                  <a:pt x="69" y="68"/>
                  <a:pt x="67" y="69"/>
                  <a:pt x="64" y="69"/>
                </a:cubicBezTo>
                <a:cubicBezTo>
                  <a:pt x="62" y="69"/>
                  <a:pt x="59" y="68"/>
                  <a:pt x="57" y="67"/>
                </a:cubicBezTo>
                <a:cubicBezTo>
                  <a:pt x="58" y="69"/>
                  <a:pt x="61" y="72"/>
                  <a:pt x="64" y="72"/>
                </a:cubicBezTo>
                <a:cubicBezTo>
                  <a:pt x="67" y="72"/>
                  <a:pt x="70" y="70"/>
                  <a:pt x="71" y="67"/>
                </a:cubicBezTo>
                <a:close/>
                <a:moveTo>
                  <a:pt x="62" y="55"/>
                </a:moveTo>
                <a:cubicBezTo>
                  <a:pt x="64" y="55"/>
                  <a:pt x="66" y="56"/>
                  <a:pt x="68" y="58"/>
                </a:cubicBezTo>
                <a:cubicBezTo>
                  <a:pt x="70" y="60"/>
                  <a:pt x="71" y="62"/>
                  <a:pt x="71" y="64"/>
                </a:cubicBezTo>
                <a:cubicBezTo>
                  <a:pt x="73" y="62"/>
                  <a:pt x="72" y="58"/>
                  <a:pt x="70" y="56"/>
                </a:cubicBezTo>
                <a:cubicBezTo>
                  <a:pt x="68" y="54"/>
                  <a:pt x="65" y="54"/>
                  <a:pt x="62" y="55"/>
                </a:cubicBezTo>
                <a:close/>
                <a:moveTo>
                  <a:pt x="18" y="41"/>
                </a:moveTo>
                <a:cubicBezTo>
                  <a:pt x="18" y="46"/>
                  <a:pt x="18" y="46"/>
                  <a:pt x="18" y="46"/>
                </a:cubicBezTo>
                <a:cubicBezTo>
                  <a:pt x="77" y="46"/>
                  <a:pt x="77" y="46"/>
                  <a:pt x="77" y="46"/>
                </a:cubicBezTo>
                <a:cubicBezTo>
                  <a:pt x="77" y="41"/>
                  <a:pt x="77" y="41"/>
                  <a:pt x="77" y="41"/>
                </a:cubicBezTo>
                <a:cubicBezTo>
                  <a:pt x="18" y="41"/>
                  <a:pt x="18" y="41"/>
                  <a:pt x="18" y="41"/>
                </a:cubicBezTo>
                <a:close/>
                <a:moveTo>
                  <a:pt x="47" y="29"/>
                </a:moveTo>
                <a:cubicBezTo>
                  <a:pt x="47" y="34"/>
                  <a:pt x="47" y="34"/>
                  <a:pt x="47" y="34"/>
                </a:cubicBezTo>
                <a:cubicBezTo>
                  <a:pt x="77" y="34"/>
                  <a:pt x="77" y="34"/>
                  <a:pt x="77" y="34"/>
                </a:cubicBezTo>
                <a:cubicBezTo>
                  <a:pt x="77" y="29"/>
                  <a:pt x="77" y="29"/>
                  <a:pt x="77" y="29"/>
                </a:cubicBezTo>
                <a:cubicBezTo>
                  <a:pt x="47" y="29"/>
                  <a:pt x="47" y="29"/>
                  <a:pt x="47" y="29"/>
                </a:cubicBezTo>
                <a:close/>
                <a:moveTo>
                  <a:pt x="47" y="17"/>
                </a:moveTo>
                <a:cubicBezTo>
                  <a:pt x="47" y="22"/>
                  <a:pt x="47" y="22"/>
                  <a:pt x="47" y="22"/>
                </a:cubicBezTo>
                <a:cubicBezTo>
                  <a:pt x="77" y="22"/>
                  <a:pt x="77" y="22"/>
                  <a:pt x="77" y="22"/>
                </a:cubicBezTo>
                <a:cubicBezTo>
                  <a:pt x="77" y="17"/>
                  <a:pt x="77" y="17"/>
                  <a:pt x="77" y="17"/>
                </a:cubicBezTo>
                <a:cubicBezTo>
                  <a:pt x="47" y="17"/>
                  <a:pt x="47" y="17"/>
                  <a:pt x="47" y="17"/>
                </a:cubicBezTo>
                <a:close/>
                <a:moveTo>
                  <a:pt x="18" y="17"/>
                </a:moveTo>
                <a:cubicBezTo>
                  <a:pt x="18" y="35"/>
                  <a:pt x="18" y="35"/>
                  <a:pt x="18" y="35"/>
                </a:cubicBezTo>
                <a:cubicBezTo>
                  <a:pt x="40" y="35"/>
                  <a:pt x="40" y="35"/>
                  <a:pt x="40" y="35"/>
                </a:cubicBezTo>
                <a:cubicBezTo>
                  <a:pt x="40" y="17"/>
                  <a:pt x="40" y="17"/>
                  <a:pt x="40" y="17"/>
                </a:cubicBezTo>
                <a:lnTo>
                  <a:pt x="18" y="17"/>
                </a:ln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93" name="图片 76"/>
          <p:cNvSpPr>
            <a:spLocks noEditPoints="1"/>
          </p:cNvSpPr>
          <p:nvPr/>
        </p:nvSpPr>
        <p:spPr bwMode="auto">
          <a:xfrm>
            <a:off x="4863583" y="2205663"/>
            <a:ext cx="199155" cy="248696"/>
          </a:xfrm>
          <a:custGeom>
            <a:avLst/>
            <a:gdLst>
              <a:gd name="T0" fmla="*/ 49 w 85"/>
              <a:gd name="T1" fmla="*/ 26 h 106"/>
              <a:gd name="T2" fmla="*/ 33 w 85"/>
              <a:gd name="T3" fmla="*/ 22 h 106"/>
              <a:gd name="T4" fmla="*/ 26 w 85"/>
              <a:gd name="T5" fmla="*/ 42 h 106"/>
              <a:gd name="T6" fmla="*/ 34 w 85"/>
              <a:gd name="T7" fmla="*/ 55 h 106"/>
              <a:gd name="T8" fmla="*/ 35 w 85"/>
              <a:gd name="T9" fmla="*/ 59 h 106"/>
              <a:gd name="T10" fmla="*/ 49 w 85"/>
              <a:gd name="T11" fmla="*/ 63 h 106"/>
              <a:gd name="T12" fmla="*/ 63 w 85"/>
              <a:gd name="T13" fmla="*/ 59 h 106"/>
              <a:gd name="T14" fmla="*/ 63 w 85"/>
              <a:gd name="T15" fmla="*/ 55 h 106"/>
              <a:gd name="T16" fmla="*/ 72 w 85"/>
              <a:gd name="T17" fmla="*/ 42 h 106"/>
              <a:gd name="T18" fmla="*/ 64 w 85"/>
              <a:gd name="T19" fmla="*/ 22 h 106"/>
              <a:gd name="T20" fmla="*/ 49 w 85"/>
              <a:gd name="T21" fmla="*/ 26 h 106"/>
              <a:gd name="T22" fmla="*/ 84 w 85"/>
              <a:gd name="T23" fmla="*/ 77 h 106"/>
              <a:gd name="T24" fmla="*/ 14 w 85"/>
              <a:gd name="T25" fmla="*/ 77 h 106"/>
              <a:gd name="T26" fmla="*/ 11 w 85"/>
              <a:gd name="T27" fmla="*/ 87 h 106"/>
              <a:gd name="T28" fmla="*/ 11 w 85"/>
              <a:gd name="T29" fmla="*/ 87 h 106"/>
              <a:gd name="T30" fmla="*/ 14 w 85"/>
              <a:gd name="T31" fmla="*/ 96 h 106"/>
              <a:gd name="T32" fmla="*/ 85 w 85"/>
              <a:gd name="T33" fmla="*/ 96 h 106"/>
              <a:gd name="T34" fmla="*/ 85 w 85"/>
              <a:gd name="T35" fmla="*/ 106 h 106"/>
              <a:gd name="T36" fmla="*/ 12 w 85"/>
              <a:gd name="T37" fmla="*/ 106 h 106"/>
              <a:gd name="T38" fmla="*/ 10 w 85"/>
              <a:gd name="T39" fmla="*/ 106 h 106"/>
              <a:gd name="T40" fmla="*/ 8 w 85"/>
              <a:gd name="T41" fmla="*/ 105 h 106"/>
              <a:gd name="T42" fmla="*/ 7 w 85"/>
              <a:gd name="T43" fmla="*/ 104 h 106"/>
              <a:gd name="T44" fmla="*/ 0 w 85"/>
              <a:gd name="T45" fmla="*/ 87 h 106"/>
              <a:gd name="T46" fmla="*/ 0 w 85"/>
              <a:gd name="T47" fmla="*/ 87 h 106"/>
              <a:gd name="T48" fmla="*/ 7 w 85"/>
              <a:gd name="T49" fmla="*/ 69 h 106"/>
              <a:gd name="T50" fmla="*/ 8 w 85"/>
              <a:gd name="T51" fmla="*/ 68 h 106"/>
              <a:gd name="T52" fmla="*/ 9 w 85"/>
              <a:gd name="T53" fmla="*/ 66 h 106"/>
              <a:gd name="T54" fmla="*/ 12 w 85"/>
              <a:gd name="T55" fmla="*/ 66 h 106"/>
              <a:gd name="T56" fmla="*/ 84 w 85"/>
              <a:gd name="T57" fmla="*/ 66 h 106"/>
              <a:gd name="T58" fmla="*/ 84 w 85"/>
              <a:gd name="T59" fmla="*/ 77 h 106"/>
              <a:gd name="T60" fmla="*/ 16 w 85"/>
              <a:gd name="T61" fmla="*/ 91 h 106"/>
              <a:gd name="T62" fmla="*/ 16 w 85"/>
              <a:gd name="T63" fmla="*/ 93 h 106"/>
              <a:gd name="T64" fmla="*/ 78 w 85"/>
              <a:gd name="T65" fmla="*/ 93 h 106"/>
              <a:gd name="T66" fmla="*/ 78 w 85"/>
              <a:gd name="T67" fmla="*/ 91 h 106"/>
              <a:gd name="T68" fmla="*/ 16 w 85"/>
              <a:gd name="T69" fmla="*/ 91 h 106"/>
              <a:gd name="T70" fmla="*/ 16 w 85"/>
              <a:gd name="T71" fmla="*/ 80 h 106"/>
              <a:gd name="T72" fmla="*/ 16 w 85"/>
              <a:gd name="T73" fmla="*/ 82 h 106"/>
              <a:gd name="T74" fmla="*/ 78 w 85"/>
              <a:gd name="T75" fmla="*/ 82 h 106"/>
              <a:gd name="T76" fmla="*/ 78 w 85"/>
              <a:gd name="T77" fmla="*/ 80 h 106"/>
              <a:gd name="T78" fmla="*/ 16 w 85"/>
              <a:gd name="T79" fmla="*/ 80 h 106"/>
              <a:gd name="T80" fmla="*/ 16 w 85"/>
              <a:gd name="T81" fmla="*/ 85 h 106"/>
              <a:gd name="T82" fmla="*/ 16 w 85"/>
              <a:gd name="T83" fmla="*/ 88 h 106"/>
              <a:gd name="T84" fmla="*/ 78 w 85"/>
              <a:gd name="T85" fmla="*/ 88 h 106"/>
              <a:gd name="T86" fmla="*/ 78 w 85"/>
              <a:gd name="T87" fmla="*/ 85 h 106"/>
              <a:gd name="T88" fmla="*/ 16 w 85"/>
              <a:gd name="T89" fmla="*/ 85 h 106"/>
              <a:gd name="T90" fmla="*/ 50 w 85"/>
              <a:gd name="T91" fmla="*/ 10 h 106"/>
              <a:gd name="T92" fmla="*/ 73 w 85"/>
              <a:gd name="T93" fmla="*/ 8 h 106"/>
              <a:gd name="T94" fmla="*/ 51 w 85"/>
              <a:gd name="T95" fmla="*/ 15 h 106"/>
              <a:gd name="T96" fmla="*/ 50 w 85"/>
              <a:gd name="T97" fmla="*/ 24 h 106"/>
              <a:gd name="T98" fmla="*/ 48 w 85"/>
              <a:gd name="T99" fmla="*/ 24 h 106"/>
              <a:gd name="T100" fmla="*/ 40 w 85"/>
              <a:gd name="T101" fmla="*/ 8 h 106"/>
              <a:gd name="T102" fmla="*/ 46 w 85"/>
              <a:gd name="T103" fmla="*/ 4 h 106"/>
              <a:gd name="T104" fmla="*/ 50 w 85"/>
              <a:gd name="T105" fmla="*/ 1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5" h="106">
                <a:moveTo>
                  <a:pt x="49" y="26"/>
                </a:moveTo>
                <a:cubicBezTo>
                  <a:pt x="47" y="24"/>
                  <a:pt x="40" y="19"/>
                  <a:pt x="33" y="22"/>
                </a:cubicBezTo>
                <a:cubicBezTo>
                  <a:pt x="25" y="25"/>
                  <a:pt x="22" y="34"/>
                  <a:pt x="26" y="42"/>
                </a:cubicBezTo>
                <a:cubicBezTo>
                  <a:pt x="30" y="50"/>
                  <a:pt x="33" y="53"/>
                  <a:pt x="34" y="55"/>
                </a:cubicBezTo>
                <a:cubicBezTo>
                  <a:pt x="35" y="56"/>
                  <a:pt x="34" y="58"/>
                  <a:pt x="35" y="59"/>
                </a:cubicBezTo>
                <a:cubicBezTo>
                  <a:pt x="36" y="64"/>
                  <a:pt x="46" y="66"/>
                  <a:pt x="49" y="63"/>
                </a:cubicBezTo>
                <a:cubicBezTo>
                  <a:pt x="52" y="66"/>
                  <a:pt x="62" y="64"/>
                  <a:pt x="63" y="59"/>
                </a:cubicBezTo>
                <a:cubicBezTo>
                  <a:pt x="63" y="58"/>
                  <a:pt x="63" y="56"/>
                  <a:pt x="63" y="55"/>
                </a:cubicBezTo>
                <a:cubicBezTo>
                  <a:pt x="64" y="53"/>
                  <a:pt x="68" y="50"/>
                  <a:pt x="72" y="42"/>
                </a:cubicBezTo>
                <a:cubicBezTo>
                  <a:pt x="76" y="34"/>
                  <a:pt x="73" y="25"/>
                  <a:pt x="64" y="22"/>
                </a:cubicBezTo>
                <a:cubicBezTo>
                  <a:pt x="58" y="19"/>
                  <a:pt x="51" y="24"/>
                  <a:pt x="49" y="26"/>
                </a:cubicBezTo>
                <a:close/>
                <a:moveTo>
                  <a:pt x="84" y="77"/>
                </a:moveTo>
                <a:cubicBezTo>
                  <a:pt x="14" y="77"/>
                  <a:pt x="14" y="77"/>
                  <a:pt x="14" y="77"/>
                </a:cubicBezTo>
                <a:cubicBezTo>
                  <a:pt x="11" y="80"/>
                  <a:pt x="10" y="83"/>
                  <a:pt x="11" y="87"/>
                </a:cubicBezTo>
                <a:cubicBezTo>
                  <a:pt x="11" y="87"/>
                  <a:pt x="11" y="87"/>
                  <a:pt x="11" y="87"/>
                </a:cubicBezTo>
                <a:cubicBezTo>
                  <a:pt x="11" y="90"/>
                  <a:pt x="12" y="93"/>
                  <a:pt x="14" y="96"/>
                </a:cubicBezTo>
                <a:cubicBezTo>
                  <a:pt x="85" y="96"/>
                  <a:pt x="85" y="96"/>
                  <a:pt x="85" y="96"/>
                </a:cubicBezTo>
                <a:cubicBezTo>
                  <a:pt x="85" y="106"/>
                  <a:pt x="85" y="106"/>
                  <a:pt x="85" y="106"/>
                </a:cubicBezTo>
                <a:cubicBezTo>
                  <a:pt x="12" y="106"/>
                  <a:pt x="12" y="106"/>
                  <a:pt x="12" y="106"/>
                </a:cubicBezTo>
                <a:cubicBezTo>
                  <a:pt x="10" y="106"/>
                  <a:pt x="10" y="106"/>
                  <a:pt x="10" y="106"/>
                </a:cubicBezTo>
                <a:cubicBezTo>
                  <a:pt x="8" y="105"/>
                  <a:pt x="8" y="105"/>
                  <a:pt x="8" y="105"/>
                </a:cubicBezTo>
                <a:cubicBezTo>
                  <a:pt x="8" y="104"/>
                  <a:pt x="7" y="104"/>
                  <a:pt x="7" y="104"/>
                </a:cubicBezTo>
                <a:cubicBezTo>
                  <a:pt x="3" y="99"/>
                  <a:pt x="0" y="93"/>
                  <a:pt x="0" y="87"/>
                </a:cubicBezTo>
                <a:cubicBezTo>
                  <a:pt x="0" y="87"/>
                  <a:pt x="0" y="87"/>
                  <a:pt x="0" y="87"/>
                </a:cubicBezTo>
                <a:cubicBezTo>
                  <a:pt x="0" y="81"/>
                  <a:pt x="2" y="74"/>
                  <a:pt x="7" y="69"/>
                </a:cubicBezTo>
                <a:cubicBezTo>
                  <a:pt x="7" y="69"/>
                  <a:pt x="7" y="68"/>
                  <a:pt x="8" y="68"/>
                </a:cubicBezTo>
                <a:cubicBezTo>
                  <a:pt x="9" y="66"/>
                  <a:pt x="9" y="66"/>
                  <a:pt x="9" y="66"/>
                </a:cubicBezTo>
                <a:cubicBezTo>
                  <a:pt x="12" y="66"/>
                  <a:pt x="12" y="66"/>
                  <a:pt x="12" y="66"/>
                </a:cubicBezTo>
                <a:cubicBezTo>
                  <a:pt x="84" y="66"/>
                  <a:pt x="84" y="66"/>
                  <a:pt x="84" y="66"/>
                </a:cubicBezTo>
                <a:cubicBezTo>
                  <a:pt x="84" y="77"/>
                  <a:pt x="84" y="77"/>
                  <a:pt x="84" y="77"/>
                </a:cubicBezTo>
                <a:close/>
                <a:moveTo>
                  <a:pt x="16" y="91"/>
                </a:moveTo>
                <a:cubicBezTo>
                  <a:pt x="16" y="93"/>
                  <a:pt x="16" y="93"/>
                  <a:pt x="16" y="93"/>
                </a:cubicBezTo>
                <a:cubicBezTo>
                  <a:pt x="78" y="93"/>
                  <a:pt x="78" y="93"/>
                  <a:pt x="78" y="93"/>
                </a:cubicBezTo>
                <a:cubicBezTo>
                  <a:pt x="78" y="91"/>
                  <a:pt x="78" y="91"/>
                  <a:pt x="78" y="91"/>
                </a:cubicBezTo>
                <a:cubicBezTo>
                  <a:pt x="16" y="91"/>
                  <a:pt x="16" y="91"/>
                  <a:pt x="16" y="91"/>
                </a:cubicBezTo>
                <a:close/>
                <a:moveTo>
                  <a:pt x="16" y="80"/>
                </a:moveTo>
                <a:cubicBezTo>
                  <a:pt x="16" y="82"/>
                  <a:pt x="16" y="82"/>
                  <a:pt x="16" y="82"/>
                </a:cubicBezTo>
                <a:cubicBezTo>
                  <a:pt x="78" y="82"/>
                  <a:pt x="78" y="82"/>
                  <a:pt x="78" y="82"/>
                </a:cubicBezTo>
                <a:cubicBezTo>
                  <a:pt x="78" y="80"/>
                  <a:pt x="78" y="80"/>
                  <a:pt x="78" y="80"/>
                </a:cubicBezTo>
                <a:cubicBezTo>
                  <a:pt x="16" y="80"/>
                  <a:pt x="16" y="80"/>
                  <a:pt x="16" y="80"/>
                </a:cubicBezTo>
                <a:close/>
                <a:moveTo>
                  <a:pt x="16" y="85"/>
                </a:moveTo>
                <a:cubicBezTo>
                  <a:pt x="16" y="88"/>
                  <a:pt x="16" y="88"/>
                  <a:pt x="16" y="88"/>
                </a:cubicBezTo>
                <a:cubicBezTo>
                  <a:pt x="78" y="88"/>
                  <a:pt x="78" y="88"/>
                  <a:pt x="78" y="88"/>
                </a:cubicBezTo>
                <a:cubicBezTo>
                  <a:pt x="78" y="85"/>
                  <a:pt x="78" y="85"/>
                  <a:pt x="78" y="85"/>
                </a:cubicBezTo>
                <a:cubicBezTo>
                  <a:pt x="16" y="85"/>
                  <a:pt x="16" y="85"/>
                  <a:pt x="16" y="85"/>
                </a:cubicBezTo>
                <a:close/>
                <a:moveTo>
                  <a:pt x="50" y="10"/>
                </a:moveTo>
                <a:cubicBezTo>
                  <a:pt x="54" y="0"/>
                  <a:pt x="64" y="5"/>
                  <a:pt x="73" y="8"/>
                </a:cubicBezTo>
                <a:cubicBezTo>
                  <a:pt x="69" y="14"/>
                  <a:pt x="58" y="18"/>
                  <a:pt x="51" y="15"/>
                </a:cubicBezTo>
                <a:cubicBezTo>
                  <a:pt x="51" y="18"/>
                  <a:pt x="50" y="21"/>
                  <a:pt x="50" y="24"/>
                </a:cubicBezTo>
                <a:cubicBezTo>
                  <a:pt x="48" y="24"/>
                  <a:pt x="48" y="24"/>
                  <a:pt x="48" y="24"/>
                </a:cubicBezTo>
                <a:cubicBezTo>
                  <a:pt x="48" y="17"/>
                  <a:pt x="46" y="13"/>
                  <a:pt x="40" y="8"/>
                </a:cubicBezTo>
                <a:cubicBezTo>
                  <a:pt x="46" y="4"/>
                  <a:pt x="46" y="4"/>
                  <a:pt x="46" y="4"/>
                </a:cubicBezTo>
                <a:cubicBezTo>
                  <a:pt x="48" y="6"/>
                  <a:pt x="50" y="8"/>
                  <a:pt x="50" y="10"/>
                </a:cubicBez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94" name="图片 77"/>
          <p:cNvSpPr>
            <a:spLocks noEditPoints="1"/>
          </p:cNvSpPr>
          <p:nvPr/>
        </p:nvSpPr>
        <p:spPr bwMode="auto">
          <a:xfrm>
            <a:off x="2242862" y="2670356"/>
            <a:ext cx="236807" cy="211045"/>
          </a:xfrm>
          <a:custGeom>
            <a:avLst/>
            <a:gdLst>
              <a:gd name="T0" fmla="*/ 36 w 101"/>
              <a:gd name="T1" fmla="*/ 77 h 90"/>
              <a:gd name="T2" fmla="*/ 39 w 101"/>
              <a:gd name="T3" fmla="*/ 80 h 90"/>
              <a:gd name="T4" fmla="*/ 42 w 101"/>
              <a:gd name="T5" fmla="*/ 80 h 90"/>
              <a:gd name="T6" fmla="*/ 44 w 101"/>
              <a:gd name="T7" fmla="*/ 79 h 90"/>
              <a:gd name="T8" fmla="*/ 46 w 101"/>
              <a:gd name="T9" fmla="*/ 75 h 90"/>
              <a:gd name="T10" fmla="*/ 46 w 101"/>
              <a:gd name="T11" fmla="*/ 75 h 90"/>
              <a:gd name="T12" fmla="*/ 46 w 101"/>
              <a:gd name="T13" fmla="*/ 47 h 90"/>
              <a:gd name="T14" fmla="*/ 30 w 101"/>
              <a:gd name="T15" fmla="*/ 52 h 90"/>
              <a:gd name="T16" fmla="*/ 0 w 101"/>
              <a:gd name="T17" fmla="*/ 52 h 90"/>
              <a:gd name="T18" fmla="*/ 44 w 101"/>
              <a:gd name="T19" fmla="*/ 6 h 90"/>
              <a:gd name="T20" fmla="*/ 46 w 101"/>
              <a:gd name="T21" fmla="*/ 0 h 90"/>
              <a:gd name="T22" fmla="*/ 55 w 101"/>
              <a:gd name="T23" fmla="*/ 0 h 90"/>
              <a:gd name="T24" fmla="*/ 57 w 101"/>
              <a:gd name="T25" fmla="*/ 6 h 90"/>
              <a:gd name="T26" fmla="*/ 101 w 101"/>
              <a:gd name="T27" fmla="*/ 52 h 90"/>
              <a:gd name="T28" fmla="*/ 72 w 101"/>
              <a:gd name="T29" fmla="*/ 52 h 90"/>
              <a:gd name="T30" fmla="*/ 56 w 101"/>
              <a:gd name="T31" fmla="*/ 47 h 90"/>
              <a:gd name="T32" fmla="*/ 56 w 101"/>
              <a:gd name="T33" fmla="*/ 75 h 90"/>
              <a:gd name="T34" fmla="*/ 56 w 101"/>
              <a:gd name="T35" fmla="*/ 75 h 90"/>
              <a:gd name="T36" fmla="*/ 50 w 101"/>
              <a:gd name="T37" fmla="*/ 88 h 90"/>
              <a:gd name="T38" fmla="*/ 43 w 101"/>
              <a:gd name="T39" fmla="*/ 90 h 90"/>
              <a:gd name="T40" fmla="*/ 36 w 101"/>
              <a:gd name="T41" fmla="*/ 89 h 90"/>
              <a:gd name="T42" fmla="*/ 26 w 101"/>
              <a:gd name="T43" fmla="*/ 79 h 90"/>
              <a:gd name="T44" fmla="*/ 36 w 101"/>
              <a:gd name="T45" fmla="*/ 77 h 90"/>
              <a:gd name="T46" fmla="*/ 72 w 101"/>
              <a:gd name="T47" fmla="*/ 43 h 90"/>
              <a:gd name="T48" fmla="*/ 80 w 101"/>
              <a:gd name="T49" fmla="*/ 41 h 90"/>
              <a:gd name="T50" fmla="*/ 57 w 101"/>
              <a:gd name="T51" fmla="*/ 13 h 90"/>
              <a:gd name="T52" fmla="*/ 72 w 101"/>
              <a:gd name="T53" fmla="*/ 43 h 90"/>
              <a:gd name="T54" fmla="*/ 10 w 101"/>
              <a:gd name="T55" fmla="*/ 40 h 90"/>
              <a:gd name="T56" fmla="*/ 20 w 101"/>
              <a:gd name="T57" fmla="*/ 39 h 90"/>
              <a:gd name="T58" fmla="*/ 33 w 101"/>
              <a:gd name="T59" fmla="*/ 16 h 90"/>
              <a:gd name="T60" fmla="*/ 10 w 101"/>
              <a:gd name="T61" fmla="*/ 4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1" h="90">
                <a:moveTo>
                  <a:pt x="36" y="77"/>
                </a:moveTo>
                <a:cubicBezTo>
                  <a:pt x="36" y="78"/>
                  <a:pt x="37" y="79"/>
                  <a:pt x="39" y="80"/>
                </a:cubicBezTo>
                <a:cubicBezTo>
                  <a:pt x="40" y="80"/>
                  <a:pt x="41" y="80"/>
                  <a:pt x="42" y="80"/>
                </a:cubicBezTo>
                <a:cubicBezTo>
                  <a:pt x="43" y="80"/>
                  <a:pt x="43" y="79"/>
                  <a:pt x="44" y="79"/>
                </a:cubicBezTo>
                <a:cubicBezTo>
                  <a:pt x="45" y="78"/>
                  <a:pt x="46" y="77"/>
                  <a:pt x="46" y="75"/>
                </a:cubicBezTo>
                <a:cubicBezTo>
                  <a:pt x="46" y="75"/>
                  <a:pt x="46" y="75"/>
                  <a:pt x="46" y="75"/>
                </a:cubicBezTo>
                <a:cubicBezTo>
                  <a:pt x="46" y="47"/>
                  <a:pt x="46" y="47"/>
                  <a:pt x="46" y="47"/>
                </a:cubicBezTo>
                <a:cubicBezTo>
                  <a:pt x="39" y="47"/>
                  <a:pt x="34" y="49"/>
                  <a:pt x="30" y="52"/>
                </a:cubicBezTo>
                <a:cubicBezTo>
                  <a:pt x="19" y="47"/>
                  <a:pt x="9" y="47"/>
                  <a:pt x="0" y="52"/>
                </a:cubicBezTo>
                <a:cubicBezTo>
                  <a:pt x="2" y="26"/>
                  <a:pt x="16" y="9"/>
                  <a:pt x="44" y="6"/>
                </a:cubicBezTo>
                <a:cubicBezTo>
                  <a:pt x="46" y="0"/>
                  <a:pt x="46" y="0"/>
                  <a:pt x="46" y="0"/>
                </a:cubicBezTo>
                <a:cubicBezTo>
                  <a:pt x="55" y="0"/>
                  <a:pt x="55" y="0"/>
                  <a:pt x="55" y="0"/>
                </a:cubicBezTo>
                <a:cubicBezTo>
                  <a:pt x="57" y="6"/>
                  <a:pt x="57" y="6"/>
                  <a:pt x="57" y="6"/>
                </a:cubicBezTo>
                <a:cubicBezTo>
                  <a:pt x="85" y="9"/>
                  <a:pt x="99" y="26"/>
                  <a:pt x="101" y="52"/>
                </a:cubicBezTo>
                <a:cubicBezTo>
                  <a:pt x="92" y="47"/>
                  <a:pt x="83" y="47"/>
                  <a:pt x="72" y="52"/>
                </a:cubicBezTo>
                <a:cubicBezTo>
                  <a:pt x="67" y="49"/>
                  <a:pt x="63" y="47"/>
                  <a:pt x="56" y="47"/>
                </a:cubicBezTo>
                <a:cubicBezTo>
                  <a:pt x="56" y="75"/>
                  <a:pt x="56" y="75"/>
                  <a:pt x="56" y="75"/>
                </a:cubicBezTo>
                <a:cubicBezTo>
                  <a:pt x="56" y="75"/>
                  <a:pt x="56" y="75"/>
                  <a:pt x="56" y="75"/>
                </a:cubicBezTo>
                <a:cubicBezTo>
                  <a:pt x="56" y="81"/>
                  <a:pt x="54" y="85"/>
                  <a:pt x="50" y="88"/>
                </a:cubicBezTo>
                <a:cubicBezTo>
                  <a:pt x="48" y="89"/>
                  <a:pt x="45" y="90"/>
                  <a:pt x="43" y="90"/>
                </a:cubicBezTo>
                <a:cubicBezTo>
                  <a:pt x="40" y="90"/>
                  <a:pt x="38" y="90"/>
                  <a:pt x="36" y="89"/>
                </a:cubicBezTo>
                <a:cubicBezTo>
                  <a:pt x="31" y="88"/>
                  <a:pt x="27" y="84"/>
                  <a:pt x="26" y="79"/>
                </a:cubicBezTo>
                <a:cubicBezTo>
                  <a:pt x="36" y="77"/>
                  <a:pt x="36" y="77"/>
                  <a:pt x="36" y="77"/>
                </a:cubicBezTo>
                <a:close/>
                <a:moveTo>
                  <a:pt x="72" y="43"/>
                </a:moveTo>
                <a:cubicBezTo>
                  <a:pt x="75" y="42"/>
                  <a:pt x="77" y="41"/>
                  <a:pt x="80" y="41"/>
                </a:cubicBezTo>
                <a:cubicBezTo>
                  <a:pt x="78" y="23"/>
                  <a:pt x="69" y="16"/>
                  <a:pt x="57" y="13"/>
                </a:cubicBezTo>
                <a:cubicBezTo>
                  <a:pt x="67" y="20"/>
                  <a:pt x="73" y="29"/>
                  <a:pt x="72" y="43"/>
                </a:cubicBezTo>
                <a:close/>
                <a:moveTo>
                  <a:pt x="10" y="40"/>
                </a:moveTo>
                <a:cubicBezTo>
                  <a:pt x="14" y="40"/>
                  <a:pt x="17" y="40"/>
                  <a:pt x="20" y="39"/>
                </a:cubicBezTo>
                <a:cubicBezTo>
                  <a:pt x="25" y="31"/>
                  <a:pt x="29" y="23"/>
                  <a:pt x="33" y="16"/>
                </a:cubicBezTo>
                <a:cubicBezTo>
                  <a:pt x="20" y="19"/>
                  <a:pt x="13" y="27"/>
                  <a:pt x="10" y="40"/>
                </a:cubicBez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95" name="图片 78"/>
          <p:cNvSpPr>
            <a:spLocks noEditPoints="1"/>
          </p:cNvSpPr>
          <p:nvPr/>
        </p:nvSpPr>
        <p:spPr bwMode="auto">
          <a:xfrm>
            <a:off x="2254751" y="3073624"/>
            <a:ext cx="194201" cy="243741"/>
          </a:xfrm>
          <a:custGeom>
            <a:avLst/>
            <a:gdLst>
              <a:gd name="T0" fmla="*/ 49 w 83"/>
              <a:gd name="T1" fmla="*/ 71 h 104"/>
              <a:gd name="T2" fmla="*/ 43 w 83"/>
              <a:gd name="T3" fmla="*/ 71 h 104"/>
              <a:gd name="T4" fmla="*/ 60 w 83"/>
              <a:gd name="T5" fmla="*/ 99 h 104"/>
              <a:gd name="T6" fmla="*/ 69 w 83"/>
              <a:gd name="T7" fmla="*/ 104 h 104"/>
              <a:gd name="T8" fmla="*/ 77 w 83"/>
              <a:gd name="T9" fmla="*/ 69 h 104"/>
              <a:gd name="T10" fmla="*/ 78 w 83"/>
              <a:gd name="T11" fmla="*/ 27 h 104"/>
              <a:gd name="T12" fmla="*/ 52 w 83"/>
              <a:gd name="T13" fmla="*/ 35 h 104"/>
              <a:gd name="T14" fmla="*/ 32 w 83"/>
              <a:gd name="T15" fmla="*/ 38 h 104"/>
              <a:gd name="T16" fmla="*/ 24 w 83"/>
              <a:gd name="T17" fmla="*/ 37 h 104"/>
              <a:gd name="T18" fmla="*/ 8 w 83"/>
              <a:gd name="T19" fmla="*/ 54 h 104"/>
              <a:gd name="T20" fmla="*/ 12 w 83"/>
              <a:gd name="T21" fmla="*/ 90 h 104"/>
              <a:gd name="T22" fmla="*/ 20 w 83"/>
              <a:gd name="T23" fmla="*/ 104 h 104"/>
              <a:gd name="T24" fmla="*/ 41 w 83"/>
              <a:gd name="T25" fmla="*/ 104 h 104"/>
              <a:gd name="T26" fmla="*/ 42 w 83"/>
              <a:gd name="T27" fmla="*/ 0 h 104"/>
              <a:gd name="T28" fmla="*/ 59 w 83"/>
              <a:gd name="T29" fmla="*/ 17 h 104"/>
              <a:gd name="T30" fmla="*/ 42 w 83"/>
              <a:gd name="T31" fmla="*/ 35 h 104"/>
              <a:gd name="T32" fmla="*/ 25 w 83"/>
              <a:gd name="T33" fmla="*/ 17 h 104"/>
              <a:gd name="T34" fmla="*/ 42 w 83"/>
              <a:gd name="T35" fmla="*/ 0 h 104"/>
              <a:gd name="T36" fmla="*/ 52 w 83"/>
              <a:gd name="T37" fmla="*/ 17 h 104"/>
              <a:gd name="T38" fmla="*/ 42 w 83"/>
              <a:gd name="T39" fmla="*/ 27 h 104"/>
              <a:gd name="T40" fmla="*/ 32 w 83"/>
              <a:gd name="T41" fmla="*/ 17 h 104"/>
              <a:gd name="T42" fmla="*/ 42 w 83"/>
              <a:gd name="T43" fmla="*/ 8 h 104"/>
              <a:gd name="T44" fmla="*/ 41 w 83"/>
              <a:gd name="T45" fmla="*/ 57 h 104"/>
              <a:gd name="T46" fmla="*/ 41 w 83"/>
              <a:gd name="T47" fmla="*/ 85 h 104"/>
              <a:gd name="T48" fmla="*/ 41 w 83"/>
              <a:gd name="T49" fmla="*/ 57 h 104"/>
              <a:gd name="T50" fmla="*/ 21 w 83"/>
              <a:gd name="T51" fmla="*/ 54 h 104"/>
              <a:gd name="T52" fmla="*/ 29 w 83"/>
              <a:gd name="T53" fmla="*/ 48 h 104"/>
              <a:gd name="T54" fmla="*/ 33 w 83"/>
              <a:gd name="T55" fmla="*/ 53 h 104"/>
              <a:gd name="T56" fmla="*/ 27 w 83"/>
              <a:gd name="T57" fmla="*/ 54 h 104"/>
              <a:gd name="T58" fmla="*/ 25 w 83"/>
              <a:gd name="T59" fmla="*/ 57 h 104"/>
              <a:gd name="T60" fmla="*/ 62 w 83"/>
              <a:gd name="T61" fmla="*/ 57 h 104"/>
              <a:gd name="T62" fmla="*/ 58 w 83"/>
              <a:gd name="T63" fmla="*/ 55 h 104"/>
              <a:gd name="T64" fmla="*/ 54 w 83"/>
              <a:gd name="T65" fmla="*/ 53 h 104"/>
              <a:gd name="T66" fmla="*/ 49 w 83"/>
              <a:gd name="T67" fmla="*/ 49 h 104"/>
              <a:gd name="T68" fmla="*/ 59 w 83"/>
              <a:gd name="T69" fmla="*/ 50 h 104"/>
              <a:gd name="T70" fmla="*/ 62 w 83"/>
              <a:gd name="T71" fmla="*/ 57 h 104"/>
              <a:gd name="T72" fmla="*/ 39 w 83"/>
              <a:gd name="T73" fmla="*/ 71 h 104"/>
              <a:gd name="T74" fmla="*/ 33 w 83"/>
              <a:gd name="T75" fmla="*/ 71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3" h="104">
                <a:moveTo>
                  <a:pt x="46" y="66"/>
                </a:moveTo>
                <a:cubicBezTo>
                  <a:pt x="48" y="66"/>
                  <a:pt x="49" y="69"/>
                  <a:pt x="49" y="71"/>
                </a:cubicBezTo>
                <a:cubicBezTo>
                  <a:pt x="49" y="74"/>
                  <a:pt x="48" y="76"/>
                  <a:pt x="46" y="76"/>
                </a:cubicBezTo>
                <a:cubicBezTo>
                  <a:pt x="45" y="76"/>
                  <a:pt x="43" y="74"/>
                  <a:pt x="43" y="71"/>
                </a:cubicBezTo>
                <a:cubicBezTo>
                  <a:pt x="43" y="69"/>
                  <a:pt x="45" y="66"/>
                  <a:pt x="46" y="66"/>
                </a:cubicBezTo>
                <a:close/>
                <a:moveTo>
                  <a:pt x="60" y="99"/>
                </a:moveTo>
                <a:cubicBezTo>
                  <a:pt x="62" y="104"/>
                  <a:pt x="62" y="104"/>
                  <a:pt x="62" y="104"/>
                </a:cubicBezTo>
                <a:cubicBezTo>
                  <a:pt x="69" y="104"/>
                  <a:pt x="69" y="104"/>
                  <a:pt x="69" y="104"/>
                </a:cubicBezTo>
                <a:cubicBezTo>
                  <a:pt x="69" y="91"/>
                  <a:pt x="69" y="91"/>
                  <a:pt x="69" y="91"/>
                </a:cubicBezTo>
                <a:cubicBezTo>
                  <a:pt x="74" y="85"/>
                  <a:pt x="77" y="77"/>
                  <a:pt x="77" y="69"/>
                </a:cubicBezTo>
                <a:cubicBezTo>
                  <a:pt x="77" y="64"/>
                  <a:pt x="76" y="59"/>
                  <a:pt x="74" y="54"/>
                </a:cubicBezTo>
                <a:cubicBezTo>
                  <a:pt x="80" y="48"/>
                  <a:pt x="83" y="37"/>
                  <a:pt x="78" y="27"/>
                </a:cubicBezTo>
                <a:cubicBezTo>
                  <a:pt x="70" y="28"/>
                  <a:pt x="63" y="32"/>
                  <a:pt x="58" y="37"/>
                </a:cubicBezTo>
                <a:cubicBezTo>
                  <a:pt x="57" y="36"/>
                  <a:pt x="54" y="36"/>
                  <a:pt x="52" y="35"/>
                </a:cubicBezTo>
                <a:cubicBezTo>
                  <a:pt x="51" y="38"/>
                  <a:pt x="51" y="38"/>
                  <a:pt x="51" y="38"/>
                </a:cubicBezTo>
                <a:cubicBezTo>
                  <a:pt x="44" y="37"/>
                  <a:pt x="40" y="37"/>
                  <a:pt x="32" y="38"/>
                </a:cubicBezTo>
                <a:cubicBezTo>
                  <a:pt x="31" y="35"/>
                  <a:pt x="31" y="35"/>
                  <a:pt x="31" y="35"/>
                </a:cubicBezTo>
                <a:cubicBezTo>
                  <a:pt x="29" y="35"/>
                  <a:pt x="26" y="36"/>
                  <a:pt x="24" y="37"/>
                </a:cubicBezTo>
                <a:cubicBezTo>
                  <a:pt x="20" y="32"/>
                  <a:pt x="12" y="28"/>
                  <a:pt x="5" y="27"/>
                </a:cubicBezTo>
                <a:cubicBezTo>
                  <a:pt x="0" y="37"/>
                  <a:pt x="3" y="48"/>
                  <a:pt x="8" y="54"/>
                </a:cubicBezTo>
                <a:cubicBezTo>
                  <a:pt x="6" y="59"/>
                  <a:pt x="5" y="63"/>
                  <a:pt x="5" y="69"/>
                </a:cubicBezTo>
                <a:cubicBezTo>
                  <a:pt x="5" y="77"/>
                  <a:pt x="8" y="84"/>
                  <a:pt x="12" y="90"/>
                </a:cubicBezTo>
                <a:cubicBezTo>
                  <a:pt x="13" y="104"/>
                  <a:pt x="13" y="104"/>
                  <a:pt x="13" y="104"/>
                </a:cubicBezTo>
                <a:cubicBezTo>
                  <a:pt x="20" y="104"/>
                  <a:pt x="20" y="104"/>
                  <a:pt x="20" y="104"/>
                </a:cubicBezTo>
                <a:cubicBezTo>
                  <a:pt x="22" y="99"/>
                  <a:pt x="22" y="99"/>
                  <a:pt x="22" y="99"/>
                </a:cubicBezTo>
                <a:cubicBezTo>
                  <a:pt x="27" y="102"/>
                  <a:pt x="34" y="104"/>
                  <a:pt x="41" y="104"/>
                </a:cubicBezTo>
                <a:cubicBezTo>
                  <a:pt x="48" y="104"/>
                  <a:pt x="55" y="102"/>
                  <a:pt x="60" y="99"/>
                </a:cubicBezTo>
                <a:close/>
                <a:moveTo>
                  <a:pt x="42" y="0"/>
                </a:moveTo>
                <a:cubicBezTo>
                  <a:pt x="47" y="0"/>
                  <a:pt x="51" y="2"/>
                  <a:pt x="54" y="5"/>
                </a:cubicBezTo>
                <a:cubicBezTo>
                  <a:pt x="57" y="8"/>
                  <a:pt x="59" y="13"/>
                  <a:pt x="59" y="17"/>
                </a:cubicBezTo>
                <a:cubicBezTo>
                  <a:pt x="59" y="22"/>
                  <a:pt x="57" y="26"/>
                  <a:pt x="54" y="30"/>
                </a:cubicBezTo>
                <a:cubicBezTo>
                  <a:pt x="51" y="33"/>
                  <a:pt x="47" y="35"/>
                  <a:pt x="42" y="35"/>
                </a:cubicBezTo>
                <a:cubicBezTo>
                  <a:pt x="37" y="35"/>
                  <a:pt x="33" y="33"/>
                  <a:pt x="30" y="30"/>
                </a:cubicBezTo>
                <a:cubicBezTo>
                  <a:pt x="27" y="26"/>
                  <a:pt x="25" y="22"/>
                  <a:pt x="25" y="17"/>
                </a:cubicBezTo>
                <a:cubicBezTo>
                  <a:pt x="25" y="13"/>
                  <a:pt x="27" y="8"/>
                  <a:pt x="30" y="5"/>
                </a:cubicBezTo>
                <a:cubicBezTo>
                  <a:pt x="33" y="2"/>
                  <a:pt x="37" y="0"/>
                  <a:pt x="42" y="0"/>
                </a:cubicBezTo>
                <a:close/>
                <a:moveTo>
                  <a:pt x="49" y="10"/>
                </a:moveTo>
                <a:cubicBezTo>
                  <a:pt x="51" y="12"/>
                  <a:pt x="52" y="15"/>
                  <a:pt x="52" y="17"/>
                </a:cubicBezTo>
                <a:cubicBezTo>
                  <a:pt x="52" y="20"/>
                  <a:pt x="51" y="23"/>
                  <a:pt x="49" y="24"/>
                </a:cubicBezTo>
                <a:cubicBezTo>
                  <a:pt x="47" y="26"/>
                  <a:pt x="45" y="27"/>
                  <a:pt x="42" y="27"/>
                </a:cubicBezTo>
                <a:cubicBezTo>
                  <a:pt x="39" y="27"/>
                  <a:pt x="37" y="26"/>
                  <a:pt x="35" y="24"/>
                </a:cubicBezTo>
                <a:cubicBezTo>
                  <a:pt x="33" y="23"/>
                  <a:pt x="32" y="20"/>
                  <a:pt x="32" y="17"/>
                </a:cubicBezTo>
                <a:cubicBezTo>
                  <a:pt x="32" y="15"/>
                  <a:pt x="33" y="12"/>
                  <a:pt x="35" y="10"/>
                </a:cubicBezTo>
                <a:cubicBezTo>
                  <a:pt x="37" y="9"/>
                  <a:pt x="39" y="8"/>
                  <a:pt x="42" y="8"/>
                </a:cubicBezTo>
                <a:cubicBezTo>
                  <a:pt x="45" y="8"/>
                  <a:pt x="47" y="9"/>
                  <a:pt x="49" y="10"/>
                </a:cubicBezTo>
                <a:close/>
                <a:moveTo>
                  <a:pt x="41" y="57"/>
                </a:moveTo>
                <a:cubicBezTo>
                  <a:pt x="33" y="57"/>
                  <a:pt x="27" y="64"/>
                  <a:pt x="27" y="71"/>
                </a:cubicBezTo>
                <a:cubicBezTo>
                  <a:pt x="27" y="79"/>
                  <a:pt x="33" y="85"/>
                  <a:pt x="41" y="85"/>
                </a:cubicBezTo>
                <a:cubicBezTo>
                  <a:pt x="49" y="85"/>
                  <a:pt x="55" y="79"/>
                  <a:pt x="55" y="71"/>
                </a:cubicBezTo>
                <a:cubicBezTo>
                  <a:pt x="55" y="64"/>
                  <a:pt x="49" y="57"/>
                  <a:pt x="41" y="57"/>
                </a:cubicBezTo>
                <a:close/>
                <a:moveTo>
                  <a:pt x="21" y="57"/>
                </a:moveTo>
                <a:cubicBezTo>
                  <a:pt x="21" y="56"/>
                  <a:pt x="21" y="55"/>
                  <a:pt x="21" y="54"/>
                </a:cubicBezTo>
                <a:cubicBezTo>
                  <a:pt x="22" y="52"/>
                  <a:pt x="23" y="51"/>
                  <a:pt x="24" y="50"/>
                </a:cubicBezTo>
                <a:cubicBezTo>
                  <a:pt x="26" y="49"/>
                  <a:pt x="27" y="49"/>
                  <a:pt x="29" y="48"/>
                </a:cubicBezTo>
                <a:cubicBezTo>
                  <a:pt x="31" y="48"/>
                  <a:pt x="32" y="49"/>
                  <a:pt x="34" y="49"/>
                </a:cubicBezTo>
                <a:cubicBezTo>
                  <a:pt x="33" y="53"/>
                  <a:pt x="33" y="53"/>
                  <a:pt x="33" y="53"/>
                </a:cubicBezTo>
                <a:cubicBezTo>
                  <a:pt x="31" y="53"/>
                  <a:pt x="30" y="53"/>
                  <a:pt x="29" y="53"/>
                </a:cubicBezTo>
                <a:cubicBezTo>
                  <a:pt x="28" y="53"/>
                  <a:pt x="27" y="53"/>
                  <a:pt x="27" y="54"/>
                </a:cubicBezTo>
                <a:cubicBezTo>
                  <a:pt x="26" y="54"/>
                  <a:pt x="26" y="54"/>
                  <a:pt x="25" y="55"/>
                </a:cubicBezTo>
                <a:cubicBezTo>
                  <a:pt x="25" y="56"/>
                  <a:pt x="25" y="56"/>
                  <a:pt x="25" y="57"/>
                </a:cubicBezTo>
                <a:cubicBezTo>
                  <a:pt x="21" y="57"/>
                  <a:pt x="21" y="57"/>
                  <a:pt x="21" y="57"/>
                </a:cubicBezTo>
                <a:close/>
                <a:moveTo>
                  <a:pt x="62" y="57"/>
                </a:moveTo>
                <a:cubicBezTo>
                  <a:pt x="58" y="57"/>
                  <a:pt x="58" y="57"/>
                  <a:pt x="58" y="57"/>
                </a:cubicBezTo>
                <a:cubicBezTo>
                  <a:pt x="58" y="56"/>
                  <a:pt x="58" y="56"/>
                  <a:pt x="58" y="55"/>
                </a:cubicBezTo>
                <a:cubicBezTo>
                  <a:pt x="57" y="54"/>
                  <a:pt x="57" y="54"/>
                  <a:pt x="56" y="54"/>
                </a:cubicBezTo>
                <a:cubicBezTo>
                  <a:pt x="56" y="53"/>
                  <a:pt x="55" y="53"/>
                  <a:pt x="54" y="53"/>
                </a:cubicBezTo>
                <a:cubicBezTo>
                  <a:pt x="53" y="53"/>
                  <a:pt x="51" y="53"/>
                  <a:pt x="50" y="53"/>
                </a:cubicBezTo>
                <a:cubicBezTo>
                  <a:pt x="49" y="49"/>
                  <a:pt x="49" y="49"/>
                  <a:pt x="49" y="49"/>
                </a:cubicBezTo>
                <a:cubicBezTo>
                  <a:pt x="50" y="49"/>
                  <a:pt x="52" y="48"/>
                  <a:pt x="54" y="48"/>
                </a:cubicBezTo>
                <a:cubicBezTo>
                  <a:pt x="56" y="49"/>
                  <a:pt x="57" y="49"/>
                  <a:pt x="59" y="50"/>
                </a:cubicBezTo>
                <a:cubicBezTo>
                  <a:pt x="60" y="51"/>
                  <a:pt x="61" y="52"/>
                  <a:pt x="62" y="54"/>
                </a:cubicBezTo>
                <a:cubicBezTo>
                  <a:pt x="62" y="55"/>
                  <a:pt x="62" y="56"/>
                  <a:pt x="62" y="57"/>
                </a:cubicBezTo>
                <a:close/>
                <a:moveTo>
                  <a:pt x="36" y="66"/>
                </a:moveTo>
                <a:cubicBezTo>
                  <a:pt x="37" y="66"/>
                  <a:pt x="39" y="69"/>
                  <a:pt x="39" y="71"/>
                </a:cubicBezTo>
                <a:cubicBezTo>
                  <a:pt x="39" y="74"/>
                  <a:pt x="37" y="76"/>
                  <a:pt x="36" y="76"/>
                </a:cubicBezTo>
                <a:cubicBezTo>
                  <a:pt x="34" y="76"/>
                  <a:pt x="33" y="74"/>
                  <a:pt x="33" y="71"/>
                </a:cubicBezTo>
                <a:cubicBezTo>
                  <a:pt x="33" y="69"/>
                  <a:pt x="34" y="66"/>
                  <a:pt x="36" y="66"/>
                </a:cubicBez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96" name="图片 79"/>
          <p:cNvSpPr>
            <a:spLocks noEditPoints="1"/>
          </p:cNvSpPr>
          <p:nvPr/>
        </p:nvSpPr>
        <p:spPr bwMode="auto">
          <a:xfrm>
            <a:off x="3557681" y="1783574"/>
            <a:ext cx="231852" cy="234825"/>
          </a:xfrm>
          <a:custGeom>
            <a:avLst/>
            <a:gdLst>
              <a:gd name="T0" fmla="*/ 49 w 99"/>
              <a:gd name="T1" fmla="*/ 0 h 100"/>
              <a:gd name="T2" fmla="*/ 99 w 99"/>
              <a:gd name="T3" fmla="*/ 50 h 100"/>
              <a:gd name="T4" fmla="*/ 49 w 99"/>
              <a:gd name="T5" fmla="*/ 100 h 100"/>
              <a:gd name="T6" fmla="*/ 0 w 99"/>
              <a:gd name="T7" fmla="*/ 50 h 100"/>
              <a:gd name="T8" fmla="*/ 49 w 99"/>
              <a:gd name="T9" fmla="*/ 0 h 100"/>
              <a:gd name="T10" fmla="*/ 45 w 99"/>
              <a:gd name="T11" fmla="*/ 15 h 100"/>
              <a:gd name="T12" fmla="*/ 45 w 99"/>
              <a:gd name="T13" fmla="*/ 44 h 100"/>
              <a:gd name="T14" fmla="*/ 54 w 99"/>
              <a:gd name="T15" fmla="*/ 44 h 100"/>
              <a:gd name="T16" fmla="*/ 54 w 99"/>
              <a:gd name="T17" fmla="*/ 15 h 100"/>
              <a:gd name="T18" fmla="*/ 45 w 99"/>
              <a:gd name="T19" fmla="*/ 15 h 100"/>
              <a:gd name="T20" fmla="*/ 67 w 99"/>
              <a:gd name="T21" fmla="*/ 24 h 100"/>
              <a:gd name="T22" fmla="*/ 61 w 99"/>
              <a:gd name="T23" fmla="*/ 32 h 100"/>
              <a:gd name="T24" fmla="*/ 64 w 99"/>
              <a:gd name="T25" fmla="*/ 35 h 100"/>
              <a:gd name="T26" fmla="*/ 70 w 99"/>
              <a:gd name="T27" fmla="*/ 50 h 100"/>
              <a:gd name="T28" fmla="*/ 64 w 99"/>
              <a:gd name="T29" fmla="*/ 65 h 100"/>
              <a:gd name="T30" fmla="*/ 49 w 99"/>
              <a:gd name="T31" fmla="*/ 71 h 100"/>
              <a:gd name="T32" fmla="*/ 35 w 99"/>
              <a:gd name="T33" fmla="*/ 65 h 100"/>
              <a:gd name="T34" fmla="*/ 28 w 99"/>
              <a:gd name="T35" fmla="*/ 50 h 100"/>
              <a:gd name="T36" fmla="*/ 35 w 99"/>
              <a:gd name="T37" fmla="*/ 35 h 100"/>
              <a:gd name="T38" fmla="*/ 37 w 99"/>
              <a:gd name="T39" fmla="*/ 32 h 100"/>
              <a:gd name="T40" fmla="*/ 31 w 99"/>
              <a:gd name="T41" fmla="*/ 24 h 100"/>
              <a:gd name="T42" fmla="*/ 27 w 99"/>
              <a:gd name="T43" fmla="*/ 28 h 100"/>
              <a:gd name="T44" fmla="*/ 18 w 99"/>
              <a:gd name="T45" fmla="*/ 50 h 100"/>
              <a:gd name="T46" fmla="*/ 27 w 99"/>
              <a:gd name="T47" fmla="*/ 72 h 100"/>
              <a:gd name="T48" fmla="*/ 49 w 99"/>
              <a:gd name="T49" fmla="*/ 81 h 100"/>
              <a:gd name="T50" fmla="*/ 72 w 99"/>
              <a:gd name="T51" fmla="*/ 72 h 100"/>
              <a:gd name="T52" fmla="*/ 81 w 99"/>
              <a:gd name="T53" fmla="*/ 50 h 100"/>
              <a:gd name="T54" fmla="*/ 72 w 99"/>
              <a:gd name="T55" fmla="*/ 28 h 100"/>
              <a:gd name="T56" fmla="*/ 67 w 99"/>
              <a:gd name="T57" fmla="*/ 2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9" h="100">
                <a:moveTo>
                  <a:pt x="49" y="0"/>
                </a:moveTo>
                <a:cubicBezTo>
                  <a:pt x="77" y="0"/>
                  <a:pt x="99" y="22"/>
                  <a:pt x="99" y="50"/>
                </a:cubicBezTo>
                <a:cubicBezTo>
                  <a:pt x="99" y="77"/>
                  <a:pt x="77" y="100"/>
                  <a:pt x="49" y="100"/>
                </a:cubicBezTo>
                <a:cubicBezTo>
                  <a:pt x="22" y="100"/>
                  <a:pt x="0" y="77"/>
                  <a:pt x="0" y="50"/>
                </a:cubicBezTo>
                <a:cubicBezTo>
                  <a:pt x="0" y="22"/>
                  <a:pt x="22" y="0"/>
                  <a:pt x="49" y="0"/>
                </a:cubicBezTo>
                <a:close/>
                <a:moveTo>
                  <a:pt x="45" y="15"/>
                </a:moveTo>
                <a:cubicBezTo>
                  <a:pt x="45" y="44"/>
                  <a:pt x="45" y="44"/>
                  <a:pt x="45" y="44"/>
                </a:cubicBezTo>
                <a:cubicBezTo>
                  <a:pt x="54" y="44"/>
                  <a:pt x="54" y="44"/>
                  <a:pt x="54" y="44"/>
                </a:cubicBezTo>
                <a:cubicBezTo>
                  <a:pt x="54" y="15"/>
                  <a:pt x="54" y="15"/>
                  <a:pt x="54" y="15"/>
                </a:cubicBezTo>
                <a:cubicBezTo>
                  <a:pt x="45" y="15"/>
                  <a:pt x="45" y="15"/>
                  <a:pt x="45" y="15"/>
                </a:cubicBezTo>
                <a:close/>
                <a:moveTo>
                  <a:pt x="67" y="24"/>
                </a:moveTo>
                <a:cubicBezTo>
                  <a:pt x="61" y="32"/>
                  <a:pt x="61" y="32"/>
                  <a:pt x="61" y="32"/>
                </a:cubicBezTo>
                <a:cubicBezTo>
                  <a:pt x="62" y="33"/>
                  <a:pt x="63" y="34"/>
                  <a:pt x="64" y="35"/>
                </a:cubicBezTo>
                <a:cubicBezTo>
                  <a:pt x="68" y="39"/>
                  <a:pt x="70" y="44"/>
                  <a:pt x="70" y="50"/>
                </a:cubicBezTo>
                <a:cubicBezTo>
                  <a:pt x="70" y="55"/>
                  <a:pt x="68" y="61"/>
                  <a:pt x="64" y="65"/>
                </a:cubicBezTo>
                <a:cubicBezTo>
                  <a:pt x="60" y="68"/>
                  <a:pt x="55" y="71"/>
                  <a:pt x="49" y="71"/>
                </a:cubicBezTo>
                <a:cubicBezTo>
                  <a:pt x="44" y="71"/>
                  <a:pt x="38" y="68"/>
                  <a:pt x="35" y="65"/>
                </a:cubicBezTo>
                <a:cubicBezTo>
                  <a:pt x="31" y="61"/>
                  <a:pt x="28" y="55"/>
                  <a:pt x="28" y="50"/>
                </a:cubicBezTo>
                <a:cubicBezTo>
                  <a:pt x="28" y="44"/>
                  <a:pt x="31" y="39"/>
                  <a:pt x="35" y="35"/>
                </a:cubicBezTo>
                <a:cubicBezTo>
                  <a:pt x="35" y="34"/>
                  <a:pt x="36" y="33"/>
                  <a:pt x="37" y="32"/>
                </a:cubicBezTo>
                <a:cubicBezTo>
                  <a:pt x="31" y="24"/>
                  <a:pt x="31" y="24"/>
                  <a:pt x="31" y="24"/>
                </a:cubicBezTo>
                <a:cubicBezTo>
                  <a:pt x="30" y="25"/>
                  <a:pt x="29" y="26"/>
                  <a:pt x="27" y="28"/>
                </a:cubicBezTo>
                <a:cubicBezTo>
                  <a:pt x="22" y="33"/>
                  <a:pt x="18" y="41"/>
                  <a:pt x="18" y="50"/>
                </a:cubicBezTo>
                <a:cubicBezTo>
                  <a:pt x="18" y="58"/>
                  <a:pt x="22" y="66"/>
                  <a:pt x="27" y="72"/>
                </a:cubicBezTo>
                <a:cubicBezTo>
                  <a:pt x="33" y="77"/>
                  <a:pt x="41" y="81"/>
                  <a:pt x="49" y="81"/>
                </a:cubicBezTo>
                <a:cubicBezTo>
                  <a:pt x="58" y="81"/>
                  <a:pt x="66" y="77"/>
                  <a:pt x="72" y="72"/>
                </a:cubicBezTo>
                <a:cubicBezTo>
                  <a:pt x="77" y="66"/>
                  <a:pt x="81" y="58"/>
                  <a:pt x="81" y="50"/>
                </a:cubicBezTo>
                <a:cubicBezTo>
                  <a:pt x="81" y="41"/>
                  <a:pt x="77" y="33"/>
                  <a:pt x="72" y="28"/>
                </a:cubicBezTo>
                <a:cubicBezTo>
                  <a:pt x="70" y="26"/>
                  <a:pt x="69" y="25"/>
                  <a:pt x="67" y="24"/>
                </a:cubicBez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97" name="图片 80"/>
          <p:cNvSpPr>
            <a:spLocks noEditPoints="1"/>
          </p:cNvSpPr>
          <p:nvPr/>
        </p:nvSpPr>
        <p:spPr bwMode="auto">
          <a:xfrm>
            <a:off x="3164326" y="2658468"/>
            <a:ext cx="149615" cy="227889"/>
          </a:xfrm>
          <a:custGeom>
            <a:avLst/>
            <a:gdLst>
              <a:gd name="T0" fmla="*/ 55 w 64"/>
              <a:gd name="T1" fmla="*/ 0 h 97"/>
              <a:gd name="T2" fmla="*/ 64 w 64"/>
              <a:gd name="T3" fmla="*/ 89 h 97"/>
              <a:gd name="T4" fmla="*/ 9 w 64"/>
              <a:gd name="T5" fmla="*/ 97 h 97"/>
              <a:gd name="T6" fmla="*/ 0 w 64"/>
              <a:gd name="T7" fmla="*/ 9 h 97"/>
              <a:gd name="T8" fmla="*/ 7 w 64"/>
              <a:gd name="T9" fmla="*/ 14 h 97"/>
              <a:gd name="T10" fmla="*/ 57 w 64"/>
              <a:gd name="T11" fmla="*/ 48 h 97"/>
              <a:gd name="T12" fmla="*/ 7 w 64"/>
              <a:gd name="T13" fmla="*/ 14 h 97"/>
              <a:gd name="T14" fmla="*/ 20 w 64"/>
              <a:gd name="T15" fmla="*/ 8 h 97"/>
              <a:gd name="T16" fmla="*/ 42 w 64"/>
              <a:gd name="T17" fmla="*/ 5 h 97"/>
              <a:gd name="T18" fmla="*/ 27 w 64"/>
              <a:gd name="T19" fmla="*/ 52 h 97"/>
              <a:gd name="T20" fmla="*/ 24 w 64"/>
              <a:gd name="T21" fmla="*/ 60 h 97"/>
              <a:gd name="T22" fmla="*/ 36 w 64"/>
              <a:gd name="T23" fmla="*/ 63 h 97"/>
              <a:gd name="T24" fmla="*/ 39 w 64"/>
              <a:gd name="T25" fmla="*/ 55 h 97"/>
              <a:gd name="T26" fmla="*/ 27 w 64"/>
              <a:gd name="T27" fmla="*/ 52 h 97"/>
              <a:gd name="T28" fmla="*/ 8 w 64"/>
              <a:gd name="T29" fmla="*/ 56 h 97"/>
              <a:gd name="T30" fmla="*/ 22 w 64"/>
              <a:gd name="T31" fmla="*/ 59 h 97"/>
              <a:gd name="T32" fmla="*/ 55 w 64"/>
              <a:gd name="T33" fmla="*/ 56 h 97"/>
              <a:gd name="T34" fmla="*/ 41 w 64"/>
              <a:gd name="T35" fmla="*/ 59 h 97"/>
              <a:gd name="T36" fmla="*/ 55 w 64"/>
              <a:gd name="T37" fmla="*/ 56 h 97"/>
              <a:gd name="T38" fmla="*/ 8 w 64"/>
              <a:gd name="T39" fmla="*/ 65 h 97"/>
              <a:gd name="T40" fmla="*/ 22 w 64"/>
              <a:gd name="T41" fmla="*/ 72 h 97"/>
              <a:gd name="T42" fmla="*/ 38 w 64"/>
              <a:gd name="T43" fmla="*/ 65 h 97"/>
              <a:gd name="T44" fmla="*/ 25 w 64"/>
              <a:gd name="T45" fmla="*/ 72 h 97"/>
              <a:gd name="T46" fmla="*/ 38 w 64"/>
              <a:gd name="T47" fmla="*/ 65 h 97"/>
              <a:gd name="T48" fmla="*/ 41 w 64"/>
              <a:gd name="T49" fmla="*/ 65 h 97"/>
              <a:gd name="T50" fmla="*/ 55 w 64"/>
              <a:gd name="T51" fmla="*/ 72 h 97"/>
              <a:gd name="T52" fmla="*/ 22 w 64"/>
              <a:gd name="T53" fmla="*/ 74 h 97"/>
              <a:gd name="T54" fmla="*/ 8 w 64"/>
              <a:gd name="T55" fmla="*/ 80 h 97"/>
              <a:gd name="T56" fmla="*/ 22 w 64"/>
              <a:gd name="T57" fmla="*/ 74 h 97"/>
              <a:gd name="T58" fmla="*/ 25 w 64"/>
              <a:gd name="T59" fmla="*/ 74 h 97"/>
              <a:gd name="T60" fmla="*/ 38 w 64"/>
              <a:gd name="T61" fmla="*/ 80 h 97"/>
              <a:gd name="T62" fmla="*/ 55 w 64"/>
              <a:gd name="T63" fmla="*/ 74 h 97"/>
              <a:gd name="T64" fmla="*/ 41 w 64"/>
              <a:gd name="T65" fmla="*/ 80 h 97"/>
              <a:gd name="T66" fmla="*/ 55 w 64"/>
              <a:gd name="T67" fmla="*/ 74 h 97"/>
              <a:gd name="T68" fmla="*/ 8 w 64"/>
              <a:gd name="T69" fmla="*/ 83 h 97"/>
              <a:gd name="T70" fmla="*/ 22 w 64"/>
              <a:gd name="T71" fmla="*/ 89 h 97"/>
              <a:gd name="T72" fmla="*/ 38 w 64"/>
              <a:gd name="T73" fmla="*/ 83 h 97"/>
              <a:gd name="T74" fmla="*/ 25 w 64"/>
              <a:gd name="T75" fmla="*/ 89 h 97"/>
              <a:gd name="T76" fmla="*/ 38 w 64"/>
              <a:gd name="T77" fmla="*/ 83 h 97"/>
              <a:gd name="T78" fmla="*/ 41 w 64"/>
              <a:gd name="T79" fmla="*/ 83 h 97"/>
              <a:gd name="T80" fmla="*/ 55 w 64"/>
              <a:gd name="T81" fmla="*/ 89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 h="97">
                <a:moveTo>
                  <a:pt x="9" y="0"/>
                </a:moveTo>
                <a:cubicBezTo>
                  <a:pt x="55" y="0"/>
                  <a:pt x="55" y="0"/>
                  <a:pt x="55" y="0"/>
                </a:cubicBezTo>
                <a:cubicBezTo>
                  <a:pt x="60" y="0"/>
                  <a:pt x="64" y="4"/>
                  <a:pt x="64" y="9"/>
                </a:cubicBezTo>
                <a:cubicBezTo>
                  <a:pt x="64" y="89"/>
                  <a:pt x="64" y="89"/>
                  <a:pt x="64" y="89"/>
                </a:cubicBezTo>
                <a:cubicBezTo>
                  <a:pt x="64" y="93"/>
                  <a:pt x="60" y="97"/>
                  <a:pt x="55" y="97"/>
                </a:cubicBezTo>
                <a:cubicBezTo>
                  <a:pt x="9" y="97"/>
                  <a:pt x="9" y="97"/>
                  <a:pt x="9" y="97"/>
                </a:cubicBezTo>
                <a:cubicBezTo>
                  <a:pt x="4" y="97"/>
                  <a:pt x="0" y="93"/>
                  <a:pt x="0" y="89"/>
                </a:cubicBezTo>
                <a:cubicBezTo>
                  <a:pt x="0" y="9"/>
                  <a:pt x="0" y="9"/>
                  <a:pt x="0" y="9"/>
                </a:cubicBezTo>
                <a:cubicBezTo>
                  <a:pt x="0" y="4"/>
                  <a:pt x="4" y="0"/>
                  <a:pt x="9" y="0"/>
                </a:cubicBezTo>
                <a:close/>
                <a:moveTo>
                  <a:pt x="7" y="14"/>
                </a:moveTo>
                <a:cubicBezTo>
                  <a:pt x="7" y="48"/>
                  <a:pt x="7" y="48"/>
                  <a:pt x="7" y="48"/>
                </a:cubicBezTo>
                <a:cubicBezTo>
                  <a:pt x="57" y="48"/>
                  <a:pt x="57" y="48"/>
                  <a:pt x="57" y="48"/>
                </a:cubicBezTo>
                <a:cubicBezTo>
                  <a:pt x="57" y="14"/>
                  <a:pt x="57" y="14"/>
                  <a:pt x="57" y="14"/>
                </a:cubicBezTo>
                <a:cubicBezTo>
                  <a:pt x="7" y="14"/>
                  <a:pt x="7" y="14"/>
                  <a:pt x="7" y="14"/>
                </a:cubicBezTo>
                <a:close/>
                <a:moveTo>
                  <a:pt x="20" y="5"/>
                </a:moveTo>
                <a:cubicBezTo>
                  <a:pt x="20" y="8"/>
                  <a:pt x="20" y="8"/>
                  <a:pt x="20" y="8"/>
                </a:cubicBezTo>
                <a:cubicBezTo>
                  <a:pt x="42" y="8"/>
                  <a:pt x="42" y="8"/>
                  <a:pt x="42" y="8"/>
                </a:cubicBezTo>
                <a:cubicBezTo>
                  <a:pt x="42" y="5"/>
                  <a:pt x="42" y="5"/>
                  <a:pt x="42" y="5"/>
                </a:cubicBezTo>
                <a:cubicBezTo>
                  <a:pt x="20" y="5"/>
                  <a:pt x="20" y="5"/>
                  <a:pt x="20" y="5"/>
                </a:cubicBezTo>
                <a:close/>
                <a:moveTo>
                  <a:pt x="27" y="52"/>
                </a:moveTo>
                <a:cubicBezTo>
                  <a:pt x="25" y="52"/>
                  <a:pt x="24" y="53"/>
                  <a:pt x="24" y="55"/>
                </a:cubicBezTo>
                <a:cubicBezTo>
                  <a:pt x="24" y="60"/>
                  <a:pt x="24" y="60"/>
                  <a:pt x="24" y="60"/>
                </a:cubicBezTo>
                <a:cubicBezTo>
                  <a:pt x="24" y="61"/>
                  <a:pt x="25" y="63"/>
                  <a:pt x="27" y="63"/>
                </a:cubicBezTo>
                <a:cubicBezTo>
                  <a:pt x="36" y="63"/>
                  <a:pt x="36" y="63"/>
                  <a:pt x="36" y="63"/>
                </a:cubicBezTo>
                <a:cubicBezTo>
                  <a:pt x="38" y="63"/>
                  <a:pt x="39" y="61"/>
                  <a:pt x="39" y="60"/>
                </a:cubicBezTo>
                <a:cubicBezTo>
                  <a:pt x="39" y="55"/>
                  <a:pt x="39" y="55"/>
                  <a:pt x="39" y="55"/>
                </a:cubicBezTo>
                <a:cubicBezTo>
                  <a:pt x="39" y="53"/>
                  <a:pt x="38" y="52"/>
                  <a:pt x="36" y="52"/>
                </a:cubicBezTo>
                <a:cubicBezTo>
                  <a:pt x="27" y="52"/>
                  <a:pt x="27" y="52"/>
                  <a:pt x="27" y="52"/>
                </a:cubicBezTo>
                <a:close/>
                <a:moveTo>
                  <a:pt x="22" y="56"/>
                </a:moveTo>
                <a:cubicBezTo>
                  <a:pt x="8" y="56"/>
                  <a:pt x="8" y="56"/>
                  <a:pt x="8" y="56"/>
                </a:cubicBezTo>
                <a:cubicBezTo>
                  <a:pt x="8" y="59"/>
                  <a:pt x="8" y="59"/>
                  <a:pt x="8" y="59"/>
                </a:cubicBezTo>
                <a:cubicBezTo>
                  <a:pt x="22" y="59"/>
                  <a:pt x="22" y="59"/>
                  <a:pt x="22" y="59"/>
                </a:cubicBezTo>
                <a:cubicBezTo>
                  <a:pt x="22" y="56"/>
                  <a:pt x="22" y="56"/>
                  <a:pt x="22" y="56"/>
                </a:cubicBezTo>
                <a:close/>
                <a:moveTo>
                  <a:pt x="55" y="56"/>
                </a:moveTo>
                <a:cubicBezTo>
                  <a:pt x="41" y="56"/>
                  <a:pt x="41" y="56"/>
                  <a:pt x="41" y="56"/>
                </a:cubicBezTo>
                <a:cubicBezTo>
                  <a:pt x="41" y="59"/>
                  <a:pt x="41" y="59"/>
                  <a:pt x="41" y="59"/>
                </a:cubicBezTo>
                <a:cubicBezTo>
                  <a:pt x="55" y="59"/>
                  <a:pt x="55" y="59"/>
                  <a:pt x="55" y="59"/>
                </a:cubicBezTo>
                <a:cubicBezTo>
                  <a:pt x="55" y="56"/>
                  <a:pt x="55" y="56"/>
                  <a:pt x="55" y="56"/>
                </a:cubicBezTo>
                <a:close/>
                <a:moveTo>
                  <a:pt x="22" y="65"/>
                </a:moveTo>
                <a:cubicBezTo>
                  <a:pt x="8" y="65"/>
                  <a:pt x="8" y="65"/>
                  <a:pt x="8" y="65"/>
                </a:cubicBezTo>
                <a:cubicBezTo>
                  <a:pt x="8" y="72"/>
                  <a:pt x="8" y="72"/>
                  <a:pt x="8" y="72"/>
                </a:cubicBezTo>
                <a:cubicBezTo>
                  <a:pt x="22" y="72"/>
                  <a:pt x="22" y="72"/>
                  <a:pt x="22" y="72"/>
                </a:cubicBezTo>
                <a:cubicBezTo>
                  <a:pt x="22" y="65"/>
                  <a:pt x="22" y="65"/>
                  <a:pt x="22" y="65"/>
                </a:cubicBezTo>
                <a:close/>
                <a:moveTo>
                  <a:pt x="38" y="65"/>
                </a:moveTo>
                <a:cubicBezTo>
                  <a:pt x="25" y="65"/>
                  <a:pt x="25" y="65"/>
                  <a:pt x="25" y="65"/>
                </a:cubicBezTo>
                <a:cubicBezTo>
                  <a:pt x="25" y="72"/>
                  <a:pt x="25" y="72"/>
                  <a:pt x="25" y="72"/>
                </a:cubicBezTo>
                <a:cubicBezTo>
                  <a:pt x="38" y="72"/>
                  <a:pt x="38" y="72"/>
                  <a:pt x="38" y="72"/>
                </a:cubicBezTo>
                <a:cubicBezTo>
                  <a:pt x="38" y="65"/>
                  <a:pt x="38" y="65"/>
                  <a:pt x="38" y="65"/>
                </a:cubicBezTo>
                <a:close/>
                <a:moveTo>
                  <a:pt x="55" y="65"/>
                </a:moveTo>
                <a:cubicBezTo>
                  <a:pt x="41" y="65"/>
                  <a:pt x="41" y="65"/>
                  <a:pt x="41" y="65"/>
                </a:cubicBezTo>
                <a:cubicBezTo>
                  <a:pt x="41" y="72"/>
                  <a:pt x="41" y="72"/>
                  <a:pt x="41" y="72"/>
                </a:cubicBezTo>
                <a:cubicBezTo>
                  <a:pt x="55" y="72"/>
                  <a:pt x="55" y="72"/>
                  <a:pt x="55" y="72"/>
                </a:cubicBezTo>
                <a:cubicBezTo>
                  <a:pt x="55" y="65"/>
                  <a:pt x="55" y="65"/>
                  <a:pt x="55" y="65"/>
                </a:cubicBezTo>
                <a:close/>
                <a:moveTo>
                  <a:pt x="22" y="74"/>
                </a:moveTo>
                <a:cubicBezTo>
                  <a:pt x="8" y="74"/>
                  <a:pt x="8" y="74"/>
                  <a:pt x="8" y="74"/>
                </a:cubicBezTo>
                <a:cubicBezTo>
                  <a:pt x="8" y="80"/>
                  <a:pt x="8" y="80"/>
                  <a:pt x="8" y="80"/>
                </a:cubicBezTo>
                <a:cubicBezTo>
                  <a:pt x="22" y="80"/>
                  <a:pt x="22" y="80"/>
                  <a:pt x="22" y="80"/>
                </a:cubicBezTo>
                <a:cubicBezTo>
                  <a:pt x="22" y="74"/>
                  <a:pt x="22" y="74"/>
                  <a:pt x="22" y="74"/>
                </a:cubicBezTo>
                <a:close/>
                <a:moveTo>
                  <a:pt x="38" y="74"/>
                </a:moveTo>
                <a:cubicBezTo>
                  <a:pt x="25" y="74"/>
                  <a:pt x="25" y="74"/>
                  <a:pt x="25" y="74"/>
                </a:cubicBezTo>
                <a:cubicBezTo>
                  <a:pt x="25" y="80"/>
                  <a:pt x="25" y="80"/>
                  <a:pt x="25" y="80"/>
                </a:cubicBezTo>
                <a:cubicBezTo>
                  <a:pt x="38" y="80"/>
                  <a:pt x="38" y="80"/>
                  <a:pt x="38" y="80"/>
                </a:cubicBezTo>
                <a:cubicBezTo>
                  <a:pt x="38" y="74"/>
                  <a:pt x="38" y="74"/>
                  <a:pt x="38" y="74"/>
                </a:cubicBezTo>
                <a:close/>
                <a:moveTo>
                  <a:pt x="55" y="74"/>
                </a:moveTo>
                <a:cubicBezTo>
                  <a:pt x="41" y="74"/>
                  <a:pt x="41" y="74"/>
                  <a:pt x="41" y="74"/>
                </a:cubicBezTo>
                <a:cubicBezTo>
                  <a:pt x="41" y="80"/>
                  <a:pt x="41" y="80"/>
                  <a:pt x="41" y="80"/>
                </a:cubicBezTo>
                <a:cubicBezTo>
                  <a:pt x="55" y="80"/>
                  <a:pt x="55" y="80"/>
                  <a:pt x="55" y="80"/>
                </a:cubicBezTo>
                <a:cubicBezTo>
                  <a:pt x="55" y="74"/>
                  <a:pt x="55" y="74"/>
                  <a:pt x="55" y="74"/>
                </a:cubicBezTo>
                <a:close/>
                <a:moveTo>
                  <a:pt x="22" y="83"/>
                </a:moveTo>
                <a:cubicBezTo>
                  <a:pt x="8" y="83"/>
                  <a:pt x="8" y="83"/>
                  <a:pt x="8" y="83"/>
                </a:cubicBezTo>
                <a:cubicBezTo>
                  <a:pt x="8" y="89"/>
                  <a:pt x="8" y="89"/>
                  <a:pt x="8" y="89"/>
                </a:cubicBezTo>
                <a:cubicBezTo>
                  <a:pt x="22" y="89"/>
                  <a:pt x="22" y="89"/>
                  <a:pt x="22" y="89"/>
                </a:cubicBezTo>
                <a:cubicBezTo>
                  <a:pt x="22" y="83"/>
                  <a:pt x="22" y="83"/>
                  <a:pt x="22" y="83"/>
                </a:cubicBezTo>
                <a:close/>
                <a:moveTo>
                  <a:pt x="38" y="83"/>
                </a:moveTo>
                <a:cubicBezTo>
                  <a:pt x="25" y="83"/>
                  <a:pt x="25" y="83"/>
                  <a:pt x="25" y="83"/>
                </a:cubicBezTo>
                <a:cubicBezTo>
                  <a:pt x="25" y="89"/>
                  <a:pt x="25" y="89"/>
                  <a:pt x="25" y="89"/>
                </a:cubicBezTo>
                <a:cubicBezTo>
                  <a:pt x="38" y="89"/>
                  <a:pt x="38" y="89"/>
                  <a:pt x="38" y="89"/>
                </a:cubicBezTo>
                <a:cubicBezTo>
                  <a:pt x="38" y="83"/>
                  <a:pt x="38" y="83"/>
                  <a:pt x="38" y="83"/>
                </a:cubicBezTo>
                <a:close/>
                <a:moveTo>
                  <a:pt x="55" y="83"/>
                </a:moveTo>
                <a:cubicBezTo>
                  <a:pt x="41" y="83"/>
                  <a:pt x="41" y="83"/>
                  <a:pt x="41" y="83"/>
                </a:cubicBezTo>
                <a:cubicBezTo>
                  <a:pt x="41" y="89"/>
                  <a:pt x="41" y="89"/>
                  <a:pt x="41" y="89"/>
                </a:cubicBezTo>
                <a:cubicBezTo>
                  <a:pt x="55" y="89"/>
                  <a:pt x="55" y="89"/>
                  <a:pt x="55" y="89"/>
                </a:cubicBezTo>
                <a:lnTo>
                  <a:pt x="55" y="83"/>
                </a:ln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98" name="图片 81"/>
          <p:cNvSpPr>
            <a:spLocks noEditPoints="1"/>
          </p:cNvSpPr>
          <p:nvPr/>
        </p:nvSpPr>
        <p:spPr bwMode="auto">
          <a:xfrm>
            <a:off x="1809873" y="3085511"/>
            <a:ext cx="199155" cy="245724"/>
          </a:xfrm>
          <a:custGeom>
            <a:avLst/>
            <a:gdLst>
              <a:gd name="T0" fmla="*/ 0 w 85"/>
              <a:gd name="T1" fmla="*/ 29 h 105"/>
              <a:gd name="T2" fmla="*/ 50 w 85"/>
              <a:gd name="T3" fmla="*/ 0 h 105"/>
              <a:gd name="T4" fmla="*/ 70 w 85"/>
              <a:gd name="T5" fmla="*/ 35 h 105"/>
              <a:gd name="T6" fmla="*/ 56 w 85"/>
              <a:gd name="T7" fmla="*/ 42 h 105"/>
              <a:gd name="T8" fmla="*/ 69 w 85"/>
              <a:gd name="T9" fmla="*/ 64 h 105"/>
              <a:gd name="T10" fmla="*/ 67 w 85"/>
              <a:gd name="T11" fmla="*/ 68 h 105"/>
              <a:gd name="T12" fmla="*/ 72 w 85"/>
              <a:gd name="T13" fmla="*/ 69 h 105"/>
              <a:gd name="T14" fmla="*/ 70 w 85"/>
              <a:gd name="T15" fmla="*/ 73 h 105"/>
              <a:gd name="T16" fmla="*/ 72 w 85"/>
              <a:gd name="T17" fmla="*/ 77 h 105"/>
              <a:gd name="T18" fmla="*/ 77 w 85"/>
              <a:gd name="T19" fmla="*/ 77 h 105"/>
              <a:gd name="T20" fmla="*/ 81 w 85"/>
              <a:gd name="T21" fmla="*/ 85 h 105"/>
              <a:gd name="T22" fmla="*/ 80 w 85"/>
              <a:gd name="T23" fmla="*/ 89 h 105"/>
              <a:gd name="T24" fmla="*/ 85 w 85"/>
              <a:gd name="T25" fmla="*/ 91 h 105"/>
              <a:gd name="T26" fmla="*/ 79 w 85"/>
              <a:gd name="T27" fmla="*/ 98 h 105"/>
              <a:gd name="T28" fmla="*/ 69 w 85"/>
              <a:gd name="T29" fmla="*/ 81 h 105"/>
              <a:gd name="T30" fmla="*/ 65 w 85"/>
              <a:gd name="T31" fmla="*/ 83 h 105"/>
              <a:gd name="T32" fmla="*/ 76 w 85"/>
              <a:gd name="T33" fmla="*/ 102 h 105"/>
              <a:gd name="T34" fmla="*/ 73 w 85"/>
              <a:gd name="T35" fmla="*/ 105 h 105"/>
              <a:gd name="T36" fmla="*/ 71 w 85"/>
              <a:gd name="T37" fmla="*/ 105 h 105"/>
              <a:gd name="T38" fmla="*/ 46 w 85"/>
              <a:gd name="T39" fmla="*/ 63 h 105"/>
              <a:gd name="T40" fmla="*/ 45 w 85"/>
              <a:gd name="T41" fmla="*/ 64 h 105"/>
              <a:gd name="T42" fmla="*/ 68 w 85"/>
              <a:gd name="T43" fmla="*/ 105 h 105"/>
              <a:gd name="T44" fmla="*/ 63 w 85"/>
              <a:gd name="T45" fmla="*/ 104 h 105"/>
              <a:gd name="T46" fmla="*/ 34 w 85"/>
              <a:gd name="T47" fmla="*/ 55 h 105"/>
              <a:gd name="T48" fmla="*/ 20 w 85"/>
              <a:gd name="T49" fmla="*/ 63 h 105"/>
              <a:gd name="T50" fmla="*/ 0 w 85"/>
              <a:gd name="T51" fmla="*/ 29 h 105"/>
              <a:gd name="T52" fmla="*/ 14 w 85"/>
              <a:gd name="T53" fmla="*/ 28 h 105"/>
              <a:gd name="T54" fmla="*/ 22 w 85"/>
              <a:gd name="T55" fmla="*/ 42 h 105"/>
              <a:gd name="T56" fmla="*/ 49 w 85"/>
              <a:gd name="T57" fmla="*/ 26 h 105"/>
              <a:gd name="T58" fmla="*/ 42 w 85"/>
              <a:gd name="T59" fmla="*/ 12 h 105"/>
              <a:gd name="T60" fmla="*/ 14 w 85"/>
              <a:gd name="T61" fmla="*/ 2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5" h="105">
                <a:moveTo>
                  <a:pt x="0" y="29"/>
                </a:moveTo>
                <a:cubicBezTo>
                  <a:pt x="13" y="12"/>
                  <a:pt x="30" y="3"/>
                  <a:pt x="50" y="0"/>
                </a:cubicBezTo>
                <a:cubicBezTo>
                  <a:pt x="56" y="11"/>
                  <a:pt x="63" y="23"/>
                  <a:pt x="70" y="35"/>
                </a:cubicBezTo>
                <a:cubicBezTo>
                  <a:pt x="56" y="42"/>
                  <a:pt x="56" y="42"/>
                  <a:pt x="56" y="42"/>
                </a:cubicBezTo>
                <a:cubicBezTo>
                  <a:pt x="69" y="64"/>
                  <a:pt x="69" y="64"/>
                  <a:pt x="69" y="64"/>
                </a:cubicBezTo>
                <a:cubicBezTo>
                  <a:pt x="67" y="68"/>
                  <a:pt x="67" y="68"/>
                  <a:pt x="67" y="68"/>
                </a:cubicBezTo>
                <a:cubicBezTo>
                  <a:pt x="72" y="69"/>
                  <a:pt x="72" y="69"/>
                  <a:pt x="72" y="69"/>
                </a:cubicBezTo>
                <a:cubicBezTo>
                  <a:pt x="70" y="73"/>
                  <a:pt x="70" y="73"/>
                  <a:pt x="70" y="73"/>
                </a:cubicBezTo>
                <a:cubicBezTo>
                  <a:pt x="72" y="77"/>
                  <a:pt x="72" y="77"/>
                  <a:pt x="72" y="77"/>
                </a:cubicBezTo>
                <a:cubicBezTo>
                  <a:pt x="77" y="77"/>
                  <a:pt x="77" y="77"/>
                  <a:pt x="77" y="77"/>
                </a:cubicBezTo>
                <a:cubicBezTo>
                  <a:pt x="81" y="85"/>
                  <a:pt x="81" y="85"/>
                  <a:pt x="81" y="85"/>
                </a:cubicBezTo>
                <a:cubicBezTo>
                  <a:pt x="80" y="89"/>
                  <a:pt x="80" y="89"/>
                  <a:pt x="80" y="89"/>
                </a:cubicBezTo>
                <a:cubicBezTo>
                  <a:pt x="85" y="91"/>
                  <a:pt x="85" y="91"/>
                  <a:pt x="85" y="91"/>
                </a:cubicBezTo>
                <a:cubicBezTo>
                  <a:pt x="79" y="98"/>
                  <a:pt x="79" y="98"/>
                  <a:pt x="79" y="98"/>
                </a:cubicBezTo>
                <a:cubicBezTo>
                  <a:pt x="69" y="81"/>
                  <a:pt x="69" y="81"/>
                  <a:pt x="69" y="81"/>
                </a:cubicBezTo>
                <a:cubicBezTo>
                  <a:pt x="65" y="83"/>
                  <a:pt x="65" y="83"/>
                  <a:pt x="65" y="83"/>
                </a:cubicBezTo>
                <a:cubicBezTo>
                  <a:pt x="76" y="102"/>
                  <a:pt x="76" y="102"/>
                  <a:pt x="76" y="102"/>
                </a:cubicBezTo>
                <a:cubicBezTo>
                  <a:pt x="73" y="105"/>
                  <a:pt x="73" y="105"/>
                  <a:pt x="73" y="105"/>
                </a:cubicBezTo>
                <a:cubicBezTo>
                  <a:pt x="71" y="105"/>
                  <a:pt x="71" y="105"/>
                  <a:pt x="71" y="105"/>
                </a:cubicBezTo>
                <a:cubicBezTo>
                  <a:pt x="46" y="63"/>
                  <a:pt x="46" y="63"/>
                  <a:pt x="46" y="63"/>
                </a:cubicBezTo>
                <a:cubicBezTo>
                  <a:pt x="45" y="64"/>
                  <a:pt x="45" y="64"/>
                  <a:pt x="45" y="64"/>
                </a:cubicBezTo>
                <a:cubicBezTo>
                  <a:pt x="68" y="105"/>
                  <a:pt x="68" y="105"/>
                  <a:pt x="68" y="105"/>
                </a:cubicBezTo>
                <a:cubicBezTo>
                  <a:pt x="63" y="104"/>
                  <a:pt x="63" y="104"/>
                  <a:pt x="63" y="104"/>
                </a:cubicBezTo>
                <a:cubicBezTo>
                  <a:pt x="34" y="55"/>
                  <a:pt x="34" y="55"/>
                  <a:pt x="34" y="55"/>
                </a:cubicBezTo>
                <a:cubicBezTo>
                  <a:pt x="20" y="63"/>
                  <a:pt x="20" y="63"/>
                  <a:pt x="20" y="63"/>
                </a:cubicBezTo>
                <a:cubicBezTo>
                  <a:pt x="13" y="52"/>
                  <a:pt x="7" y="40"/>
                  <a:pt x="0" y="29"/>
                </a:cubicBezTo>
                <a:close/>
                <a:moveTo>
                  <a:pt x="14" y="28"/>
                </a:moveTo>
                <a:cubicBezTo>
                  <a:pt x="22" y="42"/>
                  <a:pt x="22" y="42"/>
                  <a:pt x="22" y="42"/>
                </a:cubicBezTo>
                <a:cubicBezTo>
                  <a:pt x="49" y="26"/>
                  <a:pt x="49" y="26"/>
                  <a:pt x="49" y="26"/>
                </a:cubicBezTo>
                <a:cubicBezTo>
                  <a:pt x="42" y="12"/>
                  <a:pt x="42" y="12"/>
                  <a:pt x="42" y="12"/>
                </a:cubicBezTo>
                <a:lnTo>
                  <a:pt x="14" y="28"/>
                </a:ln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99" name="图片 82"/>
          <p:cNvSpPr>
            <a:spLocks noEditPoints="1"/>
          </p:cNvSpPr>
          <p:nvPr/>
        </p:nvSpPr>
        <p:spPr bwMode="auto">
          <a:xfrm>
            <a:off x="1809873" y="2672339"/>
            <a:ext cx="231852" cy="227889"/>
          </a:xfrm>
          <a:custGeom>
            <a:avLst/>
            <a:gdLst>
              <a:gd name="T0" fmla="*/ 31 w 99"/>
              <a:gd name="T1" fmla="*/ 1 h 97"/>
              <a:gd name="T2" fmla="*/ 50 w 99"/>
              <a:gd name="T3" fmla="*/ 21 h 97"/>
              <a:gd name="T4" fmla="*/ 50 w 99"/>
              <a:gd name="T5" fmla="*/ 23 h 97"/>
              <a:gd name="T6" fmla="*/ 44 w 99"/>
              <a:gd name="T7" fmla="*/ 37 h 97"/>
              <a:gd name="T8" fmla="*/ 37 w 99"/>
              <a:gd name="T9" fmla="*/ 30 h 97"/>
              <a:gd name="T10" fmla="*/ 34 w 99"/>
              <a:gd name="T11" fmla="*/ 20 h 97"/>
              <a:gd name="T12" fmla="*/ 24 w 99"/>
              <a:gd name="T13" fmla="*/ 16 h 97"/>
              <a:gd name="T14" fmla="*/ 17 w 99"/>
              <a:gd name="T15" fmla="*/ 9 h 97"/>
              <a:gd name="T16" fmla="*/ 31 w 99"/>
              <a:gd name="T17" fmla="*/ 1 h 97"/>
              <a:gd name="T18" fmla="*/ 23 w 99"/>
              <a:gd name="T19" fmla="*/ 21 h 97"/>
              <a:gd name="T20" fmla="*/ 24 w 99"/>
              <a:gd name="T21" fmla="*/ 30 h 97"/>
              <a:gd name="T22" fmla="*/ 33 w 99"/>
              <a:gd name="T23" fmla="*/ 31 h 97"/>
              <a:gd name="T24" fmla="*/ 32 w 99"/>
              <a:gd name="T25" fmla="*/ 22 h 97"/>
              <a:gd name="T26" fmla="*/ 23 w 99"/>
              <a:gd name="T27" fmla="*/ 21 h 97"/>
              <a:gd name="T28" fmla="*/ 2 w 99"/>
              <a:gd name="T29" fmla="*/ 35 h 97"/>
              <a:gd name="T30" fmla="*/ 0 w 99"/>
              <a:gd name="T31" fmla="*/ 40 h 97"/>
              <a:gd name="T32" fmla="*/ 48 w 99"/>
              <a:gd name="T33" fmla="*/ 88 h 97"/>
              <a:gd name="T34" fmla="*/ 89 w 99"/>
              <a:gd name="T35" fmla="*/ 47 h 97"/>
              <a:gd name="T36" fmla="*/ 42 w 99"/>
              <a:gd name="T37" fmla="*/ 0 h 97"/>
              <a:gd name="T38" fmla="*/ 37 w 99"/>
              <a:gd name="T39" fmla="*/ 1 h 97"/>
              <a:gd name="T40" fmla="*/ 53 w 99"/>
              <a:gd name="T41" fmla="*/ 18 h 97"/>
              <a:gd name="T42" fmla="*/ 54 w 99"/>
              <a:gd name="T43" fmla="*/ 19 h 97"/>
              <a:gd name="T44" fmla="*/ 54 w 99"/>
              <a:gd name="T45" fmla="*/ 20 h 97"/>
              <a:gd name="T46" fmla="*/ 54 w 99"/>
              <a:gd name="T47" fmla="*/ 24 h 97"/>
              <a:gd name="T48" fmla="*/ 44 w 99"/>
              <a:gd name="T49" fmla="*/ 44 h 97"/>
              <a:gd name="T50" fmla="*/ 25 w 99"/>
              <a:gd name="T51" fmla="*/ 53 h 97"/>
              <a:gd name="T52" fmla="*/ 21 w 99"/>
              <a:gd name="T53" fmla="*/ 53 h 97"/>
              <a:gd name="T54" fmla="*/ 20 w 99"/>
              <a:gd name="T55" fmla="*/ 53 h 97"/>
              <a:gd name="T56" fmla="*/ 19 w 99"/>
              <a:gd name="T57" fmla="*/ 52 h 97"/>
              <a:gd name="T58" fmla="*/ 2 w 99"/>
              <a:gd name="T59" fmla="*/ 35 h 97"/>
              <a:gd name="T60" fmla="*/ 12 w 99"/>
              <a:gd name="T61" fmla="*/ 14 h 97"/>
              <a:gd name="T62" fmla="*/ 3 w 99"/>
              <a:gd name="T63" fmla="*/ 28 h 97"/>
              <a:gd name="T64" fmla="*/ 23 w 99"/>
              <a:gd name="T65" fmla="*/ 48 h 97"/>
              <a:gd name="T66" fmla="*/ 24 w 99"/>
              <a:gd name="T67" fmla="*/ 48 h 97"/>
              <a:gd name="T68" fmla="*/ 39 w 99"/>
              <a:gd name="T69" fmla="*/ 42 h 97"/>
              <a:gd name="T70" fmla="*/ 32 w 99"/>
              <a:gd name="T71" fmla="*/ 35 h 97"/>
              <a:gd name="T72" fmla="*/ 22 w 99"/>
              <a:gd name="T73" fmla="*/ 31 h 97"/>
              <a:gd name="T74" fmla="*/ 18 w 99"/>
              <a:gd name="T75" fmla="*/ 21 h 97"/>
              <a:gd name="T76" fmla="*/ 12 w 99"/>
              <a:gd name="T77" fmla="*/ 1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9" h="97">
                <a:moveTo>
                  <a:pt x="31" y="1"/>
                </a:moveTo>
                <a:cubicBezTo>
                  <a:pt x="50" y="21"/>
                  <a:pt x="50" y="21"/>
                  <a:pt x="50" y="21"/>
                </a:cubicBezTo>
                <a:cubicBezTo>
                  <a:pt x="50" y="21"/>
                  <a:pt x="50" y="22"/>
                  <a:pt x="50" y="23"/>
                </a:cubicBezTo>
                <a:cubicBezTo>
                  <a:pt x="50" y="28"/>
                  <a:pt x="48" y="33"/>
                  <a:pt x="44" y="37"/>
                </a:cubicBezTo>
                <a:cubicBezTo>
                  <a:pt x="37" y="30"/>
                  <a:pt x="37" y="30"/>
                  <a:pt x="37" y="30"/>
                </a:cubicBezTo>
                <a:cubicBezTo>
                  <a:pt x="38" y="27"/>
                  <a:pt x="36" y="23"/>
                  <a:pt x="34" y="20"/>
                </a:cubicBezTo>
                <a:cubicBezTo>
                  <a:pt x="31" y="17"/>
                  <a:pt x="27" y="16"/>
                  <a:pt x="24" y="16"/>
                </a:cubicBezTo>
                <a:cubicBezTo>
                  <a:pt x="17" y="9"/>
                  <a:pt x="17" y="9"/>
                  <a:pt x="17" y="9"/>
                </a:cubicBezTo>
                <a:cubicBezTo>
                  <a:pt x="21" y="6"/>
                  <a:pt x="25" y="3"/>
                  <a:pt x="31" y="1"/>
                </a:cubicBezTo>
                <a:close/>
                <a:moveTo>
                  <a:pt x="23" y="21"/>
                </a:moveTo>
                <a:cubicBezTo>
                  <a:pt x="21" y="23"/>
                  <a:pt x="21" y="27"/>
                  <a:pt x="24" y="30"/>
                </a:cubicBezTo>
                <a:cubicBezTo>
                  <a:pt x="27" y="32"/>
                  <a:pt x="31" y="33"/>
                  <a:pt x="33" y="31"/>
                </a:cubicBezTo>
                <a:cubicBezTo>
                  <a:pt x="35" y="29"/>
                  <a:pt x="34" y="25"/>
                  <a:pt x="32" y="22"/>
                </a:cubicBezTo>
                <a:cubicBezTo>
                  <a:pt x="29" y="19"/>
                  <a:pt x="25" y="18"/>
                  <a:pt x="23" y="21"/>
                </a:cubicBezTo>
                <a:close/>
                <a:moveTo>
                  <a:pt x="2" y="35"/>
                </a:moveTo>
                <a:cubicBezTo>
                  <a:pt x="1" y="36"/>
                  <a:pt x="1" y="38"/>
                  <a:pt x="0" y="40"/>
                </a:cubicBezTo>
                <a:cubicBezTo>
                  <a:pt x="48" y="88"/>
                  <a:pt x="48" y="88"/>
                  <a:pt x="48" y="88"/>
                </a:cubicBezTo>
                <a:cubicBezTo>
                  <a:pt x="70" y="97"/>
                  <a:pt x="99" y="72"/>
                  <a:pt x="89" y="47"/>
                </a:cubicBezTo>
                <a:cubicBezTo>
                  <a:pt x="42" y="0"/>
                  <a:pt x="42" y="0"/>
                  <a:pt x="42" y="0"/>
                </a:cubicBezTo>
                <a:cubicBezTo>
                  <a:pt x="40" y="0"/>
                  <a:pt x="38" y="0"/>
                  <a:pt x="37" y="1"/>
                </a:cubicBezTo>
                <a:cubicBezTo>
                  <a:pt x="53" y="18"/>
                  <a:pt x="53" y="18"/>
                  <a:pt x="53" y="18"/>
                </a:cubicBezTo>
                <a:cubicBezTo>
                  <a:pt x="54" y="19"/>
                  <a:pt x="54" y="19"/>
                  <a:pt x="54" y="19"/>
                </a:cubicBezTo>
                <a:cubicBezTo>
                  <a:pt x="54" y="20"/>
                  <a:pt x="54" y="20"/>
                  <a:pt x="54" y="20"/>
                </a:cubicBezTo>
                <a:cubicBezTo>
                  <a:pt x="54" y="21"/>
                  <a:pt x="54" y="22"/>
                  <a:pt x="54" y="24"/>
                </a:cubicBezTo>
                <a:cubicBezTo>
                  <a:pt x="54" y="31"/>
                  <a:pt x="50" y="38"/>
                  <a:pt x="44" y="44"/>
                </a:cubicBezTo>
                <a:cubicBezTo>
                  <a:pt x="39" y="49"/>
                  <a:pt x="32" y="52"/>
                  <a:pt x="25" y="53"/>
                </a:cubicBezTo>
                <a:cubicBezTo>
                  <a:pt x="24" y="53"/>
                  <a:pt x="22" y="53"/>
                  <a:pt x="21" y="53"/>
                </a:cubicBezTo>
                <a:cubicBezTo>
                  <a:pt x="20" y="53"/>
                  <a:pt x="20" y="53"/>
                  <a:pt x="20" y="53"/>
                </a:cubicBezTo>
                <a:cubicBezTo>
                  <a:pt x="19" y="52"/>
                  <a:pt x="19" y="52"/>
                  <a:pt x="19" y="52"/>
                </a:cubicBezTo>
                <a:cubicBezTo>
                  <a:pt x="2" y="35"/>
                  <a:pt x="2" y="35"/>
                  <a:pt x="2" y="35"/>
                </a:cubicBezTo>
                <a:close/>
                <a:moveTo>
                  <a:pt x="12" y="14"/>
                </a:moveTo>
                <a:cubicBezTo>
                  <a:pt x="8" y="18"/>
                  <a:pt x="5" y="23"/>
                  <a:pt x="3" y="28"/>
                </a:cubicBezTo>
                <a:cubicBezTo>
                  <a:pt x="23" y="48"/>
                  <a:pt x="23" y="48"/>
                  <a:pt x="23" y="48"/>
                </a:cubicBezTo>
                <a:cubicBezTo>
                  <a:pt x="23" y="48"/>
                  <a:pt x="24" y="48"/>
                  <a:pt x="24" y="48"/>
                </a:cubicBezTo>
                <a:cubicBezTo>
                  <a:pt x="29" y="48"/>
                  <a:pt x="35" y="46"/>
                  <a:pt x="39" y="42"/>
                </a:cubicBezTo>
                <a:cubicBezTo>
                  <a:pt x="32" y="35"/>
                  <a:pt x="32" y="35"/>
                  <a:pt x="32" y="35"/>
                </a:cubicBezTo>
                <a:cubicBezTo>
                  <a:pt x="29" y="36"/>
                  <a:pt x="25" y="34"/>
                  <a:pt x="22" y="31"/>
                </a:cubicBezTo>
                <a:cubicBezTo>
                  <a:pt x="19" y="28"/>
                  <a:pt x="18" y="24"/>
                  <a:pt x="18" y="21"/>
                </a:cubicBezTo>
                <a:lnTo>
                  <a:pt x="12" y="14"/>
                </a:ln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100" name="图片 83"/>
          <p:cNvSpPr>
            <a:spLocks noEditPoints="1"/>
          </p:cNvSpPr>
          <p:nvPr/>
        </p:nvSpPr>
        <p:spPr bwMode="auto">
          <a:xfrm>
            <a:off x="3553718" y="2212599"/>
            <a:ext cx="250678" cy="253650"/>
          </a:xfrm>
          <a:custGeom>
            <a:avLst/>
            <a:gdLst>
              <a:gd name="T0" fmla="*/ 94 w 107"/>
              <a:gd name="T1" fmla="*/ 30 h 108"/>
              <a:gd name="T2" fmla="*/ 77 w 107"/>
              <a:gd name="T3" fmla="*/ 95 h 108"/>
              <a:gd name="T4" fmla="*/ 13 w 107"/>
              <a:gd name="T5" fmla="*/ 77 h 108"/>
              <a:gd name="T6" fmla="*/ 30 w 107"/>
              <a:gd name="T7" fmla="*/ 13 h 108"/>
              <a:gd name="T8" fmla="*/ 94 w 107"/>
              <a:gd name="T9" fmla="*/ 30 h 108"/>
              <a:gd name="T10" fmla="*/ 68 w 107"/>
              <a:gd name="T11" fmla="*/ 46 h 108"/>
              <a:gd name="T12" fmla="*/ 68 w 107"/>
              <a:gd name="T13" fmla="*/ 46 h 108"/>
              <a:gd name="T14" fmla="*/ 58 w 107"/>
              <a:gd name="T15" fmla="*/ 38 h 108"/>
              <a:gd name="T16" fmla="*/ 45 w 107"/>
              <a:gd name="T17" fmla="*/ 40 h 108"/>
              <a:gd name="T18" fmla="*/ 45 w 107"/>
              <a:gd name="T19" fmla="*/ 40 h 108"/>
              <a:gd name="T20" fmla="*/ 38 w 107"/>
              <a:gd name="T21" fmla="*/ 50 h 108"/>
              <a:gd name="T22" fmla="*/ 39 w 107"/>
              <a:gd name="T23" fmla="*/ 62 h 108"/>
              <a:gd name="T24" fmla="*/ 39 w 107"/>
              <a:gd name="T25" fmla="*/ 62 h 108"/>
              <a:gd name="T26" fmla="*/ 49 w 107"/>
              <a:gd name="T27" fmla="*/ 69 h 108"/>
              <a:gd name="T28" fmla="*/ 62 w 107"/>
              <a:gd name="T29" fmla="*/ 68 h 108"/>
              <a:gd name="T30" fmla="*/ 62 w 107"/>
              <a:gd name="T31" fmla="*/ 68 h 108"/>
              <a:gd name="T32" fmla="*/ 69 w 107"/>
              <a:gd name="T33" fmla="*/ 58 h 108"/>
              <a:gd name="T34" fmla="*/ 68 w 107"/>
              <a:gd name="T35" fmla="*/ 46 h 108"/>
              <a:gd name="T36" fmla="*/ 63 w 107"/>
              <a:gd name="T37" fmla="*/ 56 h 108"/>
              <a:gd name="T38" fmla="*/ 62 w 107"/>
              <a:gd name="T39" fmla="*/ 49 h 108"/>
              <a:gd name="T40" fmla="*/ 62 w 107"/>
              <a:gd name="T41" fmla="*/ 49 h 108"/>
              <a:gd name="T42" fmla="*/ 56 w 107"/>
              <a:gd name="T43" fmla="*/ 44 h 108"/>
              <a:gd name="T44" fmla="*/ 48 w 107"/>
              <a:gd name="T45" fmla="*/ 45 h 108"/>
              <a:gd name="T46" fmla="*/ 48 w 107"/>
              <a:gd name="T47" fmla="*/ 45 h 108"/>
              <a:gd name="T48" fmla="*/ 44 w 107"/>
              <a:gd name="T49" fmla="*/ 51 h 108"/>
              <a:gd name="T50" fmla="*/ 45 w 107"/>
              <a:gd name="T51" fmla="*/ 59 h 108"/>
              <a:gd name="T52" fmla="*/ 45 w 107"/>
              <a:gd name="T53" fmla="*/ 59 h 108"/>
              <a:gd name="T54" fmla="*/ 51 w 107"/>
              <a:gd name="T55" fmla="*/ 64 h 108"/>
              <a:gd name="T56" fmla="*/ 59 w 107"/>
              <a:gd name="T57" fmla="*/ 63 h 108"/>
              <a:gd name="T58" fmla="*/ 59 w 107"/>
              <a:gd name="T59" fmla="*/ 63 h 108"/>
              <a:gd name="T60" fmla="*/ 63 w 107"/>
              <a:gd name="T61" fmla="*/ 56 h 108"/>
              <a:gd name="T62" fmla="*/ 29 w 107"/>
              <a:gd name="T63" fmla="*/ 24 h 108"/>
              <a:gd name="T64" fmla="*/ 17 w 107"/>
              <a:gd name="T65" fmla="*/ 65 h 108"/>
              <a:gd name="T66" fmla="*/ 25 w 107"/>
              <a:gd name="T67" fmla="*/ 63 h 108"/>
              <a:gd name="T68" fmla="*/ 29 w 107"/>
              <a:gd name="T69" fmla="*/ 24 h 108"/>
              <a:gd name="T70" fmla="*/ 69 w 107"/>
              <a:gd name="T71" fmla="*/ 37 h 108"/>
              <a:gd name="T72" fmla="*/ 73 w 107"/>
              <a:gd name="T73" fmla="*/ 42 h 108"/>
              <a:gd name="T74" fmla="*/ 74 w 107"/>
              <a:gd name="T75" fmla="*/ 45 h 108"/>
              <a:gd name="T76" fmla="*/ 91 w 107"/>
              <a:gd name="T77" fmla="*/ 38 h 108"/>
              <a:gd name="T78" fmla="*/ 89 w 107"/>
              <a:gd name="T79" fmla="*/ 33 h 108"/>
              <a:gd name="T80" fmla="*/ 82 w 107"/>
              <a:gd name="T81" fmla="*/ 25 h 108"/>
              <a:gd name="T82" fmla="*/ 69 w 107"/>
              <a:gd name="T83" fmla="*/ 37 h 108"/>
              <a:gd name="T84" fmla="*/ 92 w 107"/>
              <a:gd name="T85" fmla="*/ 43 h 108"/>
              <a:gd name="T86" fmla="*/ 75 w 107"/>
              <a:gd name="T87" fmla="*/ 47 h 108"/>
              <a:gd name="T88" fmla="*/ 76 w 107"/>
              <a:gd name="T89" fmla="*/ 53 h 108"/>
              <a:gd name="T90" fmla="*/ 93 w 107"/>
              <a:gd name="T91" fmla="*/ 54 h 108"/>
              <a:gd name="T92" fmla="*/ 92 w 107"/>
              <a:gd name="T93" fmla="*/ 43 h 108"/>
              <a:gd name="T94" fmla="*/ 70 w 107"/>
              <a:gd name="T95" fmla="*/ 44 h 108"/>
              <a:gd name="T96" fmla="*/ 44 w 107"/>
              <a:gd name="T97" fmla="*/ 37 h 108"/>
              <a:gd name="T98" fmla="*/ 37 w 107"/>
              <a:gd name="T99" fmla="*/ 63 h 108"/>
              <a:gd name="T100" fmla="*/ 63 w 107"/>
              <a:gd name="T101" fmla="*/ 70 h 108"/>
              <a:gd name="T102" fmla="*/ 70 w 107"/>
              <a:gd name="T103" fmla="*/ 44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7" h="108">
                <a:moveTo>
                  <a:pt x="94" y="30"/>
                </a:moveTo>
                <a:cubicBezTo>
                  <a:pt x="107" y="53"/>
                  <a:pt x="100" y="82"/>
                  <a:pt x="77" y="95"/>
                </a:cubicBezTo>
                <a:cubicBezTo>
                  <a:pt x="54" y="108"/>
                  <a:pt x="26" y="100"/>
                  <a:pt x="13" y="77"/>
                </a:cubicBezTo>
                <a:cubicBezTo>
                  <a:pt x="0" y="55"/>
                  <a:pt x="7" y="26"/>
                  <a:pt x="30" y="13"/>
                </a:cubicBezTo>
                <a:cubicBezTo>
                  <a:pt x="52" y="0"/>
                  <a:pt x="81" y="8"/>
                  <a:pt x="94" y="30"/>
                </a:cubicBezTo>
                <a:close/>
                <a:moveTo>
                  <a:pt x="68" y="46"/>
                </a:moveTo>
                <a:cubicBezTo>
                  <a:pt x="68" y="46"/>
                  <a:pt x="68" y="46"/>
                  <a:pt x="68" y="46"/>
                </a:cubicBezTo>
                <a:cubicBezTo>
                  <a:pt x="65" y="42"/>
                  <a:pt x="62" y="39"/>
                  <a:pt x="58" y="38"/>
                </a:cubicBezTo>
                <a:cubicBezTo>
                  <a:pt x="54" y="37"/>
                  <a:pt x="49" y="37"/>
                  <a:pt x="45" y="40"/>
                </a:cubicBezTo>
                <a:cubicBezTo>
                  <a:pt x="45" y="40"/>
                  <a:pt x="45" y="40"/>
                  <a:pt x="45" y="40"/>
                </a:cubicBezTo>
                <a:cubicBezTo>
                  <a:pt x="41" y="42"/>
                  <a:pt x="39" y="46"/>
                  <a:pt x="38" y="50"/>
                </a:cubicBezTo>
                <a:cubicBezTo>
                  <a:pt x="37" y="54"/>
                  <a:pt x="37" y="58"/>
                  <a:pt x="39" y="62"/>
                </a:cubicBezTo>
                <a:cubicBezTo>
                  <a:pt x="39" y="62"/>
                  <a:pt x="39" y="62"/>
                  <a:pt x="39" y="62"/>
                </a:cubicBezTo>
                <a:cubicBezTo>
                  <a:pt x="42" y="66"/>
                  <a:pt x="45" y="68"/>
                  <a:pt x="49" y="69"/>
                </a:cubicBezTo>
                <a:cubicBezTo>
                  <a:pt x="53" y="71"/>
                  <a:pt x="58" y="70"/>
                  <a:pt x="62" y="68"/>
                </a:cubicBezTo>
                <a:cubicBezTo>
                  <a:pt x="62" y="68"/>
                  <a:pt x="62" y="68"/>
                  <a:pt x="62" y="68"/>
                </a:cubicBezTo>
                <a:cubicBezTo>
                  <a:pt x="65" y="66"/>
                  <a:pt x="68" y="62"/>
                  <a:pt x="69" y="58"/>
                </a:cubicBezTo>
                <a:cubicBezTo>
                  <a:pt x="70" y="54"/>
                  <a:pt x="70" y="50"/>
                  <a:pt x="68" y="46"/>
                </a:cubicBezTo>
                <a:close/>
                <a:moveTo>
                  <a:pt x="63" y="56"/>
                </a:moveTo>
                <a:cubicBezTo>
                  <a:pt x="64" y="54"/>
                  <a:pt x="64" y="51"/>
                  <a:pt x="62" y="49"/>
                </a:cubicBezTo>
                <a:cubicBezTo>
                  <a:pt x="62" y="49"/>
                  <a:pt x="62" y="49"/>
                  <a:pt x="62" y="49"/>
                </a:cubicBezTo>
                <a:cubicBezTo>
                  <a:pt x="61" y="46"/>
                  <a:pt x="59" y="45"/>
                  <a:pt x="56" y="44"/>
                </a:cubicBezTo>
                <a:cubicBezTo>
                  <a:pt x="54" y="43"/>
                  <a:pt x="51" y="44"/>
                  <a:pt x="48" y="45"/>
                </a:cubicBezTo>
                <a:cubicBezTo>
                  <a:pt x="48" y="45"/>
                  <a:pt x="48" y="45"/>
                  <a:pt x="48" y="45"/>
                </a:cubicBezTo>
                <a:cubicBezTo>
                  <a:pt x="46" y="46"/>
                  <a:pt x="44" y="49"/>
                  <a:pt x="44" y="51"/>
                </a:cubicBezTo>
                <a:cubicBezTo>
                  <a:pt x="43" y="54"/>
                  <a:pt x="43" y="56"/>
                  <a:pt x="45" y="59"/>
                </a:cubicBezTo>
                <a:cubicBezTo>
                  <a:pt x="45" y="59"/>
                  <a:pt x="45" y="59"/>
                  <a:pt x="45" y="59"/>
                </a:cubicBezTo>
                <a:cubicBezTo>
                  <a:pt x="46" y="61"/>
                  <a:pt x="48" y="63"/>
                  <a:pt x="51" y="64"/>
                </a:cubicBezTo>
                <a:cubicBezTo>
                  <a:pt x="53" y="64"/>
                  <a:pt x="56" y="64"/>
                  <a:pt x="59" y="63"/>
                </a:cubicBezTo>
                <a:cubicBezTo>
                  <a:pt x="59" y="63"/>
                  <a:pt x="59" y="63"/>
                  <a:pt x="59" y="63"/>
                </a:cubicBezTo>
                <a:cubicBezTo>
                  <a:pt x="61" y="61"/>
                  <a:pt x="63" y="59"/>
                  <a:pt x="63" y="56"/>
                </a:cubicBezTo>
                <a:close/>
                <a:moveTo>
                  <a:pt x="29" y="24"/>
                </a:moveTo>
                <a:cubicBezTo>
                  <a:pt x="16" y="36"/>
                  <a:pt x="14" y="50"/>
                  <a:pt x="17" y="65"/>
                </a:cubicBezTo>
                <a:cubicBezTo>
                  <a:pt x="20" y="64"/>
                  <a:pt x="23" y="64"/>
                  <a:pt x="25" y="63"/>
                </a:cubicBezTo>
                <a:cubicBezTo>
                  <a:pt x="21" y="49"/>
                  <a:pt x="22" y="36"/>
                  <a:pt x="29" y="24"/>
                </a:cubicBezTo>
                <a:close/>
                <a:moveTo>
                  <a:pt x="69" y="37"/>
                </a:moveTo>
                <a:cubicBezTo>
                  <a:pt x="70" y="38"/>
                  <a:pt x="72" y="40"/>
                  <a:pt x="73" y="42"/>
                </a:cubicBezTo>
                <a:cubicBezTo>
                  <a:pt x="74" y="43"/>
                  <a:pt x="74" y="44"/>
                  <a:pt x="74" y="45"/>
                </a:cubicBezTo>
                <a:cubicBezTo>
                  <a:pt x="91" y="38"/>
                  <a:pt x="91" y="38"/>
                  <a:pt x="91" y="38"/>
                </a:cubicBezTo>
                <a:cubicBezTo>
                  <a:pt x="90" y="36"/>
                  <a:pt x="89" y="35"/>
                  <a:pt x="89" y="33"/>
                </a:cubicBezTo>
                <a:cubicBezTo>
                  <a:pt x="87" y="30"/>
                  <a:pt x="85" y="28"/>
                  <a:pt x="82" y="25"/>
                </a:cubicBezTo>
                <a:cubicBezTo>
                  <a:pt x="69" y="37"/>
                  <a:pt x="69" y="37"/>
                  <a:pt x="69" y="37"/>
                </a:cubicBezTo>
                <a:close/>
                <a:moveTo>
                  <a:pt x="92" y="43"/>
                </a:moveTo>
                <a:cubicBezTo>
                  <a:pt x="75" y="47"/>
                  <a:pt x="75" y="47"/>
                  <a:pt x="75" y="47"/>
                </a:cubicBezTo>
                <a:cubicBezTo>
                  <a:pt x="76" y="49"/>
                  <a:pt x="76" y="51"/>
                  <a:pt x="76" y="53"/>
                </a:cubicBezTo>
                <a:cubicBezTo>
                  <a:pt x="93" y="54"/>
                  <a:pt x="93" y="54"/>
                  <a:pt x="93" y="54"/>
                </a:cubicBezTo>
                <a:cubicBezTo>
                  <a:pt x="94" y="50"/>
                  <a:pt x="93" y="46"/>
                  <a:pt x="92" y="43"/>
                </a:cubicBezTo>
                <a:close/>
                <a:moveTo>
                  <a:pt x="70" y="44"/>
                </a:moveTo>
                <a:cubicBezTo>
                  <a:pt x="65" y="35"/>
                  <a:pt x="53" y="32"/>
                  <a:pt x="44" y="37"/>
                </a:cubicBezTo>
                <a:cubicBezTo>
                  <a:pt x="35" y="42"/>
                  <a:pt x="32" y="54"/>
                  <a:pt x="37" y="63"/>
                </a:cubicBezTo>
                <a:cubicBezTo>
                  <a:pt x="42" y="72"/>
                  <a:pt x="54" y="76"/>
                  <a:pt x="63" y="70"/>
                </a:cubicBezTo>
                <a:cubicBezTo>
                  <a:pt x="72" y="65"/>
                  <a:pt x="75" y="53"/>
                  <a:pt x="70" y="44"/>
                </a:cubicBez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101" name="图片 84"/>
          <p:cNvSpPr>
            <a:spLocks/>
          </p:cNvSpPr>
          <p:nvPr/>
        </p:nvSpPr>
        <p:spPr bwMode="auto">
          <a:xfrm>
            <a:off x="4000578" y="2234396"/>
            <a:ext cx="246715" cy="204109"/>
          </a:xfrm>
          <a:custGeom>
            <a:avLst/>
            <a:gdLst>
              <a:gd name="T0" fmla="*/ 85 w 105"/>
              <a:gd name="T1" fmla="*/ 87 h 87"/>
              <a:gd name="T2" fmla="*/ 80 w 105"/>
              <a:gd name="T3" fmla="*/ 30 h 87"/>
              <a:gd name="T4" fmla="*/ 69 w 105"/>
              <a:gd name="T5" fmla="*/ 43 h 87"/>
              <a:gd name="T6" fmla="*/ 54 w 105"/>
              <a:gd name="T7" fmla="*/ 0 h 87"/>
              <a:gd name="T8" fmla="*/ 24 w 105"/>
              <a:gd name="T9" fmla="*/ 49 h 87"/>
              <a:gd name="T10" fmla="*/ 15 w 105"/>
              <a:gd name="T11" fmla="*/ 34 h 87"/>
              <a:gd name="T12" fmla="*/ 11 w 105"/>
              <a:gd name="T13" fmla="*/ 87 h 87"/>
              <a:gd name="T14" fmla="*/ 28 w 105"/>
              <a:gd name="T15" fmla="*/ 87 h 87"/>
              <a:gd name="T16" fmla="*/ 44 w 105"/>
              <a:gd name="T17" fmla="*/ 42 h 87"/>
              <a:gd name="T18" fmla="*/ 60 w 105"/>
              <a:gd name="T19" fmla="*/ 68 h 87"/>
              <a:gd name="T20" fmla="*/ 65 w 105"/>
              <a:gd name="T21" fmla="*/ 60 h 87"/>
              <a:gd name="T22" fmla="*/ 68 w 105"/>
              <a:gd name="T23" fmla="*/ 87 h 87"/>
              <a:gd name="T24" fmla="*/ 85 w 105"/>
              <a:gd name="T25"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5" h="87">
                <a:moveTo>
                  <a:pt x="85" y="87"/>
                </a:moveTo>
                <a:cubicBezTo>
                  <a:pt x="105" y="66"/>
                  <a:pt x="83" y="46"/>
                  <a:pt x="80" y="30"/>
                </a:cubicBezTo>
                <a:cubicBezTo>
                  <a:pt x="75" y="32"/>
                  <a:pt x="71" y="38"/>
                  <a:pt x="69" y="43"/>
                </a:cubicBezTo>
                <a:cubicBezTo>
                  <a:pt x="68" y="21"/>
                  <a:pt x="49" y="18"/>
                  <a:pt x="54" y="0"/>
                </a:cubicBezTo>
                <a:cubicBezTo>
                  <a:pt x="41" y="8"/>
                  <a:pt x="22" y="20"/>
                  <a:pt x="24" y="49"/>
                </a:cubicBezTo>
                <a:cubicBezTo>
                  <a:pt x="24" y="42"/>
                  <a:pt x="16" y="44"/>
                  <a:pt x="15" y="34"/>
                </a:cubicBezTo>
                <a:cubicBezTo>
                  <a:pt x="0" y="53"/>
                  <a:pt x="1" y="71"/>
                  <a:pt x="11" y="87"/>
                </a:cubicBezTo>
                <a:cubicBezTo>
                  <a:pt x="28" y="87"/>
                  <a:pt x="28" y="87"/>
                  <a:pt x="28" y="87"/>
                </a:cubicBezTo>
                <a:cubicBezTo>
                  <a:pt x="16" y="64"/>
                  <a:pt x="51" y="57"/>
                  <a:pt x="44" y="42"/>
                </a:cubicBezTo>
                <a:cubicBezTo>
                  <a:pt x="51" y="46"/>
                  <a:pt x="61" y="52"/>
                  <a:pt x="60" y="68"/>
                </a:cubicBezTo>
                <a:cubicBezTo>
                  <a:pt x="62" y="64"/>
                  <a:pt x="64" y="64"/>
                  <a:pt x="65" y="60"/>
                </a:cubicBezTo>
                <a:cubicBezTo>
                  <a:pt x="72" y="70"/>
                  <a:pt x="72" y="79"/>
                  <a:pt x="68" y="87"/>
                </a:cubicBezTo>
                <a:lnTo>
                  <a:pt x="85" y="87"/>
                </a:ln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102" name="图片 85"/>
          <p:cNvSpPr>
            <a:spLocks noEditPoints="1"/>
          </p:cNvSpPr>
          <p:nvPr/>
        </p:nvSpPr>
        <p:spPr bwMode="auto">
          <a:xfrm>
            <a:off x="2263671" y="2224488"/>
            <a:ext cx="192219" cy="224917"/>
          </a:xfrm>
          <a:custGeom>
            <a:avLst/>
            <a:gdLst>
              <a:gd name="T0" fmla="*/ 42 w 82"/>
              <a:gd name="T1" fmla="*/ 0 h 96"/>
              <a:gd name="T2" fmla="*/ 62 w 82"/>
              <a:gd name="T3" fmla="*/ 20 h 96"/>
              <a:gd name="T4" fmla="*/ 67 w 82"/>
              <a:gd name="T5" fmla="*/ 28 h 96"/>
              <a:gd name="T6" fmla="*/ 77 w 82"/>
              <a:gd name="T7" fmla="*/ 20 h 96"/>
              <a:gd name="T8" fmla="*/ 82 w 82"/>
              <a:gd name="T9" fmla="*/ 28 h 96"/>
              <a:gd name="T10" fmla="*/ 77 w 82"/>
              <a:gd name="T11" fmla="*/ 35 h 96"/>
              <a:gd name="T12" fmla="*/ 67 w 82"/>
              <a:gd name="T13" fmla="*/ 67 h 96"/>
              <a:gd name="T14" fmla="*/ 47 w 82"/>
              <a:gd name="T15" fmla="*/ 85 h 96"/>
              <a:gd name="T16" fmla="*/ 67 w 82"/>
              <a:gd name="T17" fmla="*/ 96 h 96"/>
              <a:gd name="T18" fmla="*/ 17 w 82"/>
              <a:gd name="T19" fmla="*/ 85 h 96"/>
              <a:gd name="T20" fmla="*/ 35 w 82"/>
              <a:gd name="T21" fmla="*/ 77 h 96"/>
              <a:gd name="T22" fmla="*/ 6 w 82"/>
              <a:gd name="T23" fmla="*/ 42 h 96"/>
              <a:gd name="T24" fmla="*/ 0 w 82"/>
              <a:gd name="T25" fmla="*/ 35 h 96"/>
              <a:gd name="T26" fmla="*/ 6 w 82"/>
              <a:gd name="T27" fmla="*/ 28 h 96"/>
              <a:gd name="T28" fmla="*/ 16 w 82"/>
              <a:gd name="T29" fmla="*/ 20 h 96"/>
              <a:gd name="T30" fmla="*/ 21 w 82"/>
              <a:gd name="T31" fmla="*/ 28 h 96"/>
              <a:gd name="T32" fmla="*/ 27 w 82"/>
              <a:gd name="T33" fmla="*/ 6 h 96"/>
              <a:gd name="T34" fmla="*/ 50 w 82"/>
              <a:gd name="T35" fmla="*/ 12 h 96"/>
              <a:gd name="T36" fmla="*/ 45 w 82"/>
              <a:gd name="T37" fmla="*/ 12 h 96"/>
              <a:gd name="T38" fmla="*/ 42 w 82"/>
              <a:gd name="T39" fmla="*/ 9 h 96"/>
              <a:gd name="T40" fmla="*/ 36 w 82"/>
              <a:gd name="T41" fmla="*/ 10 h 96"/>
              <a:gd name="T42" fmla="*/ 34 w 82"/>
              <a:gd name="T43" fmla="*/ 15 h 96"/>
              <a:gd name="T44" fmla="*/ 31 w 82"/>
              <a:gd name="T45" fmla="*/ 16 h 96"/>
              <a:gd name="T46" fmla="*/ 34 w 82"/>
              <a:gd name="T47" fmla="*/ 18 h 96"/>
              <a:gd name="T48" fmla="*/ 30 w 82"/>
              <a:gd name="T49" fmla="*/ 21 h 96"/>
              <a:gd name="T50" fmla="*/ 53 w 82"/>
              <a:gd name="T51" fmla="*/ 28 h 96"/>
              <a:gd name="T52" fmla="*/ 51 w 82"/>
              <a:gd name="T53" fmla="*/ 21 h 96"/>
              <a:gd name="T54" fmla="*/ 51 w 82"/>
              <a:gd name="T55" fmla="*/ 16 h 96"/>
              <a:gd name="T56" fmla="*/ 50 w 82"/>
              <a:gd name="T57" fmla="*/ 12 h 96"/>
              <a:gd name="T58" fmla="*/ 38 w 82"/>
              <a:gd name="T59" fmla="*/ 12 h 96"/>
              <a:gd name="T60" fmla="*/ 43 w 82"/>
              <a:gd name="T61" fmla="*/ 12 h 96"/>
              <a:gd name="T62" fmla="*/ 44 w 82"/>
              <a:gd name="T63" fmla="*/ 16 h 96"/>
              <a:gd name="T64" fmla="*/ 44 w 82"/>
              <a:gd name="T65" fmla="*/ 21 h 96"/>
              <a:gd name="T66" fmla="*/ 44 w 82"/>
              <a:gd name="T67" fmla="*/ 16 h 96"/>
              <a:gd name="T68" fmla="*/ 35 w 82"/>
              <a:gd name="T69" fmla="*/ 18 h 96"/>
              <a:gd name="T70" fmla="*/ 40 w 82"/>
              <a:gd name="T71" fmla="*/ 18 h 96"/>
              <a:gd name="T72" fmla="*/ 48 w 82"/>
              <a:gd name="T73" fmla="*/ 22 h 96"/>
              <a:gd name="T74" fmla="*/ 48 w 82"/>
              <a:gd name="T75" fmla="*/ 27 h 96"/>
              <a:gd name="T76" fmla="*/ 48 w 82"/>
              <a:gd name="T77" fmla="*/ 22 h 96"/>
              <a:gd name="T78" fmla="*/ 39 w 82"/>
              <a:gd name="T79" fmla="*/ 24 h 96"/>
              <a:gd name="T80" fmla="*/ 44 w 82"/>
              <a:gd name="T81" fmla="*/ 24 h 96"/>
              <a:gd name="T82" fmla="*/ 34 w 82"/>
              <a:gd name="T83" fmla="*/ 22 h 96"/>
              <a:gd name="T84" fmla="*/ 34 w 82"/>
              <a:gd name="T85" fmla="*/ 27 h 96"/>
              <a:gd name="T86" fmla="*/ 34 w 82"/>
              <a:gd name="T87" fmla="*/ 22 h 96"/>
              <a:gd name="T88" fmla="*/ 62 w 82"/>
              <a:gd name="T89" fmla="*/ 40 h 96"/>
              <a:gd name="T90" fmla="*/ 42 w 82"/>
              <a:gd name="T91" fmla="*/ 61 h 96"/>
              <a:gd name="T92" fmla="*/ 27 w 82"/>
              <a:gd name="T93" fmla="*/ 55 h 96"/>
              <a:gd name="T94" fmla="*/ 21 w 82"/>
              <a:gd name="T95" fmla="*/ 35 h 96"/>
              <a:gd name="T96" fmla="*/ 16 w 82"/>
              <a:gd name="T97" fmla="*/ 42 h 96"/>
              <a:gd name="T98" fmla="*/ 42 w 82"/>
              <a:gd name="T99" fmla="*/ 68 h 96"/>
              <a:gd name="T100" fmla="*/ 60 w 82"/>
              <a:gd name="T101" fmla="*/ 60 h 96"/>
              <a:gd name="T102" fmla="*/ 67 w 82"/>
              <a:gd name="T103" fmla="*/ 35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2" h="96">
                <a:moveTo>
                  <a:pt x="42" y="0"/>
                </a:moveTo>
                <a:cubicBezTo>
                  <a:pt x="42" y="0"/>
                  <a:pt x="42" y="0"/>
                  <a:pt x="42" y="0"/>
                </a:cubicBezTo>
                <a:cubicBezTo>
                  <a:pt x="47" y="0"/>
                  <a:pt x="52" y="2"/>
                  <a:pt x="56" y="6"/>
                </a:cubicBezTo>
                <a:cubicBezTo>
                  <a:pt x="59" y="9"/>
                  <a:pt x="62" y="14"/>
                  <a:pt x="62" y="20"/>
                </a:cubicBezTo>
                <a:cubicBezTo>
                  <a:pt x="62" y="28"/>
                  <a:pt x="62" y="28"/>
                  <a:pt x="62" y="28"/>
                </a:cubicBezTo>
                <a:cubicBezTo>
                  <a:pt x="67" y="28"/>
                  <a:pt x="67" y="28"/>
                  <a:pt x="67" y="28"/>
                </a:cubicBezTo>
                <a:cubicBezTo>
                  <a:pt x="67" y="20"/>
                  <a:pt x="67" y="20"/>
                  <a:pt x="67" y="20"/>
                </a:cubicBezTo>
                <a:cubicBezTo>
                  <a:pt x="77" y="20"/>
                  <a:pt x="77" y="20"/>
                  <a:pt x="77" y="20"/>
                </a:cubicBezTo>
                <a:cubicBezTo>
                  <a:pt x="77" y="28"/>
                  <a:pt x="77" y="28"/>
                  <a:pt x="77" y="28"/>
                </a:cubicBezTo>
                <a:cubicBezTo>
                  <a:pt x="82" y="28"/>
                  <a:pt x="82" y="28"/>
                  <a:pt x="82" y="28"/>
                </a:cubicBezTo>
                <a:cubicBezTo>
                  <a:pt x="82" y="35"/>
                  <a:pt x="82" y="35"/>
                  <a:pt x="82" y="35"/>
                </a:cubicBezTo>
                <a:cubicBezTo>
                  <a:pt x="77" y="35"/>
                  <a:pt x="77" y="35"/>
                  <a:pt x="77" y="35"/>
                </a:cubicBezTo>
                <a:cubicBezTo>
                  <a:pt x="77" y="42"/>
                  <a:pt x="77" y="42"/>
                  <a:pt x="77" y="42"/>
                </a:cubicBezTo>
                <a:cubicBezTo>
                  <a:pt x="77" y="52"/>
                  <a:pt x="73" y="61"/>
                  <a:pt x="67" y="67"/>
                </a:cubicBezTo>
                <a:cubicBezTo>
                  <a:pt x="61" y="72"/>
                  <a:pt x="54" y="76"/>
                  <a:pt x="47" y="77"/>
                </a:cubicBezTo>
                <a:cubicBezTo>
                  <a:pt x="47" y="85"/>
                  <a:pt x="47" y="85"/>
                  <a:pt x="47" y="85"/>
                </a:cubicBezTo>
                <a:cubicBezTo>
                  <a:pt x="67" y="85"/>
                  <a:pt x="67" y="85"/>
                  <a:pt x="67" y="85"/>
                </a:cubicBezTo>
                <a:cubicBezTo>
                  <a:pt x="67" y="96"/>
                  <a:pt x="67" y="96"/>
                  <a:pt x="67" y="96"/>
                </a:cubicBezTo>
                <a:cubicBezTo>
                  <a:pt x="17" y="96"/>
                  <a:pt x="17" y="96"/>
                  <a:pt x="17" y="96"/>
                </a:cubicBezTo>
                <a:cubicBezTo>
                  <a:pt x="17" y="85"/>
                  <a:pt x="17" y="85"/>
                  <a:pt x="17" y="85"/>
                </a:cubicBezTo>
                <a:cubicBezTo>
                  <a:pt x="35" y="85"/>
                  <a:pt x="35" y="85"/>
                  <a:pt x="35" y="85"/>
                </a:cubicBezTo>
                <a:cubicBezTo>
                  <a:pt x="35" y="77"/>
                  <a:pt x="35" y="77"/>
                  <a:pt x="35" y="77"/>
                </a:cubicBezTo>
                <a:cubicBezTo>
                  <a:pt x="28" y="76"/>
                  <a:pt x="21" y="72"/>
                  <a:pt x="16" y="67"/>
                </a:cubicBezTo>
                <a:cubicBezTo>
                  <a:pt x="10" y="61"/>
                  <a:pt x="6" y="52"/>
                  <a:pt x="6" y="42"/>
                </a:cubicBezTo>
                <a:cubicBezTo>
                  <a:pt x="6" y="35"/>
                  <a:pt x="6" y="35"/>
                  <a:pt x="6" y="35"/>
                </a:cubicBezTo>
                <a:cubicBezTo>
                  <a:pt x="0" y="35"/>
                  <a:pt x="0" y="35"/>
                  <a:pt x="0" y="35"/>
                </a:cubicBezTo>
                <a:cubicBezTo>
                  <a:pt x="0" y="28"/>
                  <a:pt x="0" y="28"/>
                  <a:pt x="0" y="28"/>
                </a:cubicBezTo>
                <a:cubicBezTo>
                  <a:pt x="6" y="28"/>
                  <a:pt x="6" y="28"/>
                  <a:pt x="6" y="28"/>
                </a:cubicBezTo>
                <a:cubicBezTo>
                  <a:pt x="6" y="20"/>
                  <a:pt x="6" y="20"/>
                  <a:pt x="6" y="20"/>
                </a:cubicBezTo>
                <a:cubicBezTo>
                  <a:pt x="16" y="20"/>
                  <a:pt x="16" y="20"/>
                  <a:pt x="16" y="20"/>
                </a:cubicBezTo>
                <a:cubicBezTo>
                  <a:pt x="16" y="28"/>
                  <a:pt x="16" y="28"/>
                  <a:pt x="16" y="28"/>
                </a:cubicBezTo>
                <a:cubicBezTo>
                  <a:pt x="21" y="28"/>
                  <a:pt x="21" y="28"/>
                  <a:pt x="21" y="28"/>
                </a:cubicBezTo>
                <a:cubicBezTo>
                  <a:pt x="21" y="20"/>
                  <a:pt x="21" y="20"/>
                  <a:pt x="21" y="20"/>
                </a:cubicBezTo>
                <a:cubicBezTo>
                  <a:pt x="21" y="14"/>
                  <a:pt x="24" y="9"/>
                  <a:pt x="27" y="6"/>
                </a:cubicBezTo>
                <a:cubicBezTo>
                  <a:pt x="31" y="2"/>
                  <a:pt x="36" y="0"/>
                  <a:pt x="42" y="0"/>
                </a:cubicBezTo>
                <a:close/>
                <a:moveTo>
                  <a:pt x="50" y="12"/>
                </a:moveTo>
                <a:cubicBezTo>
                  <a:pt x="50" y="14"/>
                  <a:pt x="49" y="15"/>
                  <a:pt x="47" y="15"/>
                </a:cubicBezTo>
                <a:cubicBezTo>
                  <a:pt x="46" y="15"/>
                  <a:pt x="45" y="14"/>
                  <a:pt x="45" y="12"/>
                </a:cubicBezTo>
                <a:cubicBezTo>
                  <a:pt x="45" y="11"/>
                  <a:pt x="46" y="10"/>
                  <a:pt x="46" y="10"/>
                </a:cubicBezTo>
                <a:cubicBezTo>
                  <a:pt x="45" y="9"/>
                  <a:pt x="43" y="9"/>
                  <a:pt x="42" y="9"/>
                </a:cubicBezTo>
                <a:cubicBezTo>
                  <a:pt x="42" y="9"/>
                  <a:pt x="42" y="9"/>
                  <a:pt x="42" y="9"/>
                </a:cubicBezTo>
                <a:cubicBezTo>
                  <a:pt x="39" y="9"/>
                  <a:pt x="37" y="9"/>
                  <a:pt x="36" y="10"/>
                </a:cubicBezTo>
                <a:cubicBezTo>
                  <a:pt x="36" y="11"/>
                  <a:pt x="36" y="11"/>
                  <a:pt x="36" y="12"/>
                </a:cubicBezTo>
                <a:cubicBezTo>
                  <a:pt x="36" y="14"/>
                  <a:pt x="35" y="15"/>
                  <a:pt x="34" y="15"/>
                </a:cubicBezTo>
                <a:cubicBezTo>
                  <a:pt x="33" y="15"/>
                  <a:pt x="32" y="14"/>
                  <a:pt x="32" y="14"/>
                </a:cubicBezTo>
                <a:cubicBezTo>
                  <a:pt x="32" y="15"/>
                  <a:pt x="31" y="15"/>
                  <a:pt x="31" y="16"/>
                </a:cubicBezTo>
                <a:cubicBezTo>
                  <a:pt x="31" y="16"/>
                  <a:pt x="31" y="16"/>
                  <a:pt x="31" y="16"/>
                </a:cubicBezTo>
                <a:cubicBezTo>
                  <a:pt x="33" y="16"/>
                  <a:pt x="34" y="17"/>
                  <a:pt x="34" y="18"/>
                </a:cubicBezTo>
                <a:cubicBezTo>
                  <a:pt x="34" y="20"/>
                  <a:pt x="33" y="21"/>
                  <a:pt x="31" y="21"/>
                </a:cubicBezTo>
                <a:cubicBezTo>
                  <a:pt x="31" y="21"/>
                  <a:pt x="31" y="21"/>
                  <a:pt x="30" y="21"/>
                </a:cubicBezTo>
                <a:cubicBezTo>
                  <a:pt x="30" y="28"/>
                  <a:pt x="30" y="28"/>
                  <a:pt x="30" y="28"/>
                </a:cubicBezTo>
                <a:cubicBezTo>
                  <a:pt x="53" y="28"/>
                  <a:pt x="53" y="28"/>
                  <a:pt x="53" y="28"/>
                </a:cubicBezTo>
                <a:cubicBezTo>
                  <a:pt x="53" y="20"/>
                  <a:pt x="53" y="20"/>
                  <a:pt x="53" y="20"/>
                </a:cubicBezTo>
                <a:cubicBezTo>
                  <a:pt x="52" y="21"/>
                  <a:pt x="52" y="21"/>
                  <a:pt x="51" y="21"/>
                </a:cubicBezTo>
                <a:cubicBezTo>
                  <a:pt x="50" y="21"/>
                  <a:pt x="49" y="20"/>
                  <a:pt x="49" y="18"/>
                </a:cubicBezTo>
                <a:cubicBezTo>
                  <a:pt x="49" y="17"/>
                  <a:pt x="50" y="16"/>
                  <a:pt x="51" y="16"/>
                </a:cubicBezTo>
                <a:cubicBezTo>
                  <a:pt x="51" y="16"/>
                  <a:pt x="52" y="16"/>
                  <a:pt x="52" y="16"/>
                </a:cubicBezTo>
                <a:cubicBezTo>
                  <a:pt x="52" y="15"/>
                  <a:pt x="51" y="13"/>
                  <a:pt x="50" y="12"/>
                </a:cubicBezTo>
                <a:close/>
                <a:moveTo>
                  <a:pt x="41" y="10"/>
                </a:moveTo>
                <a:cubicBezTo>
                  <a:pt x="39" y="10"/>
                  <a:pt x="38" y="11"/>
                  <a:pt x="38" y="12"/>
                </a:cubicBezTo>
                <a:cubicBezTo>
                  <a:pt x="38" y="14"/>
                  <a:pt x="39" y="15"/>
                  <a:pt x="41" y="15"/>
                </a:cubicBezTo>
                <a:cubicBezTo>
                  <a:pt x="42" y="15"/>
                  <a:pt x="43" y="14"/>
                  <a:pt x="43" y="12"/>
                </a:cubicBezTo>
                <a:cubicBezTo>
                  <a:pt x="43" y="11"/>
                  <a:pt x="42" y="10"/>
                  <a:pt x="41" y="10"/>
                </a:cubicBezTo>
                <a:close/>
                <a:moveTo>
                  <a:pt x="44" y="16"/>
                </a:moveTo>
                <a:cubicBezTo>
                  <a:pt x="43" y="16"/>
                  <a:pt x="42" y="17"/>
                  <a:pt x="42" y="18"/>
                </a:cubicBezTo>
                <a:cubicBezTo>
                  <a:pt x="42" y="20"/>
                  <a:pt x="43" y="21"/>
                  <a:pt x="44" y="21"/>
                </a:cubicBezTo>
                <a:cubicBezTo>
                  <a:pt x="46" y="21"/>
                  <a:pt x="47" y="20"/>
                  <a:pt x="47" y="18"/>
                </a:cubicBezTo>
                <a:cubicBezTo>
                  <a:pt x="47" y="17"/>
                  <a:pt x="46" y="16"/>
                  <a:pt x="44" y="16"/>
                </a:cubicBezTo>
                <a:close/>
                <a:moveTo>
                  <a:pt x="37" y="16"/>
                </a:moveTo>
                <a:cubicBezTo>
                  <a:pt x="36" y="16"/>
                  <a:pt x="35" y="17"/>
                  <a:pt x="35" y="18"/>
                </a:cubicBezTo>
                <a:cubicBezTo>
                  <a:pt x="35" y="20"/>
                  <a:pt x="36" y="21"/>
                  <a:pt x="37" y="21"/>
                </a:cubicBezTo>
                <a:cubicBezTo>
                  <a:pt x="39" y="21"/>
                  <a:pt x="40" y="20"/>
                  <a:pt x="40" y="18"/>
                </a:cubicBezTo>
                <a:cubicBezTo>
                  <a:pt x="40" y="17"/>
                  <a:pt x="39" y="16"/>
                  <a:pt x="37" y="16"/>
                </a:cubicBezTo>
                <a:close/>
                <a:moveTo>
                  <a:pt x="48" y="22"/>
                </a:moveTo>
                <a:cubicBezTo>
                  <a:pt x="47" y="22"/>
                  <a:pt x="46" y="23"/>
                  <a:pt x="46" y="24"/>
                </a:cubicBezTo>
                <a:cubicBezTo>
                  <a:pt x="46" y="26"/>
                  <a:pt x="47" y="27"/>
                  <a:pt x="48" y="27"/>
                </a:cubicBezTo>
                <a:cubicBezTo>
                  <a:pt x="50" y="27"/>
                  <a:pt x="51" y="26"/>
                  <a:pt x="51" y="24"/>
                </a:cubicBezTo>
                <a:cubicBezTo>
                  <a:pt x="51" y="23"/>
                  <a:pt x="50" y="22"/>
                  <a:pt x="48" y="22"/>
                </a:cubicBezTo>
                <a:close/>
                <a:moveTo>
                  <a:pt x="41" y="22"/>
                </a:moveTo>
                <a:cubicBezTo>
                  <a:pt x="40" y="22"/>
                  <a:pt x="39" y="23"/>
                  <a:pt x="39" y="24"/>
                </a:cubicBezTo>
                <a:cubicBezTo>
                  <a:pt x="39" y="26"/>
                  <a:pt x="40" y="27"/>
                  <a:pt x="41" y="27"/>
                </a:cubicBezTo>
                <a:cubicBezTo>
                  <a:pt x="43" y="27"/>
                  <a:pt x="44" y="26"/>
                  <a:pt x="44" y="24"/>
                </a:cubicBezTo>
                <a:cubicBezTo>
                  <a:pt x="44" y="23"/>
                  <a:pt x="43" y="22"/>
                  <a:pt x="41" y="22"/>
                </a:cubicBezTo>
                <a:close/>
                <a:moveTo>
                  <a:pt x="34" y="22"/>
                </a:moveTo>
                <a:cubicBezTo>
                  <a:pt x="33" y="22"/>
                  <a:pt x="32" y="23"/>
                  <a:pt x="32" y="24"/>
                </a:cubicBezTo>
                <a:cubicBezTo>
                  <a:pt x="32" y="26"/>
                  <a:pt x="33" y="27"/>
                  <a:pt x="34" y="27"/>
                </a:cubicBezTo>
                <a:cubicBezTo>
                  <a:pt x="36" y="27"/>
                  <a:pt x="37" y="26"/>
                  <a:pt x="37" y="24"/>
                </a:cubicBezTo>
                <a:cubicBezTo>
                  <a:pt x="37" y="23"/>
                  <a:pt x="36" y="22"/>
                  <a:pt x="34" y="22"/>
                </a:cubicBezTo>
                <a:close/>
                <a:moveTo>
                  <a:pt x="62" y="35"/>
                </a:moveTo>
                <a:cubicBezTo>
                  <a:pt x="62" y="40"/>
                  <a:pt x="62" y="40"/>
                  <a:pt x="62" y="40"/>
                </a:cubicBezTo>
                <a:cubicBezTo>
                  <a:pt x="62" y="46"/>
                  <a:pt x="59" y="51"/>
                  <a:pt x="56" y="55"/>
                </a:cubicBezTo>
                <a:cubicBezTo>
                  <a:pt x="52" y="58"/>
                  <a:pt x="47" y="61"/>
                  <a:pt x="42" y="61"/>
                </a:cubicBezTo>
                <a:cubicBezTo>
                  <a:pt x="42" y="61"/>
                  <a:pt x="42" y="61"/>
                  <a:pt x="42" y="61"/>
                </a:cubicBezTo>
                <a:cubicBezTo>
                  <a:pt x="36" y="61"/>
                  <a:pt x="31" y="58"/>
                  <a:pt x="27" y="55"/>
                </a:cubicBezTo>
                <a:cubicBezTo>
                  <a:pt x="24" y="51"/>
                  <a:pt x="21" y="46"/>
                  <a:pt x="21" y="40"/>
                </a:cubicBezTo>
                <a:cubicBezTo>
                  <a:pt x="21" y="35"/>
                  <a:pt x="21" y="35"/>
                  <a:pt x="21" y="35"/>
                </a:cubicBezTo>
                <a:cubicBezTo>
                  <a:pt x="16" y="35"/>
                  <a:pt x="16" y="35"/>
                  <a:pt x="16" y="35"/>
                </a:cubicBezTo>
                <a:cubicBezTo>
                  <a:pt x="16" y="42"/>
                  <a:pt x="16" y="42"/>
                  <a:pt x="16" y="42"/>
                </a:cubicBezTo>
                <a:cubicBezTo>
                  <a:pt x="16" y="49"/>
                  <a:pt x="18" y="56"/>
                  <a:pt x="23" y="60"/>
                </a:cubicBezTo>
                <a:cubicBezTo>
                  <a:pt x="28" y="65"/>
                  <a:pt x="34" y="68"/>
                  <a:pt x="42" y="68"/>
                </a:cubicBezTo>
                <a:cubicBezTo>
                  <a:pt x="42" y="68"/>
                  <a:pt x="42" y="68"/>
                  <a:pt x="42" y="68"/>
                </a:cubicBezTo>
                <a:cubicBezTo>
                  <a:pt x="49" y="68"/>
                  <a:pt x="55" y="65"/>
                  <a:pt x="60" y="60"/>
                </a:cubicBezTo>
                <a:cubicBezTo>
                  <a:pt x="65" y="56"/>
                  <a:pt x="67" y="49"/>
                  <a:pt x="67" y="42"/>
                </a:cubicBezTo>
                <a:cubicBezTo>
                  <a:pt x="67" y="35"/>
                  <a:pt x="67" y="35"/>
                  <a:pt x="67" y="35"/>
                </a:cubicBezTo>
                <a:lnTo>
                  <a:pt x="62" y="35"/>
                </a:ln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103" name="图片 86"/>
          <p:cNvSpPr>
            <a:spLocks noEditPoints="1"/>
          </p:cNvSpPr>
          <p:nvPr/>
        </p:nvSpPr>
        <p:spPr bwMode="auto">
          <a:xfrm>
            <a:off x="3152435" y="1812306"/>
            <a:ext cx="171412" cy="187265"/>
          </a:xfrm>
          <a:custGeom>
            <a:avLst/>
            <a:gdLst>
              <a:gd name="T0" fmla="*/ 38 w 173"/>
              <a:gd name="T1" fmla="*/ 0 h 189"/>
              <a:gd name="T2" fmla="*/ 173 w 173"/>
              <a:gd name="T3" fmla="*/ 0 h 189"/>
              <a:gd name="T4" fmla="*/ 173 w 173"/>
              <a:gd name="T5" fmla="*/ 64 h 189"/>
              <a:gd name="T6" fmla="*/ 163 w 173"/>
              <a:gd name="T7" fmla="*/ 64 h 189"/>
              <a:gd name="T8" fmla="*/ 163 w 173"/>
              <a:gd name="T9" fmla="*/ 116 h 189"/>
              <a:gd name="T10" fmla="*/ 173 w 173"/>
              <a:gd name="T11" fmla="*/ 116 h 189"/>
              <a:gd name="T12" fmla="*/ 173 w 173"/>
              <a:gd name="T13" fmla="*/ 189 h 189"/>
              <a:gd name="T14" fmla="*/ 0 w 173"/>
              <a:gd name="T15" fmla="*/ 189 h 189"/>
              <a:gd name="T16" fmla="*/ 0 w 173"/>
              <a:gd name="T17" fmla="*/ 116 h 189"/>
              <a:gd name="T18" fmla="*/ 7 w 173"/>
              <a:gd name="T19" fmla="*/ 116 h 189"/>
              <a:gd name="T20" fmla="*/ 7 w 173"/>
              <a:gd name="T21" fmla="*/ 90 h 189"/>
              <a:gd name="T22" fmla="*/ 0 w 173"/>
              <a:gd name="T23" fmla="*/ 90 h 189"/>
              <a:gd name="T24" fmla="*/ 0 w 173"/>
              <a:gd name="T25" fmla="*/ 35 h 189"/>
              <a:gd name="T26" fmla="*/ 38 w 173"/>
              <a:gd name="T27" fmla="*/ 0 h 189"/>
              <a:gd name="T28" fmla="*/ 38 w 173"/>
              <a:gd name="T29" fmla="*/ 0 h 189"/>
              <a:gd name="T30" fmla="*/ 14 w 173"/>
              <a:gd name="T31" fmla="*/ 35 h 189"/>
              <a:gd name="T32" fmla="*/ 14 w 173"/>
              <a:gd name="T33" fmla="*/ 76 h 189"/>
              <a:gd name="T34" fmla="*/ 33 w 173"/>
              <a:gd name="T35" fmla="*/ 76 h 189"/>
              <a:gd name="T36" fmla="*/ 33 w 173"/>
              <a:gd name="T37" fmla="*/ 35 h 189"/>
              <a:gd name="T38" fmla="*/ 14 w 173"/>
              <a:gd name="T39" fmla="*/ 35 h 189"/>
              <a:gd name="T40" fmla="*/ 14 w 173"/>
              <a:gd name="T41" fmla="*/ 35 h 189"/>
              <a:gd name="T42" fmla="*/ 142 w 173"/>
              <a:gd name="T43" fmla="*/ 9 h 189"/>
              <a:gd name="T44" fmla="*/ 142 w 173"/>
              <a:gd name="T45" fmla="*/ 47 h 189"/>
              <a:gd name="T46" fmla="*/ 161 w 173"/>
              <a:gd name="T47" fmla="*/ 47 h 189"/>
              <a:gd name="T48" fmla="*/ 161 w 173"/>
              <a:gd name="T49" fmla="*/ 9 h 189"/>
              <a:gd name="T50" fmla="*/ 142 w 173"/>
              <a:gd name="T51" fmla="*/ 9 h 189"/>
              <a:gd name="T52" fmla="*/ 142 w 173"/>
              <a:gd name="T53" fmla="*/ 9 h 189"/>
              <a:gd name="T54" fmla="*/ 116 w 173"/>
              <a:gd name="T55" fmla="*/ 9 h 189"/>
              <a:gd name="T56" fmla="*/ 116 w 173"/>
              <a:gd name="T57" fmla="*/ 47 h 189"/>
              <a:gd name="T58" fmla="*/ 135 w 173"/>
              <a:gd name="T59" fmla="*/ 47 h 189"/>
              <a:gd name="T60" fmla="*/ 135 w 173"/>
              <a:gd name="T61" fmla="*/ 9 h 189"/>
              <a:gd name="T62" fmla="*/ 116 w 173"/>
              <a:gd name="T63" fmla="*/ 9 h 189"/>
              <a:gd name="T64" fmla="*/ 116 w 173"/>
              <a:gd name="T65" fmla="*/ 9 h 189"/>
              <a:gd name="T66" fmla="*/ 90 w 173"/>
              <a:gd name="T67" fmla="*/ 9 h 189"/>
              <a:gd name="T68" fmla="*/ 90 w 173"/>
              <a:gd name="T69" fmla="*/ 47 h 189"/>
              <a:gd name="T70" fmla="*/ 109 w 173"/>
              <a:gd name="T71" fmla="*/ 47 h 189"/>
              <a:gd name="T72" fmla="*/ 109 w 173"/>
              <a:gd name="T73" fmla="*/ 9 h 189"/>
              <a:gd name="T74" fmla="*/ 90 w 173"/>
              <a:gd name="T75" fmla="*/ 9 h 189"/>
              <a:gd name="T76" fmla="*/ 90 w 173"/>
              <a:gd name="T77" fmla="*/ 9 h 189"/>
              <a:gd name="T78" fmla="*/ 66 w 173"/>
              <a:gd name="T79" fmla="*/ 9 h 189"/>
              <a:gd name="T80" fmla="*/ 66 w 173"/>
              <a:gd name="T81" fmla="*/ 47 h 189"/>
              <a:gd name="T82" fmla="*/ 85 w 173"/>
              <a:gd name="T83" fmla="*/ 47 h 189"/>
              <a:gd name="T84" fmla="*/ 85 w 173"/>
              <a:gd name="T85" fmla="*/ 9 h 189"/>
              <a:gd name="T86" fmla="*/ 66 w 173"/>
              <a:gd name="T87" fmla="*/ 9 h 189"/>
              <a:gd name="T88" fmla="*/ 66 w 173"/>
              <a:gd name="T89" fmla="*/ 9 h 189"/>
              <a:gd name="T90" fmla="*/ 40 w 173"/>
              <a:gd name="T91" fmla="*/ 9 h 189"/>
              <a:gd name="T92" fmla="*/ 40 w 173"/>
              <a:gd name="T93" fmla="*/ 47 h 189"/>
              <a:gd name="T94" fmla="*/ 59 w 173"/>
              <a:gd name="T95" fmla="*/ 47 h 189"/>
              <a:gd name="T96" fmla="*/ 59 w 173"/>
              <a:gd name="T97" fmla="*/ 9 h 189"/>
              <a:gd name="T98" fmla="*/ 40 w 173"/>
              <a:gd name="T99" fmla="*/ 9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73" h="189">
                <a:moveTo>
                  <a:pt x="38" y="0"/>
                </a:moveTo>
                <a:lnTo>
                  <a:pt x="173" y="0"/>
                </a:lnTo>
                <a:lnTo>
                  <a:pt x="173" y="64"/>
                </a:lnTo>
                <a:lnTo>
                  <a:pt x="163" y="64"/>
                </a:lnTo>
                <a:lnTo>
                  <a:pt x="163" y="116"/>
                </a:lnTo>
                <a:lnTo>
                  <a:pt x="173" y="116"/>
                </a:lnTo>
                <a:lnTo>
                  <a:pt x="173" y="189"/>
                </a:lnTo>
                <a:lnTo>
                  <a:pt x="0" y="189"/>
                </a:lnTo>
                <a:lnTo>
                  <a:pt x="0" y="116"/>
                </a:lnTo>
                <a:lnTo>
                  <a:pt x="7" y="116"/>
                </a:lnTo>
                <a:lnTo>
                  <a:pt x="7" y="90"/>
                </a:lnTo>
                <a:lnTo>
                  <a:pt x="0" y="90"/>
                </a:lnTo>
                <a:lnTo>
                  <a:pt x="0" y="35"/>
                </a:lnTo>
                <a:lnTo>
                  <a:pt x="38" y="0"/>
                </a:lnTo>
                <a:lnTo>
                  <a:pt x="38" y="0"/>
                </a:lnTo>
                <a:close/>
                <a:moveTo>
                  <a:pt x="14" y="35"/>
                </a:moveTo>
                <a:lnTo>
                  <a:pt x="14" y="76"/>
                </a:lnTo>
                <a:lnTo>
                  <a:pt x="33" y="76"/>
                </a:lnTo>
                <a:lnTo>
                  <a:pt x="33" y="35"/>
                </a:lnTo>
                <a:lnTo>
                  <a:pt x="14" y="35"/>
                </a:lnTo>
                <a:lnTo>
                  <a:pt x="14" y="35"/>
                </a:lnTo>
                <a:close/>
                <a:moveTo>
                  <a:pt x="142" y="9"/>
                </a:moveTo>
                <a:lnTo>
                  <a:pt x="142" y="47"/>
                </a:lnTo>
                <a:lnTo>
                  <a:pt x="161" y="47"/>
                </a:lnTo>
                <a:lnTo>
                  <a:pt x="161" y="9"/>
                </a:lnTo>
                <a:lnTo>
                  <a:pt x="142" y="9"/>
                </a:lnTo>
                <a:lnTo>
                  <a:pt x="142" y="9"/>
                </a:lnTo>
                <a:close/>
                <a:moveTo>
                  <a:pt x="116" y="9"/>
                </a:moveTo>
                <a:lnTo>
                  <a:pt x="116" y="47"/>
                </a:lnTo>
                <a:lnTo>
                  <a:pt x="135" y="47"/>
                </a:lnTo>
                <a:lnTo>
                  <a:pt x="135" y="9"/>
                </a:lnTo>
                <a:lnTo>
                  <a:pt x="116" y="9"/>
                </a:lnTo>
                <a:lnTo>
                  <a:pt x="116" y="9"/>
                </a:lnTo>
                <a:close/>
                <a:moveTo>
                  <a:pt x="90" y="9"/>
                </a:moveTo>
                <a:lnTo>
                  <a:pt x="90" y="47"/>
                </a:lnTo>
                <a:lnTo>
                  <a:pt x="109" y="47"/>
                </a:lnTo>
                <a:lnTo>
                  <a:pt x="109" y="9"/>
                </a:lnTo>
                <a:lnTo>
                  <a:pt x="90" y="9"/>
                </a:lnTo>
                <a:lnTo>
                  <a:pt x="90" y="9"/>
                </a:lnTo>
                <a:close/>
                <a:moveTo>
                  <a:pt x="66" y="9"/>
                </a:moveTo>
                <a:lnTo>
                  <a:pt x="66" y="47"/>
                </a:lnTo>
                <a:lnTo>
                  <a:pt x="85" y="47"/>
                </a:lnTo>
                <a:lnTo>
                  <a:pt x="85" y="9"/>
                </a:lnTo>
                <a:lnTo>
                  <a:pt x="66" y="9"/>
                </a:lnTo>
                <a:lnTo>
                  <a:pt x="66" y="9"/>
                </a:lnTo>
                <a:close/>
                <a:moveTo>
                  <a:pt x="40" y="9"/>
                </a:moveTo>
                <a:lnTo>
                  <a:pt x="40" y="47"/>
                </a:lnTo>
                <a:lnTo>
                  <a:pt x="59" y="47"/>
                </a:lnTo>
                <a:lnTo>
                  <a:pt x="59" y="9"/>
                </a:lnTo>
                <a:lnTo>
                  <a:pt x="40" y="9"/>
                </a:ln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104" name="图片 87"/>
          <p:cNvSpPr>
            <a:spLocks noEditPoints="1"/>
          </p:cNvSpPr>
          <p:nvPr/>
        </p:nvSpPr>
        <p:spPr bwMode="auto">
          <a:xfrm>
            <a:off x="1827709" y="2229441"/>
            <a:ext cx="176366" cy="154568"/>
          </a:xfrm>
          <a:custGeom>
            <a:avLst/>
            <a:gdLst>
              <a:gd name="T0" fmla="*/ 72 w 75"/>
              <a:gd name="T1" fmla="*/ 4 h 66"/>
              <a:gd name="T2" fmla="*/ 74 w 75"/>
              <a:gd name="T3" fmla="*/ 13 h 66"/>
              <a:gd name="T4" fmla="*/ 75 w 75"/>
              <a:gd name="T5" fmla="*/ 23 h 66"/>
              <a:gd name="T6" fmla="*/ 38 w 75"/>
              <a:gd name="T7" fmla="*/ 66 h 66"/>
              <a:gd name="T8" fmla="*/ 11 w 75"/>
              <a:gd name="T9" fmla="*/ 53 h 66"/>
              <a:gd name="T10" fmla="*/ 0 w 75"/>
              <a:gd name="T11" fmla="*/ 23 h 66"/>
              <a:gd name="T12" fmla="*/ 1 w 75"/>
              <a:gd name="T13" fmla="*/ 13 h 66"/>
              <a:gd name="T14" fmla="*/ 4 w 75"/>
              <a:gd name="T15" fmla="*/ 4 h 66"/>
              <a:gd name="T16" fmla="*/ 6 w 75"/>
              <a:gd name="T17" fmla="*/ 0 h 66"/>
              <a:gd name="T18" fmla="*/ 9 w 75"/>
              <a:gd name="T19" fmla="*/ 0 h 66"/>
              <a:gd name="T20" fmla="*/ 67 w 75"/>
              <a:gd name="T21" fmla="*/ 0 h 66"/>
              <a:gd name="T22" fmla="*/ 70 w 75"/>
              <a:gd name="T23" fmla="*/ 0 h 66"/>
              <a:gd name="T24" fmla="*/ 72 w 75"/>
              <a:gd name="T25" fmla="*/ 4 h 66"/>
              <a:gd name="T26" fmla="*/ 64 w 75"/>
              <a:gd name="T27" fmla="*/ 15 h 66"/>
              <a:gd name="T28" fmla="*/ 63 w 75"/>
              <a:gd name="T29" fmla="*/ 11 h 66"/>
              <a:gd name="T30" fmla="*/ 13 w 75"/>
              <a:gd name="T31" fmla="*/ 11 h 66"/>
              <a:gd name="T32" fmla="*/ 12 w 75"/>
              <a:gd name="T33" fmla="*/ 15 h 66"/>
              <a:gd name="T34" fmla="*/ 11 w 75"/>
              <a:gd name="T35" fmla="*/ 23 h 66"/>
              <a:gd name="T36" fmla="*/ 19 w 75"/>
              <a:gd name="T37" fmla="*/ 46 h 66"/>
              <a:gd name="T38" fmla="*/ 38 w 75"/>
              <a:gd name="T39" fmla="*/ 55 h 66"/>
              <a:gd name="T40" fmla="*/ 64 w 75"/>
              <a:gd name="T41" fmla="*/ 23 h 66"/>
              <a:gd name="T42" fmla="*/ 64 w 75"/>
              <a:gd name="T43" fmla="*/ 15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5" h="66">
                <a:moveTo>
                  <a:pt x="72" y="4"/>
                </a:moveTo>
                <a:cubicBezTo>
                  <a:pt x="73" y="6"/>
                  <a:pt x="74" y="10"/>
                  <a:pt x="74" y="13"/>
                </a:cubicBezTo>
                <a:cubicBezTo>
                  <a:pt x="75" y="16"/>
                  <a:pt x="75" y="19"/>
                  <a:pt x="75" y="23"/>
                </a:cubicBezTo>
                <a:cubicBezTo>
                  <a:pt x="75" y="47"/>
                  <a:pt x="59" y="66"/>
                  <a:pt x="38" y="66"/>
                </a:cubicBezTo>
                <a:cubicBezTo>
                  <a:pt x="27" y="66"/>
                  <a:pt x="18" y="61"/>
                  <a:pt x="11" y="53"/>
                </a:cubicBezTo>
                <a:cubicBezTo>
                  <a:pt x="4" y="45"/>
                  <a:pt x="0" y="34"/>
                  <a:pt x="0" y="23"/>
                </a:cubicBezTo>
                <a:cubicBezTo>
                  <a:pt x="0" y="19"/>
                  <a:pt x="1" y="16"/>
                  <a:pt x="1" y="13"/>
                </a:cubicBezTo>
                <a:cubicBezTo>
                  <a:pt x="2" y="10"/>
                  <a:pt x="3" y="6"/>
                  <a:pt x="4" y="4"/>
                </a:cubicBezTo>
                <a:cubicBezTo>
                  <a:pt x="6" y="0"/>
                  <a:pt x="6" y="0"/>
                  <a:pt x="6" y="0"/>
                </a:cubicBezTo>
                <a:cubicBezTo>
                  <a:pt x="9" y="0"/>
                  <a:pt x="9" y="0"/>
                  <a:pt x="9" y="0"/>
                </a:cubicBezTo>
                <a:cubicBezTo>
                  <a:pt x="67" y="0"/>
                  <a:pt x="67" y="0"/>
                  <a:pt x="67" y="0"/>
                </a:cubicBezTo>
                <a:cubicBezTo>
                  <a:pt x="70" y="0"/>
                  <a:pt x="70" y="0"/>
                  <a:pt x="70" y="0"/>
                </a:cubicBezTo>
                <a:cubicBezTo>
                  <a:pt x="72" y="4"/>
                  <a:pt x="72" y="4"/>
                  <a:pt x="72" y="4"/>
                </a:cubicBezTo>
                <a:close/>
                <a:moveTo>
                  <a:pt x="64" y="15"/>
                </a:moveTo>
                <a:cubicBezTo>
                  <a:pt x="63" y="14"/>
                  <a:pt x="63" y="12"/>
                  <a:pt x="63" y="11"/>
                </a:cubicBezTo>
                <a:cubicBezTo>
                  <a:pt x="13" y="11"/>
                  <a:pt x="13" y="11"/>
                  <a:pt x="13" y="11"/>
                </a:cubicBezTo>
                <a:cubicBezTo>
                  <a:pt x="13" y="12"/>
                  <a:pt x="12" y="14"/>
                  <a:pt x="12" y="15"/>
                </a:cubicBezTo>
                <a:cubicBezTo>
                  <a:pt x="12" y="17"/>
                  <a:pt x="11" y="20"/>
                  <a:pt x="11" y="23"/>
                </a:cubicBezTo>
                <a:cubicBezTo>
                  <a:pt x="11" y="32"/>
                  <a:pt x="14" y="40"/>
                  <a:pt x="19" y="46"/>
                </a:cubicBezTo>
                <a:cubicBezTo>
                  <a:pt x="24" y="52"/>
                  <a:pt x="31" y="55"/>
                  <a:pt x="38" y="55"/>
                </a:cubicBezTo>
                <a:cubicBezTo>
                  <a:pt x="53" y="55"/>
                  <a:pt x="64" y="41"/>
                  <a:pt x="64" y="23"/>
                </a:cubicBezTo>
                <a:cubicBezTo>
                  <a:pt x="64" y="20"/>
                  <a:pt x="64" y="17"/>
                  <a:pt x="64" y="15"/>
                </a:cubicBez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105" name="图片 88"/>
          <p:cNvSpPr>
            <a:spLocks noEditPoints="1"/>
          </p:cNvSpPr>
          <p:nvPr/>
        </p:nvSpPr>
        <p:spPr bwMode="auto">
          <a:xfrm>
            <a:off x="1851489" y="2299790"/>
            <a:ext cx="131779" cy="152586"/>
          </a:xfrm>
          <a:custGeom>
            <a:avLst/>
            <a:gdLst>
              <a:gd name="T0" fmla="*/ 9 w 56"/>
              <a:gd name="T1" fmla="*/ 0 h 65"/>
              <a:gd name="T2" fmla="*/ 16 w 56"/>
              <a:gd name="T3" fmla="*/ 17 h 65"/>
              <a:gd name="T4" fmla="*/ 33 w 56"/>
              <a:gd name="T5" fmla="*/ 26 h 65"/>
              <a:gd name="T6" fmla="*/ 56 w 56"/>
              <a:gd name="T7" fmla="*/ 0 h 65"/>
              <a:gd name="T8" fmla="*/ 9 w 56"/>
              <a:gd name="T9" fmla="*/ 0 h 65"/>
              <a:gd name="T10" fmla="*/ 0 w 56"/>
              <a:gd name="T11" fmla="*/ 53 h 65"/>
              <a:gd name="T12" fmla="*/ 21 w 56"/>
              <a:gd name="T13" fmla="*/ 53 h 65"/>
              <a:gd name="T14" fmla="*/ 21 w 56"/>
              <a:gd name="T15" fmla="*/ 28 h 65"/>
              <a:gd name="T16" fmla="*/ 34 w 56"/>
              <a:gd name="T17" fmla="*/ 28 h 65"/>
              <a:gd name="T18" fmla="*/ 34 w 56"/>
              <a:gd name="T19" fmla="*/ 53 h 65"/>
              <a:gd name="T20" fmla="*/ 55 w 56"/>
              <a:gd name="T21" fmla="*/ 53 h 65"/>
              <a:gd name="T22" fmla="*/ 55 w 56"/>
              <a:gd name="T23" fmla="*/ 65 h 65"/>
              <a:gd name="T24" fmla="*/ 0 w 56"/>
              <a:gd name="T25" fmla="*/ 65 h 65"/>
              <a:gd name="T26" fmla="*/ 0 w 56"/>
              <a:gd name="T27" fmla="*/ 5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6" h="65">
                <a:moveTo>
                  <a:pt x="9" y="0"/>
                </a:moveTo>
                <a:cubicBezTo>
                  <a:pt x="10" y="7"/>
                  <a:pt x="13" y="13"/>
                  <a:pt x="16" y="17"/>
                </a:cubicBezTo>
                <a:cubicBezTo>
                  <a:pt x="21" y="22"/>
                  <a:pt x="26" y="26"/>
                  <a:pt x="33" y="26"/>
                </a:cubicBezTo>
                <a:cubicBezTo>
                  <a:pt x="45" y="26"/>
                  <a:pt x="55" y="14"/>
                  <a:pt x="56" y="0"/>
                </a:cubicBezTo>
                <a:cubicBezTo>
                  <a:pt x="9" y="0"/>
                  <a:pt x="9" y="0"/>
                  <a:pt x="9" y="0"/>
                </a:cubicBezTo>
                <a:close/>
                <a:moveTo>
                  <a:pt x="0" y="53"/>
                </a:moveTo>
                <a:cubicBezTo>
                  <a:pt x="21" y="53"/>
                  <a:pt x="21" y="53"/>
                  <a:pt x="21" y="53"/>
                </a:cubicBezTo>
                <a:cubicBezTo>
                  <a:pt x="21" y="28"/>
                  <a:pt x="21" y="28"/>
                  <a:pt x="21" y="28"/>
                </a:cubicBezTo>
                <a:cubicBezTo>
                  <a:pt x="34" y="28"/>
                  <a:pt x="34" y="28"/>
                  <a:pt x="34" y="28"/>
                </a:cubicBezTo>
                <a:cubicBezTo>
                  <a:pt x="34" y="53"/>
                  <a:pt x="34" y="53"/>
                  <a:pt x="34" y="53"/>
                </a:cubicBezTo>
                <a:cubicBezTo>
                  <a:pt x="55" y="53"/>
                  <a:pt x="55" y="53"/>
                  <a:pt x="55" y="53"/>
                </a:cubicBezTo>
                <a:cubicBezTo>
                  <a:pt x="55" y="65"/>
                  <a:pt x="55" y="65"/>
                  <a:pt x="55" y="65"/>
                </a:cubicBezTo>
                <a:cubicBezTo>
                  <a:pt x="0" y="65"/>
                  <a:pt x="0" y="65"/>
                  <a:pt x="0" y="65"/>
                </a:cubicBezTo>
                <a:lnTo>
                  <a:pt x="0" y="53"/>
                </a:ln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106" name="图片 89"/>
          <p:cNvSpPr>
            <a:spLocks noEditPoints="1"/>
          </p:cNvSpPr>
          <p:nvPr/>
        </p:nvSpPr>
        <p:spPr bwMode="auto">
          <a:xfrm>
            <a:off x="2683778" y="1805369"/>
            <a:ext cx="243741" cy="185284"/>
          </a:xfrm>
          <a:custGeom>
            <a:avLst/>
            <a:gdLst>
              <a:gd name="T0" fmla="*/ 48 w 104"/>
              <a:gd name="T1" fmla="*/ 57 h 79"/>
              <a:gd name="T2" fmla="*/ 54 w 104"/>
              <a:gd name="T3" fmla="*/ 65 h 79"/>
              <a:gd name="T4" fmla="*/ 0 w 104"/>
              <a:gd name="T5" fmla="*/ 79 h 79"/>
              <a:gd name="T6" fmla="*/ 6 w 104"/>
              <a:gd name="T7" fmla="*/ 65 h 79"/>
              <a:gd name="T8" fmla="*/ 104 w 104"/>
              <a:gd name="T9" fmla="*/ 39 h 79"/>
              <a:gd name="T10" fmla="*/ 87 w 104"/>
              <a:gd name="T11" fmla="*/ 29 h 79"/>
              <a:gd name="T12" fmla="*/ 65 w 104"/>
              <a:gd name="T13" fmla="*/ 34 h 79"/>
              <a:gd name="T14" fmla="*/ 68 w 104"/>
              <a:gd name="T15" fmla="*/ 37 h 79"/>
              <a:gd name="T16" fmla="*/ 61 w 104"/>
              <a:gd name="T17" fmla="*/ 32 h 79"/>
              <a:gd name="T18" fmla="*/ 54 w 104"/>
              <a:gd name="T19" fmla="*/ 31 h 79"/>
              <a:gd name="T20" fmla="*/ 52 w 104"/>
              <a:gd name="T21" fmla="*/ 26 h 79"/>
              <a:gd name="T22" fmla="*/ 51 w 104"/>
              <a:gd name="T23" fmla="*/ 15 h 79"/>
              <a:gd name="T24" fmla="*/ 55 w 104"/>
              <a:gd name="T25" fmla="*/ 12 h 79"/>
              <a:gd name="T26" fmla="*/ 27 w 104"/>
              <a:gd name="T27" fmla="*/ 4 h 79"/>
              <a:gd name="T28" fmla="*/ 25 w 104"/>
              <a:gd name="T29" fmla="*/ 16 h 79"/>
              <a:gd name="T30" fmla="*/ 18 w 104"/>
              <a:gd name="T31" fmla="*/ 24 h 79"/>
              <a:gd name="T32" fmla="*/ 14 w 104"/>
              <a:gd name="T33" fmla="*/ 38 h 79"/>
              <a:gd name="T34" fmla="*/ 10 w 104"/>
              <a:gd name="T35" fmla="*/ 42 h 79"/>
              <a:gd name="T36" fmla="*/ 38 w 104"/>
              <a:gd name="T37" fmla="*/ 49 h 79"/>
              <a:gd name="T38" fmla="*/ 40 w 104"/>
              <a:gd name="T39" fmla="*/ 39 h 79"/>
              <a:gd name="T40" fmla="*/ 47 w 104"/>
              <a:gd name="T41" fmla="*/ 38 h 79"/>
              <a:gd name="T42" fmla="*/ 49 w 104"/>
              <a:gd name="T43" fmla="*/ 41 h 79"/>
              <a:gd name="T44" fmla="*/ 56 w 104"/>
              <a:gd name="T45" fmla="*/ 42 h 79"/>
              <a:gd name="T46" fmla="*/ 62 w 104"/>
              <a:gd name="T47" fmla="*/ 49 h 79"/>
              <a:gd name="T48" fmla="*/ 65 w 104"/>
              <a:gd name="T49" fmla="*/ 55 h 79"/>
              <a:gd name="T50" fmla="*/ 67 w 104"/>
              <a:gd name="T51" fmla="*/ 57 h 79"/>
              <a:gd name="T52" fmla="*/ 74 w 104"/>
              <a:gd name="T53" fmla="*/ 56 h 79"/>
              <a:gd name="T54" fmla="*/ 79 w 104"/>
              <a:gd name="T55" fmla="*/ 61 h 79"/>
              <a:gd name="T56" fmla="*/ 82 w 104"/>
              <a:gd name="T57" fmla="*/ 58 h 79"/>
              <a:gd name="T58" fmla="*/ 87 w 104"/>
              <a:gd name="T59" fmla="*/ 63 h 79"/>
              <a:gd name="T60" fmla="*/ 91 w 104"/>
              <a:gd name="T61" fmla="*/ 60 h 79"/>
              <a:gd name="T62" fmla="*/ 102 w 104"/>
              <a:gd name="T63" fmla="*/ 52 h 79"/>
              <a:gd name="T64" fmla="*/ 99 w 104"/>
              <a:gd name="T65" fmla="*/ 51 h 79"/>
              <a:gd name="T66" fmla="*/ 104 w 104"/>
              <a:gd name="T67" fmla="*/ 39 h 79"/>
              <a:gd name="T68" fmla="*/ 24 w 104"/>
              <a:gd name="T69" fmla="*/ 32 h 79"/>
              <a:gd name="T70" fmla="*/ 17 w 104"/>
              <a:gd name="T71" fmla="*/ 39 h 79"/>
              <a:gd name="T72" fmla="*/ 22 w 104"/>
              <a:gd name="T73" fmla="*/ 27 h 79"/>
              <a:gd name="T74" fmla="*/ 35 w 104"/>
              <a:gd name="T75" fmla="*/ 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4" h="79">
                <a:moveTo>
                  <a:pt x="6" y="57"/>
                </a:moveTo>
                <a:cubicBezTo>
                  <a:pt x="48" y="57"/>
                  <a:pt x="48" y="57"/>
                  <a:pt x="48" y="57"/>
                </a:cubicBezTo>
                <a:cubicBezTo>
                  <a:pt x="48" y="65"/>
                  <a:pt x="48" y="65"/>
                  <a:pt x="48" y="65"/>
                </a:cubicBezTo>
                <a:cubicBezTo>
                  <a:pt x="54" y="65"/>
                  <a:pt x="54" y="65"/>
                  <a:pt x="54" y="65"/>
                </a:cubicBezTo>
                <a:cubicBezTo>
                  <a:pt x="54" y="79"/>
                  <a:pt x="54" y="79"/>
                  <a:pt x="54" y="79"/>
                </a:cubicBezTo>
                <a:cubicBezTo>
                  <a:pt x="0" y="79"/>
                  <a:pt x="0" y="79"/>
                  <a:pt x="0" y="79"/>
                </a:cubicBezTo>
                <a:cubicBezTo>
                  <a:pt x="0" y="65"/>
                  <a:pt x="0" y="65"/>
                  <a:pt x="0" y="65"/>
                </a:cubicBezTo>
                <a:cubicBezTo>
                  <a:pt x="6" y="65"/>
                  <a:pt x="6" y="65"/>
                  <a:pt x="6" y="65"/>
                </a:cubicBezTo>
                <a:cubicBezTo>
                  <a:pt x="6" y="57"/>
                  <a:pt x="6" y="57"/>
                  <a:pt x="6" y="57"/>
                </a:cubicBezTo>
                <a:close/>
                <a:moveTo>
                  <a:pt x="104" y="39"/>
                </a:moveTo>
                <a:cubicBezTo>
                  <a:pt x="102" y="14"/>
                  <a:pt x="102" y="14"/>
                  <a:pt x="102" y="14"/>
                </a:cubicBezTo>
                <a:cubicBezTo>
                  <a:pt x="87" y="29"/>
                  <a:pt x="87" y="29"/>
                  <a:pt x="87" y="29"/>
                </a:cubicBezTo>
                <a:cubicBezTo>
                  <a:pt x="70" y="31"/>
                  <a:pt x="70" y="31"/>
                  <a:pt x="70" y="31"/>
                </a:cubicBezTo>
                <a:cubicBezTo>
                  <a:pt x="65" y="34"/>
                  <a:pt x="65" y="34"/>
                  <a:pt x="65" y="34"/>
                </a:cubicBezTo>
                <a:cubicBezTo>
                  <a:pt x="69" y="36"/>
                  <a:pt x="69" y="36"/>
                  <a:pt x="69" y="36"/>
                </a:cubicBezTo>
                <a:cubicBezTo>
                  <a:pt x="68" y="37"/>
                  <a:pt x="68" y="37"/>
                  <a:pt x="68" y="37"/>
                </a:cubicBezTo>
                <a:cubicBezTo>
                  <a:pt x="60" y="34"/>
                  <a:pt x="60" y="34"/>
                  <a:pt x="60" y="34"/>
                </a:cubicBezTo>
                <a:cubicBezTo>
                  <a:pt x="61" y="32"/>
                  <a:pt x="61" y="32"/>
                  <a:pt x="61" y="32"/>
                </a:cubicBezTo>
                <a:cubicBezTo>
                  <a:pt x="55" y="29"/>
                  <a:pt x="55" y="29"/>
                  <a:pt x="55" y="29"/>
                </a:cubicBezTo>
                <a:cubicBezTo>
                  <a:pt x="54" y="31"/>
                  <a:pt x="54" y="31"/>
                  <a:pt x="54" y="31"/>
                </a:cubicBezTo>
                <a:cubicBezTo>
                  <a:pt x="51" y="30"/>
                  <a:pt x="51" y="30"/>
                  <a:pt x="51" y="30"/>
                </a:cubicBezTo>
                <a:cubicBezTo>
                  <a:pt x="52" y="26"/>
                  <a:pt x="52" y="26"/>
                  <a:pt x="52" y="26"/>
                </a:cubicBezTo>
                <a:cubicBezTo>
                  <a:pt x="47" y="23"/>
                  <a:pt x="47" y="23"/>
                  <a:pt x="47" y="23"/>
                </a:cubicBezTo>
                <a:cubicBezTo>
                  <a:pt x="51" y="15"/>
                  <a:pt x="51" y="15"/>
                  <a:pt x="51" y="15"/>
                </a:cubicBezTo>
                <a:cubicBezTo>
                  <a:pt x="53" y="17"/>
                  <a:pt x="53" y="17"/>
                  <a:pt x="53" y="17"/>
                </a:cubicBezTo>
                <a:cubicBezTo>
                  <a:pt x="55" y="12"/>
                  <a:pt x="55" y="12"/>
                  <a:pt x="55" y="12"/>
                </a:cubicBezTo>
                <a:cubicBezTo>
                  <a:pt x="29" y="0"/>
                  <a:pt x="29" y="0"/>
                  <a:pt x="29" y="0"/>
                </a:cubicBezTo>
                <a:cubicBezTo>
                  <a:pt x="27" y="4"/>
                  <a:pt x="27" y="4"/>
                  <a:pt x="27" y="4"/>
                </a:cubicBezTo>
                <a:cubicBezTo>
                  <a:pt x="30" y="6"/>
                  <a:pt x="30" y="6"/>
                  <a:pt x="30" y="6"/>
                </a:cubicBezTo>
                <a:cubicBezTo>
                  <a:pt x="25" y="16"/>
                  <a:pt x="25" y="16"/>
                  <a:pt x="25" y="16"/>
                </a:cubicBezTo>
                <a:cubicBezTo>
                  <a:pt x="23" y="15"/>
                  <a:pt x="23" y="15"/>
                  <a:pt x="23" y="15"/>
                </a:cubicBezTo>
                <a:cubicBezTo>
                  <a:pt x="18" y="24"/>
                  <a:pt x="18" y="24"/>
                  <a:pt x="18" y="24"/>
                </a:cubicBezTo>
                <a:cubicBezTo>
                  <a:pt x="20" y="25"/>
                  <a:pt x="20" y="25"/>
                  <a:pt x="20" y="25"/>
                </a:cubicBezTo>
                <a:cubicBezTo>
                  <a:pt x="14" y="38"/>
                  <a:pt x="14" y="38"/>
                  <a:pt x="14" y="38"/>
                </a:cubicBezTo>
                <a:cubicBezTo>
                  <a:pt x="12" y="37"/>
                  <a:pt x="12" y="37"/>
                  <a:pt x="12" y="37"/>
                </a:cubicBezTo>
                <a:cubicBezTo>
                  <a:pt x="10" y="42"/>
                  <a:pt x="10" y="42"/>
                  <a:pt x="10" y="42"/>
                </a:cubicBezTo>
                <a:cubicBezTo>
                  <a:pt x="36" y="54"/>
                  <a:pt x="36" y="54"/>
                  <a:pt x="36" y="54"/>
                </a:cubicBezTo>
                <a:cubicBezTo>
                  <a:pt x="38" y="49"/>
                  <a:pt x="38" y="49"/>
                  <a:pt x="38" y="49"/>
                </a:cubicBezTo>
                <a:cubicBezTo>
                  <a:pt x="35" y="48"/>
                  <a:pt x="35" y="48"/>
                  <a:pt x="35" y="48"/>
                </a:cubicBezTo>
                <a:cubicBezTo>
                  <a:pt x="40" y="39"/>
                  <a:pt x="40" y="39"/>
                  <a:pt x="40" y="39"/>
                </a:cubicBezTo>
                <a:cubicBezTo>
                  <a:pt x="45" y="42"/>
                  <a:pt x="45" y="42"/>
                  <a:pt x="45" y="42"/>
                </a:cubicBezTo>
                <a:cubicBezTo>
                  <a:pt x="47" y="38"/>
                  <a:pt x="47" y="38"/>
                  <a:pt x="47" y="38"/>
                </a:cubicBezTo>
                <a:cubicBezTo>
                  <a:pt x="50" y="39"/>
                  <a:pt x="50" y="39"/>
                  <a:pt x="50" y="39"/>
                </a:cubicBezTo>
                <a:cubicBezTo>
                  <a:pt x="49" y="41"/>
                  <a:pt x="49" y="41"/>
                  <a:pt x="49" y="41"/>
                </a:cubicBezTo>
                <a:cubicBezTo>
                  <a:pt x="55" y="44"/>
                  <a:pt x="55" y="44"/>
                  <a:pt x="55" y="44"/>
                </a:cubicBezTo>
                <a:cubicBezTo>
                  <a:pt x="56" y="42"/>
                  <a:pt x="56" y="42"/>
                  <a:pt x="56" y="42"/>
                </a:cubicBezTo>
                <a:cubicBezTo>
                  <a:pt x="64" y="46"/>
                  <a:pt x="64" y="46"/>
                  <a:pt x="64" y="46"/>
                </a:cubicBezTo>
                <a:cubicBezTo>
                  <a:pt x="62" y="49"/>
                  <a:pt x="62" y="49"/>
                  <a:pt x="62" y="49"/>
                </a:cubicBezTo>
                <a:cubicBezTo>
                  <a:pt x="60" y="52"/>
                  <a:pt x="60" y="52"/>
                  <a:pt x="60" y="52"/>
                </a:cubicBezTo>
                <a:cubicBezTo>
                  <a:pt x="65" y="55"/>
                  <a:pt x="65" y="55"/>
                  <a:pt x="65" y="55"/>
                </a:cubicBezTo>
                <a:cubicBezTo>
                  <a:pt x="67" y="54"/>
                  <a:pt x="67" y="54"/>
                  <a:pt x="67" y="54"/>
                </a:cubicBezTo>
                <a:cubicBezTo>
                  <a:pt x="67" y="57"/>
                  <a:pt x="67" y="57"/>
                  <a:pt x="67" y="57"/>
                </a:cubicBezTo>
                <a:cubicBezTo>
                  <a:pt x="72" y="59"/>
                  <a:pt x="72" y="59"/>
                  <a:pt x="72" y="59"/>
                </a:cubicBezTo>
                <a:cubicBezTo>
                  <a:pt x="74" y="56"/>
                  <a:pt x="74" y="56"/>
                  <a:pt x="74" y="56"/>
                </a:cubicBezTo>
                <a:cubicBezTo>
                  <a:pt x="74" y="59"/>
                  <a:pt x="74" y="59"/>
                  <a:pt x="74" y="59"/>
                </a:cubicBezTo>
                <a:cubicBezTo>
                  <a:pt x="79" y="61"/>
                  <a:pt x="79" y="61"/>
                  <a:pt x="79" y="61"/>
                </a:cubicBezTo>
                <a:cubicBezTo>
                  <a:pt x="81" y="58"/>
                  <a:pt x="81" y="58"/>
                  <a:pt x="81" y="58"/>
                </a:cubicBezTo>
                <a:cubicBezTo>
                  <a:pt x="82" y="58"/>
                  <a:pt x="82" y="58"/>
                  <a:pt x="82" y="58"/>
                </a:cubicBezTo>
                <a:cubicBezTo>
                  <a:pt x="82" y="61"/>
                  <a:pt x="82" y="61"/>
                  <a:pt x="82" y="61"/>
                </a:cubicBezTo>
                <a:cubicBezTo>
                  <a:pt x="87" y="63"/>
                  <a:pt x="87" y="63"/>
                  <a:pt x="87" y="63"/>
                </a:cubicBezTo>
                <a:cubicBezTo>
                  <a:pt x="88" y="62"/>
                  <a:pt x="88" y="62"/>
                  <a:pt x="88" y="62"/>
                </a:cubicBezTo>
                <a:cubicBezTo>
                  <a:pt x="91" y="60"/>
                  <a:pt x="91" y="60"/>
                  <a:pt x="91" y="60"/>
                </a:cubicBezTo>
                <a:cubicBezTo>
                  <a:pt x="97" y="63"/>
                  <a:pt x="97" y="63"/>
                  <a:pt x="97" y="63"/>
                </a:cubicBezTo>
                <a:cubicBezTo>
                  <a:pt x="100" y="60"/>
                  <a:pt x="102" y="57"/>
                  <a:pt x="102" y="52"/>
                </a:cubicBezTo>
                <a:cubicBezTo>
                  <a:pt x="99" y="51"/>
                  <a:pt x="99" y="51"/>
                  <a:pt x="99" y="51"/>
                </a:cubicBezTo>
                <a:cubicBezTo>
                  <a:pt x="99" y="51"/>
                  <a:pt x="99" y="51"/>
                  <a:pt x="99" y="51"/>
                </a:cubicBezTo>
                <a:cubicBezTo>
                  <a:pt x="102" y="41"/>
                  <a:pt x="102" y="41"/>
                  <a:pt x="102" y="41"/>
                </a:cubicBezTo>
                <a:cubicBezTo>
                  <a:pt x="104" y="39"/>
                  <a:pt x="104" y="39"/>
                  <a:pt x="104" y="39"/>
                </a:cubicBezTo>
                <a:close/>
                <a:moveTo>
                  <a:pt x="26" y="29"/>
                </a:moveTo>
                <a:cubicBezTo>
                  <a:pt x="24" y="32"/>
                  <a:pt x="24" y="32"/>
                  <a:pt x="24" y="32"/>
                </a:cubicBezTo>
                <a:cubicBezTo>
                  <a:pt x="21" y="40"/>
                  <a:pt x="21" y="40"/>
                  <a:pt x="21" y="40"/>
                </a:cubicBezTo>
                <a:cubicBezTo>
                  <a:pt x="17" y="39"/>
                  <a:pt x="17" y="39"/>
                  <a:pt x="17" y="39"/>
                </a:cubicBezTo>
                <a:cubicBezTo>
                  <a:pt x="21" y="30"/>
                  <a:pt x="21" y="30"/>
                  <a:pt x="21" y="30"/>
                </a:cubicBezTo>
                <a:cubicBezTo>
                  <a:pt x="22" y="27"/>
                  <a:pt x="22" y="27"/>
                  <a:pt x="22" y="27"/>
                </a:cubicBezTo>
                <a:cubicBezTo>
                  <a:pt x="32" y="7"/>
                  <a:pt x="32" y="7"/>
                  <a:pt x="32" y="7"/>
                </a:cubicBezTo>
                <a:cubicBezTo>
                  <a:pt x="35" y="9"/>
                  <a:pt x="35" y="9"/>
                  <a:pt x="35" y="9"/>
                </a:cubicBezTo>
                <a:lnTo>
                  <a:pt x="26" y="29"/>
                </a:ln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107" name="图片 90"/>
          <p:cNvSpPr>
            <a:spLocks noEditPoints="1"/>
          </p:cNvSpPr>
          <p:nvPr/>
        </p:nvSpPr>
        <p:spPr bwMode="auto">
          <a:xfrm>
            <a:off x="4010486" y="1371391"/>
            <a:ext cx="204109" cy="202128"/>
          </a:xfrm>
          <a:custGeom>
            <a:avLst/>
            <a:gdLst>
              <a:gd name="T0" fmla="*/ 19 w 87"/>
              <a:gd name="T1" fmla="*/ 40 h 86"/>
              <a:gd name="T2" fmla="*/ 0 w 87"/>
              <a:gd name="T3" fmla="*/ 75 h 86"/>
              <a:gd name="T4" fmla="*/ 6 w 87"/>
              <a:gd name="T5" fmla="*/ 86 h 86"/>
              <a:gd name="T6" fmla="*/ 80 w 87"/>
              <a:gd name="T7" fmla="*/ 86 h 86"/>
              <a:gd name="T8" fmla="*/ 87 w 87"/>
              <a:gd name="T9" fmla="*/ 75 h 86"/>
              <a:gd name="T10" fmla="*/ 68 w 87"/>
              <a:gd name="T11" fmla="*/ 40 h 86"/>
              <a:gd name="T12" fmla="*/ 68 w 87"/>
              <a:gd name="T13" fmla="*/ 26 h 86"/>
              <a:gd name="T14" fmla="*/ 19 w 87"/>
              <a:gd name="T15" fmla="*/ 26 h 86"/>
              <a:gd name="T16" fmla="*/ 19 w 87"/>
              <a:gd name="T17" fmla="*/ 40 h 86"/>
              <a:gd name="T18" fmla="*/ 19 w 87"/>
              <a:gd name="T19" fmla="*/ 40 h 86"/>
              <a:gd name="T20" fmla="*/ 50 w 87"/>
              <a:gd name="T21" fmla="*/ 0 h 86"/>
              <a:gd name="T22" fmla="*/ 59 w 87"/>
              <a:gd name="T23" fmla="*/ 9 h 86"/>
              <a:gd name="T24" fmla="*/ 58 w 87"/>
              <a:gd name="T25" fmla="*/ 13 h 86"/>
              <a:gd name="T26" fmla="*/ 77 w 87"/>
              <a:gd name="T27" fmla="*/ 13 h 86"/>
              <a:gd name="T28" fmla="*/ 81 w 87"/>
              <a:gd name="T29" fmla="*/ 13 h 86"/>
              <a:gd name="T30" fmla="*/ 81 w 87"/>
              <a:gd name="T31" fmla="*/ 17 h 86"/>
              <a:gd name="T32" fmla="*/ 81 w 87"/>
              <a:gd name="T33" fmla="*/ 33 h 86"/>
              <a:gd name="T34" fmla="*/ 77 w 87"/>
              <a:gd name="T35" fmla="*/ 38 h 86"/>
              <a:gd name="T36" fmla="*/ 70 w 87"/>
              <a:gd name="T37" fmla="*/ 38 h 86"/>
              <a:gd name="T38" fmla="*/ 70 w 87"/>
              <a:gd name="T39" fmla="*/ 29 h 86"/>
              <a:gd name="T40" fmla="*/ 73 w 87"/>
              <a:gd name="T41" fmla="*/ 29 h 86"/>
              <a:gd name="T42" fmla="*/ 73 w 87"/>
              <a:gd name="T43" fmla="*/ 22 h 86"/>
              <a:gd name="T44" fmla="*/ 43 w 87"/>
              <a:gd name="T45" fmla="*/ 22 h 86"/>
              <a:gd name="T46" fmla="*/ 43 w 87"/>
              <a:gd name="T47" fmla="*/ 22 h 86"/>
              <a:gd name="T48" fmla="*/ 14 w 87"/>
              <a:gd name="T49" fmla="*/ 22 h 86"/>
              <a:gd name="T50" fmla="*/ 14 w 87"/>
              <a:gd name="T51" fmla="*/ 29 h 86"/>
              <a:gd name="T52" fmla="*/ 17 w 87"/>
              <a:gd name="T53" fmla="*/ 29 h 86"/>
              <a:gd name="T54" fmla="*/ 17 w 87"/>
              <a:gd name="T55" fmla="*/ 38 h 86"/>
              <a:gd name="T56" fmla="*/ 9 w 87"/>
              <a:gd name="T57" fmla="*/ 38 h 86"/>
              <a:gd name="T58" fmla="*/ 5 w 87"/>
              <a:gd name="T59" fmla="*/ 33 h 86"/>
              <a:gd name="T60" fmla="*/ 5 w 87"/>
              <a:gd name="T61" fmla="*/ 17 h 86"/>
              <a:gd name="T62" fmla="*/ 5 w 87"/>
              <a:gd name="T63" fmla="*/ 13 h 86"/>
              <a:gd name="T64" fmla="*/ 9 w 87"/>
              <a:gd name="T65" fmla="*/ 13 h 86"/>
              <a:gd name="T66" fmla="*/ 26 w 87"/>
              <a:gd name="T67" fmla="*/ 13 h 86"/>
              <a:gd name="T68" fmla="*/ 25 w 87"/>
              <a:gd name="T69" fmla="*/ 9 h 86"/>
              <a:gd name="T70" fmla="*/ 34 w 87"/>
              <a:gd name="T71" fmla="*/ 0 h 86"/>
              <a:gd name="T72" fmla="*/ 40 w 87"/>
              <a:gd name="T73" fmla="*/ 2 h 86"/>
              <a:gd name="T74" fmla="*/ 37 w 87"/>
              <a:gd name="T75" fmla="*/ 9 h 86"/>
              <a:gd name="T76" fmla="*/ 37 w 87"/>
              <a:gd name="T77" fmla="*/ 13 h 86"/>
              <a:gd name="T78" fmla="*/ 42 w 87"/>
              <a:gd name="T79" fmla="*/ 13 h 86"/>
              <a:gd name="T80" fmla="*/ 41 w 87"/>
              <a:gd name="T81" fmla="*/ 9 h 86"/>
              <a:gd name="T82" fmla="*/ 50 w 87"/>
              <a:gd name="T83"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7" h="86">
                <a:moveTo>
                  <a:pt x="19" y="40"/>
                </a:moveTo>
                <a:cubicBezTo>
                  <a:pt x="9" y="50"/>
                  <a:pt x="3" y="61"/>
                  <a:pt x="0" y="75"/>
                </a:cubicBezTo>
                <a:cubicBezTo>
                  <a:pt x="2" y="79"/>
                  <a:pt x="4" y="82"/>
                  <a:pt x="6" y="86"/>
                </a:cubicBezTo>
                <a:cubicBezTo>
                  <a:pt x="31" y="86"/>
                  <a:pt x="56" y="86"/>
                  <a:pt x="80" y="86"/>
                </a:cubicBezTo>
                <a:cubicBezTo>
                  <a:pt x="82" y="82"/>
                  <a:pt x="85" y="79"/>
                  <a:pt x="87" y="75"/>
                </a:cubicBezTo>
                <a:cubicBezTo>
                  <a:pt x="83" y="61"/>
                  <a:pt x="77" y="50"/>
                  <a:pt x="68" y="40"/>
                </a:cubicBezTo>
                <a:cubicBezTo>
                  <a:pt x="68" y="26"/>
                  <a:pt x="68" y="26"/>
                  <a:pt x="68" y="26"/>
                </a:cubicBezTo>
                <a:cubicBezTo>
                  <a:pt x="19" y="26"/>
                  <a:pt x="19" y="26"/>
                  <a:pt x="19" y="26"/>
                </a:cubicBezTo>
                <a:cubicBezTo>
                  <a:pt x="19" y="40"/>
                  <a:pt x="19" y="40"/>
                  <a:pt x="19" y="40"/>
                </a:cubicBezTo>
                <a:cubicBezTo>
                  <a:pt x="19" y="40"/>
                  <a:pt x="19" y="40"/>
                  <a:pt x="19" y="40"/>
                </a:cubicBezTo>
                <a:close/>
                <a:moveTo>
                  <a:pt x="50" y="0"/>
                </a:moveTo>
                <a:cubicBezTo>
                  <a:pt x="55" y="0"/>
                  <a:pt x="59" y="4"/>
                  <a:pt x="59" y="9"/>
                </a:cubicBezTo>
                <a:cubicBezTo>
                  <a:pt x="59" y="11"/>
                  <a:pt x="59" y="12"/>
                  <a:pt x="58" y="13"/>
                </a:cubicBezTo>
                <a:cubicBezTo>
                  <a:pt x="77" y="13"/>
                  <a:pt x="77" y="13"/>
                  <a:pt x="77" y="13"/>
                </a:cubicBezTo>
                <a:cubicBezTo>
                  <a:pt x="81" y="13"/>
                  <a:pt x="81" y="13"/>
                  <a:pt x="81" y="13"/>
                </a:cubicBezTo>
                <a:cubicBezTo>
                  <a:pt x="81" y="17"/>
                  <a:pt x="81" y="17"/>
                  <a:pt x="81" y="17"/>
                </a:cubicBezTo>
                <a:cubicBezTo>
                  <a:pt x="81" y="33"/>
                  <a:pt x="81" y="33"/>
                  <a:pt x="81" y="33"/>
                </a:cubicBezTo>
                <a:cubicBezTo>
                  <a:pt x="77" y="38"/>
                  <a:pt x="77" y="38"/>
                  <a:pt x="77" y="38"/>
                </a:cubicBezTo>
                <a:cubicBezTo>
                  <a:pt x="70" y="38"/>
                  <a:pt x="70" y="38"/>
                  <a:pt x="70" y="38"/>
                </a:cubicBezTo>
                <a:cubicBezTo>
                  <a:pt x="70" y="29"/>
                  <a:pt x="70" y="29"/>
                  <a:pt x="70" y="29"/>
                </a:cubicBezTo>
                <a:cubicBezTo>
                  <a:pt x="73" y="29"/>
                  <a:pt x="73" y="29"/>
                  <a:pt x="73" y="29"/>
                </a:cubicBezTo>
                <a:cubicBezTo>
                  <a:pt x="73" y="22"/>
                  <a:pt x="73" y="22"/>
                  <a:pt x="73" y="22"/>
                </a:cubicBezTo>
                <a:cubicBezTo>
                  <a:pt x="43" y="22"/>
                  <a:pt x="43" y="22"/>
                  <a:pt x="43" y="22"/>
                </a:cubicBezTo>
                <a:cubicBezTo>
                  <a:pt x="43" y="22"/>
                  <a:pt x="43" y="22"/>
                  <a:pt x="43" y="22"/>
                </a:cubicBezTo>
                <a:cubicBezTo>
                  <a:pt x="14" y="22"/>
                  <a:pt x="14" y="22"/>
                  <a:pt x="14" y="22"/>
                </a:cubicBezTo>
                <a:cubicBezTo>
                  <a:pt x="14" y="29"/>
                  <a:pt x="14" y="29"/>
                  <a:pt x="14" y="29"/>
                </a:cubicBezTo>
                <a:cubicBezTo>
                  <a:pt x="17" y="29"/>
                  <a:pt x="17" y="29"/>
                  <a:pt x="17" y="29"/>
                </a:cubicBezTo>
                <a:cubicBezTo>
                  <a:pt x="17" y="38"/>
                  <a:pt x="17" y="38"/>
                  <a:pt x="17" y="38"/>
                </a:cubicBezTo>
                <a:cubicBezTo>
                  <a:pt x="9" y="38"/>
                  <a:pt x="9" y="38"/>
                  <a:pt x="9" y="38"/>
                </a:cubicBezTo>
                <a:cubicBezTo>
                  <a:pt x="5" y="33"/>
                  <a:pt x="5" y="33"/>
                  <a:pt x="5" y="33"/>
                </a:cubicBezTo>
                <a:cubicBezTo>
                  <a:pt x="5" y="17"/>
                  <a:pt x="5" y="17"/>
                  <a:pt x="5" y="17"/>
                </a:cubicBezTo>
                <a:cubicBezTo>
                  <a:pt x="5" y="13"/>
                  <a:pt x="5" y="13"/>
                  <a:pt x="5" y="13"/>
                </a:cubicBezTo>
                <a:cubicBezTo>
                  <a:pt x="9" y="13"/>
                  <a:pt x="9" y="13"/>
                  <a:pt x="9" y="13"/>
                </a:cubicBezTo>
                <a:cubicBezTo>
                  <a:pt x="26" y="13"/>
                  <a:pt x="26" y="13"/>
                  <a:pt x="26" y="13"/>
                </a:cubicBezTo>
                <a:cubicBezTo>
                  <a:pt x="25" y="12"/>
                  <a:pt x="25" y="11"/>
                  <a:pt x="25" y="9"/>
                </a:cubicBezTo>
                <a:cubicBezTo>
                  <a:pt x="25" y="4"/>
                  <a:pt x="29" y="0"/>
                  <a:pt x="34" y="0"/>
                </a:cubicBezTo>
                <a:cubicBezTo>
                  <a:pt x="36" y="0"/>
                  <a:pt x="38" y="1"/>
                  <a:pt x="40" y="2"/>
                </a:cubicBezTo>
                <a:cubicBezTo>
                  <a:pt x="38" y="4"/>
                  <a:pt x="37" y="7"/>
                  <a:pt x="37" y="9"/>
                </a:cubicBezTo>
                <a:cubicBezTo>
                  <a:pt x="37" y="11"/>
                  <a:pt x="37" y="12"/>
                  <a:pt x="37" y="13"/>
                </a:cubicBezTo>
                <a:cubicBezTo>
                  <a:pt x="42" y="13"/>
                  <a:pt x="42" y="13"/>
                  <a:pt x="42" y="13"/>
                </a:cubicBezTo>
                <a:cubicBezTo>
                  <a:pt x="41" y="12"/>
                  <a:pt x="41" y="11"/>
                  <a:pt x="41" y="9"/>
                </a:cubicBezTo>
                <a:cubicBezTo>
                  <a:pt x="41" y="4"/>
                  <a:pt x="45" y="0"/>
                  <a:pt x="50" y="0"/>
                </a:cubicBez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108" name="图片 91"/>
          <p:cNvSpPr>
            <a:spLocks noEditPoints="1"/>
          </p:cNvSpPr>
          <p:nvPr/>
        </p:nvSpPr>
        <p:spPr bwMode="auto">
          <a:xfrm>
            <a:off x="4408797" y="1373374"/>
            <a:ext cx="255632" cy="207082"/>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109" name="图片 92"/>
          <p:cNvSpPr>
            <a:spLocks noEditPoints="1"/>
          </p:cNvSpPr>
          <p:nvPr/>
        </p:nvSpPr>
        <p:spPr bwMode="auto">
          <a:xfrm>
            <a:off x="2699632" y="2222506"/>
            <a:ext cx="220953" cy="219962"/>
          </a:xfrm>
          <a:custGeom>
            <a:avLst/>
            <a:gdLst>
              <a:gd name="T0" fmla="*/ 6 w 94"/>
              <a:gd name="T1" fmla="*/ 28 h 94"/>
              <a:gd name="T2" fmla="*/ 32 w 94"/>
              <a:gd name="T3" fmla="*/ 4 h 94"/>
              <a:gd name="T4" fmla="*/ 67 w 94"/>
              <a:gd name="T5" fmla="*/ 6 h 94"/>
              <a:gd name="T6" fmla="*/ 90 w 94"/>
              <a:gd name="T7" fmla="*/ 32 h 94"/>
              <a:gd name="T8" fmla="*/ 88 w 94"/>
              <a:gd name="T9" fmla="*/ 67 h 94"/>
              <a:gd name="T10" fmla="*/ 88 w 94"/>
              <a:gd name="T11" fmla="*/ 67 h 94"/>
              <a:gd name="T12" fmla="*/ 62 w 94"/>
              <a:gd name="T13" fmla="*/ 90 h 94"/>
              <a:gd name="T14" fmla="*/ 27 w 94"/>
              <a:gd name="T15" fmla="*/ 89 h 94"/>
              <a:gd name="T16" fmla="*/ 27 w 94"/>
              <a:gd name="T17" fmla="*/ 89 h 94"/>
              <a:gd name="T18" fmla="*/ 4 w 94"/>
              <a:gd name="T19" fmla="*/ 62 h 94"/>
              <a:gd name="T20" fmla="*/ 6 w 94"/>
              <a:gd name="T21" fmla="*/ 28 h 94"/>
              <a:gd name="T22" fmla="*/ 6 w 94"/>
              <a:gd name="T23" fmla="*/ 28 h 94"/>
              <a:gd name="T24" fmla="*/ 20 w 94"/>
              <a:gd name="T25" fmla="*/ 27 h 94"/>
              <a:gd name="T26" fmla="*/ 16 w 94"/>
              <a:gd name="T27" fmla="*/ 32 h 94"/>
              <a:gd name="T28" fmla="*/ 16 w 94"/>
              <a:gd name="T29" fmla="*/ 32 h 94"/>
              <a:gd name="T30" fmla="*/ 15 w 94"/>
              <a:gd name="T31" fmla="*/ 35 h 94"/>
              <a:gd name="T32" fmla="*/ 36 w 94"/>
              <a:gd name="T33" fmla="*/ 37 h 94"/>
              <a:gd name="T34" fmla="*/ 34 w 94"/>
              <a:gd name="T35" fmla="*/ 40 h 94"/>
              <a:gd name="T36" fmla="*/ 32 w 94"/>
              <a:gd name="T37" fmla="*/ 45 h 94"/>
              <a:gd name="T38" fmla="*/ 13 w 94"/>
              <a:gd name="T39" fmla="*/ 53 h 94"/>
              <a:gd name="T40" fmla="*/ 15 w 94"/>
              <a:gd name="T41" fmla="*/ 59 h 94"/>
              <a:gd name="T42" fmla="*/ 15 w 94"/>
              <a:gd name="T43" fmla="*/ 59 h 94"/>
              <a:gd name="T44" fmla="*/ 16 w 94"/>
              <a:gd name="T45" fmla="*/ 60 h 94"/>
              <a:gd name="T46" fmla="*/ 29 w 94"/>
              <a:gd name="T47" fmla="*/ 54 h 94"/>
              <a:gd name="T48" fmla="*/ 26 w 94"/>
              <a:gd name="T49" fmla="*/ 74 h 94"/>
              <a:gd name="T50" fmla="*/ 32 w 94"/>
              <a:gd name="T51" fmla="*/ 78 h 94"/>
              <a:gd name="T52" fmla="*/ 32 w 94"/>
              <a:gd name="T53" fmla="*/ 78 h 94"/>
              <a:gd name="T54" fmla="*/ 33 w 94"/>
              <a:gd name="T55" fmla="*/ 79 h 94"/>
              <a:gd name="T56" fmla="*/ 34 w 94"/>
              <a:gd name="T57" fmla="*/ 78 h 94"/>
              <a:gd name="T58" fmla="*/ 36 w 94"/>
              <a:gd name="T59" fmla="*/ 55 h 94"/>
              <a:gd name="T60" fmla="*/ 48 w 94"/>
              <a:gd name="T61" fmla="*/ 67 h 94"/>
              <a:gd name="T62" fmla="*/ 60 w 94"/>
              <a:gd name="T63" fmla="*/ 79 h 94"/>
              <a:gd name="T64" fmla="*/ 65 w 94"/>
              <a:gd name="T65" fmla="*/ 77 h 94"/>
              <a:gd name="T66" fmla="*/ 66 w 94"/>
              <a:gd name="T67" fmla="*/ 74 h 94"/>
              <a:gd name="T68" fmla="*/ 54 w 94"/>
              <a:gd name="T69" fmla="*/ 62 h 94"/>
              <a:gd name="T70" fmla="*/ 39 w 94"/>
              <a:gd name="T71" fmla="*/ 48 h 94"/>
              <a:gd name="T72" fmla="*/ 41 w 94"/>
              <a:gd name="T73" fmla="*/ 43 h 94"/>
              <a:gd name="T74" fmla="*/ 43 w 94"/>
              <a:gd name="T75" fmla="*/ 39 h 94"/>
              <a:gd name="T76" fmla="*/ 49 w 94"/>
              <a:gd name="T77" fmla="*/ 42 h 94"/>
              <a:gd name="T78" fmla="*/ 77 w 94"/>
              <a:gd name="T79" fmla="*/ 64 h 94"/>
              <a:gd name="T80" fmla="*/ 78 w 94"/>
              <a:gd name="T81" fmla="*/ 62 h 94"/>
              <a:gd name="T82" fmla="*/ 78 w 94"/>
              <a:gd name="T83" fmla="*/ 62 h 94"/>
              <a:gd name="T84" fmla="*/ 80 w 94"/>
              <a:gd name="T85" fmla="*/ 56 h 94"/>
              <a:gd name="T86" fmla="*/ 53 w 94"/>
              <a:gd name="T87" fmla="*/ 35 h 94"/>
              <a:gd name="T88" fmla="*/ 47 w 94"/>
              <a:gd name="T89" fmla="*/ 32 h 94"/>
              <a:gd name="T90" fmla="*/ 50 w 94"/>
              <a:gd name="T91" fmla="*/ 28 h 94"/>
              <a:gd name="T92" fmla="*/ 56 w 94"/>
              <a:gd name="T93" fmla="*/ 30 h 94"/>
              <a:gd name="T94" fmla="*/ 74 w 94"/>
              <a:gd name="T95" fmla="*/ 28 h 94"/>
              <a:gd name="T96" fmla="*/ 71 w 94"/>
              <a:gd name="T97" fmla="*/ 23 h 94"/>
              <a:gd name="T98" fmla="*/ 70 w 94"/>
              <a:gd name="T99" fmla="*/ 22 h 94"/>
              <a:gd name="T100" fmla="*/ 58 w 94"/>
              <a:gd name="T101" fmla="*/ 23 h 94"/>
              <a:gd name="T102" fmla="*/ 55 w 94"/>
              <a:gd name="T103" fmla="*/ 22 h 94"/>
              <a:gd name="T104" fmla="*/ 62 w 94"/>
              <a:gd name="T105" fmla="*/ 16 h 94"/>
              <a:gd name="T106" fmla="*/ 53 w 94"/>
              <a:gd name="T107" fmla="*/ 14 h 94"/>
              <a:gd name="T108" fmla="*/ 49 w 94"/>
              <a:gd name="T109" fmla="*/ 18 h 94"/>
              <a:gd name="T110" fmla="*/ 43 w 94"/>
              <a:gd name="T111" fmla="*/ 13 h 94"/>
              <a:gd name="T112" fmla="*/ 37 w 94"/>
              <a:gd name="T113" fmla="*/ 15 h 94"/>
              <a:gd name="T114" fmla="*/ 35 w 94"/>
              <a:gd name="T115" fmla="*/ 16 h 94"/>
              <a:gd name="T116" fmla="*/ 44 w 94"/>
              <a:gd name="T117" fmla="*/ 24 h 94"/>
              <a:gd name="T118" fmla="*/ 40 w 94"/>
              <a:gd name="T119" fmla="*/ 30 h 94"/>
              <a:gd name="T120" fmla="*/ 20 w 94"/>
              <a:gd name="T121" fmla="*/ 2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4" h="94">
                <a:moveTo>
                  <a:pt x="6" y="28"/>
                </a:moveTo>
                <a:cubicBezTo>
                  <a:pt x="11" y="16"/>
                  <a:pt x="21" y="8"/>
                  <a:pt x="32" y="4"/>
                </a:cubicBezTo>
                <a:cubicBezTo>
                  <a:pt x="43" y="0"/>
                  <a:pt x="56" y="1"/>
                  <a:pt x="67" y="6"/>
                </a:cubicBezTo>
                <a:cubicBezTo>
                  <a:pt x="78" y="12"/>
                  <a:pt x="86" y="21"/>
                  <a:pt x="90" y="32"/>
                </a:cubicBezTo>
                <a:cubicBezTo>
                  <a:pt x="94" y="43"/>
                  <a:pt x="94" y="56"/>
                  <a:pt x="88" y="67"/>
                </a:cubicBezTo>
                <a:cubicBezTo>
                  <a:pt x="88" y="67"/>
                  <a:pt x="88" y="67"/>
                  <a:pt x="88" y="67"/>
                </a:cubicBezTo>
                <a:cubicBezTo>
                  <a:pt x="83" y="78"/>
                  <a:pt x="73" y="87"/>
                  <a:pt x="62" y="90"/>
                </a:cubicBezTo>
                <a:cubicBezTo>
                  <a:pt x="51" y="94"/>
                  <a:pt x="39" y="94"/>
                  <a:pt x="27" y="89"/>
                </a:cubicBezTo>
                <a:cubicBezTo>
                  <a:pt x="27" y="89"/>
                  <a:pt x="27" y="89"/>
                  <a:pt x="27" y="89"/>
                </a:cubicBezTo>
                <a:cubicBezTo>
                  <a:pt x="16" y="83"/>
                  <a:pt x="8" y="73"/>
                  <a:pt x="4" y="62"/>
                </a:cubicBezTo>
                <a:cubicBezTo>
                  <a:pt x="0" y="51"/>
                  <a:pt x="1" y="39"/>
                  <a:pt x="6" y="28"/>
                </a:cubicBezTo>
                <a:cubicBezTo>
                  <a:pt x="6" y="28"/>
                  <a:pt x="6" y="28"/>
                  <a:pt x="6" y="28"/>
                </a:cubicBezTo>
                <a:close/>
                <a:moveTo>
                  <a:pt x="20" y="27"/>
                </a:moveTo>
                <a:cubicBezTo>
                  <a:pt x="18" y="29"/>
                  <a:pt x="17" y="30"/>
                  <a:pt x="16" y="32"/>
                </a:cubicBezTo>
                <a:cubicBezTo>
                  <a:pt x="16" y="32"/>
                  <a:pt x="16" y="32"/>
                  <a:pt x="16" y="32"/>
                </a:cubicBezTo>
                <a:cubicBezTo>
                  <a:pt x="16" y="33"/>
                  <a:pt x="15" y="34"/>
                  <a:pt x="15" y="35"/>
                </a:cubicBezTo>
                <a:cubicBezTo>
                  <a:pt x="21" y="34"/>
                  <a:pt x="28" y="34"/>
                  <a:pt x="36" y="37"/>
                </a:cubicBezTo>
                <a:cubicBezTo>
                  <a:pt x="35" y="38"/>
                  <a:pt x="35" y="39"/>
                  <a:pt x="34" y="40"/>
                </a:cubicBezTo>
                <a:cubicBezTo>
                  <a:pt x="33" y="42"/>
                  <a:pt x="32" y="43"/>
                  <a:pt x="32" y="45"/>
                </a:cubicBezTo>
                <a:cubicBezTo>
                  <a:pt x="26" y="45"/>
                  <a:pt x="20" y="47"/>
                  <a:pt x="13" y="53"/>
                </a:cubicBezTo>
                <a:cubicBezTo>
                  <a:pt x="14" y="55"/>
                  <a:pt x="14" y="57"/>
                  <a:pt x="15" y="59"/>
                </a:cubicBezTo>
                <a:cubicBezTo>
                  <a:pt x="15" y="59"/>
                  <a:pt x="15" y="59"/>
                  <a:pt x="15" y="59"/>
                </a:cubicBezTo>
                <a:cubicBezTo>
                  <a:pt x="16" y="60"/>
                  <a:pt x="16" y="60"/>
                  <a:pt x="16" y="60"/>
                </a:cubicBezTo>
                <a:cubicBezTo>
                  <a:pt x="21" y="56"/>
                  <a:pt x="25" y="54"/>
                  <a:pt x="29" y="54"/>
                </a:cubicBezTo>
                <a:cubicBezTo>
                  <a:pt x="27" y="61"/>
                  <a:pt x="26" y="68"/>
                  <a:pt x="26" y="74"/>
                </a:cubicBezTo>
                <a:cubicBezTo>
                  <a:pt x="28" y="76"/>
                  <a:pt x="30" y="77"/>
                  <a:pt x="32" y="78"/>
                </a:cubicBezTo>
                <a:cubicBezTo>
                  <a:pt x="32" y="78"/>
                  <a:pt x="32" y="78"/>
                  <a:pt x="32" y="78"/>
                </a:cubicBezTo>
                <a:cubicBezTo>
                  <a:pt x="33" y="78"/>
                  <a:pt x="33" y="78"/>
                  <a:pt x="33" y="79"/>
                </a:cubicBezTo>
                <a:cubicBezTo>
                  <a:pt x="34" y="78"/>
                  <a:pt x="34" y="78"/>
                  <a:pt x="34" y="78"/>
                </a:cubicBezTo>
                <a:cubicBezTo>
                  <a:pt x="33" y="72"/>
                  <a:pt x="34" y="64"/>
                  <a:pt x="36" y="55"/>
                </a:cubicBezTo>
                <a:cubicBezTo>
                  <a:pt x="41" y="58"/>
                  <a:pt x="44" y="62"/>
                  <a:pt x="48" y="67"/>
                </a:cubicBezTo>
                <a:cubicBezTo>
                  <a:pt x="52" y="71"/>
                  <a:pt x="56" y="76"/>
                  <a:pt x="60" y="79"/>
                </a:cubicBezTo>
                <a:cubicBezTo>
                  <a:pt x="62" y="78"/>
                  <a:pt x="63" y="78"/>
                  <a:pt x="65" y="77"/>
                </a:cubicBezTo>
                <a:cubicBezTo>
                  <a:pt x="66" y="74"/>
                  <a:pt x="66" y="74"/>
                  <a:pt x="66" y="74"/>
                </a:cubicBezTo>
                <a:cubicBezTo>
                  <a:pt x="62" y="71"/>
                  <a:pt x="58" y="67"/>
                  <a:pt x="54" y="62"/>
                </a:cubicBezTo>
                <a:cubicBezTo>
                  <a:pt x="49" y="56"/>
                  <a:pt x="44" y="51"/>
                  <a:pt x="39" y="48"/>
                </a:cubicBezTo>
                <a:cubicBezTo>
                  <a:pt x="40" y="46"/>
                  <a:pt x="40" y="45"/>
                  <a:pt x="41" y="43"/>
                </a:cubicBezTo>
                <a:cubicBezTo>
                  <a:pt x="42" y="42"/>
                  <a:pt x="42" y="40"/>
                  <a:pt x="43" y="39"/>
                </a:cubicBezTo>
                <a:cubicBezTo>
                  <a:pt x="45" y="40"/>
                  <a:pt x="47" y="41"/>
                  <a:pt x="49" y="42"/>
                </a:cubicBezTo>
                <a:cubicBezTo>
                  <a:pt x="61" y="47"/>
                  <a:pt x="71" y="55"/>
                  <a:pt x="77" y="64"/>
                </a:cubicBezTo>
                <a:cubicBezTo>
                  <a:pt x="77" y="63"/>
                  <a:pt x="78" y="63"/>
                  <a:pt x="78" y="62"/>
                </a:cubicBezTo>
                <a:cubicBezTo>
                  <a:pt x="78" y="62"/>
                  <a:pt x="78" y="62"/>
                  <a:pt x="78" y="62"/>
                </a:cubicBezTo>
                <a:cubicBezTo>
                  <a:pt x="79" y="60"/>
                  <a:pt x="80" y="58"/>
                  <a:pt x="80" y="56"/>
                </a:cubicBezTo>
                <a:cubicBezTo>
                  <a:pt x="74" y="47"/>
                  <a:pt x="63" y="40"/>
                  <a:pt x="53" y="35"/>
                </a:cubicBezTo>
                <a:cubicBezTo>
                  <a:pt x="51" y="34"/>
                  <a:pt x="49" y="33"/>
                  <a:pt x="47" y="32"/>
                </a:cubicBezTo>
                <a:cubicBezTo>
                  <a:pt x="48" y="31"/>
                  <a:pt x="49" y="29"/>
                  <a:pt x="50" y="28"/>
                </a:cubicBezTo>
                <a:cubicBezTo>
                  <a:pt x="52" y="29"/>
                  <a:pt x="54" y="30"/>
                  <a:pt x="56" y="30"/>
                </a:cubicBezTo>
                <a:cubicBezTo>
                  <a:pt x="66" y="32"/>
                  <a:pt x="73" y="28"/>
                  <a:pt x="74" y="28"/>
                </a:cubicBezTo>
                <a:cubicBezTo>
                  <a:pt x="71" y="23"/>
                  <a:pt x="71" y="23"/>
                  <a:pt x="71" y="23"/>
                </a:cubicBezTo>
                <a:cubicBezTo>
                  <a:pt x="71" y="22"/>
                  <a:pt x="70" y="22"/>
                  <a:pt x="70" y="22"/>
                </a:cubicBezTo>
                <a:cubicBezTo>
                  <a:pt x="68" y="22"/>
                  <a:pt x="63" y="24"/>
                  <a:pt x="58" y="23"/>
                </a:cubicBezTo>
                <a:cubicBezTo>
                  <a:pt x="57" y="23"/>
                  <a:pt x="56" y="22"/>
                  <a:pt x="55" y="22"/>
                </a:cubicBezTo>
                <a:cubicBezTo>
                  <a:pt x="57" y="20"/>
                  <a:pt x="60" y="18"/>
                  <a:pt x="62" y="16"/>
                </a:cubicBezTo>
                <a:cubicBezTo>
                  <a:pt x="59" y="15"/>
                  <a:pt x="56" y="14"/>
                  <a:pt x="53" y="14"/>
                </a:cubicBezTo>
                <a:cubicBezTo>
                  <a:pt x="52" y="15"/>
                  <a:pt x="50" y="16"/>
                  <a:pt x="49" y="18"/>
                </a:cubicBezTo>
                <a:cubicBezTo>
                  <a:pt x="47" y="16"/>
                  <a:pt x="45" y="15"/>
                  <a:pt x="43" y="13"/>
                </a:cubicBezTo>
                <a:cubicBezTo>
                  <a:pt x="41" y="14"/>
                  <a:pt x="39" y="14"/>
                  <a:pt x="37" y="15"/>
                </a:cubicBezTo>
                <a:cubicBezTo>
                  <a:pt x="35" y="16"/>
                  <a:pt x="35" y="16"/>
                  <a:pt x="35" y="16"/>
                </a:cubicBezTo>
                <a:cubicBezTo>
                  <a:pt x="35" y="16"/>
                  <a:pt x="39" y="20"/>
                  <a:pt x="44" y="24"/>
                </a:cubicBezTo>
                <a:cubicBezTo>
                  <a:pt x="42" y="26"/>
                  <a:pt x="41" y="28"/>
                  <a:pt x="40" y="30"/>
                </a:cubicBezTo>
                <a:cubicBezTo>
                  <a:pt x="33" y="28"/>
                  <a:pt x="26" y="27"/>
                  <a:pt x="20" y="27"/>
                </a:cubicBez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110" name="图片 93"/>
          <p:cNvSpPr>
            <a:spLocks noEditPoints="1"/>
          </p:cNvSpPr>
          <p:nvPr/>
        </p:nvSpPr>
        <p:spPr bwMode="auto">
          <a:xfrm>
            <a:off x="3564616" y="1357518"/>
            <a:ext cx="232843" cy="233834"/>
          </a:xfrm>
          <a:custGeom>
            <a:avLst/>
            <a:gdLst>
              <a:gd name="T0" fmla="*/ 22 w 99"/>
              <a:gd name="T1" fmla="*/ 2 h 100"/>
              <a:gd name="T2" fmla="*/ 1 w 99"/>
              <a:gd name="T3" fmla="*/ 33 h 100"/>
              <a:gd name="T4" fmla="*/ 53 w 99"/>
              <a:gd name="T5" fmla="*/ 96 h 100"/>
              <a:gd name="T6" fmla="*/ 86 w 99"/>
              <a:gd name="T7" fmla="*/ 20 h 100"/>
              <a:gd name="T8" fmla="*/ 64 w 99"/>
              <a:gd name="T9" fmla="*/ 25 h 100"/>
              <a:gd name="T10" fmla="*/ 22 w 99"/>
              <a:gd name="T11" fmla="*/ 2 h 100"/>
              <a:gd name="T12" fmla="*/ 73 w 99"/>
              <a:gd name="T13" fmla="*/ 37 h 100"/>
              <a:gd name="T14" fmla="*/ 78 w 99"/>
              <a:gd name="T15" fmla="*/ 49 h 100"/>
              <a:gd name="T16" fmla="*/ 70 w 99"/>
              <a:gd name="T17" fmla="*/ 60 h 100"/>
              <a:gd name="T18" fmla="*/ 64 w 99"/>
              <a:gd name="T19" fmla="*/ 48 h 100"/>
              <a:gd name="T20" fmla="*/ 73 w 99"/>
              <a:gd name="T21" fmla="*/ 37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9" h="100">
                <a:moveTo>
                  <a:pt x="22" y="2"/>
                </a:moveTo>
                <a:cubicBezTo>
                  <a:pt x="3" y="2"/>
                  <a:pt x="0" y="16"/>
                  <a:pt x="1" y="33"/>
                </a:cubicBezTo>
                <a:cubicBezTo>
                  <a:pt x="2" y="62"/>
                  <a:pt x="20" y="100"/>
                  <a:pt x="53" y="96"/>
                </a:cubicBezTo>
                <a:cubicBezTo>
                  <a:pt x="99" y="91"/>
                  <a:pt x="98" y="24"/>
                  <a:pt x="86" y="20"/>
                </a:cubicBezTo>
                <a:cubicBezTo>
                  <a:pt x="76" y="16"/>
                  <a:pt x="73" y="22"/>
                  <a:pt x="64" y="25"/>
                </a:cubicBezTo>
                <a:cubicBezTo>
                  <a:pt x="42" y="34"/>
                  <a:pt x="51" y="0"/>
                  <a:pt x="22" y="2"/>
                </a:cubicBezTo>
                <a:close/>
                <a:moveTo>
                  <a:pt x="73" y="37"/>
                </a:moveTo>
                <a:cubicBezTo>
                  <a:pt x="76" y="38"/>
                  <a:pt x="79" y="43"/>
                  <a:pt x="78" y="49"/>
                </a:cubicBezTo>
                <a:cubicBezTo>
                  <a:pt x="77" y="56"/>
                  <a:pt x="74" y="60"/>
                  <a:pt x="70" y="60"/>
                </a:cubicBezTo>
                <a:cubicBezTo>
                  <a:pt x="66" y="59"/>
                  <a:pt x="64" y="54"/>
                  <a:pt x="64" y="48"/>
                </a:cubicBezTo>
                <a:cubicBezTo>
                  <a:pt x="65" y="42"/>
                  <a:pt x="69" y="37"/>
                  <a:pt x="73" y="37"/>
                </a:cubicBez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111" name="图片 94"/>
          <p:cNvSpPr>
            <a:spLocks noEditPoints="1"/>
          </p:cNvSpPr>
          <p:nvPr/>
        </p:nvSpPr>
        <p:spPr bwMode="auto">
          <a:xfrm>
            <a:off x="2716474" y="1350583"/>
            <a:ext cx="171412" cy="250678"/>
          </a:xfrm>
          <a:custGeom>
            <a:avLst/>
            <a:gdLst>
              <a:gd name="T0" fmla="*/ 16 w 73"/>
              <a:gd name="T1" fmla="*/ 77 h 107"/>
              <a:gd name="T2" fmla="*/ 57 w 73"/>
              <a:gd name="T3" fmla="*/ 77 h 107"/>
              <a:gd name="T4" fmla="*/ 52 w 73"/>
              <a:gd name="T5" fmla="*/ 101 h 107"/>
              <a:gd name="T6" fmla="*/ 45 w 73"/>
              <a:gd name="T7" fmla="*/ 101 h 107"/>
              <a:gd name="T8" fmla="*/ 37 w 73"/>
              <a:gd name="T9" fmla="*/ 107 h 107"/>
              <a:gd name="T10" fmla="*/ 29 w 73"/>
              <a:gd name="T11" fmla="*/ 101 h 107"/>
              <a:gd name="T12" fmla="*/ 21 w 73"/>
              <a:gd name="T13" fmla="*/ 101 h 107"/>
              <a:gd name="T14" fmla="*/ 16 w 73"/>
              <a:gd name="T15" fmla="*/ 77 h 107"/>
              <a:gd name="T16" fmla="*/ 51 w 73"/>
              <a:gd name="T17" fmla="*/ 29 h 107"/>
              <a:gd name="T18" fmla="*/ 52 w 73"/>
              <a:gd name="T19" fmla="*/ 35 h 107"/>
              <a:gd name="T20" fmla="*/ 51 w 73"/>
              <a:gd name="T21" fmla="*/ 37 h 107"/>
              <a:gd name="T22" fmla="*/ 53 w 73"/>
              <a:gd name="T23" fmla="*/ 38 h 107"/>
              <a:gd name="T24" fmla="*/ 52 w 73"/>
              <a:gd name="T25" fmla="*/ 42 h 107"/>
              <a:gd name="T26" fmla="*/ 50 w 73"/>
              <a:gd name="T27" fmla="*/ 42 h 107"/>
              <a:gd name="T28" fmla="*/ 52 w 73"/>
              <a:gd name="T29" fmla="*/ 44 h 107"/>
              <a:gd name="T30" fmla="*/ 51 w 73"/>
              <a:gd name="T31" fmla="*/ 47 h 107"/>
              <a:gd name="T32" fmla="*/ 50 w 73"/>
              <a:gd name="T33" fmla="*/ 48 h 107"/>
              <a:gd name="T34" fmla="*/ 51 w 73"/>
              <a:gd name="T35" fmla="*/ 49 h 107"/>
              <a:gd name="T36" fmla="*/ 50 w 73"/>
              <a:gd name="T37" fmla="*/ 53 h 107"/>
              <a:gd name="T38" fmla="*/ 47 w 73"/>
              <a:gd name="T39" fmla="*/ 54 h 107"/>
              <a:gd name="T40" fmla="*/ 29 w 73"/>
              <a:gd name="T41" fmla="*/ 49 h 107"/>
              <a:gd name="T42" fmla="*/ 21 w 73"/>
              <a:gd name="T43" fmla="*/ 49 h 107"/>
              <a:gd name="T44" fmla="*/ 21 w 73"/>
              <a:gd name="T45" fmla="*/ 32 h 107"/>
              <a:gd name="T46" fmla="*/ 28 w 73"/>
              <a:gd name="T47" fmla="*/ 31 h 107"/>
              <a:gd name="T48" fmla="*/ 42 w 73"/>
              <a:gd name="T49" fmla="*/ 16 h 107"/>
              <a:gd name="T50" fmla="*/ 38 w 73"/>
              <a:gd name="T51" fmla="*/ 30 h 107"/>
              <a:gd name="T52" fmla="*/ 51 w 73"/>
              <a:gd name="T53" fmla="*/ 29 h 107"/>
              <a:gd name="T54" fmla="*/ 15 w 73"/>
              <a:gd name="T55" fmla="*/ 71 h 107"/>
              <a:gd name="T56" fmla="*/ 25 w 73"/>
              <a:gd name="T57" fmla="*/ 71 h 107"/>
              <a:gd name="T58" fmla="*/ 17 w 73"/>
              <a:gd name="T59" fmla="*/ 48 h 107"/>
              <a:gd name="T60" fmla="*/ 11 w 73"/>
              <a:gd name="T61" fmla="*/ 29 h 107"/>
              <a:gd name="T62" fmla="*/ 23 w 73"/>
              <a:gd name="T63" fmla="*/ 13 h 107"/>
              <a:gd name="T64" fmla="*/ 37 w 73"/>
              <a:gd name="T65" fmla="*/ 11 h 107"/>
              <a:gd name="T66" fmla="*/ 50 w 73"/>
              <a:gd name="T67" fmla="*/ 14 h 107"/>
              <a:gd name="T68" fmla="*/ 62 w 73"/>
              <a:gd name="T69" fmla="*/ 29 h 107"/>
              <a:gd name="T70" fmla="*/ 56 w 73"/>
              <a:gd name="T71" fmla="*/ 48 h 107"/>
              <a:gd name="T72" fmla="*/ 48 w 73"/>
              <a:gd name="T73" fmla="*/ 71 h 107"/>
              <a:gd name="T74" fmla="*/ 58 w 73"/>
              <a:gd name="T75" fmla="*/ 71 h 107"/>
              <a:gd name="T76" fmla="*/ 65 w 73"/>
              <a:gd name="T77" fmla="*/ 52 h 107"/>
              <a:gd name="T78" fmla="*/ 71 w 73"/>
              <a:gd name="T79" fmla="*/ 27 h 107"/>
              <a:gd name="T80" fmla="*/ 55 w 73"/>
              <a:gd name="T81" fmla="*/ 5 h 107"/>
              <a:gd name="T82" fmla="*/ 37 w 73"/>
              <a:gd name="T83" fmla="*/ 1 h 107"/>
              <a:gd name="T84" fmla="*/ 19 w 73"/>
              <a:gd name="T85" fmla="*/ 5 h 107"/>
              <a:gd name="T86" fmla="*/ 2 w 73"/>
              <a:gd name="T87" fmla="*/ 27 h 107"/>
              <a:gd name="T88" fmla="*/ 8 w 73"/>
              <a:gd name="T89" fmla="*/ 53 h 107"/>
              <a:gd name="T90" fmla="*/ 15 w 73"/>
              <a:gd name="T91" fmla="*/ 7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4"/>
                  <a:pt x="52" y="44"/>
                  <a:pt x="52" y="44"/>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7"/>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5"/>
                </a:cubicBezTo>
                <a:cubicBezTo>
                  <a:pt x="10" y="9"/>
                  <a:pt x="4" y="16"/>
                  <a:pt x="2" y="27"/>
                </a:cubicBezTo>
                <a:cubicBezTo>
                  <a:pt x="0" y="36"/>
                  <a:pt x="4" y="44"/>
                  <a:pt x="8" y="53"/>
                </a:cubicBezTo>
                <a:cubicBezTo>
                  <a:pt x="11" y="58"/>
                  <a:pt x="13" y="64"/>
                  <a:pt x="15" y="71"/>
                </a:cubicBez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112" name="图片 95"/>
          <p:cNvSpPr>
            <a:spLocks noEditPoints="1"/>
          </p:cNvSpPr>
          <p:nvPr/>
        </p:nvSpPr>
        <p:spPr bwMode="auto">
          <a:xfrm>
            <a:off x="1781138" y="1429851"/>
            <a:ext cx="279412" cy="128807"/>
          </a:xfrm>
          <a:custGeom>
            <a:avLst/>
            <a:gdLst>
              <a:gd name="T0" fmla="*/ 55 w 282"/>
              <a:gd name="T1" fmla="*/ 0 h 130"/>
              <a:gd name="T2" fmla="*/ 55 w 282"/>
              <a:gd name="T3" fmla="*/ 0 h 130"/>
              <a:gd name="T4" fmla="*/ 57 w 282"/>
              <a:gd name="T5" fmla="*/ 0 h 130"/>
              <a:gd name="T6" fmla="*/ 57 w 282"/>
              <a:gd name="T7" fmla="*/ 0 h 130"/>
              <a:gd name="T8" fmla="*/ 166 w 282"/>
              <a:gd name="T9" fmla="*/ 0 h 130"/>
              <a:gd name="T10" fmla="*/ 187 w 282"/>
              <a:gd name="T11" fmla="*/ 24 h 130"/>
              <a:gd name="T12" fmla="*/ 237 w 282"/>
              <a:gd name="T13" fmla="*/ 24 h 130"/>
              <a:gd name="T14" fmla="*/ 282 w 282"/>
              <a:gd name="T15" fmla="*/ 74 h 130"/>
              <a:gd name="T16" fmla="*/ 267 w 282"/>
              <a:gd name="T17" fmla="*/ 74 h 130"/>
              <a:gd name="T18" fmla="*/ 267 w 282"/>
              <a:gd name="T19" fmla="*/ 121 h 130"/>
              <a:gd name="T20" fmla="*/ 267 w 282"/>
              <a:gd name="T21" fmla="*/ 130 h 130"/>
              <a:gd name="T22" fmla="*/ 258 w 282"/>
              <a:gd name="T23" fmla="*/ 130 h 130"/>
              <a:gd name="T24" fmla="*/ 19 w 282"/>
              <a:gd name="T25" fmla="*/ 130 h 130"/>
              <a:gd name="T26" fmla="*/ 12 w 282"/>
              <a:gd name="T27" fmla="*/ 130 h 130"/>
              <a:gd name="T28" fmla="*/ 12 w 282"/>
              <a:gd name="T29" fmla="*/ 121 h 130"/>
              <a:gd name="T30" fmla="*/ 12 w 282"/>
              <a:gd name="T31" fmla="*/ 74 h 130"/>
              <a:gd name="T32" fmla="*/ 7 w 282"/>
              <a:gd name="T33" fmla="*/ 74 h 130"/>
              <a:gd name="T34" fmla="*/ 0 w 282"/>
              <a:gd name="T35" fmla="*/ 59 h 130"/>
              <a:gd name="T36" fmla="*/ 55 w 282"/>
              <a:gd name="T37" fmla="*/ 3 h 130"/>
              <a:gd name="T38" fmla="*/ 55 w 282"/>
              <a:gd name="T39" fmla="*/ 0 h 130"/>
              <a:gd name="T40" fmla="*/ 55 w 282"/>
              <a:gd name="T41" fmla="*/ 0 h 130"/>
              <a:gd name="T42" fmla="*/ 225 w 282"/>
              <a:gd name="T43" fmla="*/ 74 h 130"/>
              <a:gd name="T44" fmla="*/ 225 w 282"/>
              <a:gd name="T45" fmla="*/ 97 h 130"/>
              <a:gd name="T46" fmla="*/ 206 w 282"/>
              <a:gd name="T47" fmla="*/ 97 h 130"/>
              <a:gd name="T48" fmla="*/ 206 w 282"/>
              <a:gd name="T49" fmla="*/ 74 h 130"/>
              <a:gd name="T50" fmla="*/ 187 w 282"/>
              <a:gd name="T51" fmla="*/ 74 h 130"/>
              <a:gd name="T52" fmla="*/ 175 w 282"/>
              <a:gd name="T53" fmla="*/ 59 h 130"/>
              <a:gd name="T54" fmla="*/ 107 w 282"/>
              <a:gd name="T55" fmla="*/ 59 h 130"/>
              <a:gd name="T56" fmla="*/ 66 w 282"/>
              <a:gd name="T57" fmla="*/ 14 h 130"/>
              <a:gd name="T58" fmla="*/ 26 w 282"/>
              <a:gd name="T59" fmla="*/ 57 h 130"/>
              <a:gd name="T60" fmla="*/ 29 w 282"/>
              <a:gd name="T61" fmla="*/ 57 h 130"/>
              <a:gd name="T62" fmla="*/ 29 w 282"/>
              <a:gd name="T63" fmla="*/ 66 h 130"/>
              <a:gd name="T64" fmla="*/ 29 w 282"/>
              <a:gd name="T65" fmla="*/ 111 h 130"/>
              <a:gd name="T66" fmla="*/ 111 w 282"/>
              <a:gd name="T67" fmla="*/ 111 h 130"/>
              <a:gd name="T68" fmla="*/ 111 w 282"/>
              <a:gd name="T69" fmla="*/ 69 h 130"/>
              <a:gd name="T70" fmla="*/ 135 w 282"/>
              <a:gd name="T71" fmla="*/ 69 h 130"/>
              <a:gd name="T72" fmla="*/ 135 w 282"/>
              <a:gd name="T73" fmla="*/ 111 h 130"/>
              <a:gd name="T74" fmla="*/ 251 w 282"/>
              <a:gd name="T75" fmla="*/ 111 h 130"/>
              <a:gd name="T76" fmla="*/ 249 w 282"/>
              <a:gd name="T77" fmla="*/ 74 h 130"/>
              <a:gd name="T78" fmla="*/ 225 w 282"/>
              <a:gd name="T79" fmla="*/ 74 h 130"/>
              <a:gd name="T80" fmla="*/ 225 w 282"/>
              <a:gd name="T81" fmla="*/ 74 h 130"/>
              <a:gd name="T82" fmla="*/ 154 w 282"/>
              <a:gd name="T83" fmla="*/ 71 h 130"/>
              <a:gd name="T84" fmla="*/ 154 w 282"/>
              <a:gd name="T85" fmla="*/ 97 h 130"/>
              <a:gd name="T86" fmla="*/ 173 w 282"/>
              <a:gd name="T87" fmla="*/ 97 h 130"/>
              <a:gd name="T88" fmla="*/ 173 w 282"/>
              <a:gd name="T89" fmla="*/ 71 h 130"/>
              <a:gd name="T90" fmla="*/ 154 w 282"/>
              <a:gd name="T91" fmla="*/ 71 h 130"/>
              <a:gd name="T92" fmla="*/ 154 w 282"/>
              <a:gd name="T93" fmla="*/ 71 h 130"/>
              <a:gd name="T94" fmla="*/ 55 w 282"/>
              <a:gd name="T95" fmla="*/ 71 h 130"/>
              <a:gd name="T96" fmla="*/ 55 w 282"/>
              <a:gd name="T97" fmla="*/ 97 h 130"/>
              <a:gd name="T98" fmla="*/ 73 w 282"/>
              <a:gd name="T99" fmla="*/ 97 h 130"/>
              <a:gd name="T100" fmla="*/ 73 w 282"/>
              <a:gd name="T101" fmla="*/ 71 h 130"/>
              <a:gd name="T102" fmla="*/ 55 w 282"/>
              <a:gd name="T103" fmla="*/ 71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82" h="130">
                <a:moveTo>
                  <a:pt x="55" y="0"/>
                </a:moveTo>
                <a:lnTo>
                  <a:pt x="55" y="0"/>
                </a:lnTo>
                <a:lnTo>
                  <a:pt x="57" y="0"/>
                </a:lnTo>
                <a:lnTo>
                  <a:pt x="57" y="0"/>
                </a:lnTo>
                <a:lnTo>
                  <a:pt x="166" y="0"/>
                </a:lnTo>
                <a:lnTo>
                  <a:pt x="187" y="24"/>
                </a:lnTo>
                <a:lnTo>
                  <a:pt x="237" y="24"/>
                </a:lnTo>
                <a:lnTo>
                  <a:pt x="282" y="74"/>
                </a:lnTo>
                <a:lnTo>
                  <a:pt x="267" y="74"/>
                </a:lnTo>
                <a:lnTo>
                  <a:pt x="267" y="121"/>
                </a:lnTo>
                <a:lnTo>
                  <a:pt x="267" y="130"/>
                </a:lnTo>
                <a:lnTo>
                  <a:pt x="258" y="130"/>
                </a:lnTo>
                <a:lnTo>
                  <a:pt x="19" y="130"/>
                </a:lnTo>
                <a:lnTo>
                  <a:pt x="12" y="130"/>
                </a:lnTo>
                <a:lnTo>
                  <a:pt x="12" y="121"/>
                </a:lnTo>
                <a:lnTo>
                  <a:pt x="12" y="74"/>
                </a:lnTo>
                <a:lnTo>
                  <a:pt x="7" y="74"/>
                </a:lnTo>
                <a:lnTo>
                  <a:pt x="0" y="59"/>
                </a:lnTo>
                <a:lnTo>
                  <a:pt x="55" y="3"/>
                </a:lnTo>
                <a:lnTo>
                  <a:pt x="55" y="0"/>
                </a:lnTo>
                <a:lnTo>
                  <a:pt x="55" y="0"/>
                </a:lnTo>
                <a:close/>
                <a:moveTo>
                  <a:pt x="225" y="74"/>
                </a:moveTo>
                <a:lnTo>
                  <a:pt x="225" y="97"/>
                </a:lnTo>
                <a:lnTo>
                  <a:pt x="206" y="97"/>
                </a:lnTo>
                <a:lnTo>
                  <a:pt x="206" y="74"/>
                </a:lnTo>
                <a:lnTo>
                  <a:pt x="187" y="74"/>
                </a:lnTo>
                <a:lnTo>
                  <a:pt x="175" y="59"/>
                </a:lnTo>
                <a:lnTo>
                  <a:pt x="107" y="59"/>
                </a:lnTo>
                <a:lnTo>
                  <a:pt x="66" y="14"/>
                </a:lnTo>
                <a:lnTo>
                  <a:pt x="26" y="57"/>
                </a:lnTo>
                <a:lnTo>
                  <a:pt x="29" y="57"/>
                </a:lnTo>
                <a:lnTo>
                  <a:pt x="29" y="66"/>
                </a:lnTo>
                <a:lnTo>
                  <a:pt x="29" y="111"/>
                </a:lnTo>
                <a:lnTo>
                  <a:pt x="111" y="111"/>
                </a:lnTo>
                <a:lnTo>
                  <a:pt x="111" y="69"/>
                </a:lnTo>
                <a:lnTo>
                  <a:pt x="135" y="69"/>
                </a:lnTo>
                <a:lnTo>
                  <a:pt x="135" y="111"/>
                </a:lnTo>
                <a:lnTo>
                  <a:pt x="251" y="111"/>
                </a:lnTo>
                <a:lnTo>
                  <a:pt x="249" y="74"/>
                </a:lnTo>
                <a:lnTo>
                  <a:pt x="225" y="74"/>
                </a:lnTo>
                <a:lnTo>
                  <a:pt x="225" y="74"/>
                </a:lnTo>
                <a:close/>
                <a:moveTo>
                  <a:pt x="154" y="71"/>
                </a:moveTo>
                <a:lnTo>
                  <a:pt x="154" y="97"/>
                </a:lnTo>
                <a:lnTo>
                  <a:pt x="173" y="97"/>
                </a:lnTo>
                <a:lnTo>
                  <a:pt x="173" y="71"/>
                </a:lnTo>
                <a:lnTo>
                  <a:pt x="154" y="71"/>
                </a:lnTo>
                <a:lnTo>
                  <a:pt x="154" y="71"/>
                </a:lnTo>
                <a:close/>
                <a:moveTo>
                  <a:pt x="55" y="71"/>
                </a:moveTo>
                <a:lnTo>
                  <a:pt x="55" y="97"/>
                </a:lnTo>
                <a:lnTo>
                  <a:pt x="73" y="97"/>
                </a:lnTo>
                <a:lnTo>
                  <a:pt x="73" y="71"/>
                </a:lnTo>
                <a:lnTo>
                  <a:pt x="55" y="71"/>
                </a:ln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113" name="图片 96"/>
          <p:cNvSpPr>
            <a:spLocks noEditPoints="1"/>
          </p:cNvSpPr>
          <p:nvPr/>
        </p:nvSpPr>
        <p:spPr bwMode="auto">
          <a:xfrm>
            <a:off x="5306478" y="1343647"/>
            <a:ext cx="194201" cy="262568"/>
          </a:xfrm>
          <a:custGeom>
            <a:avLst/>
            <a:gdLst>
              <a:gd name="T0" fmla="*/ 15 w 83"/>
              <a:gd name="T1" fmla="*/ 35 h 112"/>
              <a:gd name="T2" fmla="*/ 38 w 83"/>
              <a:gd name="T3" fmla="*/ 78 h 112"/>
              <a:gd name="T4" fmla="*/ 80 w 83"/>
              <a:gd name="T5" fmla="*/ 55 h 112"/>
              <a:gd name="T6" fmla="*/ 58 w 83"/>
              <a:gd name="T7" fmla="*/ 13 h 112"/>
              <a:gd name="T8" fmla="*/ 34 w 83"/>
              <a:gd name="T9" fmla="*/ 68 h 112"/>
              <a:gd name="T10" fmla="*/ 46 w 83"/>
              <a:gd name="T11" fmla="*/ 72 h 112"/>
              <a:gd name="T12" fmla="*/ 34 w 83"/>
              <a:gd name="T13" fmla="*/ 68 h 112"/>
              <a:gd name="T14" fmla="*/ 56 w 83"/>
              <a:gd name="T15" fmla="*/ 61 h 112"/>
              <a:gd name="T16" fmla="*/ 62 w 83"/>
              <a:gd name="T17" fmla="*/ 60 h 112"/>
              <a:gd name="T18" fmla="*/ 51 w 83"/>
              <a:gd name="T19" fmla="*/ 66 h 112"/>
              <a:gd name="T20" fmla="*/ 69 w 83"/>
              <a:gd name="T21" fmla="*/ 52 h 112"/>
              <a:gd name="T22" fmla="*/ 73 w 83"/>
              <a:gd name="T23" fmla="*/ 53 h 112"/>
              <a:gd name="T24" fmla="*/ 69 w 83"/>
              <a:gd name="T25" fmla="*/ 52 h 112"/>
              <a:gd name="T26" fmla="*/ 54 w 83"/>
              <a:gd name="T27" fmla="*/ 24 h 112"/>
              <a:gd name="T28" fmla="*/ 56 w 83"/>
              <a:gd name="T29" fmla="*/ 20 h 112"/>
              <a:gd name="T30" fmla="*/ 46 w 83"/>
              <a:gd name="T31" fmla="*/ 27 h 112"/>
              <a:gd name="T32" fmla="*/ 33 w 83"/>
              <a:gd name="T33" fmla="*/ 33 h 112"/>
              <a:gd name="T34" fmla="*/ 35 w 83"/>
              <a:gd name="T35" fmla="*/ 22 h 112"/>
              <a:gd name="T36" fmla="*/ 46 w 83"/>
              <a:gd name="T37" fmla="*/ 27 h 112"/>
              <a:gd name="T38" fmla="*/ 21 w 83"/>
              <a:gd name="T39" fmla="*/ 44 h 112"/>
              <a:gd name="T40" fmla="*/ 25 w 83"/>
              <a:gd name="T41" fmla="*/ 32 h 112"/>
              <a:gd name="T42" fmla="*/ 33 w 83"/>
              <a:gd name="T43" fmla="*/ 60 h 112"/>
              <a:gd name="T44" fmla="*/ 27 w 83"/>
              <a:gd name="T45" fmla="*/ 49 h 112"/>
              <a:gd name="T46" fmla="*/ 32 w 83"/>
              <a:gd name="T47" fmla="*/ 54 h 112"/>
              <a:gd name="T48" fmla="*/ 33 w 83"/>
              <a:gd name="T49" fmla="*/ 60 h 112"/>
              <a:gd name="T50" fmla="*/ 43 w 83"/>
              <a:gd name="T51" fmla="*/ 36 h 112"/>
              <a:gd name="T52" fmla="*/ 57 w 83"/>
              <a:gd name="T53" fmla="*/ 41 h 112"/>
              <a:gd name="T54" fmla="*/ 52 w 83"/>
              <a:gd name="T55" fmla="*/ 54 h 112"/>
              <a:gd name="T56" fmla="*/ 39 w 83"/>
              <a:gd name="T57" fmla="*/ 50 h 112"/>
              <a:gd name="T58" fmla="*/ 60 w 83"/>
              <a:gd name="T59" fmla="*/ 31 h 112"/>
              <a:gd name="T60" fmla="*/ 71 w 83"/>
              <a:gd name="T61" fmla="*/ 33 h 112"/>
              <a:gd name="T62" fmla="*/ 66 w 83"/>
              <a:gd name="T63" fmla="*/ 44 h 112"/>
              <a:gd name="T64" fmla="*/ 60 w 83"/>
              <a:gd name="T65" fmla="*/ 31 h 112"/>
              <a:gd name="T66" fmla="*/ 71 w 83"/>
              <a:gd name="T67" fmla="*/ 112 h 112"/>
              <a:gd name="T68" fmla="*/ 30 w 83"/>
              <a:gd name="T69" fmla="*/ 104 h 112"/>
              <a:gd name="T70" fmla="*/ 44 w 83"/>
              <a:gd name="T71" fmla="*/ 93 h 112"/>
              <a:gd name="T72" fmla="*/ 0 w 83"/>
              <a:gd name="T73" fmla="*/ 45 h 112"/>
              <a:gd name="T74" fmla="*/ 32 w 83"/>
              <a:gd name="T75" fmla="*/ 0 h 112"/>
              <a:gd name="T76" fmla="*/ 21 w 83"/>
              <a:gd name="T77" fmla="*/ 18 h 112"/>
              <a:gd name="T78" fmla="*/ 21 w 83"/>
              <a:gd name="T79" fmla="*/ 72 h 112"/>
              <a:gd name="T80" fmla="*/ 72 w 83"/>
              <a:gd name="T81" fmla="*/ 75 h 112"/>
              <a:gd name="T82" fmla="*/ 56 w 83"/>
              <a:gd name="T83" fmla="*/ 92 h 112"/>
              <a:gd name="T84" fmla="*/ 71 w 83"/>
              <a:gd name="T85" fmla="*/ 10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3" h="112">
                <a:moveTo>
                  <a:pt x="32" y="15"/>
                </a:moveTo>
                <a:cubicBezTo>
                  <a:pt x="24" y="20"/>
                  <a:pt x="18" y="27"/>
                  <a:pt x="15" y="35"/>
                </a:cubicBezTo>
                <a:cubicBezTo>
                  <a:pt x="13" y="44"/>
                  <a:pt x="13" y="53"/>
                  <a:pt x="18" y="61"/>
                </a:cubicBezTo>
                <a:cubicBezTo>
                  <a:pt x="22" y="69"/>
                  <a:pt x="29" y="75"/>
                  <a:pt x="38" y="78"/>
                </a:cubicBezTo>
                <a:cubicBezTo>
                  <a:pt x="46" y="80"/>
                  <a:pt x="55" y="80"/>
                  <a:pt x="63" y="75"/>
                </a:cubicBezTo>
                <a:cubicBezTo>
                  <a:pt x="72" y="71"/>
                  <a:pt x="77" y="64"/>
                  <a:pt x="80" y="55"/>
                </a:cubicBezTo>
                <a:cubicBezTo>
                  <a:pt x="83" y="47"/>
                  <a:pt x="82" y="38"/>
                  <a:pt x="78" y="30"/>
                </a:cubicBezTo>
                <a:cubicBezTo>
                  <a:pt x="73" y="21"/>
                  <a:pt x="66" y="16"/>
                  <a:pt x="58" y="13"/>
                </a:cubicBezTo>
                <a:cubicBezTo>
                  <a:pt x="50" y="10"/>
                  <a:pt x="40" y="11"/>
                  <a:pt x="32" y="15"/>
                </a:cubicBezTo>
                <a:close/>
                <a:moveTo>
                  <a:pt x="34" y="68"/>
                </a:moveTo>
                <a:cubicBezTo>
                  <a:pt x="36" y="68"/>
                  <a:pt x="39" y="67"/>
                  <a:pt x="41" y="67"/>
                </a:cubicBezTo>
                <a:cubicBezTo>
                  <a:pt x="43" y="69"/>
                  <a:pt x="45" y="70"/>
                  <a:pt x="46" y="72"/>
                </a:cubicBezTo>
                <a:cubicBezTo>
                  <a:pt x="44" y="71"/>
                  <a:pt x="42" y="71"/>
                  <a:pt x="40" y="70"/>
                </a:cubicBezTo>
                <a:cubicBezTo>
                  <a:pt x="38" y="70"/>
                  <a:pt x="36" y="69"/>
                  <a:pt x="34" y="68"/>
                </a:cubicBezTo>
                <a:close/>
                <a:moveTo>
                  <a:pt x="49" y="64"/>
                </a:moveTo>
                <a:cubicBezTo>
                  <a:pt x="51" y="63"/>
                  <a:pt x="54" y="62"/>
                  <a:pt x="56" y="61"/>
                </a:cubicBezTo>
                <a:cubicBezTo>
                  <a:pt x="58" y="60"/>
                  <a:pt x="60" y="59"/>
                  <a:pt x="62" y="57"/>
                </a:cubicBezTo>
                <a:cubicBezTo>
                  <a:pt x="62" y="58"/>
                  <a:pt x="62" y="59"/>
                  <a:pt x="62" y="60"/>
                </a:cubicBezTo>
                <a:cubicBezTo>
                  <a:pt x="63" y="64"/>
                  <a:pt x="62" y="68"/>
                  <a:pt x="60" y="69"/>
                </a:cubicBezTo>
                <a:cubicBezTo>
                  <a:pt x="58" y="70"/>
                  <a:pt x="55" y="68"/>
                  <a:pt x="51" y="66"/>
                </a:cubicBezTo>
                <a:cubicBezTo>
                  <a:pt x="51" y="65"/>
                  <a:pt x="50" y="65"/>
                  <a:pt x="49" y="64"/>
                </a:cubicBezTo>
                <a:close/>
                <a:moveTo>
                  <a:pt x="69" y="52"/>
                </a:moveTo>
                <a:cubicBezTo>
                  <a:pt x="71" y="50"/>
                  <a:pt x="73" y="49"/>
                  <a:pt x="74" y="47"/>
                </a:cubicBezTo>
                <a:cubicBezTo>
                  <a:pt x="74" y="49"/>
                  <a:pt x="73" y="51"/>
                  <a:pt x="73" y="53"/>
                </a:cubicBezTo>
                <a:cubicBezTo>
                  <a:pt x="72" y="55"/>
                  <a:pt x="71" y="57"/>
                  <a:pt x="70" y="59"/>
                </a:cubicBezTo>
                <a:cubicBezTo>
                  <a:pt x="70" y="57"/>
                  <a:pt x="70" y="55"/>
                  <a:pt x="69" y="52"/>
                </a:cubicBezTo>
                <a:close/>
                <a:moveTo>
                  <a:pt x="61" y="23"/>
                </a:moveTo>
                <a:cubicBezTo>
                  <a:pt x="59" y="23"/>
                  <a:pt x="57" y="23"/>
                  <a:pt x="54" y="24"/>
                </a:cubicBezTo>
                <a:cubicBezTo>
                  <a:pt x="53" y="22"/>
                  <a:pt x="51" y="20"/>
                  <a:pt x="49" y="19"/>
                </a:cubicBezTo>
                <a:cubicBezTo>
                  <a:pt x="51" y="19"/>
                  <a:pt x="53" y="20"/>
                  <a:pt x="56" y="20"/>
                </a:cubicBezTo>
                <a:cubicBezTo>
                  <a:pt x="58" y="21"/>
                  <a:pt x="60" y="22"/>
                  <a:pt x="61" y="23"/>
                </a:cubicBezTo>
                <a:close/>
                <a:moveTo>
                  <a:pt x="46" y="27"/>
                </a:moveTo>
                <a:cubicBezTo>
                  <a:pt x="44" y="27"/>
                  <a:pt x="42" y="28"/>
                  <a:pt x="39" y="30"/>
                </a:cubicBezTo>
                <a:cubicBezTo>
                  <a:pt x="37" y="31"/>
                  <a:pt x="35" y="32"/>
                  <a:pt x="33" y="33"/>
                </a:cubicBezTo>
                <a:cubicBezTo>
                  <a:pt x="33" y="33"/>
                  <a:pt x="33" y="32"/>
                  <a:pt x="33" y="31"/>
                </a:cubicBezTo>
                <a:cubicBezTo>
                  <a:pt x="33" y="26"/>
                  <a:pt x="34" y="23"/>
                  <a:pt x="35" y="22"/>
                </a:cubicBezTo>
                <a:cubicBezTo>
                  <a:pt x="37" y="21"/>
                  <a:pt x="41" y="22"/>
                  <a:pt x="44" y="25"/>
                </a:cubicBezTo>
                <a:cubicBezTo>
                  <a:pt x="45" y="25"/>
                  <a:pt x="46" y="26"/>
                  <a:pt x="46" y="27"/>
                </a:cubicBezTo>
                <a:close/>
                <a:moveTo>
                  <a:pt x="26" y="39"/>
                </a:moveTo>
                <a:cubicBezTo>
                  <a:pt x="24" y="40"/>
                  <a:pt x="23" y="42"/>
                  <a:pt x="21" y="44"/>
                </a:cubicBezTo>
                <a:cubicBezTo>
                  <a:pt x="22" y="42"/>
                  <a:pt x="22" y="40"/>
                  <a:pt x="23" y="38"/>
                </a:cubicBezTo>
                <a:cubicBezTo>
                  <a:pt x="23" y="35"/>
                  <a:pt x="24" y="33"/>
                  <a:pt x="25" y="32"/>
                </a:cubicBezTo>
                <a:cubicBezTo>
                  <a:pt x="25" y="34"/>
                  <a:pt x="26" y="36"/>
                  <a:pt x="26" y="39"/>
                </a:cubicBezTo>
                <a:close/>
                <a:moveTo>
                  <a:pt x="33" y="60"/>
                </a:moveTo>
                <a:cubicBezTo>
                  <a:pt x="29" y="60"/>
                  <a:pt x="25" y="60"/>
                  <a:pt x="24" y="58"/>
                </a:cubicBezTo>
                <a:cubicBezTo>
                  <a:pt x="23" y="56"/>
                  <a:pt x="25" y="52"/>
                  <a:pt x="27" y="49"/>
                </a:cubicBezTo>
                <a:cubicBezTo>
                  <a:pt x="28" y="48"/>
                  <a:pt x="28" y="48"/>
                  <a:pt x="29" y="47"/>
                </a:cubicBezTo>
                <a:cubicBezTo>
                  <a:pt x="30" y="49"/>
                  <a:pt x="31" y="51"/>
                  <a:pt x="32" y="54"/>
                </a:cubicBezTo>
                <a:cubicBezTo>
                  <a:pt x="33" y="56"/>
                  <a:pt x="34" y="58"/>
                  <a:pt x="36" y="60"/>
                </a:cubicBezTo>
                <a:cubicBezTo>
                  <a:pt x="35" y="60"/>
                  <a:pt x="34" y="60"/>
                  <a:pt x="33" y="60"/>
                </a:cubicBezTo>
                <a:close/>
                <a:moveTo>
                  <a:pt x="35" y="41"/>
                </a:moveTo>
                <a:cubicBezTo>
                  <a:pt x="37" y="40"/>
                  <a:pt x="40" y="38"/>
                  <a:pt x="43" y="36"/>
                </a:cubicBezTo>
                <a:cubicBezTo>
                  <a:pt x="46" y="35"/>
                  <a:pt x="49" y="34"/>
                  <a:pt x="52" y="33"/>
                </a:cubicBezTo>
                <a:cubicBezTo>
                  <a:pt x="53" y="35"/>
                  <a:pt x="55" y="38"/>
                  <a:pt x="57" y="41"/>
                </a:cubicBezTo>
                <a:cubicBezTo>
                  <a:pt x="58" y="44"/>
                  <a:pt x="59" y="46"/>
                  <a:pt x="60" y="49"/>
                </a:cubicBezTo>
                <a:cubicBezTo>
                  <a:pt x="58" y="51"/>
                  <a:pt x="55" y="53"/>
                  <a:pt x="52" y="54"/>
                </a:cubicBezTo>
                <a:cubicBezTo>
                  <a:pt x="49" y="56"/>
                  <a:pt x="47" y="57"/>
                  <a:pt x="44" y="58"/>
                </a:cubicBezTo>
                <a:cubicBezTo>
                  <a:pt x="42" y="56"/>
                  <a:pt x="40" y="53"/>
                  <a:pt x="39" y="50"/>
                </a:cubicBezTo>
                <a:cubicBezTo>
                  <a:pt x="37" y="47"/>
                  <a:pt x="36" y="44"/>
                  <a:pt x="35" y="41"/>
                </a:cubicBezTo>
                <a:close/>
                <a:moveTo>
                  <a:pt x="60" y="31"/>
                </a:moveTo>
                <a:cubicBezTo>
                  <a:pt x="60" y="31"/>
                  <a:pt x="61" y="31"/>
                  <a:pt x="62" y="31"/>
                </a:cubicBezTo>
                <a:cubicBezTo>
                  <a:pt x="67" y="30"/>
                  <a:pt x="70" y="31"/>
                  <a:pt x="71" y="33"/>
                </a:cubicBezTo>
                <a:cubicBezTo>
                  <a:pt x="72" y="35"/>
                  <a:pt x="71" y="38"/>
                  <a:pt x="68" y="42"/>
                </a:cubicBezTo>
                <a:cubicBezTo>
                  <a:pt x="68" y="43"/>
                  <a:pt x="67" y="43"/>
                  <a:pt x="66" y="44"/>
                </a:cubicBezTo>
                <a:cubicBezTo>
                  <a:pt x="66" y="42"/>
                  <a:pt x="65" y="39"/>
                  <a:pt x="63" y="37"/>
                </a:cubicBezTo>
                <a:cubicBezTo>
                  <a:pt x="62" y="35"/>
                  <a:pt x="61" y="33"/>
                  <a:pt x="60" y="31"/>
                </a:cubicBezTo>
                <a:close/>
                <a:moveTo>
                  <a:pt x="71" y="104"/>
                </a:moveTo>
                <a:cubicBezTo>
                  <a:pt x="71" y="112"/>
                  <a:pt x="71" y="112"/>
                  <a:pt x="71" y="112"/>
                </a:cubicBezTo>
                <a:cubicBezTo>
                  <a:pt x="30" y="112"/>
                  <a:pt x="30" y="112"/>
                  <a:pt x="30" y="112"/>
                </a:cubicBezTo>
                <a:cubicBezTo>
                  <a:pt x="30" y="104"/>
                  <a:pt x="30" y="104"/>
                  <a:pt x="30" y="104"/>
                </a:cubicBezTo>
                <a:cubicBezTo>
                  <a:pt x="44" y="104"/>
                  <a:pt x="44" y="104"/>
                  <a:pt x="44" y="104"/>
                </a:cubicBezTo>
                <a:cubicBezTo>
                  <a:pt x="44" y="93"/>
                  <a:pt x="44" y="93"/>
                  <a:pt x="44" y="93"/>
                </a:cubicBezTo>
                <a:cubicBezTo>
                  <a:pt x="32" y="92"/>
                  <a:pt x="22" y="87"/>
                  <a:pt x="14" y="79"/>
                </a:cubicBezTo>
                <a:cubicBezTo>
                  <a:pt x="5" y="71"/>
                  <a:pt x="0" y="59"/>
                  <a:pt x="0" y="45"/>
                </a:cubicBezTo>
                <a:cubicBezTo>
                  <a:pt x="0" y="32"/>
                  <a:pt x="5" y="20"/>
                  <a:pt x="14" y="12"/>
                </a:cubicBezTo>
                <a:cubicBezTo>
                  <a:pt x="19" y="7"/>
                  <a:pt x="25" y="3"/>
                  <a:pt x="32" y="0"/>
                </a:cubicBezTo>
                <a:cubicBezTo>
                  <a:pt x="37" y="9"/>
                  <a:pt x="37" y="9"/>
                  <a:pt x="37" y="9"/>
                </a:cubicBezTo>
                <a:cubicBezTo>
                  <a:pt x="31" y="11"/>
                  <a:pt x="25" y="14"/>
                  <a:pt x="21" y="18"/>
                </a:cubicBezTo>
                <a:cubicBezTo>
                  <a:pt x="14" y="25"/>
                  <a:pt x="9" y="35"/>
                  <a:pt x="9" y="45"/>
                </a:cubicBezTo>
                <a:cubicBezTo>
                  <a:pt x="9" y="56"/>
                  <a:pt x="14" y="65"/>
                  <a:pt x="21" y="72"/>
                </a:cubicBezTo>
                <a:cubicBezTo>
                  <a:pt x="27" y="79"/>
                  <a:pt x="37" y="84"/>
                  <a:pt x="48" y="84"/>
                </a:cubicBezTo>
                <a:cubicBezTo>
                  <a:pt x="57" y="84"/>
                  <a:pt x="65" y="80"/>
                  <a:pt x="72" y="75"/>
                </a:cubicBezTo>
                <a:cubicBezTo>
                  <a:pt x="76" y="83"/>
                  <a:pt x="76" y="83"/>
                  <a:pt x="76" y="83"/>
                </a:cubicBezTo>
                <a:cubicBezTo>
                  <a:pt x="70" y="88"/>
                  <a:pt x="63" y="91"/>
                  <a:pt x="56" y="92"/>
                </a:cubicBezTo>
                <a:cubicBezTo>
                  <a:pt x="56" y="104"/>
                  <a:pt x="56" y="104"/>
                  <a:pt x="56" y="104"/>
                </a:cubicBezTo>
                <a:lnTo>
                  <a:pt x="71" y="104"/>
                </a:ln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114" name="图片 97"/>
          <p:cNvSpPr>
            <a:spLocks noEditPoints="1"/>
          </p:cNvSpPr>
          <p:nvPr/>
        </p:nvSpPr>
        <p:spPr bwMode="auto">
          <a:xfrm>
            <a:off x="3143517" y="959209"/>
            <a:ext cx="206091" cy="187265"/>
          </a:xfrm>
          <a:custGeom>
            <a:avLst/>
            <a:gdLst>
              <a:gd name="T0" fmla="*/ 160 w 208"/>
              <a:gd name="T1" fmla="*/ 0 h 189"/>
              <a:gd name="T2" fmla="*/ 170 w 208"/>
              <a:gd name="T3" fmla="*/ 7 h 189"/>
              <a:gd name="T4" fmla="*/ 153 w 208"/>
              <a:gd name="T5" fmla="*/ 54 h 189"/>
              <a:gd name="T6" fmla="*/ 35 w 208"/>
              <a:gd name="T7" fmla="*/ 14 h 189"/>
              <a:gd name="T8" fmla="*/ 45 w 208"/>
              <a:gd name="T9" fmla="*/ 23 h 189"/>
              <a:gd name="T10" fmla="*/ 59 w 208"/>
              <a:gd name="T11" fmla="*/ 35 h 189"/>
              <a:gd name="T12" fmla="*/ 35 w 208"/>
              <a:gd name="T13" fmla="*/ 45 h 189"/>
              <a:gd name="T14" fmla="*/ 45 w 208"/>
              <a:gd name="T15" fmla="*/ 49 h 189"/>
              <a:gd name="T16" fmla="*/ 59 w 208"/>
              <a:gd name="T17" fmla="*/ 61 h 189"/>
              <a:gd name="T18" fmla="*/ 35 w 208"/>
              <a:gd name="T19" fmla="*/ 71 h 189"/>
              <a:gd name="T20" fmla="*/ 45 w 208"/>
              <a:gd name="T21" fmla="*/ 78 h 189"/>
              <a:gd name="T22" fmla="*/ 59 w 208"/>
              <a:gd name="T23" fmla="*/ 90 h 189"/>
              <a:gd name="T24" fmla="*/ 35 w 208"/>
              <a:gd name="T25" fmla="*/ 99 h 189"/>
              <a:gd name="T26" fmla="*/ 45 w 208"/>
              <a:gd name="T27" fmla="*/ 104 h 189"/>
              <a:gd name="T28" fmla="*/ 59 w 208"/>
              <a:gd name="T29" fmla="*/ 116 h 189"/>
              <a:gd name="T30" fmla="*/ 35 w 208"/>
              <a:gd name="T31" fmla="*/ 125 h 189"/>
              <a:gd name="T32" fmla="*/ 45 w 208"/>
              <a:gd name="T33" fmla="*/ 132 h 189"/>
              <a:gd name="T34" fmla="*/ 59 w 208"/>
              <a:gd name="T35" fmla="*/ 144 h 189"/>
              <a:gd name="T36" fmla="*/ 35 w 208"/>
              <a:gd name="T37" fmla="*/ 153 h 189"/>
              <a:gd name="T38" fmla="*/ 35 w 208"/>
              <a:gd name="T39" fmla="*/ 172 h 189"/>
              <a:gd name="T40" fmla="*/ 153 w 208"/>
              <a:gd name="T41" fmla="*/ 137 h 189"/>
              <a:gd name="T42" fmla="*/ 170 w 208"/>
              <a:gd name="T43" fmla="*/ 179 h 189"/>
              <a:gd name="T44" fmla="*/ 160 w 208"/>
              <a:gd name="T45" fmla="*/ 189 h 189"/>
              <a:gd name="T46" fmla="*/ 19 w 208"/>
              <a:gd name="T47" fmla="*/ 189 h 189"/>
              <a:gd name="T48" fmla="*/ 19 w 208"/>
              <a:gd name="T49" fmla="*/ 168 h 189"/>
              <a:gd name="T50" fmla="*/ 0 w 208"/>
              <a:gd name="T51" fmla="*/ 151 h 189"/>
              <a:gd name="T52" fmla="*/ 19 w 208"/>
              <a:gd name="T53" fmla="*/ 139 h 189"/>
              <a:gd name="T54" fmla="*/ 0 w 208"/>
              <a:gd name="T55" fmla="*/ 123 h 189"/>
              <a:gd name="T56" fmla="*/ 19 w 208"/>
              <a:gd name="T57" fmla="*/ 113 h 189"/>
              <a:gd name="T58" fmla="*/ 0 w 208"/>
              <a:gd name="T59" fmla="*/ 97 h 189"/>
              <a:gd name="T60" fmla="*/ 19 w 208"/>
              <a:gd name="T61" fmla="*/ 85 h 189"/>
              <a:gd name="T62" fmla="*/ 0 w 208"/>
              <a:gd name="T63" fmla="*/ 68 h 189"/>
              <a:gd name="T64" fmla="*/ 19 w 208"/>
              <a:gd name="T65" fmla="*/ 59 h 189"/>
              <a:gd name="T66" fmla="*/ 0 w 208"/>
              <a:gd name="T67" fmla="*/ 42 h 189"/>
              <a:gd name="T68" fmla="*/ 19 w 208"/>
              <a:gd name="T69" fmla="*/ 7 h 189"/>
              <a:gd name="T70" fmla="*/ 28 w 208"/>
              <a:gd name="T71" fmla="*/ 0 h 189"/>
              <a:gd name="T72" fmla="*/ 73 w 208"/>
              <a:gd name="T73" fmla="*/ 90 h 189"/>
              <a:gd name="T74" fmla="*/ 94 w 208"/>
              <a:gd name="T75" fmla="*/ 99 h 189"/>
              <a:gd name="T76" fmla="*/ 73 w 208"/>
              <a:gd name="T77" fmla="*/ 90 h 189"/>
              <a:gd name="T78" fmla="*/ 73 w 208"/>
              <a:gd name="T79" fmla="*/ 71 h 189"/>
              <a:gd name="T80" fmla="*/ 113 w 208"/>
              <a:gd name="T81" fmla="*/ 78 h 189"/>
              <a:gd name="T82" fmla="*/ 73 w 208"/>
              <a:gd name="T83" fmla="*/ 71 h 189"/>
              <a:gd name="T84" fmla="*/ 73 w 208"/>
              <a:gd name="T85" fmla="*/ 49 h 189"/>
              <a:gd name="T86" fmla="*/ 132 w 208"/>
              <a:gd name="T87" fmla="*/ 59 h 189"/>
              <a:gd name="T88" fmla="*/ 73 w 208"/>
              <a:gd name="T89" fmla="*/ 49 h 189"/>
              <a:gd name="T90" fmla="*/ 73 w 208"/>
              <a:gd name="T91" fmla="*/ 30 h 189"/>
              <a:gd name="T92" fmla="*/ 132 w 208"/>
              <a:gd name="T93" fmla="*/ 40 h 189"/>
              <a:gd name="T94" fmla="*/ 73 w 208"/>
              <a:gd name="T95" fmla="*/ 30 h 189"/>
              <a:gd name="T96" fmla="*/ 97 w 208"/>
              <a:gd name="T97" fmla="*/ 151 h 189"/>
              <a:gd name="T98" fmla="*/ 123 w 208"/>
              <a:gd name="T99" fmla="*/ 149 h 189"/>
              <a:gd name="T100" fmla="*/ 99 w 208"/>
              <a:gd name="T101" fmla="*/ 123 h 189"/>
              <a:gd name="T102" fmla="*/ 97 w 208"/>
              <a:gd name="T103" fmla="*/ 151 h 189"/>
              <a:gd name="T104" fmla="*/ 184 w 208"/>
              <a:gd name="T105" fmla="*/ 40 h 189"/>
              <a:gd name="T106" fmla="*/ 132 w 208"/>
              <a:gd name="T107" fmla="*/ 139 h 189"/>
              <a:gd name="T108" fmla="*/ 184 w 208"/>
              <a:gd name="T109" fmla="*/ 40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08" h="189">
                <a:moveTo>
                  <a:pt x="28" y="0"/>
                </a:moveTo>
                <a:lnTo>
                  <a:pt x="160" y="0"/>
                </a:lnTo>
                <a:lnTo>
                  <a:pt x="170" y="0"/>
                </a:lnTo>
                <a:lnTo>
                  <a:pt x="170" y="7"/>
                </a:lnTo>
                <a:lnTo>
                  <a:pt x="170" y="37"/>
                </a:lnTo>
                <a:lnTo>
                  <a:pt x="153" y="54"/>
                </a:lnTo>
                <a:lnTo>
                  <a:pt x="153" y="14"/>
                </a:lnTo>
                <a:lnTo>
                  <a:pt x="35" y="14"/>
                </a:lnTo>
                <a:lnTo>
                  <a:pt x="35" y="26"/>
                </a:lnTo>
                <a:lnTo>
                  <a:pt x="45" y="23"/>
                </a:lnTo>
                <a:lnTo>
                  <a:pt x="52" y="19"/>
                </a:lnTo>
                <a:lnTo>
                  <a:pt x="59" y="35"/>
                </a:lnTo>
                <a:lnTo>
                  <a:pt x="49" y="37"/>
                </a:lnTo>
                <a:lnTo>
                  <a:pt x="35" y="45"/>
                </a:lnTo>
                <a:lnTo>
                  <a:pt x="35" y="52"/>
                </a:lnTo>
                <a:lnTo>
                  <a:pt x="45" y="49"/>
                </a:lnTo>
                <a:lnTo>
                  <a:pt x="52" y="45"/>
                </a:lnTo>
                <a:lnTo>
                  <a:pt x="59" y="61"/>
                </a:lnTo>
                <a:lnTo>
                  <a:pt x="49" y="64"/>
                </a:lnTo>
                <a:lnTo>
                  <a:pt x="35" y="71"/>
                </a:lnTo>
                <a:lnTo>
                  <a:pt x="35" y="80"/>
                </a:lnTo>
                <a:lnTo>
                  <a:pt x="45" y="78"/>
                </a:lnTo>
                <a:lnTo>
                  <a:pt x="52" y="73"/>
                </a:lnTo>
                <a:lnTo>
                  <a:pt x="59" y="90"/>
                </a:lnTo>
                <a:lnTo>
                  <a:pt x="49" y="92"/>
                </a:lnTo>
                <a:lnTo>
                  <a:pt x="35" y="99"/>
                </a:lnTo>
                <a:lnTo>
                  <a:pt x="35" y="106"/>
                </a:lnTo>
                <a:lnTo>
                  <a:pt x="45" y="104"/>
                </a:lnTo>
                <a:lnTo>
                  <a:pt x="52" y="99"/>
                </a:lnTo>
                <a:lnTo>
                  <a:pt x="59" y="116"/>
                </a:lnTo>
                <a:lnTo>
                  <a:pt x="49" y="118"/>
                </a:lnTo>
                <a:lnTo>
                  <a:pt x="35" y="125"/>
                </a:lnTo>
                <a:lnTo>
                  <a:pt x="35" y="134"/>
                </a:lnTo>
                <a:lnTo>
                  <a:pt x="45" y="132"/>
                </a:lnTo>
                <a:lnTo>
                  <a:pt x="52" y="130"/>
                </a:lnTo>
                <a:lnTo>
                  <a:pt x="59" y="144"/>
                </a:lnTo>
                <a:lnTo>
                  <a:pt x="49" y="146"/>
                </a:lnTo>
                <a:lnTo>
                  <a:pt x="35" y="153"/>
                </a:lnTo>
                <a:lnTo>
                  <a:pt x="35" y="168"/>
                </a:lnTo>
                <a:lnTo>
                  <a:pt x="35" y="172"/>
                </a:lnTo>
                <a:lnTo>
                  <a:pt x="153" y="172"/>
                </a:lnTo>
                <a:lnTo>
                  <a:pt x="153" y="137"/>
                </a:lnTo>
                <a:lnTo>
                  <a:pt x="170" y="120"/>
                </a:lnTo>
                <a:lnTo>
                  <a:pt x="170" y="179"/>
                </a:lnTo>
                <a:lnTo>
                  <a:pt x="170" y="189"/>
                </a:lnTo>
                <a:lnTo>
                  <a:pt x="160" y="189"/>
                </a:lnTo>
                <a:lnTo>
                  <a:pt x="28" y="189"/>
                </a:lnTo>
                <a:lnTo>
                  <a:pt x="19" y="189"/>
                </a:lnTo>
                <a:lnTo>
                  <a:pt x="19" y="179"/>
                </a:lnTo>
                <a:lnTo>
                  <a:pt x="19" y="168"/>
                </a:lnTo>
                <a:lnTo>
                  <a:pt x="2" y="168"/>
                </a:lnTo>
                <a:lnTo>
                  <a:pt x="0" y="151"/>
                </a:lnTo>
                <a:lnTo>
                  <a:pt x="19" y="144"/>
                </a:lnTo>
                <a:lnTo>
                  <a:pt x="19" y="139"/>
                </a:lnTo>
                <a:lnTo>
                  <a:pt x="2" y="139"/>
                </a:lnTo>
                <a:lnTo>
                  <a:pt x="0" y="123"/>
                </a:lnTo>
                <a:lnTo>
                  <a:pt x="19" y="113"/>
                </a:lnTo>
                <a:lnTo>
                  <a:pt x="19" y="113"/>
                </a:lnTo>
                <a:lnTo>
                  <a:pt x="2" y="113"/>
                </a:lnTo>
                <a:lnTo>
                  <a:pt x="0" y="97"/>
                </a:lnTo>
                <a:lnTo>
                  <a:pt x="19" y="87"/>
                </a:lnTo>
                <a:lnTo>
                  <a:pt x="19" y="85"/>
                </a:lnTo>
                <a:lnTo>
                  <a:pt x="2" y="85"/>
                </a:lnTo>
                <a:lnTo>
                  <a:pt x="0" y="68"/>
                </a:lnTo>
                <a:lnTo>
                  <a:pt x="19" y="59"/>
                </a:lnTo>
                <a:lnTo>
                  <a:pt x="19" y="59"/>
                </a:lnTo>
                <a:lnTo>
                  <a:pt x="2" y="59"/>
                </a:lnTo>
                <a:lnTo>
                  <a:pt x="0" y="42"/>
                </a:lnTo>
                <a:lnTo>
                  <a:pt x="19" y="33"/>
                </a:lnTo>
                <a:lnTo>
                  <a:pt x="19" y="7"/>
                </a:lnTo>
                <a:lnTo>
                  <a:pt x="19" y="0"/>
                </a:lnTo>
                <a:lnTo>
                  <a:pt x="28" y="0"/>
                </a:lnTo>
                <a:lnTo>
                  <a:pt x="28" y="0"/>
                </a:lnTo>
                <a:close/>
                <a:moveTo>
                  <a:pt x="73" y="90"/>
                </a:moveTo>
                <a:lnTo>
                  <a:pt x="73" y="99"/>
                </a:lnTo>
                <a:lnTo>
                  <a:pt x="94" y="99"/>
                </a:lnTo>
                <a:lnTo>
                  <a:pt x="94" y="90"/>
                </a:lnTo>
                <a:lnTo>
                  <a:pt x="73" y="90"/>
                </a:lnTo>
                <a:lnTo>
                  <a:pt x="73" y="90"/>
                </a:lnTo>
                <a:close/>
                <a:moveTo>
                  <a:pt x="73" y="71"/>
                </a:moveTo>
                <a:lnTo>
                  <a:pt x="73" y="78"/>
                </a:lnTo>
                <a:lnTo>
                  <a:pt x="113" y="78"/>
                </a:lnTo>
                <a:lnTo>
                  <a:pt x="113" y="71"/>
                </a:lnTo>
                <a:lnTo>
                  <a:pt x="73" y="71"/>
                </a:lnTo>
                <a:lnTo>
                  <a:pt x="73" y="71"/>
                </a:lnTo>
                <a:close/>
                <a:moveTo>
                  <a:pt x="73" y="49"/>
                </a:moveTo>
                <a:lnTo>
                  <a:pt x="73" y="59"/>
                </a:lnTo>
                <a:lnTo>
                  <a:pt x="132" y="59"/>
                </a:lnTo>
                <a:lnTo>
                  <a:pt x="132" y="49"/>
                </a:lnTo>
                <a:lnTo>
                  <a:pt x="73" y="49"/>
                </a:lnTo>
                <a:lnTo>
                  <a:pt x="73" y="49"/>
                </a:lnTo>
                <a:close/>
                <a:moveTo>
                  <a:pt x="73" y="30"/>
                </a:moveTo>
                <a:lnTo>
                  <a:pt x="73" y="40"/>
                </a:lnTo>
                <a:lnTo>
                  <a:pt x="132" y="40"/>
                </a:lnTo>
                <a:lnTo>
                  <a:pt x="132" y="30"/>
                </a:lnTo>
                <a:lnTo>
                  <a:pt x="73" y="30"/>
                </a:lnTo>
                <a:lnTo>
                  <a:pt x="73" y="30"/>
                </a:lnTo>
                <a:close/>
                <a:moveTo>
                  <a:pt x="97" y="151"/>
                </a:moveTo>
                <a:lnTo>
                  <a:pt x="108" y="149"/>
                </a:lnTo>
                <a:lnTo>
                  <a:pt x="123" y="149"/>
                </a:lnTo>
                <a:lnTo>
                  <a:pt x="111" y="137"/>
                </a:lnTo>
                <a:lnTo>
                  <a:pt x="99" y="123"/>
                </a:lnTo>
                <a:lnTo>
                  <a:pt x="97" y="137"/>
                </a:lnTo>
                <a:lnTo>
                  <a:pt x="97" y="151"/>
                </a:lnTo>
                <a:lnTo>
                  <a:pt x="97" y="151"/>
                </a:lnTo>
                <a:close/>
                <a:moveTo>
                  <a:pt x="184" y="40"/>
                </a:moveTo>
                <a:lnTo>
                  <a:pt x="108" y="113"/>
                </a:lnTo>
                <a:lnTo>
                  <a:pt x="132" y="139"/>
                </a:lnTo>
                <a:lnTo>
                  <a:pt x="208" y="66"/>
                </a:lnTo>
                <a:lnTo>
                  <a:pt x="184" y="40"/>
                </a:ln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115" name="图片 98"/>
          <p:cNvSpPr>
            <a:spLocks noEditPoints="1"/>
          </p:cNvSpPr>
          <p:nvPr/>
        </p:nvSpPr>
        <p:spPr bwMode="auto">
          <a:xfrm>
            <a:off x="3548765" y="966145"/>
            <a:ext cx="243741" cy="187265"/>
          </a:xfrm>
          <a:custGeom>
            <a:avLst/>
            <a:gdLst>
              <a:gd name="T0" fmla="*/ 21 w 104"/>
              <a:gd name="T1" fmla="*/ 44 h 80"/>
              <a:gd name="T2" fmla="*/ 13 w 104"/>
              <a:gd name="T3" fmla="*/ 73 h 80"/>
              <a:gd name="T4" fmla="*/ 33 w 104"/>
              <a:gd name="T5" fmla="*/ 73 h 80"/>
              <a:gd name="T6" fmla="*/ 51 w 104"/>
              <a:gd name="T7" fmla="*/ 80 h 80"/>
              <a:gd name="T8" fmla="*/ 69 w 104"/>
              <a:gd name="T9" fmla="*/ 73 h 80"/>
              <a:gd name="T10" fmla="*/ 87 w 104"/>
              <a:gd name="T11" fmla="*/ 73 h 80"/>
              <a:gd name="T12" fmla="*/ 81 w 104"/>
              <a:gd name="T13" fmla="*/ 44 h 80"/>
              <a:gd name="T14" fmla="*/ 86 w 104"/>
              <a:gd name="T15" fmla="*/ 44 h 80"/>
              <a:gd name="T16" fmla="*/ 86 w 104"/>
              <a:gd name="T17" fmla="*/ 28 h 80"/>
              <a:gd name="T18" fmla="*/ 97 w 104"/>
              <a:gd name="T19" fmla="*/ 25 h 80"/>
              <a:gd name="T20" fmla="*/ 97 w 104"/>
              <a:gd name="T21" fmla="*/ 34 h 80"/>
              <a:gd name="T22" fmla="*/ 95 w 104"/>
              <a:gd name="T23" fmla="*/ 51 h 80"/>
              <a:gd name="T24" fmla="*/ 103 w 104"/>
              <a:gd name="T25" fmla="*/ 51 h 80"/>
              <a:gd name="T26" fmla="*/ 101 w 104"/>
              <a:gd name="T27" fmla="*/ 34 h 80"/>
              <a:gd name="T28" fmla="*/ 101 w 104"/>
              <a:gd name="T29" fmla="*/ 23 h 80"/>
              <a:gd name="T30" fmla="*/ 104 w 104"/>
              <a:gd name="T31" fmla="*/ 22 h 80"/>
              <a:gd name="T32" fmla="*/ 104 w 104"/>
              <a:gd name="T33" fmla="*/ 15 h 80"/>
              <a:gd name="T34" fmla="*/ 52 w 104"/>
              <a:gd name="T35" fmla="*/ 0 h 80"/>
              <a:gd name="T36" fmla="*/ 0 w 104"/>
              <a:gd name="T37" fmla="*/ 15 h 80"/>
              <a:gd name="T38" fmla="*/ 0 w 104"/>
              <a:gd name="T39" fmla="*/ 22 h 80"/>
              <a:gd name="T40" fmla="*/ 19 w 104"/>
              <a:gd name="T41" fmla="*/ 28 h 80"/>
              <a:gd name="T42" fmla="*/ 19 w 104"/>
              <a:gd name="T43" fmla="*/ 44 h 80"/>
              <a:gd name="T44" fmla="*/ 21 w 104"/>
              <a:gd name="T45" fmla="*/ 44 h 80"/>
              <a:gd name="T46" fmla="*/ 71 w 104"/>
              <a:gd name="T47" fmla="*/ 44 h 80"/>
              <a:gd name="T48" fmla="*/ 72 w 104"/>
              <a:gd name="T49" fmla="*/ 48 h 80"/>
              <a:gd name="T50" fmla="*/ 65 w 104"/>
              <a:gd name="T51" fmla="*/ 66 h 80"/>
              <a:gd name="T52" fmla="*/ 51 w 104"/>
              <a:gd name="T53" fmla="*/ 73 h 80"/>
              <a:gd name="T54" fmla="*/ 37 w 104"/>
              <a:gd name="T55" fmla="*/ 66 h 80"/>
              <a:gd name="T56" fmla="*/ 31 w 104"/>
              <a:gd name="T57" fmla="*/ 48 h 80"/>
              <a:gd name="T58" fmla="*/ 31 w 104"/>
              <a:gd name="T59" fmla="*/ 44 h 80"/>
              <a:gd name="T60" fmla="*/ 71 w 104"/>
              <a:gd name="T61" fmla="*/ 4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4" h="80">
                <a:moveTo>
                  <a:pt x="21" y="44"/>
                </a:moveTo>
                <a:cubicBezTo>
                  <a:pt x="13" y="73"/>
                  <a:pt x="13" y="73"/>
                  <a:pt x="13" y="73"/>
                </a:cubicBezTo>
                <a:cubicBezTo>
                  <a:pt x="33" y="73"/>
                  <a:pt x="33" y="73"/>
                  <a:pt x="33" y="73"/>
                </a:cubicBezTo>
                <a:cubicBezTo>
                  <a:pt x="38" y="78"/>
                  <a:pt x="44" y="80"/>
                  <a:pt x="51" y="80"/>
                </a:cubicBezTo>
                <a:cubicBezTo>
                  <a:pt x="58" y="80"/>
                  <a:pt x="64" y="78"/>
                  <a:pt x="69" y="73"/>
                </a:cubicBezTo>
                <a:cubicBezTo>
                  <a:pt x="87" y="73"/>
                  <a:pt x="87" y="73"/>
                  <a:pt x="87" y="73"/>
                </a:cubicBezTo>
                <a:cubicBezTo>
                  <a:pt x="81" y="44"/>
                  <a:pt x="81" y="44"/>
                  <a:pt x="81" y="44"/>
                </a:cubicBezTo>
                <a:cubicBezTo>
                  <a:pt x="86" y="44"/>
                  <a:pt x="86" y="44"/>
                  <a:pt x="86" y="44"/>
                </a:cubicBezTo>
                <a:cubicBezTo>
                  <a:pt x="86" y="28"/>
                  <a:pt x="86" y="28"/>
                  <a:pt x="86" y="28"/>
                </a:cubicBezTo>
                <a:cubicBezTo>
                  <a:pt x="97" y="25"/>
                  <a:pt x="97" y="25"/>
                  <a:pt x="97" y="25"/>
                </a:cubicBezTo>
                <a:cubicBezTo>
                  <a:pt x="97" y="34"/>
                  <a:pt x="97" y="34"/>
                  <a:pt x="97" y="34"/>
                </a:cubicBezTo>
                <a:cubicBezTo>
                  <a:pt x="95" y="51"/>
                  <a:pt x="95" y="51"/>
                  <a:pt x="95" y="51"/>
                </a:cubicBezTo>
                <a:cubicBezTo>
                  <a:pt x="103" y="51"/>
                  <a:pt x="103" y="51"/>
                  <a:pt x="103" y="51"/>
                </a:cubicBezTo>
                <a:cubicBezTo>
                  <a:pt x="101" y="34"/>
                  <a:pt x="101" y="34"/>
                  <a:pt x="101" y="34"/>
                </a:cubicBezTo>
                <a:cubicBezTo>
                  <a:pt x="101" y="23"/>
                  <a:pt x="101" y="23"/>
                  <a:pt x="101" y="23"/>
                </a:cubicBezTo>
                <a:cubicBezTo>
                  <a:pt x="104" y="22"/>
                  <a:pt x="104" y="22"/>
                  <a:pt x="104" y="22"/>
                </a:cubicBezTo>
                <a:cubicBezTo>
                  <a:pt x="104" y="15"/>
                  <a:pt x="104" y="15"/>
                  <a:pt x="104" y="15"/>
                </a:cubicBezTo>
                <a:cubicBezTo>
                  <a:pt x="52" y="0"/>
                  <a:pt x="52" y="0"/>
                  <a:pt x="52" y="0"/>
                </a:cubicBezTo>
                <a:cubicBezTo>
                  <a:pt x="0" y="15"/>
                  <a:pt x="0" y="15"/>
                  <a:pt x="0" y="15"/>
                </a:cubicBezTo>
                <a:cubicBezTo>
                  <a:pt x="0" y="22"/>
                  <a:pt x="0" y="22"/>
                  <a:pt x="0" y="22"/>
                </a:cubicBezTo>
                <a:cubicBezTo>
                  <a:pt x="19" y="28"/>
                  <a:pt x="19" y="28"/>
                  <a:pt x="19" y="28"/>
                </a:cubicBezTo>
                <a:cubicBezTo>
                  <a:pt x="19" y="44"/>
                  <a:pt x="19" y="44"/>
                  <a:pt x="19" y="44"/>
                </a:cubicBezTo>
                <a:cubicBezTo>
                  <a:pt x="21" y="44"/>
                  <a:pt x="21" y="44"/>
                  <a:pt x="21" y="44"/>
                </a:cubicBezTo>
                <a:close/>
                <a:moveTo>
                  <a:pt x="71" y="44"/>
                </a:moveTo>
                <a:cubicBezTo>
                  <a:pt x="72" y="46"/>
                  <a:pt x="72" y="47"/>
                  <a:pt x="72" y="48"/>
                </a:cubicBezTo>
                <a:cubicBezTo>
                  <a:pt x="72" y="55"/>
                  <a:pt x="69" y="61"/>
                  <a:pt x="65" y="66"/>
                </a:cubicBezTo>
                <a:cubicBezTo>
                  <a:pt x="62" y="70"/>
                  <a:pt x="57" y="73"/>
                  <a:pt x="51" y="73"/>
                </a:cubicBezTo>
                <a:cubicBezTo>
                  <a:pt x="46" y="73"/>
                  <a:pt x="41" y="70"/>
                  <a:pt x="37" y="66"/>
                </a:cubicBezTo>
                <a:cubicBezTo>
                  <a:pt x="33" y="61"/>
                  <a:pt x="31" y="55"/>
                  <a:pt x="31" y="48"/>
                </a:cubicBezTo>
                <a:cubicBezTo>
                  <a:pt x="31" y="47"/>
                  <a:pt x="31" y="46"/>
                  <a:pt x="31" y="44"/>
                </a:cubicBezTo>
                <a:lnTo>
                  <a:pt x="71" y="44"/>
                </a:ln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116" name="图片 99"/>
          <p:cNvSpPr>
            <a:spLocks noEditPoints="1"/>
          </p:cNvSpPr>
          <p:nvPr/>
        </p:nvSpPr>
        <p:spPr bwMode="auto">
          <a:xfrm>
            <a:off x="5714698" y="1411024"/>
            <a:ext cx="243741" cy="143669"/>
          </a:xfrm>
          <a:custGeom>
            <a:avLst/>
            <a:gdLst>
              <a:gd name="T0" fmla="*/ 61 w 246"/>
              <a:gd name="T1" fmla="*/ 0 h 145"/>
              <a:gd name="T2" fmla="*/ 189 w 246"/>
              <a:gd name="T3" fmla="*/ 0 h 145"/>
              <a:gd name="T4" fmla="*/ 246 w 246"/>
              <a:gd name="T5" fmla="*/ 81 h 145"/>
              <a:gd name="T6" fmla="*/ 232 w 246"/>
              <a:gd name="T7" fmla="*/ 81 h 145"/>
              <a:gd name="T8" fmla="*/ 232 w 246"/>
              <a:gd name="T9" fmla="*/ 130 h 145"/>
              <a:gd name="T10" fmla="*/ 246 w 246"/>
              <a:gd name="T11" fmla="*/ 130 h 145"/>
              <a:gd name="T12" fmla="*/ 246 w 246"/>
              <a:gd name="T13" fmla="*/ 145 h 145"/>
              <a:gd name="T14" fmla="*/ 0 w 246"/>
              <a:gd name="T15" fmla="*/ 145 h 145"/>
              <a:gd name="T16" fmla="*/ 0 w 246"/>
              <a:gd name="T17" fmla="*/ 130 h 145"/>
              <a:gd name="T18" fmla="*/ 19 w 246"/>
              <a:gd name="T19" fmla="*/ 130 h 145"/>
              <a:gd name="T20" fmla="*/ 19 w 246"/>
              <a:gd name="T21" fmla="*/ 88 h 145"/>
              <a:gd name="T22" fmla="*/ 7 w 246"/>
              <a:gd name="T23" fmla="*/ 88 h 145"/>
              <a:gd name="T24" fmla="*/ 0 w 246"/>
              <a:gd name="T25" fmla="*/ 74 h 145"/>
              <a:gd name="T26" fmla="*/ 61 w 246"/>
              <a:gd name="T27" fmla="*/ 0 h 145"/>
              <a:gd name="T28" fmla="*/ 61 w 246"/>
              <a:gd name="T29" fmla="*/ 0 h 145"/>
              <a:gd name="T30" fmla="*/ 213 w 246"/>
              <a:gd name="T31" fmla="*/ 130 h 145"/>
              <a:gd name="T32" fmla="*/ 213 w 246"/>
              <a:gd name="T33" fmla="*/ 81 h 145"/>
              <a:gd name="T34" fmla="*/ 142 w 246"/>
              <a:gd name="T35" fmla="*/ 81 h 145"/>
              <a:gd name="T36" fmla="*/ 142 w 246"/>
              <a:gd name="T37" fmla="*/ 130 h 145"/>
              <a:gd name="T38" fmla="*/ 151 w 246"/>
              <a:gd name="T39" fmla="*/ 130 h 145"/>
              <a:gd name="T40" fmla="*/ 151 w 246"/>
              <a:gd name="T41" fmla="*/ 85 h 145"/>
              <a:gd name="T42" fmla="*/ 179 w 246"/>
              <a:gd name="T43" fmla="*/ 85 h 145"/>
              <a:gd name="T44" fmla="*/ 179 w 246"/>
              <a:gd name="T45" fmla="*/ 130 h 145"/>
              <a:gd name="T46" fmla="*/ 213 w 246"/>
              <a:gd name="T47" fmla="*/ 130 h 145"/>
              <a:gd name="T48" fmla="*/ 213 w 246"/>
              <a:gd name="T49" fmla="*/ 130 h 145"/>
              <a:gd name="T50" fmla="*/ 123 w 246"/>
              <a:gd name="T51" fmla="*/ 130 h 145"/>
              <a:gd name="T52" fmla="*/ 123 w 246"/>
              <a:gd name="T53" fmla="*/ 81 h 145"/>
              <a:gd name="T54" fmla="*/ 118 w 246"/>
              <a:gd name="T55" fmla="*/ 81 h 145"/>
              <a:gd name="T56" fmla="*/ 71 w 246"/>
              <a:gd name="T57" fmla="*/ 14 h 145"/>
              <a:gd name="T58" fmla="*/ 26 w 246"/>
              <a:gd name="T59" fmla="*/ 69 h 145"/>
              <a:gd name="T60" fmla="*/ 28 w 246"/>
              <a:gd name="T61" fmla="*/ 69 h 145"/>
              <a:gd name="T62" fmla="*/ 38 w 246"/>
              <a:gd name="T63" fmla="*/ 69 h 145"/>
              <a:gd name="T64" fmla="*/ 38 w 246"/>
              <a:gd name="T65" fmla="*/ 130 h 145"/>
              <a:gd name="T66" fmla="*/ 123 w 246"/>
              <a:gd name="T67" fmla="*/ 130 h 145"/>
              <a:gd name="T68" fmla="*/ 123 w 246"/>
              <a:gd name="T69" fmla="*/ 130 h 145"/>
              <a:gd name="T70" fmla="*/ 61 w 246"/>
              <a:gd name="T71" fmla="*/ 78 h 145"/>
              <a:gd name="T72" fmla="*/ 61 w 246"/>
              <a:gd name="T73" fmla="*/ 114 h 145"/>
              <a:gd name="T74" fmla="*/ 85 w 246"/>
              <a:gd name="T75" fmla="*/ 114 h 145"/>
              <a:gd name="T76" fmla="*/ 85 w 246"/>
              <a:gd name="T77" fmla="*/ 78 h 145"/>
              <a:gd name="T78" fmla="*/ 61 w 246"/>
              <a:gd name="T79" fmla="*/ 78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46" h="145">
                <a:moveTo>
                  <a:pt x="61" y="0"/>
                </a:moveTo>
                <a:lnTo>
                  <a:pt x="189" y="0"/>
                </a:lnTo>
                <a:lnTo>
                  <a:pt x="246" y="81"/>
                </a:lnTo>
                <a:lnTo>
                  <a:pt x="232" y="81"/>
                </a:lnTo>
                <a:lnTo>
                  <a:pt x="232" y="130"/>
                </a:lnTo>
                <a:lnTo>
                  <a:pt x="246" y="130"/>
                </a:lnTo>
                <a:lnTo>
                  <a:pt x="246" y="145"/>
                </a:lnTo>
                <a:lnTo>
                  <a:pt x="0" y="145"/>
                </a:lnTo>
                <a:lnTo>
                  <a:pt x="0" y="130"/>
                </a:lnTo>
                <a:lnTo>
                  <a:pt x="19" y="130"/>
                </a:lnTo>
                <a:lnTo>
                  <a:pt x="19" y="88"/>
                </a:lnTo>
                <a:lnTo>
                  <a:pt x="7" y="88"/>
                </a:lnTo>
                <a:lnTo>
                  <a:pt x="0" y="74"/>
                </a:lnTo>
                <a:lnTo>
                  <a:pt x="61" y="0"/>
                </a:lnTo>
                <a:lnTo>
                  <a:pt x="61" y="0"/>
                </a:lnTo>
                <a:close/>
                <a:moveTo>
                  <a:pt x="213" y="130"/>
                </a:moveTo>
                <a:lnTo>
                  <a:pt x="213" y="81"/>
                </a:lnTo>
                <a:lnTo>
                  <a:pt x="142" y="81"/>
                </a:lnTo>
                <a:lnTo>
                  <a:pt x="142" y="130"/>
                </a:lnTo>
                <a:lnTo>
                  <a:pt x="151" y="130"/>
                </a:lnTo>
                <a:lnTo>
                  <a:pt x="151" y="85"/>
                </a:lnTo>
                <a:lnTo>
                  <a:pt x="179" y="85"/>
                </a:lnTo>
                <a:lnTo>
                  <a:pt x="179" y="130"/>
                </a:lnTo>
                <a:lnTo>
                  <a:pt x="213" y="130"/>
                </a:lnTo>
                <a:lnTo>
                  <a:pt x="213" y="130"/>
                </a:lnTo>
                <a:close/>
                <a:moveTo>
                  <a:pt x="123" y="130"/>
                </a:moveTo>
                <a:lnTo>
                  <a:pt x="123" y="81"/>
                </a:lnTo>
                <a:lnTo>
                  <a:pt x="118" y="81"/>
                </a:lnTo>
                <a:lnTo>
                  <a:pt x="71" y="14"/>
                </a:lnTo>
                <a:lnTo>
                  <a:pt x="26" y="69"/>
                </a:lnTo>
                <a:lnTo>
                  <a:pt x="28" y="69"/>
                </a:lnTo>
                <a:lnTo>
                  <a:pt x="38" y="69"/>
                </a:lnTo>
                <a:lnTo>
                  <a:pt x="38" y="130"/>
                </a:lnTo>
                <a:lnTo>
                  <a:pt x="123" y="130"/>
                </a:lnTo>
                <a:lnTo>
                  <a:pt x="123" y="130"/>
                </a:lnTo>
                <a:close/>
                <a:moveTo>
                  <a:pt x="61" y="78"/>
                </a:moveTo>
                <a:lnTo>
                  <a:pt x="61" y="114"/>
                </a:lnTo>
                <a:lnTo>
                  <a:pt x="85" y="114"/>
                </a:lnTo>
                <a:lnTo>
                  <a:pt x="85" y="78"/>
                </a:lnTo>
                <a:lnTo>
                  <a:pt x="61" y="78"/>
                </a:ln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117" name="图片 100"/>
          <p:cNvSpPr>
            <a:spLocks noEditPoints="1"/>
          </p:cNvSpPr>
          <p:nvPr/>
        </p:nvSpPr>
        <p:spPr bwMode="auto">
          <a:xfrm>
            <a:off x="3993642" y="956237"/>
            <a:ext cx="227889" cy="185284"/>
          </a:xfrm>
          <a:custGeom>
            <a:avLst/>
            <a:gdLst>
              <a:gd name="T0" fmla="*/ 76 w 97"/>
              <a:gd name="T1" fmla="*/ 7 h 79"/>
              <a:gd name="T2" fmla="*/ 63 w 97"/>
              <a:gd name="T3" fmla="*/ 57 h 79"/>
              <a:gd name="T4" fmla="*/ 13 w 97"/>
              <a:gd name="T5" fmla="*/ 45 h 79"/>
              <a:gd name="T6" fmla="*/ 76 w 97"/>
              <a:gd name="T7" fmla="*/ 7 h 79"/>
              <a:gd name="T8" fmla="*/ 88 w 97"/>
              <a:gd name="T9" fmla="*/ 0 h 79"/>
              <a:gd name="T10" fmla="*/ 80 w 97"/>
              <a:gd name="T11" fmla="*/ 5 h 79"/>
              <a:gd name="T12" fmla="*/ 84 w 97"/>
              <a:gd name="T13" fmla="*/ 36 h 79"/>
              <a:gd name="T14" fmla="*/ 65 w 97"/>
              <a:gd name="T15" fmla="*/ 62 h 79"/>
              <a:gd name="T16" fmla="*/ 33 w 97"/>
              <a:gd name="T17" fmla="*/ 67 h 79"/>
              <a:gd name="T18" fmla="*/ 8 w 97"/>
              <a:gd name="T19" fmla="*/ 48 h 79"/>
              <a:gd name="T20" fmla="*/ 0 w 97"/>
              <a:gd name="T21" fmla="*/ 53 h 79"/>
              <a:gd name="T22" fmla="*/ 31 w 97"/>
              <a:gd name="T23" fmla="*/ 76 h 79"/>
              <a:gd name="T24" fmla="*/ 70 w 97"/>
              <a:gd name="T25" fmla="*/ 70 h 79"/>
              <a:gd name="T26" fmla="*/ 93 w 97"/>
              <a:gd name="T27" fmla="*/ 39 h 79"/>
              <a:gd name="T28" fmla="*/ 88 w 97"/>
              <a:gd name="T29" fmla="*/ 0 h 79"/>
              <a:gd name="T30" fmla="*/ 31 w 97"/>
              <a:gd name="T31" fmla="*/ 41 h 79"/>
              <a:gd name="T32" fmla="*/ 26 w 97"/>
              <a:gd name="T33" fmla="*/ 52 h 79"/>
              <a:gd name="T34" fmla="*/ 31 w 97"/>
              <a:gd name="T35" fmla="*/ 41 h 79"/>
              <a:gd name="T36" fmla="*/ 61 w 97"/>
              <a:gd name="T37" fmla="*/ 33 h 79"/>
              <a:gd name="T38" fmla="*/ 72 w 97"/>
              <a:gd name="T39" fmla="*/ 36 h 79"/>
              <a:gd name="T40" fmla="*/ 61 w 97"/>
              <a:gd name="T41" fmla="*/ 33 h 79"/>
              <a:gd name="T42" fmla="*/ 64 w 97"/>
              <a:gd name="T43" fmla="*/ 20 h 79"/>
              <a:gd name="T44" fmla="*/ 76 w 97"/>
              <a:gd name="T45" fmla="*/ 21 h 79"/>
              <a:gd name="T46" fmla="*/ 64 w 97"/>
              <a:gd name="T47" fmla="*/ 20 h 79"/>
              <a:gd name="T48" fmla="*/ 54 w 97"/>
              <a:gd name="T49" fmla="*/ 41 h 79"/>
              <a:gd name="T50" fmla="*/ 59 w 97"/>
              <a:gd name="T51" fmla="*/ 52 h 79"/>
              <a:gd name="T52" fmla="*/ 54 w 97"/>
              <a:gd name="T53" fmla="*/ 41 h 79"/>
              <a:gd name="T54" fmla="*/ 43 w 97"/>
              <a:gd name="T55" fmla="*/ 44 h 79"/>
              <a:gd name="T56" fmla="*/ 41 w 97"/>
              <a:gd name="T57" fmla="*/ 55 h 79"/>
              <a:gd name="T58" fmla="*/ 43 w 97"/>
              <a:gd name="T59" fmla="*/ 44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7" h="79">
                <a:moveTo>
                  <a:pt x="76" y="7"/>
                </a:moveTo>
                <a:cubicBezTo>
                  <a:pt x="86" y="24"/>
                  <a:pt x="80" y="47"/>
                  <a:pt x="63" y="57"/>
                </a:cubicBezTo>
                <a:cubicBezTo>
                  <a:pt x="46" y="68"/>
                  <a:pt x="23" y="62"/>
                  <a:pt x="13" y="45"/>
                </a:cubicBezTo>
                <a:cubicBezTo>
                  <a:pt x="76" y="7"/>
                  <a:pt x="76" y="7"/>
                  <a:pt x="76" y="7"/>
                </a:cubicBezTo>
                <a:close/>
                <a:moveTo>
                  <a:pt x="88" y="0"/>
                </a:moveTo>
                <a:cubicBezTo>
                  <a:pt x="80" y="5"/>
                  <a:pt x="80" y="5"/>
                  <a:pt x="80" y="5"/>
                </a:cubicBezTo>
                <a:cubicBezTo>
                  <a:pt x="86" y="15"/>
                  <a:pt x="87" y="26"/>
                  <a:pt x="84" y="36"/>
                </a:cubicBezTo>
                <a:cubicBezTo>
                  <a:pt x="82" y="47"/>
                  <a:pt x="75" y="56"/>
                  <a:pt x="65" y="62"/>
                </a:cubicBezTo>
                <a:cubicBezTo>
                  <a:pt x="55" y="68"/>
                  <a:pt x="44" y="70"/>
                  <a:pt x="33" y="67"/>
                </a:cubicBezTo>
                <a:cubicBezTo>
                  <a:pt x="23" y="65"/>
                  <a:pt x="14" y="58"/>
                  <a:pt x="8" y="48"/>
                </a:cubicBezTo>
                <a:cubicBezTo>
                  <a:pt x="0" y="53"/>
                  <a:pt x="0" y="53"/>
                  <a:pt x="0" y="53"/>
                </a:cubicBezTo>
                <a:cubicBezTo>
                  <a:pt x="7" y="65"/>
                  <a:pt x="18" y="73"/>
                  <a:pt x="31" y="76"/>
                </a:cubicBezTo>
                <a:cubicBezTo>
                  <a:pt x="44" y="79"/>
                  <a:pt x="58" y="78"/>
                  <a:pt x="70" y="70"/>
                </a:cubicBezTo>
                <a:cubicBezTo>
                  <a:pt x="82" y="63"/>
                  <a:pt x="90" y="51"/>
                  <a:pt x="93" y="39"/>
                </a:cubicBezTo>
                <a:cubicBezTo>
                  <a:pt x="97" y="26"/>
                  <a:pt x="95" y="12"/>
                  <a:pt x="88" y="0"/>
                </a:cubicBezTo>
                <a:close/>
                <a:moveTo>
                  <a:pt x="31" y="41"/>
                </a:moveTo>
                <a:cubicBezTo>
                  <a:pt x="31" y="41"/>
                  <a:pt x="19" y="48"/>
                  <a:pt x="26" y="52"/>
                </a:cubicBezTo>
                <a:cubicBezTo>
                  <a:pt x="33" y="55"/>
                  <a:pt x="31" y="41"/>
                  <a:pt x="31" y="41"/>
                </a:cubicBezTo>
                <a:close/>
                <a:moveTo>
                  <a:pt x="61" y="33"/>
                </a:moveTo>
                <a:cubicBezTo>
                  <a:pt x="60" y="33"/>
                  <a:pt x="69" y="44"/>
                  <a:pt x="72" y="36"/>
                </a:cubicBezTo>
                <a:cubicBezTo>
                  <a:pt x="74" y="29"/>
                  <a:pt x="61" y="33"/>
                  <a:pt x="61" y="33"/>
                </a:cubicBezTo>
                <a:close/>
                <a:moveTo>
                  <a:pt x="64" y="20"/>
                </a:moveTo>
                <a:cubicBezTo>
                  <a:pt x="64" y="21"/>
                  <a:pt x="75" y="29"/>
                  <a:pt x="76" y="21"/>
                </a:cubicBezTo>
                <a:cubicBezTo>
                  <a:pt x="76" y="13"/>
                  <a:pt x="64" y="20"/>
                  <a:pt x="64" y="20"/>
                </a:cubicBezTo>
                <a:close/>
                <a:moveTo>
                  <a:pt x="54" y="41"/>
                </a:moveTo>
                <a:cubicBezTo>
                  <a:pt x="54" y="41"/>
                  <a:pt x="52" y="55"/>
                  <a:pt x="59" y="52"/>
                </a:cubicBezTo>
                <a:cubicBezTo>
                  <a:pt x="66" y="49"/>
                  <a:pt x="55" y="41"/>
                  <a:pt x="54" y="41"/>
                </a:cubicBezTo>
                <a:close/>
                <a:moveTo>
                  <a:pt x="43" y="44"/>
                </a:moveTo>
                <a:cubicBezTo>
                  <a:pt x="43" y="44"/>
                  <a:pt x="34" y="54"/>
                  <a:pt x="41" y="55"/>
                </a:cubicBezTo>
                <a:cubicBezTo>
                  <a:pt x="49" y="56"/>
                  <a:pt x="44" y="44"/>
                  <a:pt x="43" y="44"/>
                </a:cubicBez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118" name="图片 101"/>
          <p:cNvSpPr>
            <a:spLocks noEditPoints="1"/>
          </p:cNvSpPr>
          <p:nvPr/>
        </p:nvSpPr>
        <p:spPr bwMode="auto">
          <a:xfrm>
            <a:off x="5318368" y="930478"/>
            <a:ext cx="194201" cy="222935"/>
          </a:xfrm>
          <a:custGeom>
            <a:avLst/>
            <a:gdLst>
              <a:gd name="T0" fmla="*/ 51 w 83"/>
              <a:gd name="T1" fmla="*/ 28 h 95"/>
              <a:gd name="T2" fmla="*/ 57 w 83"/>
              <a:gd name="T3" fmla="*/ 58 h 95"/>
              <a:gd name="T4" fmla="*/ 70 w 83"/>
              <a:gd name="T5" fmla="*/ 95 h 95"/>
              <a:gd name="T6" fmla="*/ 20 w 83"/>
              <a:gd name="T7" fmla="*/ 95 h 95"/>
              <a:gd name="T8" fmla="*/ 16 w 83"/>
              <a:gd name="T9" fmla="*/ 89 h 95"/>
              <a:gd name="T10" fmla="*/ 35 w 83"/>
              <a:gd name="T11" fmla="*/ 35 h 95"/>
              <a:gd name="T12" fmla="*/ 42 w 83"/>
              <a:gd name="T13" fmla="*/ 18 h 95"/>
              <a:gd name="T14" fmla="*/ 44 w 83"/>
              <a:gd name="T15" fmla="*/ 45 h 95"/>
              <a:gd name="T16" fmla="*/ 39 w 83"/>
              <a:gd name="T17" fmla="*/ 50 h 95"/>
              <a:gd name="T18" fmla="*/ 45 w 83"/>
              <a:gd name="T19" fmla="*/ 50 h 95"/>
              <a:gd name="T20" fmla="*/ 48 w 83"/>
              <a:gd name="T21" fmla="*/ 58 h 95"/>
              <a:gd name="T22" fmla="*/ 50 w 83"/>
              <a:gd name="T23" fmla="*/ 64 h 95"/>
              <a:gd name="T24" fmla="*/ 54 w 83"/>
              <a:gd name="T25" fmla="*/ 73 h 95"/>
              <a:gd name="T26" fmla="*/ 56 w 83"/>
              <a:gd name="T27" fmla="*/ 79 h 95"/>
              <a:gd name="T28" fmla="*/ 58 w 83"/>
              <a:gd name="T29" fmla="*/ 86 h 95"/>
              <a:gd name="T30" fmla="*/ 29 w 83"/>
              <a:gd name="T31" fmla="*/ 86 h 95"/>
              <a:gd name="T32" fmla="*/ 29 w 83"/>
              <a:gd name="T33" fmla="*/ 78 h 95"/>
              <a:gd name="T34" fmla="*/ 29 w 83"/>
              <a:gd name="T35" fmla="*/ 86 h 95"/>
              <a:gd name="T36" fmla="*/ 43 w 83"/>
              <a:gd name="T37" fmla="*/ 63 h 95"/>
              <a:gd name="T38" fmla="*/ 31 w 83"/>
              <a:gd name="T39" fmla="*/ 70 h 95"/>
              <a:gd name="T40" fmla="*/ 67 w 83"/>
              <a:gd name="T41" fmla="*/ 6 h 95"/>
              <a:gd name="T42" fmla="*/ 66 w 83"/>
              <a:gd name="T43" fmla="*/ 49 h 95"/>
              <a:gd name="T44" fmla="*/ 83 w 83"/>
              <a:gd name="T45" fmla="*/ 28 h 95"/>
              <a:gd name="T46" fmla="*/ 11 w 83"/>
              <a:gd name="T47" fmla="*/ 55 h 95"/>
              <a:gd name="T48" fmla="*/ 9 w 83"/>
              <a:gd name="T49" fmla="*/ 28 h 95"/>
              <a:gd name="T50" fmla="*/ 10 w 83"/>
              <a:gd name="T51" fmla="*/ 1 h 95"/>
              <a:gd name="T52" fmla="*/ 11 w 83"/>
              <a:gd name="T53" fmla="*/ 55 h 95"/>
              <a:gd name="T54" fmla="*/ 55 w 83"/>
              <a:gd name="T55" fmla="*/ 16 h 95"/>
              <a:gd name="T56" fmla="*/ 55 w 83"/>
              <a:gd name="T57" fmla="*/ 39 h 95"/>
              <a:gd name="T58" fmla="*/ 68 w 83"/>
              <a:gd name="T59" fmla="*/ 28 h 95"/>
              <a:gd name="T60" fmla="*/ 22 w 83"/>
              <a:gd name="T61" fmla="*/ 45 h 95"/>
              <a:gd name="T62" fmla="*/ 24 w 83"/>
              <a:gd name="T63" fmla="*/ 28 h 95"/>
              <a:gd name="T64" fmla="*/ 22 w 83"/>
              <a:gd name="T65" fmla="*/ 10 h 95"/>
              <a:gd name="T66" fmla="*/ 22 w 83"/>
              <a:gd name="T67" fmla="*/ 4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3" h="95">
                <a:moveTo>
                  <a:pt x="42" y="18"/>
                </a:moveTo>
                <a:cubicBezTo>
                  <a:pt x="47" y="18"/>
                  <a:pt x="51" y="22"/>
                  <a:pt x="51" y="28"/>
                </a:cubicBezTo>
                <a:cubicBezTo>
                  <a:pt x="51" y="30"/>
                  <a:pt x="50" y="33"/>
                  <a:pt x="49" y="34"/>
                </a:cubicBezTo>
                <a:cubicBezTo>
                  <a:pt x="57" y="58"/>
                  <a:pt x="57" y="58"/>
                  <a:pt x="57" y="58"/>
                </a:cubicBezTo>
                <a:cubicBezTo>
                  <a:pt x="68" y="89"/>
                  <a:pt x="68" y="89"/>
                  <a:pt x="68" y="89"/>
                </a:cubicBezTo>
                <a:cubicBezTo>
                  <a:pt x="70" y="95"/>
                  <a:pt x="70" y="95"/>
                  <a:pt x="70" y="95"/>
                </a:cubicBezTo>
                <a:cubicBezTo>
                  <a:pt x="64" y="95"/>
                  <a:pt x="64" y="95"/>
                  <a:pt x="64" y="95"/>
                </a:cubicBezTo>
                <a:cubicBezTo>
                  <a:pt x="26" y="95"/>
                  <a:pt x="56" y="95"/>
                  <a:pt x="20" y="95"/>
                </a:cubicBezTo>
                <a:cubicBezTo>
                  <a:pt x="14" y="95"/>
                  <a:pt x="14" y="95"/>
                  <a:pt x="14" y="95"/>
                </a:cubicBezTo>
                <a:cubicBezTo>
                  <a:pt x="16" y="89"/>
                  <a:pt x="16" y="89"/>
                  <a:pt x="16" y="89"/>
                </a:cubicBezTo>
                <a:cubicBezTo>
                  <a:pt x="27" y="58"/>
                  <a:pt x="27" y="58"/>
                  <a:pt x="27" y="58"/>
                </a:cubicBezTo>
                <a:cubicBezTo>
                  <a:pt x="35" y="35"/>
                  <a:pt x="35" y="35"/>
                  <a:pt x="35" y="35"/>
                </a:cubicBezTo>
                <a:cubicBezTo>
                  <a:pt x="33" y="33"/>
                  <a:pt x="32" y="30"/>
                  <a:pt x="32" y="28"/>
                </a:cubicBezTo>
                <a:cubicBezTo>
                  <a:pt x="32" y="22"/>
                  <a:pt x="36" y="18"/>
                  <a:pt x="42" y="18"/>
                </a:cubicBezTo>
                <a:close/>
                <a:moveTo>
                  <a:pt x="44" y="46"/>
                </a:moveTo>
                <a:cubicBezTo>
                  <a:pt x="44" y="45"/>
                  <a:pt x="44" y="45"/>
                  <a:pt x="44" y="45"/>
                </a:cubicBezTo>
                <a:cubicBezTo>
                  <a:pt x="42" y="41"/>
                  <a:pt x="42" y="41"/>
                  <a:pt x="42" y="41"/>
                </a:cubicBezTo>
                <a:cubicBezTo>
                  <a:pt x="39" y="50"/>
                  <a:pt x="39" y="50"/>
                  <a:pt x="39" y="50"/>
                </a:cubicBezTo>
                <a:cubicBezTo>
                  <a:pt x="44" y="46"/>
                  <a:pt x="44" y="46"/>
                  <a:pt x="44" y="46"/>
                </a:cubicBezTo>
                <a:close/>
                <a:moveTo>
                  <a:pt x="45" y="50"/>
                </a:moveTo>
                <a:cubicBezTo>
                  <a:pt x="37" y="58"/>
                  <a:pt x="37" y="58"/>
                  <a:pt x="37" y="58"/>
                </a:cubicBezTo>
                <a:cubicBezTo>
                  <a:pt x="48" y="58"/>
                  <a:pt x="48" y="58"/>
                  <a:pt x="48" y="58"/>
                </a:cubicBezTo>
                <a:cubicBezTo>
                  <a:pt x="45" y="50"/>
                  <a:pt x="45" y="50"/>
                  <a:pt x="45" y="50"/>
                </a:cubicBezTo>
                <a:close/>
                <a:moveTo>
                  <a:pt x="50" y="64"/>
                </a:moveTo>
                <a:cubicBezTo>
                  <a:pt x="36" y="73"/>
                  <a:pt x="36" y="73"/>
                  <a:pt x="36" y="73"/>
                </a:cubicBezTo>
                <a:cubicBezTo>
                  <a:pt x="54" y="73"/>
                  <a:pt x="54" y="73"/>
                  <a:pt x="54" y="73"/>
                </a:cubicBezTo>
                <a:cubicBezTo>
                  <a:pt x="50" y="64"/>
                  <a:pt x="50" y="64"/>
                  <a:pt x="50" y="64"/>
                </a:cubicBezTo>
                <a:close/>
                <a:moveTo>
                  <a:pt x="56" y="79"/>
                </a:moveTo>
                <a:cubicBezTo>
                  <a:pt x="40" y="86"/>
                  <a:pt x="40" y="86"/>
                  <a:pt x="40" y="86"/>
                </a:cubicBezTo>
                <a:cubicBezTo>
                  <a:pt x="58" y="86"/>
                  <a:pt x="58" y="86"/>
                  <a:pt x="58" y="86"/>
                </a:cubicBezTo>
                <a:cubicBezTo>
                  <a:pt x="56" y="79"/>
                  <a:pt x="56" y="79"/>
                  <a:pt x="56" y="79"/>
                </a:cubicBezTo>
                <a:close/>
                <a:moveTo>
                  <a:pt x="29" y="86"/>
                </a:moveTo>
                <a:cubicBezTo>
                  <a:pt x="47" y="78"/>
                  <a:pt x="47" y="78"/>
                  <a:pt x="47" y="78"/>
                </a:cubicBezTo>
                <a:cubicBezTo>
                  <a:pt x="29" y="78"/>
                  <a:pt x="29" y="78"/>
                  <a:pt x="29" y="78"/>
                </a:cubicBezTo>
                <a:cubicBezTo>
                  <a:pt x="26" y="86"/>
                  <a:pt x="26" y="86"/>
                  <a:pt x="26" y="86"/>
                </a:cubicBezTo>
                <a:cubicBezTo>
                  <a:pt x="29" y="86"/>
                  <a:pt x="29" y="86"/>
                  <a:pt x="29" y="86"/>
                </a:cubicBezTo>
                <a:close/>
                <a:moveTo>
                  <a:pt x="31" y="70"/>
                </a:moveTo>
                <a:cubicBezTo>
                  <a:pt x="43" y="63"/>
                  <a:pt x="43" y="63"/>
                  <a:pt x="43" y="63"/>
                </a:cubicBezTo>
                <a:cubicBezTo>
                  <a:pt x="34" y="63"/>
                  <a:pt x="34" y="63"/>
                  <a:pt x="34" y="63"/>
                </a:cubicBezTo>
                <a:cubicBezTo>
                  <a:pt x="31" y="70"/>
                  <a:pt x="31" y="70"/>
                  <a:pt x="31" y="70"/>
                </a:cubicBezTo>
                <a:close/>
                <a:moveTo>
                  <a:pt x="73" y="0"/>
                </a:moveTo>
                <a:cubicBezTo>
                  <a:pt x="67" y="6"/>
                  <a:pt x="67" y="6"/>
                  <a:pt x="67" y="6"/>
                </a:cubicBezTo>
                <a:cubicBezTo>
                  <a:pt x="72" y="12"/>
                  <a:pt x="75" y="19"/>
                  <a:pt x="75" y="28"/>
                </a:cubicBezTo>
                <a:cubicBezTo>
                  <a:pt x="75" y="36"/>
                  <a:pt x="71" y="44"/>
                  <a:pt x="66" y="49"/>
                </a:cubicBezTo>
                <a:cubicBezTo>
                  <a:pt x="73" y="55"/>
                  <a:pt x="73" y="55"/>
                  <a:pt x="73" y="55"/>
                </a:cubicBezTo>
                <a:cubicBezTo>
                  <a:pt x="79" y="48"/>
                  <a:pt x="83" y="38"/>
                  <a:pt x="83" y="28"/>
                </a:cubicBezTo>
                <a:cubicBezTo>
                  <a:pt x="83" y="17"/>
                  <a:pt x="79" y="8"/>
                  <a:pt x="73" y="0"/>
                </a:cubicBezTo>
                <a:close/>
                <a:moveTo>
                  <a:pt x="11" y="55"/>
                </a:moveTo>
                <a:cubicBezTo>
                  <a:pt x="17" y="49"/>
                  <a:pt x="17" y="49"/>
                  <a:pt x="17" y="49"/>
                </a:cubicBezTo>
                <a:cubicBezTo>
                  <a:pt x="12" y="44"/>
                  <a:pt x="9" y="36"/>
                  <a:pt x="9" y="28"/>
                </a:cubicBezTo>
                <a:cubicBezTo>
                  <a:pt x="9" y="19"/>
                  <a:pt x="12" y="12"/>
                  <a:pt x="17" y="6"/>
                </a:cubicBezTo>
                <a:cubicBezTo>
                  <a:pt x="10" y="1"/>
                  <a:pt x="10" y="1"/>
                  <a:pt x="10" y="1"/>
                </a:cubicBezTo>
                <a:cubicBezTo>
                  <a:pt x="4" y="8"/>
                  <a:pt x="0" y="17"/>
                  <a:pt x="0" y="28"/>
                </a:cubicBezTo>
                <a:cubicBezTo>
                  <a:pt x="0" y="38"/>
                  <a:pt x="4" y="47"/>
                  <a:pt x="11" y="55"/>
                </a:cubicBezTo>
                <a:close/>
                <a:moveTo>
                  <a:pt x="61" y="10"/>
                </a:moveTo>
                <a:cubicBezTo>
                  <a:pt x="55" y="16"/>
                  <a:pt x="55" y="16"/>
                  <a:pt x="55" y="16"/>
                </a:cubicBezTo>
                <a:cubicBezTo>
                  <a:pt x="58" y="19"/>
                  <a:pt x="59" y="23"/>
                  <a:pt x="59" y="28"/>
                </a:cubicBezTo>
                <a:cubicBezTo>
                  <a:pt x="59" y="32"/>
                  <a:pt x="57" y="36"/>
                  <a:pt x="55" y="39"/>
                </a:cubicBezTo>
                <a:cubicBezTo>
                  <a:pt x="61" y="45"/>
                  <a:pt x="61" y="45"/>
                  <a:pt x="61" y="45"/>
                </a:cubicBezTo>
                <a:cubicBezTo>
                  <a:pt x="65" y="40"/>
                  <a:pt x="68" y="34"/>
                  <a:pt x="68" y="28"/>
                </a:cubicBezTo>
                <a:cubicBezTo>
                  <a:pt x="68" y="21"/>
                  <a:pt x="65" y="15"/>
                  <a:pt x="61" y="10"/>
                </a:cubicBezTo>
                <a:close/>
                <a:moveTo>
                  <a:pt x="22" y="45"/>
                </a:moveTo>
                <a:cubicBezTo>
                  <a:pt x="29" y="39"/>
                  <a:pt x="29" y="39"/>
                  <a:pt x="29" y="39"/>
                </a:cubicBezTo>
                <a:cubicBezTo>
                  <a:pt x="26" y="36"/>
                  <a:pt x="24" y="32"/>
                  <a:pt x="24" y="28"/>
                </a:cubicBezTo>
                <a:cubicBezTo>
                  <a:pt x="24" y="23"/>
                  <a:pt x="26" y="19"/>
                  <a:pt x="29" y="16"/>
                </a:cubicBezTo>
                <a:cubicBezTo>
                  <a:pt x="22" y="10"/>
                  <a:pt x="22" y="10"/>
                  <a:pt x="22" y="10"/>
                </a:cubicBezTo>
                <a:cubicBezTo>
                  <a:pt x="18" y="15"/>
                  <a:pt x="16" y="21"/>
                  <a:pt x="16" y="28"/>
                </a:cubicBezTo>
                <a:cubicBezTo>
                  <a:pt x="16" y="34"/>
                  <a:pt x="18" y="40"/>
                  <a:pt x="22" y="45"/>
                </a:cubicBez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119" name="图片 102"/>
          <p:cNvSpPr>
            <a:spLocks noEditPoints="1"/>
          </p:cNvSpPr>
          <p:nvPr/>
        </p:nvSpPr>
        <p:spPr bwMode="auto">
          <a:xfrm>
            <a:off x="5718662" y="928494"/>
            <a:ext cx="243741" cy="250678"/>
          </a:xfrm>
          <a:custGeom>
            <a:avLst/>
            <a:gdLst>
              <a:gd name="T0" fmla="*/ 19 w 104"/>
              <a:gd name="T1" fmla="*/ 40 h 107"/>
              <a:gd name="T2" fmla="*/ 25 w 104"/>
              <a:gd name="T3" fmla="*/ 35 h 107"/>
              <a:gd name="T4" fmla="*/ 27 w 104"/>
              <a:gd name="T5" fmla="*/ 26 h 107"/>
              <a:gd name="T6" fmla="*/ 37 w 104"/>
              <a:gd name="T7" fmla="*/ 26 h 107"/>
              <a:gd name="T8" fmla="*/ 42 w 104"/>
              <a:gd name="T9" fmla="*/ 22 h 107"/>
              <a:gd name="T10" fmla="*/ 44 w 104"/>
              <a:gd name="T11" fmla="*/ 13 h 107"/>
              <a:gd name="T12" fmla="*/ 54 w 104"/>
              <a:gd name="T13" fmla="*/ 13 h 107"/>
              <a:gd name="T14" fmla="*/ 60 w 104"/>
              <a:gd name="T15" fmla="*/ 8 h 107"/>
              <a:gd name="T16" fmla="*/ 62 w 104"/>
              <a:gd name="T17" fmla="*/ 0 h 107"/>
              <a:gd name="T18" fmla="*/ 99 w 104"/>
              <a:gd name="T19" fmla="*/ 38 h 107"/>
              <a:gd name="T20" fmla="*/ 103 w 104"/>
              <a:gd name="T21" fmla="*/ 47 h 107"/>
              <a:gd name="T22" fmla="*/ 100 w 104"/>
              <a:gd name="T23" fmla="*/ 59 h 107"/>
              <a:gd name="T24" fmla="*/ 37 w 104"/>
              <a:gd name="T25" fmla="*/ 106 h 107"/>
              <a:gd name="T26" fmla="*/ 28 w 104"/>
              <a:gd name="T27" fmla="*/ 104 h 107"/>
              <a:gd name="T28" fmla="*/ 1 w 104"/>
              <a:gd name="T29" fmla="*/ 70 h 107"/>
              <a:gd name="T30" fmla="*/ 1 w 104"/>
              <a:gd name="T31" fmla="*/ 66 h 107"/>
              <a:gd name="T32" fmla="*/ 8 w 104"/>
              <a:gd name="T33" fmla="*/ 52 h 107"/>
              <a:gd name="T34" fmla="*/ 33 w 104"/>
              <a:gd name="T35" fmla="*/ 83 h 107"/>
              <a:gd name="T36" fmla="*/ 10 w 104"/>
              <a:gd name="T37" fmla="*/ 64 h 107"/>
              <a:gd name="T38" fmla="*/ 32 w 104"/>
              <a:gd name="T39" fmla="*/ 99 h 107"/>
              <a:gd name="T40" fmla="*/ 39 w 104"/>
              <a:gd name="T41" fmla="*/ 98 h 107"/>
              <a:gd name="T42" fmla="*/ 37 w 104"/>
              <a:gd name="T43" fmla="*/ 84 h 107"/>
              <a:gd name="T44" fmla="*/ 11 w 104"/>
              <a:gd name="T45" fmla="*/ 50 h 107"/>
              <a:gd name="T46" fmla="*/ 16 w 104"/>
              <a:gd name="T47" fmla="*/ 42 h 107"/>
              <a:gd name="T48" fmla="*/ 40 w 104"/>
              <a:gd name="T49" fmla="*/ 64 h 107"/>
              <a:gd name="T50" fmla="*/ 66 w 104"/>
              <a:gd name="T51" fmla="*/ 18 h 107"/>
              <a:gd name="T52" fmla="*/ 67 w 104"/>
              <a:gd name="T53" fmla="*/ 59 h 107"/>
              <a:gd name="T54" fmla="*/ 88 w 104"/>
              <a:gd name="T55" fmla="*/ 48 h 107"/>
              <a:gd name="T56" fmla="*/ 67 w 104"/>
              <a:gd name="T57" fmla="*/ 59 h 107"/>
              <a:gd name="T58" fmla="*/ 49 w 104"/>
              <a:gd name="T59" fmla="*/ 79 h 107"/>
              <a:gd name="T60" fmla="*/ 64 w 104"/>
              <a:gd name="T61" fmla="*/ 61 h 107"/>
              <a:gd name="T62" fmla="*/ 63 w 104"/>
              <a:gd name="T63" fmla="*/ 52 h 107"/>
              <a:gd name="T64" fmla="*/ 84 w 104"/>
              <a:gd name="T65" fmla="*/ 42 h 107"/>
              <a:gd name="T66" fmla="*/ 63 w 104"/>
              <a:gd name="T67" fmla="*/ 52 h 107"/>
              <a:gd name="T68" fmla="*/ 45 w 104"/>
              <a:gd name="T69" fmla="*/ 72 h 107"/>
              <a:gd name="T70" fmla="*/ 60 w 104"/>
              <a:gd name="T71" fmla="*/ 54 h 107"/>
              <a:gd name="T72" fmla="*/ 69 w 104"/>
              <a:gd name="T73" fmla="*/ 10 h 107"/>
              <a:gd name="T74" fmla="*/ 42 w 104"/>
              <a:gd name="T75" fmla="*/ 80 h 107"/>
              <a:gd name="T76" fmla="*/ 47 w 104"/>
              <a:gd name="T77" fmla="*/ 90 h 107"/>
              <a:gd name="T78" fmla="*/ 95 w 104"/>
              <a:gd name="T79" fmla="*/ 54 h 107"/>
              <a:gd name="T80" fmla="*/ 94 w 104"/>
              <a:gd name="T81" fmla="*/ 42 h 107"/>
              <a:gd name="T82" fmla="*/ 69 w 104"/>
              <a:gd name="T83" fmla="*/ 1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4" h="107">
                <a:moveTo>
                  <a:pt x="16" y="42"/>
                </a:moveTo>
                <a:cubicBezTo>
                  <a:pt x="19" y="40"/>
                  <a:pt x="19" y="40"/>
                  <a:pt x="19" y="40"/>
                </a:cubicBezTo>
                <a:cubicBezTo>
                  <a:pt x="19" y="33"/>
                  <a:pt x="19" y="33"/>
                  <a:pt x="19" y="33"/>
                </a:cubicBezTo>
                <a:cubicBezTo>
                  <a:pt x="25" y="35"/>
                  <a:pt x="25" y="35"/>
                  <a:pt x="25" y="35"/>
                </a:cubicBezTo>
                <a:cubicBezTo>
                  <a:pt x="28" y="33"/>
                  <a:pt x="28" y="33"/>
                  <a:pt x="28" y="33"/>
                </a:cubicBezTo>
                <a:cubicBezTo>
                  <a:pt x="27" y="26"/>
                  <a:pt x="27" y="26"/>
                  <a:pt x="27" y="26"/>
                </a:cubicBezTo>
                <a:cubicBezTo>
                  <a:pt x="34" y="29"/>
                  <a:pt x="34" y="29"/>
                  <a:pt x="34" y="29"/>
                </a:cubicBezTo>
                <a:cubicBezTo>
                  <a:pt x="37" y="26"/>
                  <a:pt x="37" y="26"/>
                  <a:pt x="37" y="26"/>
                </a:cubicBezTo>
                <a:cubicBezTo>
                  <a:pt x="36" y="20"/>
                  <a:pt x="36" y="20"/>
                  <a:pt x="36" y="20"/>
                </a:cubicBezTo>
                <a:cubicBezTo>
                  <a:pt x="42" y="22"/>
                  <a:pt x="42" y="22"/>
                  <a:pt x="42" y="22"/>
                </a:cubicBezTo>
                <a:cubicBezTo>
                  <a:pt x="45" y="19"/>
                  <a:pt x="45" y="19"/>
                  <a:pt x="45" y="19"/>
                </a:cubicBezTo>
                <a:cubicBezTo>
                  <a:pt x="44" y="13"/>
                  <a:pt x="44" y="13"/>
                  <a:pt x="44" y="13"/>
                </a:cubicBezTo>
                <a:cubicBezTo>
                  <a:pt x="51" y="15"/>
                  <a:pt x="51" y="15"/>
                  <a:pt x="51" y="15"/>
                </a:cubicBezTo>
                <a:cubicBezTo>
                  <a:pt x="54" y="13"/>
                  <a:pt x="54" y="13"/>
                  <a:pt x="54" y="13"/>
                </a:cubicBezTo>
                <a:cubicBezTo>
                  <a:pt x="53" y="6"/>
                  <a:pt x="53" y="6"/>
                  <a:pt x="53" y="6"/>
                </a:cubicBezTo>
                <a:cubicBezTo>
                  <a:pt x="60" y="8"/>
                  <a:pt x="60" y="8"/>
                  <a:pt x="60" y="8"/>
                </a:cubicBezTo>
                <a:cubicBezTo>
                  <a:pt x="63" y="6"/>
                  <a:pt x="63" y="6"/>
                  <a:pt x="63" y="6"/>
                </a:cubicBezTo>
                <a:cubicBezTo>
                  <a:pt x="62" y="0"/>
                  <a:pt x="62" y="0"/>
                  <a:pt x="62" y="0"/>
                </a:cubicBezTo>
                <a:cubicBezTo>
                  <a:pt x="72" y="3"/>
                  <a:pt x="72" y="3"/>
                  <a:pt x="72" y="3"/>
                </a:cubicBezTo>
                <a:cubicBezTo>
                  <a:pt x="99" y="38"/>
                  <a:pt x="99" y="38"/>
                  <a:pt x="99" y="38"/>
                </a:cubicBezTo>
                <a:cubicBezTo>
                  <a:pt x="99" y="38"/>
                  <a:pt x="99" y="38"/>
                  <a:pt x="99" y="38"/>
                </a:cubicBezTo>
                <a:cubicBezTo>
                  <a:pt x="102" y="41"/>
                  <a:pt x="103" y="44"/>
                  <a:pt x="103" y="47"/>
                </a:cubicBezTo>
                <a:cubicBezTo>
                  <a:pt x="104" y="51"/>
                  <a:pt x="103" y="54"/>
                  <a:pt x="101" y="58"/>
                </a:cubicBezTo>
                <a:cubicBezTo>
                  <a:pt x="100" y="59"/>
                  <a:pt x="100" y="59"/>
                  <a:pt x="100" y="59"/>
                </a:cubicBezTo>
                <a:cubicBezTo>
                  <a:pt x="44" y="102"/>
                  <a:pt x="44" y="102"/>
                  <a:pt x="44" y="102"/>
                </a:cubicBezTo>
                <a:cubicBezTo>
                  <a:pt x="42" y="104"/>
                  <a:pt x="40" y="106"/>
                  <a:pt x="37" y="106"/>
                </a:cubicBezTo>
                <a:cubicBezTo>
                  <a:pt x="34" y="107"/>
                  <a:pt x="31" y="106"/>
                  <a:pt x="28" y="105"/>
                </a:cubicBezTo>
                <a:cubicBezTo>
                  <a:pt x="28" y="104"/>
                  <a:pt x="28" y="104"/>
                  <a:pt x="28" y="104"/>
                </a:cubicBezTo>
                <a:cubicBezTo>
                  <a:pt x="27" y="104"/>
                  <a:pt x="27" y="104"/>
                  <a:pt x="27" y="104"/>
                </a:cubicBezTo>
                <a:cubicBezTo>
                  <a:pt x="1" y="70"/>
                  <a:pt x="1" y="70"/>
                  <a:pt x="1" y="70"/>
                </a:cubicBezTo>
                <a:cubicBezTo>
                  <a:pt x="0" y="68"/>
                  <a:pt x="0" y="68"/>
                  <a:pt x="0" y="68"/>
                </a:cubicBezTo>
                <a:cubicBezTo>
                  <a:pt x="1" y="66"/>
                  <a:pt x="1" y="66"/>
                  <a:pt x="1" y="66"/>
                </a:cubicBezTo>
                <a:cubicBezTo>
                  <a:pt x="6" y="56"/>
                  <a:pt x="6" y="56"/>
                  <a:pt x="6" y="56"/>
                </a:cubicBezTo>
                <a:cubicBezTo>
                  <a:pt x="8" y="52"/>
                  <a:pt x="8" y="52"/>
                  <a:pt x="8" y="52"/>
                </a:cubicBezTo>
                <a:cubicBezTo>
                  <a:pt x="12" y="56"/>
                  <a:pt x="12" y="56"/>
                  <a:pt x="12" y="56"/>
                </a:cubicBezTo>
                <a:cubicBezTo>
                  <a:pt x="33" y="83"/>
                  <a:pt x="33" y="83"/>
                  <a:pt x="33" y="83"/>
                </a:cubicBezTo>
                <a:cubicBezTo>
                  <a:pt x="27" y="87"/>
                  <a:pt x="27" y="87"/>
                  <a:pt x="27" y="87"/>
                </a:cubicBezTo>
                <a:cubicBezTo>
                  <a:pt x="10" y="64"/>
                  <a:pt x="10" y="64"/>
                  <a:pt x="10" y="64"/>
                </a:cubicBezTo>
                <a:cubicBezTo>
                  <a:pt x="8" y="68"/>
                  <a:pt x="8" y="68"/>
                  <a:pt x="8" y="68"/>
                </a:cubicBezTo>
                <a:cubicBezTo>
                  <a:pt x="32" y="99"/>
                  <a:pt x="32" y="99"/>
                  <a:pt x="32" y="99"/>
                </a:cubicBezTo>
                <a:cubicBezTo>
                  <a:pt x="33" y="100"/>
                  <a:pt x="34" y="100"/>
                  <a:pt x="35" y="99"/>
                </a:cubicBezTo>
                <a:cubicBezTo>
                  <a:pt x="37" y="99"/>
                  <a:pt x="38" y="99"/>
                  <a:pt x="39" y="98"/>
                </a:cubicBezTo>
                <a:cubicBezTo>
                  <a:pt x="40" y="95"/>
                  <a:pt x="40" y="93"/>
                  <a:pt x="40" y="91"/>
                </a:cubicBezTo>
                <a:cubicBezTo>
                  <a:pt x="40" y="88"/>
                  <a:pt x="39" y="86"/>
                  <a:pt x="37" y="84"/>
                </a:cubicBezTo>
                <a:cubicBezTo>
                  <a:pt x="37" y="84"/>
                  <a:pt x="37" y="84"/>
                  <a:pt x="37" y="84"/>
                </a:cubicBezTo>
                <a:cubicBezTo>
                  <a:pt x="11" y="50"/>
                  <a:pt x="11" y="50"/>
                  <a:pt x="11" y="50"/>
                </a:cubicBezTo>
                <a:cubicBezTo>
                  <a:pt x="10" y="40"/>
                  <a:pt x="10" y="40"/>
                  <a:pt x="10" y="40"/>
                </a:cubicBezTo>
                <a:cubicBezTo>
                  <a:pt x="16" y="42"/>
                  <a:pt x="16" y="42"/>
                  <a:pt x="16" y="42"/>
                </a:cubicBezTo>
                <a:close/>
                <a:moveTo>
                  <a:pt x="28" y="48"/>
                </a:moveTo>
                <a:cubicBezTo>
                  <a:pt x="40" y="64"/>
                  <a:pt x="40" y="64"/>
                  <a:pt x="40" y="64"/>
                </a:cubicBezTo>
                <a:cubicBezTo>
                  <a:pt x="79" y="34"/>
                  <a:pt x="79" y="34"/>
                  <a:pt x="79" y="34"/>
                </a:cubicBezTo>
                <a:cubicBezTo>
                  <a:pt x="66" y="18"/>
                  <a:pt x="66" y="18"/>
                  <a:pt x="66" y="18"/>
                </a:cubicBezTo>
                <a:cubicBezTo>
                  <a:pt x="28" y="48"/>
                  <a:pt x="28" y="48"/>
                  <a:pt x="28" y="48"/>
                </a:cubicBezTo>
                <a:close/>
                <a:moveTo>
                  <a:pt x="67" y="59"/>
                </a:moveTo>
                <a:cubicBezTo>
                  <a:pt x="70" y="62"/>
                  <a:pt x="70" y="62"/>
                  <a:pt x="70" y="62"/>
                </a:cubicBezTo>
                <a:cubicBezTo>
                  <a:pt x="88" y="48"/>
                  <a:pt x="88" y="48"/>
                  <a:pt x="88" y="48"/>
                </a:cubicBezTo>
                <a:cubicBezTo>
                  <a:pt x="85" y="45"/>
                  <a:pt x="85" y="45"/>
                  <a:pt x="85" y="45"/>
                </a:cubicBezTo>
                <a:cubicBezTo>
                  <a:pt x="67" y="59"/>
                  <a:pt x="67" y="59"/>
                  <a:pt x="67" y="59"/>
                </a:cubicBezTo>
                <a:close/>
                <a:moveTo>
                  <a:pt x="46" y="75"/>
                </a:moveTo>
                <a:cubicBezTo>
                  <a:pt x="49" y="79"/>
                  <a:pt x="49" y="79"/>
                  <a:pt x="49" y="79"/>
                </a:cubicBezTo>
                <a:cubicBezTo>
                  <a:pt x="67" y="65"/>
                  <a:pt x="67" y="65"/>
                  <a:pt x="67" y="65"/>
                </a:cubicBezTo>
                <a:cubicBezTo>
                  <a:pt x="64" y="61"/>
                  <a:pt x="64" y="61"/>
                  <a:pt x="64" y="61"/>
                </a:cubicBezTo>
                <a:cubicBezTo>
                  <a:pt x="46" y="75"/>
                  <a:pt x="46" y="75"/>
                  <a:pt x="46" y="75"/>
                </a:cubicBezTo>
                <a:close/>
                <a:moveTo>
                  <a:pt x="63" y="52"/>
                </a:moveTo>
                <a:cubicBezTo>
                  <a:pt x="66" y="56"/>
                  <a:pt x="66" y="56"/>
                  <a:pt x="66" y="56"/>
                </a:cubicBezTo>
                <a:cubicBezTo>
                  <a:pt x="84" y="42"/>
                  <a:pt x="84" y="42"/>
                  <a:pt x="84" y="42"/>
                </a:cubicBezTo>
                <a:cubicBezTo>
                  <a:pt x="81" y="38"/>
                  <a:pt x="81" y="38"/>
                  <a:pt x="81" y="38"/>
                </a:cubicBezTo>
                <a:cubicBezTo>
                  <a:pt x="63" y="52"/>
                  <a:pt x="63" y="52"/>
                  <a:pt x="63" y="52"/>
                </a:cubicBezTo>
                <a:close/>
                <a:moveTo>
                  <a:pt x="42" y="68"/>
                </a:moveTo>
                <a:cubicBezTo>
                  <a:pt x="45" y="72"/>
                  <a:pt x="45" y="72"/>
                  <a:pt x="45" y="72"/>
                </a:cubicBezTo>
                <a:cubicBezTo>
                  <a:pt x="63" y="58"/>
                  <a:pt x="63" y="58"/>
                  <a:pt x="63" y="58"/>
                </a:cubicBezTo>
                <a:cubicBezTo>
                  <a:pt x="60" y="54"/>
                  <a:pt x="60" y="54"/>
                  <a:pt x="60" y="54"/>
                </a:cubicBezTo>
                <a:cubicBezTo>
                  <a:pt x="42" y="68"/>
                  <a:pt x="42" y="68"/>
                  <a:pt x="42" y="68"/>
                </a:cubicBezTo>
                <a:close/>
                <a:moveTo>
                  <a:pt x="69" y="10"/>
                </a:moveTo>
                <a:cubicBezTo>
                  <a:pt x="19" y="49"/>
                  <a:pt x="19" y="49"/>
                  <a:pt x="19" y="49"/>
                </a:cubicBezTo>
                <a:cubicBezTo>
                  <a:pt x="42" y="80"/>
                  <a:pt x="42" y="80"/>
                  <a:pt x="42" y="80"/>
                </a:cubicBezTo>
                <a:cubicBezTo>
                  <a:pt x="42" y="80"/>
                  <a:pt x="42" y="80"/>
                  <a:pt x="42" y="80"/>
                </a:cubicBezTo>
                <a:cubicBezTo>
                  <a:pt x="45" y="83"/>
                  <a:pt x="46" y="86"/>
                  <a:pt x="47" y="90"/>
                </a:cubicBezTo>
                <a:cubicBezTo>
                  <a:pt x="47" y="90"/>
                  <a:pt x="47" y="91"/>
                  <a:pt x="47" y="91"/>
                </a:cubicBezTo>
                <a:cubicBezTo>
                  <a:pt x="95" y="54"/>
                  <a:pt x="95" y="54"/>
                  <a:pt x="95" y="54"/>
                </a:cubicBezTo>
                <a:cubicBezTo>
                  <a:pt x="96" y="52"/>
                  <a:pt x="97" y="50"/>
                  <a:pt x="96" y="48"/>
                </a:cubicBezTo>
                <a:cubicBezTo>
                  <a:pt x="96" y="46"/>
                  <a:pt x="95" y="44"/>
                  <a:pt x="94" y="42"/>
                </a:cubicBezTo>
                <a:cubicBezTo>
                  <a:pt x="94" y="42"/>
                  <a:pt x="94" y="42"/>
                  <a:pt x="94" y="42"/>
                </a:cubicBezTo>
                <a:lnTo>
                  <a:pt x="69" y="10"/>
                </a:ln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120" name="图片 103"/>
          <p:cNvSpPr>
            <a:spLocks noEditPoints="1"/>
          </p:cNvSpPr>
          <p:nvPr/>
        </p:nvSpPr>
        <p:spPr bwMode="auto">
          <a:xfrm>
            <a:off x="2249798" y="944348"/>
            <a:ext cx="215999" cy="207082"/>
          </a:xfrm>
          <a:custGeom>
            <a:avLst/>
            <a:gdLst>
              <a:gd name="T0" fmla="*/ 88 w 218"/>
              <a:gd name="T1" fmla="*/ 43 h 209"/>
              <a:gd name="T2" fmla="*/ 36 w 218"/>
              <a:gd name="T3" fmla="*/ 43 h 209"/>
              <a:gd name="T4" fmla="*/ 26 w 218"/>
              <a:gd name="T5" fmla="*/ 57 h 209"/>
              <a:gd name="T6" fmla="*/ 36 w 218"/>
              <a:gd name="T7" fmla="*/ 71 h 209"/>
              <a:gd name="T8" fmla="*/ 88 w 218"/>
              <a:gd name="T9" fmla="*/ 71 h 209"/>
              <a:gd name="T10" fmla="*/ 88 w 218"/>
              <a:gd name="T11" fmla="*/ 43 h 209"/>
              <a:gd name="T12" fmla="*/ 88 w 218"/>
              <a:gd name="T13" fmla="*/ 43 h 209"/>
              <a:gd name="T14" fmla="*/ 126 w 218"/>
              <a:gd name="T15" fmla="*/ 71 h 209"/>
              <a:gd name="T16" fmla="*/ 187 w 218"/>
              <a:gd name="T17" fmla="*/ 71 h 209"/>
              <a:gd name="T18" fmla="*/ 194 w 218"/>
              <a:gd name="T19" fmla="*/ 71 h 209"/>
              <a:gd name="T20" fmla="*/ 197 w 218"/>
              <a:gd name="T21" fmla="*/ 76 h 209"/>
              <a:gd name="T22" fmla="*/ 213 w 218"/>
              <a:gd name="T23" fmla="*/ 102 h 209"/>
              <a:gd name="T24" fmla="*/ 218 w 218"/>
              <a:gd name="T25" fmla="*/ 109 h 209"/>
              <a:gd name="T26" fmla="*/ 213 w 218"/>
              <a:gd name="T27" fmla="*/ 114 h 209"/>
              <a:gd name="T28" fmla="*/ 197 w 218"/>
              <a:gd name="T29" fmla="*/ 140 h 209"/>
              <a:gd name="T30" fmla="*/ 194 w 218"/>
              <a:gd name="T31" fmla="*/ 147 h 209"/>
              <a:gd name="T32" fmla="*/ 187 w 218"/>
              <a:gd name="T33" fmla="*/ 147 h 209"/>
              <a:gd name="T34" fmla="*/ 126 w 218"/>
              <a:gd name="T35" fmla="*/ 147 h 209"/>
              <a:gd name="T36" fmla="*/ 126 w 218"/>
              <a:gd name="T37" fmla="*/ 180 h 209"/>
              <a:gd name="T38" fmla="*/ 180 w 218"/>
              <a:gd name="T39" fmla="*/ 180 h 209"/>
              <a:gd name="T40" fmla="*/ 180 w 218"/>
              <a:gd name="T41" fmla="*/ 209 h 209"/>
              <a:gd name="T42" fmla="*/ 40 w 218"/>
              <a:gd name="T43" fmla="*/ 209 h 209"/>
              <a:gd name="T44" fmla="*/ 40 w 218"/>
              <a:gd name="T45" fmla="*/ 180 h 209"/>
              <a:gd name="T46" fmla="*/ 90 w 218"/>
              <a:gd name="T47" fmla="*/ 180 h 209"/>
              <a:gd name="T48" fmla="*/ 90 w 218"/>
              <a:gd name="T49" fmla="*/ 95 h 209"/>
              <a:gd name="T50" fmla="*/ 29 w 218"/>
              <a:gd name="T51" fmla="*/ 95 h 209"/>
              <a:gd name="T52" fmla="*/ 22 w 218"/>
              <a:gd name="T53" fmla="*/ 95 h 209"/>
              <a:gd name="T54" fmla="*/ 19 w 218"/>
              <a:gd name="T55" fmla="*/ 88 h 209"/>
              <a:gd name="T56" fmla="*/ 3 w 218"/>
              <a:gd name="T57" fmla="*/ 62 h 209"/>
              <a:gd name="T58" fmla="*/ 0 w 218"/>
              <a:gd name="T59" fmla="*/ 57 h 209"/>
              <a:gd name="T60" fmla="*/ 3 w 218"/>
              <a:gd name="T61" fmla="*/ 50 h 209"/>
              <a:gd name="T62" fmla="*/ 19 w 218"/>
              <a:gd name="T63" fmla="*/ 24 h 209"/>
              <a:gd name="T64" fmla="*/ 22 w 218"/>
              <a:gd name="T65" fmla="*/ 19 h 209"/>
              <a:gd name="T66" fmla="*/ 29 w 218"/>
              <a:gd name="T67" fmla="*/ 19 h 209"/>
              <a:gd name="T68" fmla="*/ 90 w 218"/>
              <a:gd name="T69" fmla="*/ 19 h 209"/>
              <a:gd name="T70" fmla="*/ 90 w 218"/>
              <a:gd name="T71" fmla="*/ 15 h 209"/>
              <a:gd name="T72" fmla="*/ 109 w 218"/>
              <a:gd name="T73" fmla="*/ 0 h 209"/>
              <a:gd name="T74" fmla="*/ 126 w 218"/>
              <a:gd name="T75" fmla="*/ 15 h 209"/>
              <a:gd name="T76" fmla="*/ 126 w 218"/>
              <a:gd name="T77" fmla="*/ 71 h 209"/>
              <a:gd name="T78" fmla="*/ 126 w 218"/>
              <a:gd name="T79" fmla="*/ 71 h 209"/>
              <a:gd name="T80" fmla="*/ 182 w 218"/>
              <a:gd name="T81" fmla="*/ 93 h 209"/>
              <a:gd name="T82" fmla="*/ 128 w 218"/>
              <a:gd name="T83" fmla="*/ 93 h 209"/>
              <a:gd name="T84" fmla="*/ 128 w 218"/>
              <a:gd name="T85" fmla="*/ 123 h 209"/>
              <a:gd name="T86" fmla="*/ 182 w 218"/>
              <a:gd name="T87" fmla="*/ 123 h 209"/>
              <a:gd name="T88" fmla="*/ 192 w 218"/>
              <a:gd name="T89" fmla="*/ 109 h 209"/>
              <a:gd name="T90" fmla="*/ 182 w 218"/>
              <a:gd name="T91" fmla="*/ 93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8" h="209">
                <a:moveTo>
                  <a:pt x="88" y="43"/>
                </a:moveTo>
                <a:lnTo>
                  <a:pt x="36" y="43"/>
                </a:lnTo>
                <a:lnTo>
                  <a:pt x="26" y="57"/>
                </a:lnTo>
                <a:lnTo>
                  <a:pt x="36" y="71"/>
                </a:lnTo>
                <a:lnTo>
                  <a:pt x="88" y="71"/>
                </a:lnTo>
                <a:lnTo>
                  <a:pt x="88" y="43"/>
                </a:lnTo>
                <a:lnTo>
                  <a:pt x="88" y="43"/>
                </a:lnTo>
                <a:close/>
                <a:moveTo>
                  <a:pt x="126" y="71"/>
                </a:moveTo>
                <a:lnTo>
                  <a:pt x="187" y="71"/>
                </a:lnTo>
                <a:lnTo>
                  <a:pt x="194" y="71"/>
                </a:lnTo>
                <a:lnTo>
                  <a:pt x="197" y="76"/>
                </a:lnTo>
                <a:lnTo>
                  <a:pt x="213" y="102"/>
                </a:lnTo>
                <a:lnTo>
                  <a:pt x="218" y="109"/>
                </a:lnTo>
                <a:lnTo>
                  <a:pt x="213" y="114"/>
                </a:lnTo>
                <a:lnTo>
                  <a:pt x="197" y="140"/>
                </a:lnTo>
                <a:lnTo>
                  <a:pt x="194" y="147"/>
                </a:lnTo>
                <a:lnTo>
                  <a:pt x="187" y="147"/>
                </a:lnTo>
                <a:lnTo>
                  <a:pt x="126" y="147"/>
                </a:lnTo>
                <a:lnTo>
                  <a:pt x="126" y="180"/>
                </a:lnTo>
                <a:lnTo>
                  <a:pt x="180" y="180"/>
                </a:lnTo>
                <a:lnTo>
                  <a:pt x="180" y="209"/>
                </a:lnTo>
                <a:lnTo>
                  <a:pt x="40" y="209"/>
                </a:lnTo>
                <a:lnTo>
                  <a:pt x="40" y="180"/>
                </a:lnTo>
                <a:lnTo>
                  <a:pt x="90" y="180"/>
                </a:lnTo>
                <a:lnTo>
                  <a:pt x="90" y="95"/>
                </a:lnTo>
                <a:lnTo>
                  <a:pt x="29" y="95"/>
                </a:lnTo>
                <a:lnTo>
                  <a:pt x="22" y="95"/>
                </a:lnTo>
                <a:lnTo>
                  <a:pt x="19" y="88"/>
                </a:lnTo>
                <a:lnTo>
                  <a:pt x="3" y="62"/>
                </a:lnTo>
                <a:lnTo>
                  <a:pt x="0" y="57"/>
                </a:lnTo>
                <a:lnTo>
                  <a:pt x="3" y="50"/>
                </a:lnTo>
                <a:lnTo>
                  <a:pt x="19" y="24"/>
                </a:lnTo>
                <a:lnTo>
                  <a:pt x="22" y="19"/>
                </a:lnTo>
                <a:lnTo>
                  <a:pt x="29" y="19"/>
                </a:lnTo>
                <a:lnTo>
                  <a:pt x="90" y="19"/>
                </a:lnTo>
                <a:lnTo>
                  <a:pt x="90" y="15"/>
                </a:lnTo>
                <a:lnTo>
                  <a:pt x="109" y="0"/>
                </a:lnTo>
                <a:lnTo>
                  <a:pt x="126" y="15"/>
                </a:lnTo>
                <a:lnTo>
                  <a:pt x="126" y="71"/>
                </a:lnTo>
                <a:lnTo>
                  <a:pt x="126" y="71"/>
                </a:lnTo>
                <a:close/>
                <a:moveTo>
                  <a:pt x="182" y="93"/>
                </a:moveTo>
                <a:lnTo>
                  <a:pt x="128" y="93"/>
                </a:lnTo>
                <a:lnTo>
                  <a:pt x="128" y="123"/>
                </a:lnTo>
                <a:lnTo>
                  <a:pt x="182" y="123"/>
                </a:lnTo>
                <a:lnTo>
                  <a:pt x="192" y="109"/>
                </a:lnTo>
                <a:lnTo>
                  <a:pt x="182" y="93"/>
                </a:ln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121" name="图片 104"/>
          <p:cNvSpPr>
            <a:spLocks noEditPoints="1"/>
          </p:cNvSpPr>
          <p:nvPr/>
        </p:nvSpPr>
        <p:spPr bwMode="auto">
          <a:xfrm>
            <a:off x="1816810" y="963174"/>
            <a:ext cx="192219" cy="188256"/>
          </a:xfrm>
          <a:custGeom>
            <a:avLst/>
            <a:gdLst>
              <a:gd name="T0" fmla="*/ 74 w 82"/>
              <a:gd name="T1" fmla="*/ 6 h 80"/>
              <a:gd name="T2" fmla="*/ 67 w 82"/>
              <a:gd name="T3" fmla="*/ 27 h 80"/>
              <a:gd name="T4" fmla="*/ 65 w 82"/>
              <a:gd name="T5" fmla="*/ 30 h 80"/>
              <a:gd name="T6" fmla="*/ 75 w 82"/>
              <a:gd name="T7" fmla="*/ 71 h 80"/>
              <a:gd name="T8" fmla="*/ 66 w 82"/>
              <a:gd name="T9" fmla="*/ 80 h 80"/>
              <a:gd name="T10" fmla="*/ 44 w 82"/>
              <a:gd name="T11" fmla="*/ 50 h 80"/>
              <a:gd name="T12" fmla="*/ 36 w 82"/>
              <a:gd name="T13" fmla="*/ 57 h 80"/>
              <a:gd name="T14" fmla="*/ 39 w 82"/>
              <a:gd name="T15" fmla="*/ 70 h 80"/>
              <a:gd name="T16" fmla="*/ 34 w 82"/>
              <a:gd name="T17" fmla="*/ 75 h 80"/>
              <a:gd name="T18" fmla="*/ 26 w 82"/>
              <a:gd name="T19" fmla="*/ 61 h 80"/>
              <a:gd name="T20" fmla="*/ 21 w 82"/>
              <a:gd name="T21" fmla="*/ 67 h 80"/>
              <a:gd name="T22" fmla="*/ 16 w 82"/>
              <a:gd name="T23" fmla="*/ 62 h 80"/>
              <a:gd name="T24" fmla="*/ 21 w 82"/>
              <a:gd name="T25" fmla="*/ 57 h 80"/>
              <a:gd name="T26" fmla="*/ 7 w 82"/>
              <a:gd name="T27" fmla="*/ 50 h 80"/>
              <a:gd name="T28" fmla="*/ 12 w 82"/>
              <a:gd name="T29" fmla="*/ 44 h 80"/>
              <a:gd name="T30" fmla="*/ 25 w 82"/>
              <a:gd name="T31" fmla="*/ 47 h 80"/>
              <a:gd name="T32" fmla="*/ 32 w 82"/>
              <a:gd name="T33" fmla="*/ 39 h 80"/>
              <a:gd name="T34" fmla="*/ 0 w 82"/>
              <a:gd name="T35" fmla="*/ 18 h 80"/>
              <a:gd name="T36" fmla="*/ 9 w 82"/>
              <a:gd name="T37" fmla="*/ 8 h 80"/>
              <a:gd name="T38" fmla="*/ 51 w 82"/>
              <a:gd name="T39" fmla="*/ 16 h 80"/>
              <a:gd name="T40" fmla="*/ 53 w 82"/>
              <a:gd name="T41" fmla="*/ 13 h 80"/>
              <a:gd name="T42" fmla="*/ 74 w 82"/>
              <a:gd name="T43" fmla="*/ 6 h 80"/>
              <a:gd name="T44" fmla="*/ 82 w 82"/>
              <a:gd name="T45" fmla="*/ 50 h 80"/>
              <a:gd name="T46" fmla="*/ 74 w 82"/>
              <a:gd name="T47" fmla="*/ 42 h 80"/>
              <a:gd name="T48" fmla="*/ 72 w 82"/>
              <a:gd name="T49" fmla="*/ 44 h 80"/>
              <a:gd name="T50" fmla="*/ 76 w 82"/>
              <a:gd name="T51" fmla="*/ 57 h 80"/>
              <a:gd name="T52" fmla="*/ 82 w 82"/>
              <a:gd name="T53" fmla="*/ 50 h 80"/>
              <a:gd name="T54" fmla="*/ 29 w 82"/>
              <a:gd name="T55" fmla="*/ 0 h 80"/>
              <a:gd name="T56" fmla="*/ 23 w 82"/>
              <a:gd name="T57" fmla="*/ 7 h 80"/>
              <a:gd name="T58" fmla="*/ 36 w 82"/>
              <a:gd name="T59" fmla="*/ 10 h 80"/>
              <a:gd name="T60" fmla="*/ 37 w 82"/>
              <a:gd name="T61" fmla="*/ 8 h 80"/>
              <a:gd name="T62" fmla="*/ 29 w 82"/>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122" name="图片 105"/>
          <p:cNvSpPr>
            <a:spLocks noEditPoints="1"/>
          </p:cNvSpPr>
          <p:nvPr/>
        </p:nvSpPr>
        <p:spPr bwMode="auto">
          <a:xfrm>
            <a:off x="4451401" y="937411"/>
            <a:ext cx="180330" cy="217980"/>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123" name="图片 106"/>
          <p:cNvSpPr>
            <a:spLocks/>
          </p:cNvSpPr>
          <p:nvPr/>
        </p:nvSpPr>
        <p:spPr bwMode="auto">
          <a:xfrm>
            <a:off x="4891327" y="928496"/>
            <a:ext cx="145650" cy="267522"/>
          </a:xfrm>
          <a:custGeom>
            <a:avLst/>
            <a:gdLst>
              <a:gd name="T0" fmla="*/ 62 w 147"/>
              <a:gd name="T1" fmla="*/ 0 h 270"/>
              <a:gd name="T2" fmla="*/ 133 w 147"/>
              <a:gd name="T3" fmla="*/ 0 h 270"/>
              <a:gd name="T4" fmla="*/ 133 w 147"/>
              <a:gd name="T5" fmla="*/ 45 h 270"/>
              <a:gd name="T6" fmla="*/ 119 w 147"/>
              <a:gd name="T7" fmla="*/ 45 h 270"/>
              <a:gd name="T8" fmla="*/ 147 w 147"/>
              <a:gd name="T9" fmla="*/ 222 h 270"/>
              <a:gd name="T10" fmla="*/ 100 w 147"/>
              <a:gd name="T11" fmla="*/ 270 h 270"/>
              <a:gd name="T12" fmla="*/ 45 w 147"/>
              <a:gd name="T13" fmla="*/ 225 h 270"/>
              <a:gd name="T14" fmla="*/ 62 w 147"/>
              <a:gd name="T15" fmla="*/ 128 h 270"/>
              <a:gd name="T16" fmla="*/ 12 w 147"/>
              <a:gd name="T17" fmla="*/ 170 h 270"/>
              <a:gd name="T18" fmla="*/ 0 w 147"/>
              <a:gd name="T19" fmla="*/ 154 h 270"/>
              <a:gd name="T20" fmla="*/ 71 w 147"/>
              <a:gd name="T21" fmla="*/ 78 h 270"/>
              <a:gd name="T22" fmla="*/ 76 w 147"/>
              <a:gd name="T23" fmla="*/ 45 h 270"/>
              <a:gd name="T24" fmla="*/ 62 w 147"/>
              <a:gd name="T25" fmla="*/ 45 h 270"/>
              <a:gd name="T26" fmla="*/ 62 w 147"/>
              <a:gd name="T27" fmla="*/ 0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7" h="270">
                <a:moveTo>
                  <a:pt x="62" y="0"/>
                </a:moveTo>
                <a:lnTo>
                  <a:pt x="133" y="0"/>
                </a:lnTo>
                <a:lnTo>
                  <a:pt x="133" y="45"/>
                </a:lnTo>
                <a:lnTo>
                  <a:pt x="119" y="45"/>
                </a:lnTo>
                <a:lnTo>
                  <a:pt x="147" y="222"/>
                </a:lnTo>
                <a:lnTo>
                  <a:pt x="100" y="270"/>
                </a:lnTo>
                <a:lnTo>
                  <a:pt x="45" y="225"/>
                </a:lnTo>
                <a:lnTo>
                  <a:pt x="62" y="128"/>
                </a:lnTo>
                <a:lnTo>
                  <a:pt x="12" y="170"/>
                </a:lnTo>
                <a:lnTo>
                  <a:pt x="0" y="154"/>
                </a:lnTo>
                <a:lnTo>
                  <a:pt x="71" y="78"/>
                </a:lnTo>
                <a:lnTo>
                  <a:pt x="76" y="45"/>
                </a:lnTo>
                <a:lnTo>
                  <a:pt x="62" y="45"/>
                </a:lnTo>
                <a:lnTo>
                  <a:pt x="62" y="0"/>
                </a:ln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124" name="图片 111"/>
          <p:cNvSpPr>
            <a:spLocks noEditPoints="1"/>
          </p:cNvSpPr>
          <p:nvPr/>
        </p:nvSpPr>
        <p:spPr bwMode="auto">
          <a:xfrm>
            <a:off x="6157064" y="1800026"/>
            <a:ext cx="156656" cy="247600"/>
          </a:xfrm>
          <a:custGeom>
            <a:avLst/>
            <a:gdLst>
              <a:gd name="T0" fmla="*/ 107 w 126"/>
              <a:gd name="T1" fmla="*/ 19 h 199"/>
              <a:gd name="T2" fmla="*/ 117 w 126"/>
              <a:gd name="T3" fmla="*/ 95 h 199"/>
              <a:gd name="T4" fmla="*/ 97 w 126"/>
              <a:gd name="T5" fmla="*/ 123 h 199"/>
              <a:gd name="T6" fmla="*/ 104 w 126"/>
              <a:gd name="T7" fmla="*/ 122 h 199"/>
              <a:gd name="T8" fmla="*/ 108 w 126"/>
              <a:gd name="T9" fmla="*/ 137 h 199"/>
              <a:gd name="T10" fmla="*/ 105 w 126"/>
              <a:gd name="T11" fmla="*/ 149 h 199"/>
              <a:gd name="T12" fmla="*/ 108 w 126"/>
              <a:gd name="T13" fmla="*/ 161 h 199"/>
              <a:gd name="T14" fmla="*/ 104 w 126"/>
              <a:gd name="T15" fmla="*/ 175 h 199"/>
              <a:gd name="T16" fmla="*/ 29 w 126"/>
              <a:gd name="T17" fmla="*/ 181 h 199"/>
              <a:gd name="T18" fmla="*/ 22 w 126"/>
              <a:gd name="T19" fmla="*/ 177 h 199"/>
              <a:gd name="T20" fmla="*/ 22 w 126"/>
              <a:gd name="T21" fmla="*/ 156 h 199"/>
              <a:gd name="T22" fmla="*/ 22 w 126"/>
              <a:gd name="T23" fmla="*/ 153 h 199"/>
              <a:gd name="T24" fmla="*/ 22 w 126"/>
              <a:gd name="T25" fmla="*/ 132 h 199"/>
              <a:gd name="T26" fmla="*/ 28 w 126"/>
              <a:gd name="T27" fmla="*/ 129 h 199"/>
              <a:gd name="T28" fmla="*/ 31 w 126"/>
              <a:gd name="T29" fmla="*/ 117 h 199"/>
              <a:gd name="T30" fmla="*/ 0 w 126"/>
              <a:gd name="T31" fmla="*/ 63 h 199"/>
              <a:gd name="T32" fmla="*/ 63 w 126"/>
              <a:gd name="T33" fmla="*/ 0 h 199"/>
              <a:gd name="T34" fmla="*/ 52 w 126"/>
              <a:gd name="T35" fmla="*/ 76 h 199"/>
              <a:gd name="T36" fmla="*/ 57 w 126"/>
              <a:gd name="T37" fmla="*/ 73 h 199"/>
              <a:gd name="T38" fmla="*/ 63 w 126"/>
              <a:gd name="T39" fmla="*/ 76 h 199"/>
              <a:gd name="T40" fmla="*/ 68 w 126"/>
              <a:gd name="T41" fmla="*/ 73 h 199"/>
              <a:gd name="T42" fmla="*/ 74 w 126"/>
              <a:gd name="T43" fmla="*/ 76 h 199"/>
              <a:gd name="T44" fmla="*/ 81 w 126"/>
              <a:gd name="T45" fmla="*/ 71 h 199"/>
              <a:gd name="T46" fmla="*/ 73 w 126"/>
              <a:gd name="T47" fmla="*/ 96 h 199"/>
              <a:gd name="T48" fmla="*/ 84 w 126"/>
              <a:gd name="T49" fmla="*/ 124 h 199"/>
              <a:gd name="T50" fmla="*/ 84 w 126"/>
              <a:gd name="T51" fmla="*/ 109 h 199"/>
              <a:gd name="T52" fmla="*/ 106 w 126"/>
              <a:gd name="T53" fmla="*/ 88 h 199"/>
              <a:gd name="T54" fmla="*/ 98 w 126"/>
              <a:gd name="T55" fmla="*/ 28 h 199"/>
              <a:gd name="T56" fmla="*/ 28 w 126"/>
              <a:gd name="T57" fmla="*/ 28 h 199"/>
              <a:gd name="T58" fmla="*/ 20 w 126"/>
              <a:gd name="T59" fmla="*/ 89 h 199"/>
              <a:gd name="T60" fmla="*/ 44 w 126"/>
              <a:gd name="T61" fmla="*/ 109 h 199"/>
              <a:gd name="T62" fmla="*/ 44 w 126"/>
              <a:gd name="T63" fmla="*/ 125 h 199"/>
              <a:gd name="T64" fmla="*/ 55 w 126"/>
              <a:gd name="T65" fmla="*/ 96 h 199"/>
              <a:gd name="T66" fmla="*/ 47 w 126"/>
              <a:gd name="T67" fmla="*/ 71 h 199"/>
              <a:gd name="T68" fmla="*/ 76 w 126"/>
              <a:gd name="T69" fmla="*/ 79 h 199"/>
              <a:gd name="T70" fmla="*/ 68 w 126"/>
              <a:gd name="T71" fmla="*/ 78 h 199"/>
              <a:gd name="T72" fmla="*/ 57 w 126"/>
              <a:gd name="T73" fmla="*/ 78 h 199"/>
              <a:gd name="T74" fmla="*/ 52 w 126"/>
              <a:gd name="T75" fmla="*/ 79 h 199"/>
              <a:gd name="T76" fmla="*/ 61 w 126"/>
              <a:gd name="T77" fmla="*/ 94 h 199"/>
              <a:gd name="T78" fmla="*/ 61 w 126"/>
              <a:gd name="T79" fmla="*/ 125 h 199"/>
              <a:gd name="T80" fmla="*/ 66 w 126"/>
              <a:gd name="T81" fmla="*/ 95 h 199"/>
              <a:gd name="T82" fmla="*/ 67 w 126"/>
              <a:gd name="T83" fmla="*/ 93 h 199"/>
              <a:gd name="T84" fmla="*/ 82 w 126"/>
              <a:gd name="T85" fmla="*/ 180 h 199"/>
              <a:gd name="T86" fmla="*/ 64 w 126"/>
              <a:gd name="T87" fmla="*/ 199 h 199"/>
              <a:gd name="T88" fmla="*/ 82 w 126"/>
              <a:gd name="T89" fmla="*/ 180 h 199"/>
              <a:gd name="T90" fmla="*/ 33 w 126"/>
              <a:gd name="T91" fmla="*/ 165 h 199"/>
              <a:gd name="T92" fmla="*/ 33 w 126"/>
              <a:gd name="T93" fmla="*/ 168 h 199"/>
              <a:gd name="T94" fmla="*/ 95 w 126"/>
              <a:gd name="T95" fmla="*/ 161 h 199"/>
              <a:gd name="T96" fmla="*/ 95 w 126"/>
              <a:gd name="T97" fmla="*/ 136 h 199"/>
              <a:gd name="T98" fmla="*/ 33 w 126"/>
              <a:gd name="T99" fmla="*/ 143 h 199"/>
              <a:gd name="T100" fmla="*/ 95 w 126"/>
              <a:gd name="T101" fmla="*/ 139 h 199"/>
              <a:gd name="T102" fmla="*/ 95 w 126"/>
              <a:gd name="T103" fmla="*/ 136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6" h="199">
                <a:moveTo>
                  <a:pt x="63" y="0"/>
                </a:moveTo>
                <a:cubicBezTo>
                  <a:pt x="80" y="0"/>
                  <a:pt x="96" y="7"/>
                  <a:pt x="107" y="19"/>
                </a:cubicBezTo>
                <a:cubicBezTo>
                  <a:pt x="119" y="30"/>
                  <a:pt x="126" y="46"/>
                  <a:pt x="126" y="63"/>
                </a:cubicBezTo>
                <a:cubicBezTo>
                  <a:pt x="126" y="75"/>
                  <a:pt x="123" y="86"/>
                  <a:pt x="117" y="95"/>
                </a:cubicBezTo>
                <a:cubicBezTo>
                  <a:pt x="112" y="104"/>
                  <a:pt x="105" y="111"/>
                  <a:pt x="97" y="116"/>
                </a:cubicBezTo>
                <a:cubicBezTo>
                  <a:pt x="97" y="123"/>
                  <a:pt x="97" y="123"/>
                  <a:pt x="97" y="123"/>
                </a:cubicBezTo>
                <a:cubicBezTo>
                  <a:pt x="99" y="122"/>
                  <a:pt x="99" y="122"/>
                  <a:pt x="99" y="122"/>
                </a:cubicBezTo>
                <a:cubicBezTo>
                  <a:pt x="104" y="122"/>
                  <a:pt x="104" y="122"/>
                  <a:pt x="104" y="122"/>
                </a:cubicBezTo>
                <a:cubicBezTo>
                  <a:pt x="106" y="126"/>
                  <a:pt x="106" y="126"/>
                  <a:pt x="106" y="126"/>
                </a:cubicBezTo>
                <a:cubicBezTo>
                  <a:pt x="107" y="130"/>
                  <a:pt x="108" y="134"/>
                  <a:pt x="108" y="137"/>
                </a:cubicBezTo>
                <a:cubicBezTo>
                  <a:pt x="108" y="141"/>
                  <a:pt x="107" y="144"/>
                  <a:pt x="106" y="148"/>
                </a:cubicBezTo>
                <a:cubicBezTo>
                  <a:pt x="105" y="149"/>
                  <a:pt x="105" y="149"/>
                  <a:pt x="105" y="149"/>
                </a:cubicBezTo>
                <a:cubicBezTo>
                  <a:pt x="106" y="150"/>
                  <a:pt x="106" y="150"/>
                  <a:pt x="106" y="150"/>
                </a:cubicBezTo>
                <a:cubicBezTo>
                  <a:pt x="107" y="154"/>
                  <a:pt x="108" y="157"/>
                  <a:pt x="108" y="161"/>
                </a:cubicBezTo>
                <a:cubicBezTo>
                  <a:pt x="108" y="164"/>
                  <a:pt x="107" y="168"/>
                  <a:pt x="106" y="171"/>
                </a:cubicBezTo>
                <a:cubicBezTo>
                  <a:pt x="104" y="175"/>
                  <a:pt x="104" y="175"/>
                  <a:pt x="104" y="175"/>
                </a:cubicBezTo>
                <a:cubicBezTo>
                  <a:pt x="100" y="175"/>
                  <a:pt x="100" y="175"/>
                  <a:pt x="100" y="175"/>
                </a:cubicBezTo>
                <a:cubicBezTo>
                  <a:pt x="29" y="181"/>
                  <a:pt x="29" y="181"/>
                  <a:pt x="29" y="181"/>
                </a:cubicBezTo>
                <a:cubicBezTo>
                  <a:pt x="24" y="182"/>
                  <a:pt x="24" y="182"/>
                  <a:pt x="24" y="182"/>
                </a:cubicBezTo>
                <a:cubicBezTo>
                  <a:pt x="22" y="177"/>
                  <a:pt x="22" y="177"/>
                  <a:pt x="22" y="177"/>
                </a:cubicBezTo>
                <a:cubicBezTo>
                  <a:pt x="21" y="174"/>
                  <a:pt x="20" y="171"/>
                  <a:pt x="20" y="167"/>
                </a:cubicBezTo>
                <a:cubicBezTo>
                  <a:pt x="20" y="164"/>
                  <a:pt x="21" y="160"/>
                  <a:pt x="22" y="156"/>
                </a:cubicBezTo>
                <a:cubicBezTo>
                  <a:pt x="23" y="155"/>
                  <a:pt x="23" y="155"/>
                  <a:pt x="23" y="155"/>
                </a:cubicBezTo>
                <a:cubicBezTo>
                  <a:pt x="22" y="153"/>
                  <a:pt x="22" y="153"/>
                  <a:pt x="22" y="153"/>
                </a:cubicBezTo>
                <a:cubicBezTo>
                  <a:pt x="21" y="150"/>
                  <a:pt x="20" y="147"/>
                  <a:pt x="20" y="144"/>
                </a:cubicBezTo>
                <a:cubicBezTo>
                  <a:pt x="20" y="140"/>
                  <a:pt x="21" y="136"/>
                  <a:pt x="22" y="132"/>
                </a:cubicBezTo>
                <a:cubicBezTo>
                  <a:pt x="24" y="129"/>
                  <a:pt x="24" y="129"/>
                  <a:pt x="24" y="129"/>
                </a:cubicBezTo>
                <a:cubicBezTo>
                  <a:pt x="28" y="129"/>
                  <a:pt x="28" y="129"/>
                  <a:pt x="28" y="129"/>
                </a:cubicBezTo>
                <a:cubicBezTo>
                  <a:pt x="31" y="129"/>
                  <a:pt x="31" y="129"/>
                  <a:pt x="31" y="129"/>
                </a:cubicBezTo>
                <a:cubicBezTo>
                  <a:pt x="31" y="117"/>
                  <a:pt x="31" y="117"/>
                  <a:pt x="31" y="117"/>
                </a:cubicBezTo>
                <a:cubicBezTo>
                  <a:pt x="22" y="112"/>
                  <a:pt x="15" y="104"/>
                  <a:pt x="9" y="96"/>
                </a:cubicBezTo>
                <a:cubicBezTo>
                  <a:pt x="3" y="86"/>
                  <a:pt x="0" y="75"/>
                  <a:pt x="0" y="63"/>
                </a:cubicBezTo>
                <a:cubicBezTo>
                  <a:pt x="0" y="46"/>
                  <a:pt x="7" y="30"/>
                  <a:pt x="19" y="19"/>
                </a:cubicBezTo>
                <a:cubicBezTo>
                  <a:pt x="30" y="7"/>
                  <a:pt x="46" y="0"/>
                  <a:pt x="63" y="0"/>
                </a:cubicBezTo>
                <a:close/>
                <a:moveTo>
                  <a:pt x="49" y="75"/>
                </a:moveTo>
                <a:cubicBezTo>
                  <a:pt x="50" y="76"/>
                  <a:pt x="51" y="76"/>
                  <a:pt x="52" y="76"/>
                </a:cubicBezTo>
                <a:cubicBezTo>
                  <a:pt x="54" y="76"/>
                  <a:pt x="55" y="75"/>
                  <a:pt x="56" y="74"/>
                </a:cubicBezTo>
                <a:cubicBezTo>
                  <a:pt x="57" y="73"/>
                  <a:pt x="57" y="73"/>
                  <a:pt x="57" y="73"/>
                </a:cubicBezTo>
                <a:cubicBezTo>
                  <a:pt x="58" y="74"/>
                  <a:pt x="58" y="74"/>
                  <a:pt x="58" y="74"/>
                </a:cubicBezTo>
                <a:cubicBezTo>
                  <a:pt x="60" y="76"/>
                  <a:pt x="61" y="76"/>
                  <a:pt x="63" y="76"/>
                </a:cubicBezTo>
                <a:cubicBezTo>
                  <a:pt x="64" y="76"/>
                  <a:pt x="65" y="76"/>
                  <a:pt x="67" y="74"/>
                </a:cubicBezTo>
                <a:cubicBezTo>
                  <a:pt x="68" y="73"/>
                  <a:pt x="68" y="73"/>
                  <a:pt x="68" y="73"/>
                </a:cubicBezTo>
                <a:cubicBezTo>
                  <a:pt x="69" y="74"/>
                  <a:pt x="69" y="74"/>
                  <a:pt x="69" y="74"/>
                </a:cubicBezTo>
                <a:cubicBezTo>
                  <a:pt x="71" y="76"/>
                  <a:pt x="72" y="76"/>
                  <a:pt x="74" y="76"/>
                </a:cubicBezTo>
                <a:cubicBezTo>
                  <a:pt x="76" y="76"/>
                  <a:pt x="77" y="75"/>
                  <a:pt x="79" y="75"/>
                </a:cubicBezTo>
                <a:cubicBezTo>
                  <a:pt x="81" y="71"/>
                  <a:pt x="81" y="71"/>
                  <a:pt x="81" y="71"/>
                </a:cubicBezTo>
                <a:cubicBezTo>
                  <a:pt x="87" y="74"/>
                  <a:pt x="87" y="74"/>
                  <a:pt x="87" y="74"/>
                </a:cubicBezTo>
                <a:cubicBezTo>
                  <a:pt x="73" y="96"/>
                  <a:pt x="73" y="96"/>
                  <a:pt x="73" y="96"/>
                </a:cubicBezTo>
                <a:cubicBezTo>
                  <a:pt x="73" y="125"/>
                  <a:pt x="73" y="125"/>
                  <a:pt x="73" y="125"/>
                </a:cubicBezTo>
                <a:cubicBezTo>
                  <a:pt x="84" y="124"/>
                  <a:pt x="84" y="124"/>
                  <a:pt x="84" y="124"/>
                </a:cubicBezTo>
                <a:cubicBezTo>
                  <a:pt x="84" y="112"/>
                  <a:pt x="84" y="112"/>
                  <a:pt x="84" y="112"/>
                </a:cubicBezTo>
                <a:cubicBezTo>
                  <a:pt x="84" y="109"/>
                  <a:pt x="84" y="109"/>
                  <a:pt x="84" y="109"/>
                </a:cubicBezTo>
                <a:cubicBezTo>
                  <a:pt x="87" y="107"/>
                  <a:pt x="87" y="107"/>
                  <a:pt x="87" y="107"/>
                </a:cubicBezTo>
                <a:cubicBezTo>
                  <a:pt x="95" y="102"/>
                  <a:pt x="101" y="96"/>
                  <a:pt x="106" y="88"/>
                </a:cubicBezTo>
                <a:cubicBezTo>
                  <a:pt x="110" y="81"/>
                  <a:pt x="113" y="72"/>
                  <a:pt x="113" y="63"/>
                </a:cubicBezTo>
                <a:cubicBezTo>
                  <a:pt x="113" y="49"/>
                  <a:pt x="107" y="37"/>
                  <a:pt x="98" y="28"/>
                </a:cubicBezTo>
                <a:cubicBezTo>
                  <a:pt x="89" y="19"/>
                  <a:pt x="77" y="13"/>
                  <a:pt x="63" y="13"/>
                </a:cubicBezTo>
                <a:cubicBezTo>
                  <a:pt x="49" y="13"/>
                  <a:pt x="37" y="19"/>
                  <a:pt x="28" y="28"/>
                </a:cubicBezTo>
                <a:cubicBezTo>
                  <a:pt x="19" y="37"/>
                  <a:pt x="13" y="49"/>
                  <a:pt x="13" y="63"/>
                </a:cubicBezTo>
                <a:cubicBezTo>
                  <a:pt x="13" y="73"/>
                  <a:pt x="16" y="81"/>
                  <a:pt x="20" y="89"/>
                </a:cubicBezTo>
                <a:cubicBezTo>
                  <a:pt x="25" y="97"/>
                  <a:pt x="32" y="103"/>
                  <a:pt x="40" y="107"/>
                </a:cubicBezTo>
                <a:cubicBezTo>
                  <a:pt x="44" y="109"/>
                  <a:pt x="44" y="109"/>
                  <a:pt x="44" y="109"/>
                </a:cubicBezTo>
                <a:cubicBezTo>
                  <a:pt x="44" y="113"/>
                  <a:pt x="44" y="113"/>
                  <a:pt x="44" y="113"/>
                </a:cubicBezTo>
                <a:cubicBezTo>
                  <a:pt x="44" y="125"/>
                  <a:pt x="44" y="125"/>
                  <a:pt x="44" y="125"/>
                </a:cubicBezTo>
                <a:cubicBezTo>
                  <a:pt x="55" y="125"/>
                  <a:pt x="55" y="125"/>
                  <a:pt x="55" y="125"/>
                </a:cubicBezTo>
                <a:cubicBezTo>
                  <a:pt x="55" y="96"/>
                  <a:pt x="55" y="96"/>
                  <a:pt x="55" y="96"/>
                </a:cubicBezTo>
                <a:cubicBezTo>
                  <a:pt x="41" y="74"/>
                  <a:pt x="41" y="74"/>
                  <a:pt x="41" y="74"/>
                </a:cubicBezTo>
                <a:cubicBezTo>
                  <a:pt x="47" y="71"/>
                  <a:pt x="47" y="71"/>
                  <a:pt x="47" y="71"/>
                </a:cubicBezTo>
                <a:cubicBezTo>
                  <a:pt x="49" y="75"/>
                  <a:pt x="49" y="75"/>
                  <a:pt x="49" y="75"/>
                </a:cubicBezTo>
                <a:close/>
                <a:moveTo>
                  <a:pt x="76" y="79"/>
                </a:moveTo>
                <a:cubicBezTo>
                  <a:pt x="75" y="79"/>
                  <a:pt x="75" y="79"/>
                  <a:pt x="74" y="79"/>
                </a:cubicBezTo>
                <a:cubicBezTo>
                  <a:pt x="72" y="80"/>
                  <a:pt x="70" y="79"/>
                  <a:pt x="68" y="78"/>
                </a:cubicBezTo>
                <a:cubicBezTo>
                  <a:pt x="66" y="79"/>
                  <a:pt x="65" y="80"/>
                  <a:pt x="63" y="80"/>
                </a:cubicBezTo>
                <a:cubicBezTo>
                  <a:pt x="61" y="80"/>
                  <a:pt x="59" y="79"/>
                  <a:pt x="57" y="78"/>
                </a:cubicBezTo>
                <a:cubicBezTo>
                  <a:pt x="56" y="79"/>
                  <a:pt x="54" y="79"/>
                  <a:pt x="52" y="79"/>
                </a:cubicBezTo>
                <a:cubicBezTo>
                  <a:pt x="52" y="79"/>
                  <a:pt x="52" y="79"/>
                  <a:pt x="52" y="79"/>
                </a:cubicBezTo>
                <a:cubicBezTo>
                  <a:pt x="61" y="93"/>
                  <a:pt x="61" y="93"/>
                  <a:pt x="61" y="93"/>
                </a:cubicBezTo>
                <a:cubicBezTo>
                  <a:pt x="61" y="94"/>
                  <a:pt x="61" y="94"/>
                  <a:pt x="61" y="94"/>
                </a:cubicBezTo>
                <a:cubicBezTo>
                  <a:pt x="61" y="95"/>
                  <a:pt x="61" y="95"/>
                  <a:pt x="61" y="95"/>
                </a:cubicBezTo>
                <a:cubicBezTo>
                  <a:pt x="61" y="125"/>
                  <a:pt x="61" y="125"/>
                  <a:pt x="61" y="125"/>
                </a:cubicBezTo>
                <a:cubicBezTo>
                  <a:pt x="66" y="125"/>
                  <a:pt x="66" y="125"/>
                  <a:pt x="66" y="125"/>
                </a:cubicBezTo>
                <a:cubicBezTo>
                  <a:pt x="66" y="95"/>
                  <a:pt x="66" y="95"/>
                  <a:pt x="66" y="95"/>
                </a:cubicBezTo>
                <a:cubicBezTo>
                  <a:pt x="66" y="94"/>
                  <a:pt x="66" y="94"/>
                  <a:pt x="66" y="94"/>
                </a:cubicBezTo>
                <a:cubicBezTo>
                  <a:pt x="67" y="93"/>
                  <a:pt x="67" y="93"/>
                  <a:pt x="67" y="93"/>
                </a:cubicBezTo>
                <a:cubicBezTo>
                  <a:pt x="76" y="79"/>
                  <a:pt x="76" y="79"/>
                  <a:pt x="76" y="79"/>
                </a:cubicBezTo>
                <a:close/>
                <a:moveTo>
                  <a:pt x="82" y="180"/>
                </a:moveTo>
                <a:cubicBezTo>
                  <a:pt x="46" y="184"/>
                  <a:pt x="46" y="184"/>
                  <a:pt x="46" y="184"/>
                </a:cubicBezTo>
                <a:cubicBezTo>
                  <a:pt x="47" y="192"/>
                  <a:pt x="54" y="199"/>
                  <a:pt x="64" y="199"/>
                </a:cubicBezTo>
                <a:cubicBezTo>
                  <a:pt x="74" y="199"/>
                  <a:pt x="82" y="191"/>
                  <a:pt x="82" y="181"/>
                </a:cubicBezTo>
                <a:cubicBezTo>
                  <a:pt x="82" y="181"/>
                  <a:pt x="82" y="181"/>
                  <a:pt x="82" y="180"/>
                </a:cubicBezTo>
                <a:close/>
                <a:moveTo>
                  <a:pt x="95" y="159"/>
                </a:moveTo>
                <a:cubicBezTo>
                  <a:pt x="33" y="165"/>
                  <a:pt x="33" y="165"/>
                  <a:pt x="33" y="165"/>
                </a:cubicBezTo>
                <a:cubicBezTo>
                  <a:pt x="33" y="166"/>
                  <a:pt x="33" y="166"/>
                  <a:pt x="33" y="167"/>
                </a:cubicBezTo>
                <a:cubicBezTo>
                  <a:pt x="33" y="167"/>
                  <a:pt x="33" y="167"/>
                  <a:pt x="33" y="168"/>
                </a:cubicBezTo>
                <a:cubicBezTo>
                  <a:pt x="95" y="162"/>
                  <a:pt x="95" y="162"/>
                  <a:pt x="95" y="162"/>
                </a:cubicBezTo>
                <a:cubicBezTo>
                  <a:pt x="95" y="162"/>
                  <a:pt x="95" y="161"/>
                  <a:pt x="95" y="161"/>
                </a:cubicBezTo>
                <a:cubicBezTo>
                  <a:pt x="95" y="160"/>
                  <a:pt x="95" y="160"/>
                  <a:pt x="95" y="159"/>
                </a:cubicBezTo>
                <a:close/>
                <a:moveTo>
                  <a:pt x="95" y="136"/>
                </a:moveTo>
                <a:cubicBezTo>
                  <a:pt x="33" y="141"/>
                  <a:pt x="33" y="141"/>
                  <a:pt x="33" y="141"/>
                </a:cubicBezTo>
                <a:cubicBezTo>
                  <a:pt x="33" y="142"/>
                  <a:pt x="33" y="143"/>
                  <a:pt x="33" y="143"/>
                </a:cubicBezTo>
                <a:cubicBezTo>
                  <a:pt x="33" y="144"/>
                  <a:pt x="33" y="144"/>
                  <a:pt x="33" y="144"/>
                </a:cubicBezTo>
                <a:cubicBezTo>
                  <a:pt x="95" y="139"/>
                  <a:pt x="95" y="139"/>
                  <a:pt x="95" y="139"/>
                </a:cubicBezTo>
                <a:cubicBezTo>
                  <a:pt x="95" y="138"/>
                  <a:pt x="95" y="138"/>
                  <a:pt x="95" y="137"/>
                </a:cubicBezTo>
                <a:cubicBezTo>
                  <a:pt x="95" y="137"/>
                  <a:pt x="95" y="136"/>
                  <a:pt x="95" y="136"/>
                </a:cubicBezTo>
                <a:close/>
              </a:path>
            </a:pathLst>
          </a:custGeom>
          <a:solidFill>
            <a:srgbClr val="002060"/>
          </a:solidFill>
          <a:ln>
            <a:noFill/>
          </a:ln>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125" name="图片 112"/>
          <p:cNvSpPr>
            <a:spLocks noEditPoints="1"/>
          </p:cNvSpPr>
          <p:nvPr/>
        </p:nvSpPr>
        <p:spPr bwMode="auto">
          <a:xfrm>
            <a:off x="6121844" y="2253224"/>
            <a:ext cx="248651" cy="182940"/>
          </a:xfrm>
          <a:custGeom>
            <a:avLst/>
            <a:gdLst>
              <a:gd name="T0" fmla="*/ 79 w 200"/>
              <a:gd name="T1" fmla="*/ 80 h 147"/>
              <a:gd name="T2" fmla="*/ 155 w 200"/>
              <a:gd name="T3" fmla="*/ 42 h 147"/>
              <a:gd name="T4" fmla="*/ 181 w 200"/>
              <a:gd name="T5" fmla="*/ 49 h 147"/>
              <a:gd name="T6" fmla="*/ 161 w 200"/>
              <a:gd name="T7" fmla="*/ 62 h 147"/>
              <a:gd name="T8" fmla="*/ 145 w 200"/>
              <a:gd name="T9" fmla="*/ 54 h 147"/>
              <a:gd name="T10" fmla="*/ 155 w 200"/>
              <a:gd name="T11" fmla="*/ 42 h 147"/>
              <a:gd name="T12" fmla="*/ 173 w 200"/>
              <a:gd name="T13" fmla="*/ 26 h 147"/>
              <a:gd name="T14" fmla="*/ 173 w 200"/>
              <a:gd name="T15" fmla="*/ 31 h 147"/>
              <a:gd name="T16" fmla="*/ 167 w 200"/>
              <a:gd name="T17" fmla="*/ 31 h 147"/>
              <a:gd name="T18" fmla="*/ 167 w 200"/>
              <a:gd name="T19" fmla="*/ 26 h 147"/>
              <a:gd name="T20" fmla="*/ 179 w 200"/>
              <a:gd name="T21" fmla="*/ 120 h 147"/>
              <a:gd name="T22" fmla="*/ 170 w 200"/>
              <a:gd name="T23" fmla="*/ 112 h 147"/>
              <a:gd name="T24" fmla="*/ 170 w 200"/>
              <a:gd name="T25" fmla="*/ 104 h 147"/>
              <a:gd name="T26" fmla="*/ 6 w 200"/>
              <a:gd name="T27" fmla="*/ 0 h 147"/>
              <a:gd name="T28" fmla="*/ 0 w 200"/>
              <a:gd name="T29" fmla="*/ 140 h 147"/>
              <a:gd name="T30" fmla="*/ 194 w 200"/>
              <a:gd name="T31" fmla="*/ 147 h 147"/>
              <a:gd name="T32" fmla="*/ 200 w 200"/>
              <a:gd name="T33" fmla="*/ 6 h 147"/>
              <a:gd name="T34" fmla="*/ 6 w 200"/>
              <a:gd name="T35" fmla="*/ 0 h 147"/>
              <a:gd name="T36" fmla="*/ 12 w 200"/>
              <a:gd name="T37" fmla="*/ 134 h 147"/>
              <a:gd name="T38" fmla="*/ 79 w 200"/>
              <a:gd name="T39" fmla="*/ 13 h 147"/>
              <a:gd name="T40" fmla="*/ 138 w 200"/>
              <a:gd name="T41" fmla="*/ 73 h 147"/>
              <a:gd name="T42" fmla="*/ 127 w 200"/>
              <a:gd name="T43" fmla="*/ 57 h 147"/>
              <a:gd name="T44" fmla="*/ 118 w 200"/>
              <a:gd name="T45" fmla="*/ 83 h 147"/>
              <a:gd name="T46" fmla="*/ 96 w 200"/>
              <a:gd name="T47" fmla="*/ 113 h 147"/>
              <a:gd name="T48" fmla="*/ 85 w 200"/>
              <a:gd name="T49" fmla="*/ 102 h 147"/>
              <a:gd name="T50" fmla="*/ 114 w 200"/>
              <a:gd name="T51" fmla="*/ 80 h 147"/>
              <a:gd name="T52" fmla="*/ 122 w 200"/>
              <a:gd name="T53" fmla="*/ 58 h 147"/>
              <a:gd name="T54" fmla="*/ 79 w 200"/>
              <a:gd name="T55" fmla="*/ 13 h 147"/>
              <a:gd name="T56" fmla="*/ 52 w 200"/>
              <a:gd name="T57" fmla="*/ 73 h 147"/>
              <a:gd name="T58" fmla="*/ 54 w 200"/>
              <a:gd name="T59" fmla="*/ 73 h 147"/>
              <a:gd name="T60" fmla="*/ 87 w 200"/>
              <a:gd name="T61" fmla="*/ 51 h 147"/>
              <a:gd name="T62" fmla="*/ 78 w 200"/>
              <a:gd name="T63" fmla="*/ 24 h 147"/>
              <a:gd name="T64" fmla="*/ 30 w 200"/>
              <a:gd name="T65" fmla="*/ 74 h 147"/>
              <a:gd name="T66" fmla="*/ 46 w 200"/>
              <a:gd name="T67" fmla="*/ 40 h 147"/>
              <a:gd name="T68" fmla="*/ 94 w 200"/>
              <a:gd name="T69" fmla="*/ 27 h 147"/>
              <a:gd name="T70" fmla="*/ 49 w 200"/>
              <a:gd name="T71" fmla="*/ 44 h 147"/>
              <a:gd name="T72" fmla="*/ 40 w 200"/>
              <a:gd name="T73" fmla="*/ 74 h 147"/>
              <a:gd name="T74" fmla="*/ 78 w 200"/>
              <a:gd name="T75" fmla="*/ 34 h 147"/>
              <a:gd name="T76" fmla="*/ 78 w 200"/>
              <a:gd name="T77" fmla="*/ 32 h 147"/>
              <a:gd name="T78" fmla="*/ 45 w 200"/>
              <a:gd name="T79" fmla="*/ 73 h 147"/>
              <a:gd name="T80" fmla="*/ 47 w 200"/>
              <a:gd name="T81" fmla="*/ 73 h 147"/>
              <a:gd name="T82" fmla="*/ 89 w 200"/>
              <a:gd name="T83" fmla="*/ 44 h 147"/>
              <a:gd name="T84" fmla="*/ 79 w 200"/>
              <a:gd name="T85" fmla="*/ 54 h 147"/>
              <a:gd name="T86" fmla="*/ 98 w 200"/>
              <a:gd name="T87"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00" h="147">
                <a:moveTo>
                  <a:pt x="79" y="66"/>
                </a:moveTo>
                <a:cubicBezTo>
                  <a:pt x="82" y="66"/>
                  <a:pt x="85" y="69"/>
                  <a:pt x="85" y="73"/>
                </a:cubicBezTo>
                <a:cubicBezTo>
                  <a:pt x="85" y="77"/>
                  <a:pt x="82" y="80"/>
                  <a:pt x="79" y="80"/>
                </a:cubicBezTo>
                <a:cubicBezTo>
                  <a:pt x="75" y="80"/>
                  <a:pt x="72" y="77"/>
                  <a:pt x="72" y="73"/>
                </a:cubicBezTo>
                <a:cubicBezTo>
                  <a:pt x="72" y="69"/>
                  <a:pt x="75" y="66"/>
                  <a:pt x="79" y="66"/>
                </a:cubicBezTo>
                <a:close/>
                <a:moveTo>
                  <a:pt x="155" y="42"/>
                </a:moveTo>
                <a:cubicBezTo>
                  <a:pt x="161" y="42"/>
                  <a:pt x="161" y="42"/>
                  <a:pt x="161" y="42"/>
                </a:cubicBezTo>
                <a:cubicBezTo>
                  <a:pt x="161" y="49"/>
                  <a:pt x="161" y="49"/>
                  <a:pt x="161" y="49"/>
                </a:cubicBezTo>
                <a:cubicBezTo>
                  <a:pt x="181" y="49"/>
                  <a:pt x="181" y="49"/>
                  <a:pt x="181" y="49"/>
                </a:cubicBezTo>
                <a:cubicBezTo>
                  <a:pt x="181" y="54"/>
                  <a:pt x="181" y="54"/>
                  <a:pt x="181" y="54"/>
                </a:cubicBezTo>
                <a:cubicBezTo>
                  <a:pt x="161" y="54"/>
                  <a:pt x="161" y="54"/>
                  <a:pt x="161" y="54"/>
                </a:cubicBezTo>
                <a:cubicBezTo>
                  <a:pt x="161" y="62"/>
                  <a:pt x="161" y="62"/>
                  <a:pt x="161" y="62"/>
                </a:cubicBezTo>
                <a:cubicBezTo>
                  <a:pt x="155" y="62"/>
                  <a:pt x="155" y="62"/>
                  <a:pt x="155" y="62"/>
                </a:cubicBezTo>
                <a:cubicBezTo>
                  <a:pt x="155" y="54"/>
                  <a:pt x="155" y="54"/>
                  <a:pt x="155" y="54"/>
                </a:cubicBezTo>
                <a:cubicBezTo>
                  <a:pt x="145" y="54"/>
                  <a:pt x="145" y="54"/>
                  <a:pt x="145" y="54"/>
                </a:cubicBezTo>
                <a:cubicBezTo>
                  <a:pt x="145" y="49"/>
                  <a:pt x="145" y="49"/>
                  <a:pt x="145" y="49"/>
                </a:cubicBezTo>
                <a:cubicBezTo>
                  <a:pt x="155" y="49"/>
                  <a:pt x="155" y="49"/>
                  <a:pt x="155" y="49"/>
                </a:cubicBezTo>
                <a:cubicBezTo>
                  <a:pt x="155" y="42"/>
                  <a:pt x="155" y="42"/>
                  <a:pt x="155" y="42"/>
                </a:cubicBezTo>
                <a:close/>
                <a:moveTo>
                  <a:pt x="167" y="20"/>
                </a:moveTo>
                <a:cubicBezTo>
                  <a:pt x="173" y="20"/>
                  <a:pt x="173" y="20"/>
                  <a:pt x="173" y="20"/>
                </a:cubicBezTo>
                <a:cubicBezTo>
                  <a:pt x="173" y="26"/>
                  <a:pt x="173" y="26"/>
                  <a:pt x="173" y="26"/>
                </a:cubicBezTo>
                <a:cubicBezTo>
                  <a:pt x="181" y="26"/>
                  <a:pt x="181" y="26"/>
                  <a:pt x="181" y="26"/>
                </a:cubicBezTo>
                <a:cubicBezTo>
                  <a:pt x="181" y="31"/>
                  <a:pt x="181" y="31"/>
                  <a:pt x="181" y="31"/>
                </a:cubicBezTo>
                <a:cubicBezTo>
                  <a:pt x="173" y="31"/>
                  <a:pt x="173" y="31"/>
                  <a:pt x="173" y="31"/>
                </a:cubicBezTo>
                <a:cubicBezTo>
                  <a:pt x="173" y="39"/>
                  <a:pt x="173" y="39"/>
                  <a:pt x="173" y="39"/>
                </a:cubicBezTo>
                <a:cubicBezTo>
                  <a:pt x="167" y="39"/>
                  <a:pt x="167" y="39"/>
                  <a:pt x="167" y="39"/>
                </a:cubicBezTo>
                <a:cubicBezTo>
                  <a:pt x="167" y="31"/>
                  <a:pt x="167" y="31"/>
                  <a:pt x="167" y="31"/>
                </a:cubicBezTo>
                <a:cubicBezTo>
                  <a:pt x="139" y="31"/>
                  <a:pt x="139" y="31"/>
                  <a:pt x="139" y="31"/>
                </a:cubicBezTo>
                <a:cubicBezTo>
                  <a:pt x="139" y="26"/>
                  <a:pt x="139" y="26"/>
                  <a:pt x="139" y="26"/>
                </a:cubicBezTo>
                <a:cubicBezTo>
                  <a:pt x="167" y="26"/>
                  <a:pt x="167" y="26"/>
                  <a:pt x="167" y="26"/>
                </a:cubicBezTo>
                <a:cubicBezTo>
                  <a:pt x="167" y="20"/>
                  <a:pt x="167" y="20"/>
                  <a:pt x="167" y="20"/>
                </a:cubicBezTo>
                <a:close/>
                <a:moveTo>
                  <a:pt x="170" y="112"/>
                </a:moveTo>
                <a:cubicBezTo>
                  <a:pt x="175" y="112"/>
                  <a:pt x="179" y="116"/>
                  <a:pt x="179" y="120"/>
                </a:cubicBezTo>
                <a:cubicBezTo>
                  <a:pt x="179" y="124"/>
                  <a:pt x="175" y="128"/>
                  <a:pt x="170" y="128"/>
                </a:cubicBezTo>
                <a:cubicBezTo>
                  <a:pt x="166" y="128"/>
                  <a:pt x="162" y="124"/>
                  <a:pt x="162" y="120"/>
                </a:cubicBezTo>
                <a:cubicBezTo>
                  <a:pt x="162" y="116"/>
                  <a:pt x="166" y="112"/>
                  <a:pt x="170" y="112"/>
                </a:cubicBezTo>
                <a:close/>
                <a:moveTo>
                  <a:pt x="170" y="88"/>
                </a:moveTo>
                <a:cubicBezTo>
                  <a:pt x="175" y="88"/>
                  <a:pt x="179" y="91"/>
                  <a:pt x="179" y="96"/>
                </a:cubicBezTo>
                <a:cubicBezTo>
                  <a:pt x="179" y="100"/>
                  <a:pt x="175" y="104"/>
                  <a:pt x="170" y="104"/>
                </a:cubicBezTo>
                <a:cubicBezTo>
                  <a:pt x="166" y="104"/>
                  <a:pt x="162" y="100"/>
                  <a:pt x="162" y="96"/>
                </a:cubicBezTo>
                <a:cubicBezTo>
                  <a:pt x="162" y="91"/>
                  <a:pt x="166" y="88"/>
                  <a:pt x="170" y="88"/>
                </a:cubicBezTo>
                <a:close/>
                <a:moveTo>
                  <a:pt x="6" y="0"/>
                </a:moveTo>
                <a:cubicBezTo>
                  <a:pt x="0" y="0"/>
                  <a:pt x="0" y="0"/>
                  <a:pt x="0" y="0"/>
                </a:cubicBezTo>
                <a:cubicBezTo>
                  <a:pt x="0" y="6"/>
                  <a:pt x="0" y="6"/>
                  <a:pt x="0" y="6"/>
                </a:cubicBezTo>
                <a:cubicBezTo>
                  <a:pt x="0" y="140"/>
                  <a:pt x="0" y="140"/>
                  <a:pt x="0" y="140"/>
                </a:cubicBezTo>
                <a:cubicBezTo>
                  <a:pt x="0" y="147"/>
                  <a:pt x="0" y="147"/>
                  <a:pt x="0" y="147"/>
                </a:cubicBezTo>
                <a:cubicBezTo>
                  <a:pt x="6" y="147"/>
                  <a:pt x="6" y="147"/>
                  <a:pt x="6" y="147"/>
                </a:cubicBezTo>
                <a:cubicBezTo>
                  <a:pt x="194" y="147"/>
                  <a:pt x="194" y="147"/>
                  <a:pt x="194" y="147"/>
                </a:cubicBezTo>
                <a:cubicBezTo>
                  <a:pt x="200" y="147"/>
                  <a:pt x="200" y="147"/>
                  <a:pt x="200" y="147"/>
                </a:cubicBezTo>
                <a:cubicBezTo>
                  <a:pt x="200" y="140"/>
                  <a:pt x="200" y="140"/>
                  <a:pt x="200" y="140"/>
                </a:cubicBezTo>
                <a:cubicBezTo>
                  <a:pt x="200" y="6"/>
                  <a:pt x="200" y="6"/>
                  <a:pt x="200" y="6"/>
                </a:cubicBezTo>
                <a:cubicBezTo>
                  <a:pt x="200" y="0"/>
                  <a:pt x="200" y="0"/>
                  <a:pt x="200" y="0"/>
                </a:cubicBezTo>
                <a:cubicBezTo>
                  <a:pt x="194" y="0"/>
                  <a:pt x="194" y="0"/>
                  <a:pt x="194" y="0"/>
                </a:cubicBezTo>
                <a:cubicBezTo>
                  <a:pt x="6" y="0"/>
                  <a:pt x="6" y="0"/>
                  <a:pt x="6" y="0"/>
                </a:cubicBezTo>
                <a:close/>
                <a:moveTo>
                  <a:pt x="187" y="13"/>
                </a:moveTo>
                <a:cubicBezTo>
                  <a:pt x="12" y="13"/>
                  <a:pt x="12" y="13"/>
                  <a:pt x="12" y="13"/>
                </a:cubicBezTo>
                <a:cubicBezTo>
                  <a:pt x="12" y="134"/>
                  <a:pt x="12" y="134"/>
                  <a:pt x="12" y="134"/>
                </a:cubicBezTo>
                <a:cubicBezTo>
                  <a:pt x="187" y="134"/>
                  <a:pt x="187" y="134"/>
                  <a:pt x="187" y="134"/>
                </a:cubicBezTo>
                <a:cubicBezTo>
                  <a:pt x="187" y="13"/>
                  <a:pt x="187" y="13"/>
                  <a:pt x="187" y="13"/>
                </a:cubicBezTo>
                <a:close/>
                <a:moveTo>
                  <a:pt x="79" y="13"/>
                </a:moveTo>
                <a:cubicBezTo>
                  <a:pt x="46" y="13"/>
                  <a:pt x="19" y="40"/>
                  <a:pt x="19" y="73"/>
                </a:cubicBezTo>
                <a:cubicBezTo>
                  <a:pt x="19" y="106"/>
                  <a:pt x="46" y="133"/>
                  <a:pt x="79" y="133"/>
                </a:cubicBezTo>
                <a:cubicBezTo>
                  <a:pt x="112" y="133"/>
                  <a:pt x="138" y="106"/>
                  <a:pt x="138" y="73"/>
                </a:cubicBezTo>
                <a:cubicBezTo>
                  <a:pt x="138" y="57"/>
                  <a:pt x="132" y="43"/>
                  <a:pt x="122" y="32"/>
                </a:cubicBezTo>
                <a:cubicBezTo>
                  <a:pt x="127" y="57"/>
                  <a:pt x="127" y="57"/>
                  <a:pt x="127" y="57"/>
                </a:cubicBezTo>
                <a:cubicBezTo>
                  <a:pt x="127" y="57"/>
                  <a:pt x="127" y="57"/>
                  <a:pt x="127" y="57"/>
                </a:cubicBezTo>
                <a:cubicBezTo>
                  <a:pt x="129" y="71"/>
                  <a:pt x="125" y="75"/>
                  <a:pt x="118" y="82"/>
                </a:cubicBezTo>
                <a:cubicBezTo>
                  <a:pt x="118" y="83"/>
                  <a:pt x="118" y="83"/>
                  <a:pt x="118" y="83"/>
                </a:cubicBezTo>
                <a:cubicBezTo>
                  <a:pt x="118" y="83"/>
                  <a:pt x="118" y="83"/>
                  <a:pt x="118" y="83"/>
                </a:cubicBezTo>
                <a:cubicBezTo>
                  <a:pt x="113" y="89"/>
                  <a:pt x="113" y="89"/>
                  <a:pt x="113" y="89"/>
                </a:cubicBezTo>
                <a:cubicBezTo>
                  <a:pt x="115" y="91"/>
                  <a:pt x="115" y="94"/>
                  <a:pt x="113" y="96"/>
                </a:cubicBezTo>
                <a:cubicBezTo>
                  <a:pt x="96" y="113"/>
                  <a:pt x="96" y="113"/>
                  <a:pt x="96" y="113"/>
                </a:cubicBezTo>
                <a:cubicBezTo>
                  <a:pt x="94" y="115"/>
                  <a:pt x="90" y="115"/>
                  <a:pt x="88" y="113"/>
                </a:cubicBezTo>
                <a:cubicBezTo>
                  <a:pt x="85" y="110"/>
                  <a:pt x="85" y="110"/>
                  <a:pt x="85" y="110"/>
                </a:cubicBezTo>
                <a:cubicBezTo>
                  <a:pt x="83" y="108"/>
                  <a:pt x="83" y="104"/>
                  <a:pt x="85" y="102"/>
                </a:cubicBezTo>
                <a:cubicBezTo>
                  <a:pt x="102" y="85"/>
                  <a:pt x="102" y="85"/>
                  <a:pt x="102" y="85"/>
                </a:cubicBezTo>
                <a:cubicBezTo>
                  <a:pt x="104" y="83"/>
                  <a:pt x="107" y="83"/>
                  <a:pt x="109" y="85"/>
                </a:cubicBezTo>
                <a:cubicBezTo>
                  <a:pt x="114" y="80"/>
                  <a:pt x="114" y="80"/>
                  <a:pt x="114" y="80"/>
                </a:cubicBezTo>
                <a:cubicBezTo>
                  <a:pt x="114" y="80"/>
                  <a:pt x="114" y="80"/>
                  <a:pt x="114" y="80"/>
                </a:cubicBezTo>
                <a:cubicBezTo>
                  <a:pt x="115" y="79"/>
                  <a:pt x="115" y="79"/>
                  <a:pt x="115" y="79"/>
                </a:cubicBezTo>
                <a:cubicBezTo>
                  <a:pt x="121" y="73"/>
                  <a:pt x="124" y="69"/>
                  <a:pt x="122" y="58"/>
                </a:cubicBezTo>
                <a:cubicBezTo>
                  <a:pt x="122" y="58"/>
                  <a:pt x="122" y="58"/>
                  <a:pt x="122" y="58"/>
                </a:cubicBezTo>
                <a:cubicBezTo>
                  <a:pt x="116" y="27"/>
                  <a:pt x="116" y="27"/>
                  <a:pt x="116" y="27"/>
                </a:cubicBezTo>
                <a:cubicBezTo>
                  <a:pt x="106" y="18"/>
                  <a:pt x="93" y="13"/>
                  <a:pt x="79" y="13"/>
                </a:cubicBezTo>
                <a:close/>
                <a:moveTo>
                  <a:pt x="78" y="46"/>
                </a:moveTo>
                <a:cubicBezTo>
                  <a:pt x="71" y="46"/>
                  <a:pt x="65" y="49"/>
                  <a:pt x="60" y="54"/>
                </a:cubicBezTo>
                <a:cubicBezTo>
                  <a:pt x="55" y="59"/>
                  <a:pt x="52" y="65"/>
                  <a:pt x="52" y="73"/>
                </a:cubicBezTo>
                <a:cubicBezTo>
                  <a:pt x="52" y="73"/>
                  <a:pt x="52" y="74"/>
                  <a:pt x="52" y="75"/>
                </a:cubicBezTo>
                <a:cubicBezTo>
                  <a:pt x="55" y="75"/>
                  <a:pt x="55" y="75"/>
                  <a:pt x="55" y="75"/>
                </a:cubicBezTo>
                <a:cubicBezTo>
                  <a:pt x="54" y="74"/>
                  <a:pt x="54" y="73"/>
                  <a:pt x="54" y="73"/>
                </a:cubicBezTo>
                <a:cubicBezTo>
                  <a:pt x="54" y="66"/>
                  <a:pt x="57" y="60"/>
                  <a:pt x="61" y="56"/>
                </a:cubicBezTo>
                <a:cubicBezTo>
                  <a:pt x="66" y="51"/>
                  <a:pt x="72" y="49"/>
                  <a:pt x="78" y="49"/>
                </a:cubicBezTo>
                <a:cubicBezTo>
                  <a:pt x="82" y="49"/>
                  <a:pt x="85" y="49"/>
                  <a:pt x="87" y="51"/>
                </a:cubicBezTo>
                <a:cubicBezTo>
                  <a:pt x="88" y="48"/>
                  <a:pt x="88" y="48"/>
                  <a:pt x="88" y="48"/>
                </a:cubicBezTo>
                <a:cubicBezTo>
                  <a:pt x="85" y="47"/>
                  <a:pt x="82" y="46"/>
                  <a:pt x="78" y="46"/>
                </a:cubicBezTo>
                <a:close/>
                <a:moveTo>
                  <a:pt x="78" y="24"/>
                </a:moveTo>
                <a:cubicBezTo>
                  <a:pt x="65" y="24"/>
                  <a:pt x="53" y="30"/>
                  <a:pt x="44" y="39"/>
                </a:cubicBezTo>
                <a:cubicBezTo>
                  <a:pt x="35" y="47"/>
                  <a:pt x="30" y="59"/>
                  <a:pt x="30" y="73"/>
                </a:cubicBezTo>
                <a:cubicBezTo>
                  <a:pt x="30" y="73"/>
                  <a:pt x="30" y="74"/>
                  <a:pt x="30" y="74"/>
                </a:cubicBezTo>
                <a:cubicBezTo>
                  <a:pt x="32" y="74"/>
                  <a:pt x="32" y="74"/>
                  <a:pt x="32" y="74"/>
                </a:cubicBezTo>
                <a:cubicBezTo>
                  <a:pt x="32" y="74"/>
                  <a:pt x="32" y="73"/>
                  <a:pt x="32" y="73"/>
                </a:cubicBezTo>
                <a:cubicBezTo>
                  <a:pt x="32" y="60"/>
                  <a:pt x="38" y="49"/>
                  <a:pt x="46" y="40"/>
                </a:cubicBezTo>
                <a:cubicBezTo>
                  <a:pt x="54" y="32"/>
                  <a:pt x="66" y="27"/>
                  <a:pt x="78" y="27"/>
                </a:cubicBezTo>
                <a:cubicBezTo>
                  <a:pt x="84" y="27"/>
                  <a:pt x="89" y="28"/>
                  <a:pt x="94" y="29"/>
                </a:cubicBezTo>
                <a:cubicBezTo>
                  <a:pt x="94" y="27"/>
                  <a:pt x="94" y="27"/>
                  <a:pt x="94" y="27"/>
                </a:cubicBezTo>
                <a:cubicBezTo>
                  <a:pt x="89" y="25"/>
                  <a:pt x="84" y="24"/>
                  <a:pt x="78" y="24"/>
                </a:cubicBezTo>
                <a:close/>
                <a:moveTo>
                  <a:pt x="78" y="32"/>
                </a:moveTo>
                <a:cubicBezTo>
                  <a:pt x="67" y="32"/>
                  <a:pt x="57" y="36"/>
                  <a:pt x="49" y="44"/>
                </a:cubicBezTo>
                <a:cubicBezTo>
                  <a:pt x="42" y="51"/>
                  <a:pt x="38" y="61"/>
                  <a:pt x="38" y="73"/>
                </a:cubicBezTo>
                <a:cubicBezTo>
                  <a:pt x="38" y="73"/>
                  <a:pt x="38" y="74"/>
                  <a:pt x="38" y="74"/>
                </a:cubicBezTo>
                <a:cubicBezTo>
                  <a:pt x="40" y="74"/>
                  <a:pt x="40" y="74"/>
                  <a:pt x="40" y="74"/>
                </a:cubicBezTo>
                <a:cubicBezTo>
                  <a:pt x="40" y="74"/>
                  <a:pt x="40" y="73"/>
                  <a:pt x="40" y="73"/>
                </a:cubicBezTo>
                <a:cubicBezTo>
                  <a:pt x="40" y="62"/>
                  <a:pt x="44" y="53"/>
                  <a:pt x="51" y="46"/>
                </a:cubicBezTo>
                <a:cubicBezTo>
                  <a:pt x="58" y="39"/>
                  <a:pt x="68" y="34"/>
                  <a:pt x="78" y="34"/>
                </a:cubicBezTo>
                <a:cubicBezTo>
                  <a:pt x="83" y="34"/>
                  <a:pt x="87" y="35"/>
                  <a:pt x="92" y="37"/>
                </a:cubicBezTo>
                <a:cubicBezTo>
                  <a:pt x="92" y="34"/>
                  <a:pt x="92" y="34"/>
                  <a:pt x="92" y="34"/>
                </a:cubicBezTo>
                <a:cubicBezTo>
                  <a:pt x="88" y="33"/>
                  <a:pt x="83" y="32"/>
                  <a:pt x="78" y="32"/>
                </a:cubicBezTo>
                <a:close/>
                <a:moveTo>
                  <a:pt x="78" y="39"/>
                </a:moveTo>
                <a:cubicBezTo>
                  <a:pt x="69" y="39"/>
                  <a:pt x="61" y="43"/>
                  <a:pt x="55" y="49"/>
                </a:cubicBezTo>
                <a:cubicBezTo>
                  <a:pt x="49" y="55"/>
                  <a:pt x="45" y="63"/>
                  <a:pt x="45" y="73"/>
                </a:cubicBezTo>
                <a:cubicBezTo>
                  <a:pt x="45" y="73"/>
                  <a:pt x="45" y="74"/>
                  <a:pt x="45" y="75"/>
                </a:cubicBezTo>
                <a:cubicBezTo>
                  <a:pt x="47" y="75"/>
                  <a:pt x="47" y="75"/>
                  <a:pt x="47" y="75"/>
                </a:cubicBezTo>
                <a:cubicBezTo>
                  <a:pt x="47" y="74"/>
                  <a:pt x="47" y="73"/>
                  <a:pt x="47" y="73"/>
                </a:cubicBezTo>
                <a:cubicBezTo>
                  <a:pt x="47" y="64"/>
                  <a:pt x="51" y="56"/>
                  <a:pt x="56" y="51"/>
                </a:cubicBezTo>
                <a:cubicBezTo>
                  <a:pt x="62" y="45"/>
                  <a:pt x="70" y="42"/>
                  <a:pt x="78" y="42"/>
                </a:cubicBezTo>
                <a:cubicBezTo>
                  <a:pt x="82" y="42"/>
                  <a:pt x="86" y="42"/>
                  <a:pt x="89" y="44"/>
                </a:cubicBezTo>
                <a:cubicBezTo>
                  <a:pt x="90" y="41"/>
                  <a:pt x="90" y="41"/>
                  <a:pt x="90" y="41"/>
                </a:cubicBezTo>
                <a:cubicBezTo>
                  <a:pt x="86" y="40"/>
                  <a:pt x="83" y="39"/>
                  <a:pt x="78" y="39"/>
                </a:cubicBezTo>
                <a:close/>
                <a:moveTo>
                  <a:pt x="79" y="54"/>
                </a:moveTo>
                <a:cubicBezTo>
                  <a:pt x="68" y="54"/>
                  <a:pt x="60" y="62"/>
                  <a:pt x="60" y="73"/>
                </a:cubicBezTo>
                <a:cubicBezTo>
                  <a:pt x="60" y="83"/>
                  <a:pt x="68" y="92"/>
                  <a:pt x="79" y="92"/>
                </a:cubicBezTo>
                <a:cubicBezTo>
                  <a:pt x="89" y="92"/>
                  <a:pt x="98" y="83"/>
                  <a:pt x="98" y="73"/>
                </a:cubicBezTo>
                <a:cubicBezTo>
                  <a:pt x="98" y="62"/>
                  <a:pt x="89" y="54"/>
                  <a:pt x="79" y="54"/>
                </a:cubicBezTo>
                <a:close/>
              </a:path>
            </a:pathLst>
          </a:custGeom>
          <a:solidFill>
            <a:srgbClr val="002060"/>
          </a:solidFill>
          <a:ln>
            <a:noFill/>
          </a:ln>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126" name="图片 113"/>
          <p:cNvSpPr>
            <a:spLocks noEditPoints="1"/>
          </p:cNvSpPr>
          <p:nvPr/>
        </p:nvSpPr>
        <p:spPr bwMode="auto">
          <a:xfrm>
            <a:off x="7533845" y="3487013"/>
            <a:ext cx="156656" cy="230252"/>
          </a:xfrm>
          <a:custGeom>
            <a:avLst/>
            <a:gdLst>
              <a:gd name="T0" fmla="*/ 13 w 126"/>
              <a:gd name="T1" fmla="*/ 0 h 185"/>
              <a:gd name="T2" fmla="*/ 113 w 126"/>
              <a:gd name="T3" fmla="*/ 0 h 185"/>
              <a:gd name="T4" fmla="*/ 126 w 126"/>
              <a:gd name="T5" fmla="*/ 13 h 185"/>
              <a:gd name="T6" fmla="*/ 126 w 126"/>
              <a:gd name="T7" fmla="*/ 172 h 185"/>
              <a:gd name="T8" fmla="*/ 113 w 126"/>
              <a:gd name="T9" fmla="*/ 185 h 185"/>
              <a:gd name="T10" fmla="*/ 13 w 126"/>
              <a:gd name="T11" fmla="*/ 185 h 185"/>
              <a:gd name="T12" fmla="*/ 0 w 126"/>
              <a:gd name="T13" fmla="*/ 172 h 185"/>
              <a:gd name="T14" fmla="*/ 0 w 126"/>
              <a:gd name="T15" fmla="*/ 13 h 185"/>
              <a:gd name="T16" fmla="*/ 13 w 126"/>
              <a:gd name="T17" fmla="*/ 0 h 185"/>
              <a:gd name="T18" fmla="*/ 90 w 126"/>
              <a:gd name="T19" fmla="*/ 85 h 185"/>
              <a:gd name="T20" fmla="*/ 92 w 126"/>
              <a:gd name="T21" fmla="*/ 72 h 185"/>
              <a:gd name="T22" fmla="*/ 107 w 126"/>
              <a:gd name="T23" fmla="*/ 42 h 185"/>
              <a:gd name="T24" fmla="*/ 72 w 126"/>
              <a:gd name="T25" fmla="*/ 13 h 185"/>
              <a:gd name="T26" fmla="*/ 45 w 126"/>
              <a:gd name="T27" fmla="*/ 37 h 185"/>
              <a:gd name="T28" fmla="*/ 38 w 126"/>
              <a:gd name="T29" fmla="*/ 44 h 185"/>
              <a:gd name="T30" fmla="*/ 31 w 126"/>
              <a:gd name="T31" fmla="*/ 43 h 185"/>
              <a:gd name="T32" fmla="*/ 13 w 126"/>
              <a:gd name="T33" fmla="*/ 65 h 185"/>
              <a:gd name="T34" fmla="*/ 33 w 126"/>
              <a:gd name="T35" fmla="*/ 83 h 185"/>
              <a:gd name="T36" fmla="*/ 34 w 126"/>
              <a:gd name="T37" fmla="*/ 87 h 185"/>
              <a:gd name="T38" fmla="*/ 18 w 126"/>
              <a:gd name="T39" fmla="*/ 127 h 185"/>
              <a:gd name="T40" fmla="*/ 68 w 126"/>
              <a:gd name="T41" fmla="*/ 169 h 185"/>
              <a:gd name="T42" fmla="*/ 110 w 126"/>
              <a:gd name="T43" fmla="*/ 118 h 185"/>
              <a:gd name="T44" fmla="*/ 90 w 126"/>
              <a:gd name="T45" fmla="*/ 85 h 185"/>
              <a:gd name="T46" fmla="*/ 63 w 126"/>
              <a:gd name="T47" fmla="*/ 113 h 185"/>
              <a:gd name="T48" fmla="*/ 54 w 126"/>
              <a:gd name="T49" fmla="*/ 124 h 185"/>
              <a:gd name="T50" fmla="*/ 65 w 126"/>
              <a:gd name="T51" fmla="*/ 133 h 185"/>
              <a:gd name="T52" fmla="*/ 73 w 126"/>
              <a:gd name="T53" fmla="*/ 122 h 185"/>
              <a:gd name="T54" fmla="*/ 63 w 126"/>
              <a:gd name="T55" fmla="*/ 113 h 185"/>
              <a:gd name="T56" fmla="*/ 61 w 126"/>
              <a:gd name="T57" fmla="*/ 91 h 185"/>
              <a:gd name="T58" fmla="*/ 32 w 126"/>
              <a:gd name="T59" fmla="*/ 126 h 185"/>
              <a:gd name="T60" fmla="*/ 67 w 126"/>
              <a:gd name="T61" fmla="*/ 155 h 185"/>
              <a:gd name="T62" fmla="*/ 95 w 126"/>
              <a:gd name="T63" fmla="*/ 120 h 185"/>
              <a:gd name="T64" fmla="*/ 61 w 126"/>
              <a:gd name="T65" fmla="*/ 91 h 185"/>
              <a:gd name="T66" fmla="*/ 74 w 126"/>
              <a:gd name="T67" fmla="*/ 25 h 185"/>
              <a:gd name="T68" fmla="*/ 56 w 126"/>
              <a:gd name="T69" fmla="*/ 46 h 185"/>
              <a:gd name="T70" fmla="*/ 77 w 126"/>
              <a:gd name="T71" fmla="*/ 64 h 185"/>
              <a:gd name="T72" fmla="*/ 95 w 126"/>
              <a:gd name="T73" fmla="*/ 43 h 185"/>
              <a:gd name="T74" fmla="*/ 74 w 126"/>
              <a:gd name="T75" fmla="*/ 25 h 185"/>
              <a:gd name="T76" fmla="*/ 32 w 126"/>
              <a:gd name="T77" fmla="*/ 53 h 185"/>
              <a:gd name="T78" fmla="*/ 23 w 126"/>
              <a:gd name="T79" fmla="*/ 64 h 185"/>
              <a:gd name="T80" fmla="*/ 33 w 126"/>
              <a:gd name="T81" fmla="*/ 73 h 185"/>
              <a:gd name="T82" fmla="*/ 42 w 126"/>
              <a:gd name="T83" fmla="*/ 62 h 185"/>
              <a:gd name="T84" fmla="*/ 32 w 126"/>
              <a:gd name="T85" fmla="*/ 53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6" h="185">
                <a:moveTo>
                  <a:pt x="13" y="0"/>
                </a:moveTo>
                <a:cubicBezTo>
                  <a:pt x="113" y="0"/>
                  <a:pt x="113" y="0"/>
                  <a:pt x="113" y="0"/>
                </a:cubicBezTo>
                <a:cubicBezTo>
                  <a:pt x="120" y="0"/>
                  <a:pt x="126" y="6"/>
                  <a:pt x="126" y="13"/>
                </a:cubicBezTo>
                <a:cubicBezTo>
                  <a:pt x="126" y="172"/>
                  <a:pt x="126" y="172"/>
                  <a:pt x="126" y="172"/>
                </a:cubicBezTo>
                <a:cubicBezTo>
                  <a:pt x="126" y="179"/>
                  <a:pt x="120" y="185"/>
                  <a:pt x="113" y="185"/>
                </a:cubicBezTo>
                <a:cubicBezTo>
                  <a:pt x="13" y="185"/>
                  <a:pt x="13" y="185"/>
                  <a:pt x="13" y="185"/>
                </a:cubicBezTo>
                <a:cubicBezTo>
                  <a:pt x="6" y="185"/>
                  <a:pt x="0" y="179"/>
                  <a:pt x="0" y="172"/>
                </a:cubicBezTo>
                <a:cubicBezTo>
                  <a:pt x="0" y="13"/>
                  <a:pt x="0" y="13"/>
                  <a:pt x="0" y="13"/>
                </a:cubicBezTo>
                <a:cubicBezTo>
                  <a:pt x="0" y="6"/>
                  <a:pt x="6" y="0"/>
                  <a:pt x="13" y="0"/>
                </a:cubicBezTo>
                <a:close/>
                <a:moveTo>
                  <a:pt x="90" y="85"/>
                </a:moveTo>
                <a:cubicBezTo>
                  <a:pt x="84" y="80"/>
                  <a:pt x="87" y="74"/>
                  <a:pt x="92" y="72"/>
                </a:cubicBezTo>
                <a:cubicBezTo>
                  <a:pt x="102" y="66"/>
                  <a:pt x="108" y="54"/>
                  <a:pt x="107" y="42"/>
                </a:cubicBezTo>
                <a:cubicBezTo>
                  <a:pt x="105" y="24"/>
                  <a:pt x="90" y="11"/>
                  <a:pt x="72" y="13"/>
                </a:cubicBezTo>
                <a:cubicBezTo>
                  <a:pt x="58" y="14"/>
                  <a:pt x="48" y="24"/>
                  <a:pt x="45" y="37"/>
                </a:cubicBezTo>
                <a:cubicBezTo>
                  <a:pt x="43" y="45"/>
                  <a:pt x="41" y="44"/>
                  <a:pt x="38" y="44"/>
                </a:cubicBezTo>
                <a:cubicBezTo>
                  <a:pt x="35" y="43"/>
                  <a:pt x="33" y="43"/>
                  <a:pt x="31" y="43"/>
                </a:cubicBezTo>
                <a:cubicBezTo>
                  <a:pt x="20" y="44"/>
                  <a:pt x="11" y="54"/>
                  <a:pt x="13" y="65"/>
                </a:cubicBezTo>
                <a:cubicBezTo>
                  <a:pt x="14" y="75"/>
                  <a:pt x="23" y="83"/>
                  <a:pt x="33" y="83"/>
                </a:cubicBezTo>
                <a:cubicBezTo>
                  <a:pt x="38" y="83"/>
                  <a:pt x="37" y="85"/>
                  <a:pt x="34" y="87"/>
                </a:cubicBezTo>
                <a:cubicBezTo>
                  <a:pt x="23" y="97"/>
                  <a:pt x="16" y="111"/>
                  <a:pt x="18" y="127"/>
                </a:cubicBezTo>
                <a:cubicBezTo>
                  <a:pt x="20" y="153"/>
                  <a:pt x="43" y="171"/>
                  <a:pt x="68" y="169"/>
                </a:cubicBezTo>
                <a:cubicBezTo>
                  <a:pt x="93" y="166"/>
                  <a:pt x="112" y="144"/>
                  <a:pt x="110" y="118"/>
                </a:cubicBezTo>
                <a:cubicBezTo>
                  <a:pt x="108" y="104"/>
                  <a:pt x="101" y="92"/>
                  <a:pt x="90" y="85"/>
                </a:cubicBezTo>
                <a:close/>
                <a:moveTo>
                  <a:pt x="63" y="113"/>
                </a:moveTo>
                <a:cubicBezTo>
                  <a:pt x="57" y="114"/>
                  <a:pt x="53" y="118"/>
                  <a:pt x="54" y="124"/>
                </a:cubicBezTo>
                <a:cubicBezTo>
                  <a:pt x="54" y="129"/>
                  <a:pt x="59" y="133"/>
                  <a:pt x="65" y="133"/>
                </a:cubicBezTo>
                <a:cubicBezTo>
                  <a:pt x="70" y="132"/>
                  <a:pt x="74" y="127"/>
                  <a:pt x="73" y="122"/>
                </a:cubicBezTo>
                <a:cubicBezTo>
                  <a:pt x="73" y="117"/>
                  <a:pt x="68" y="113"/>
                  <a:pt x="63" y="113"/>
                </a:cubicBezTo>
                <a:close/>
                <a:moveTo>
                  <a:pt x="61" y="91"/>
                </a:moveTo>
                <a:cubicBezTo>
                  <a:pt x="43" y="93"/>
                  <a:pt x="30" y="108"/>
                  <a:pt x="32" y="126"/>
                </a:cubicBezTo>
                <a:cubicBezTo>
                  <a:pt x="33" y="143"/>
                  <a:pt x="49" y="156"/>
                  <a:pt x="67" y="155"/>
                </a:cubicBezTo>
                <a:cubicBezTo>
                  <a:pt x="84" y="153"/>
                  <a:pt x="97" y="137"/>
                  <a:pt x="95" y="120"/>
                </a:cubicBezTo>
                <a:cubicBezTo>
                  <a:pt x="94" y="102"/>
                  <a:pt x="78" y="89"/>
                  <a:pt x="61" y="91"/>
                </a:cubicBezTo>
                <a:close/>
                <a:moveTo>
                  <a:pt x="74" y="25"/>
                </a:moveTo>
                <a:cubicBezTo>
                  <a:pt x="63" y="26"/>
                  <a:pt x="55" y="36"/>
                  <a:pt x="56" y="46"/>
                </a:cubicBezTo>
                <a:cubicBezTo>
                  <a:pt x="57" y="57"/>
                  <a:pt x="67" y="65"/>
                  <a:pt x="77" y="64"/>
                </a:cubicBezTo>
                <a:cubicBezTo>
                  <a:pt x="88" y="63"/>
                  <a:pt x="96" y="53"/>
                  <a:pt x="95" y="43"/>
                </a:cubicBezTo>
                <a:cubicBezTo>
                  <a:pt x="94" y="32"/>
                  <a:pt x="84" y="24"/>
                  <a:pt x="74" y="25"/>
                </a:cubicBezTo>
                <a:close/>
                <a:moveTo>
                  <a:pt x="32" y="53"/>
                </a:moveTo>
                <a:cubicBezTo>
                  <a:pt x="26" y="54"/>
                  <a:pt x="22" y="59"/>
                  <a:pt x="23" y="64"/>
                </a:cubicBezTo>
                <a:cubicBezTo>
                  <a:pt x="23" y="69"/>
                  <a:pt x="28" y="73"/>
                  <a:pt x="33" y="73"/>
                </a:cubicBezTo>
                <a:cubicBezTo>
                  <a:pt x="39" y="72"/>
                  <a:pt x="43" y="67"/>
                  <a:pt x="42" y="62"/>
                </a:cubicBezTo>
                <a:cubicBezTo>
                  <a:pt x="42" y="57"/>
                  <a:pt x="37" y="53"/>
                  <a:pt x="32" y="53"/>
                </a:cubicBezTo>
                <a:close/>
              </a:path>
            </a:pathLst>
          </a:custGeom>
          <a:solidFill>
            <a:srgbClr val="002060"/>
          </a:solidFill>
          <a:ln>
            <a:noFill/>
          </a:ln>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127" name="图片 114"/>
          <p:cNvSpPr>
            <a:spLocks noEditPoints="1"/>
          </p:cNvSpPr>
          <p:nvPr/>
        </p:nvSpPr>
        <p:spPr bwMode="auto">
          <a:xfrm>
            <a:off x="7186890" y="3113969"/>
            <a:ext cx="161387" cy="220264"/>
          </a:xfrm>
          <a:custGeom>
            <a:avLst/>
            <a:gdLst>
              <a:gd name="T0" fmla="*/ 19 w 130"/>
              <a:gd name="T1" fmla="*/ 0 h 177"/>
              <a:gd name="T2" fmla="*/ 112 w 130"/>
              <a:gd name="T3" fmla="*/ 0 h 177"/>
              <a:gd name="T4" fmla="*/ 121 w 130"/>
              <a:gd name="T5" fmla="*/ 0 h 177"/>
              <a:gd name="T6" fmla="*/ 121 w 130"/>
              <a:gd name="T7" fmla="*/ 8 h 177"/>
              <a:gd name="T8" fmla="*/ 121 w 130"/>
              <a:gd name="T9" fmla="*/ 59 h 177"/>
              <a:gd name="T10" fmla="*/ 130 w 130"/>
              <a:gd name="T11" fmla="*/ 59 h 177"/>
              <a:gd name="T12" fmla="*/ 130 w 130"/>
              <a:gd name="T13" fmla="*/ 112 h 177"/>
              <a:gd name="T14" fmla="*/ 65 w 130"/>
              <a:gd name="T15" fmla="*/ 177 h 177"/>
              <a:gd name="T16" fmla="*/ 65 w 130"/>
              <a:gd name="T17" fmla="*/ 177 h 177"/>
              <a:gd name="T18" fmla="*/ 0 w 130"/>
              <a:gd name="T19" fmla="*/ 112 h 177"/>
              <a:gd name="T20" fmla="*/ 0 w 130"/>
              <a:gd name="T21" fmla="*/ 59 h 177"/>
              <a:gd name="T22" fmla="*/ 11 w 130"/>
              <a:gd name="T23" fmla="*/ 59 h 177"/>
              <a:gd name="T24" fmla="*/ 11 w 130"/>
              <a:gd name="T25" fmla="*/ 8 h 177"/>
              <a:gd name="T26" fmla="*/ 11 w 130"/>
              <a:gd name="T27" fmla="*/ 0 h 177"/>
              <a:gd name="T28" fmla="*/ 19 w 130"/>
              <a:gd name="T29" fmla="*/ 0 h 177"/>
              <a:gd name="T30" fmla="*/ 75 w 130"/>
              <a:gd name="T31" fmla="*/ 32 h 177"/>
              <a:gd name="T32" fmla="*/ 75 w 130"/>
              <a:gd name="T33" fmla="*/ 43 h 177"/>
              <a:gd name="T34" fmla="*/ 94 w 130"/>
              <a:gd name="T35" fmla="*/ 43 h 177"/>
              <a:gd name="T36" fmla="*/ 94 w 130"/>
              <a:gd name="T37" fmla="*/ 32 h 177"/>
              <a:gd name="T38" fmla="*/ 75 w 130"/>
              <a:gd name="T39" fmla="*/ 32 h 177"/>
              <a:gd name="T40" fmla="*/ 36 w 130"/>
              <a:gd name="T41" fmla="*/ 32 h 177"/>
              <a:gd name="T42" fmla="*/ 36 w 130"/>
              <a:gd name="T43" fmla="*/ 43 h 177"/>
              <a:gd name="T44" fmla="*/ 54 w 130"/>
              <a:gd name="T45" fmla="*/ 43 h 177"/>
              <a:gd name="T46" fmla="*/ 54 w 130"/>
              <a:gd name="T47" fmla="*/ 32 h 177"/>
              <a:gd name="T48" fmla="*/ 36 w 130"/>
              <a:gd name="T49" fmla="*/ 32 h 177"/>
              <a:gd name="T50" fmla="*/ 27 w 130"/>
              <a:gd name="T51" fmla="*/ 59 h 177"/>
              <a:gd name="T52" fmla="*/ 104 w 130"/>
              <a:gd name="T53" fmla="*/ 59 h 177"/>
              <a:gd name="T54" fmla="*/ 104 w 130"/>
              <a:gd name="T55" fmla="*/ 16 h 177"/>
              <a:gd name="T56" fmla="*/ 27 w 130"/>
              <a:gd name="T57" fmla="*/ 16 h 177"/>
              <a:gd name="T58" fmla="*/ 27 w 130"/>
              <a:gd name="T59" fmla="*/ 59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0" h="177">
                <a:moveTo>
                  <a:pt x="19" y="0"/>
                </a:moveTo>
                <a:cubicBezTo>
                  <a:pt x="112" y="0"/>
                  <a:pt x="112" y="0"/>
                  <a:pt x="112" y="0"/>
                </a:cubicBezTo>
                <a:cubicBezTo>
                  <a:pt x="121" y="0"/>
                  <a:pt x="121" y="0"/>
                  <a:pt x="121" y="0"/>
                </a:cubicBezTo>
                <a:cubicBezTo>
                  <a:pt x="121" y="8"/>
                  <a:pt x="121" y="8"/>
                  <a:pt x="121" y="8"/>
                </a:cubicBezTo>
                <a:cubicBezTo>
                  <a:pt x="121" y="59"/>
                  <a:pt x="121" y="59"/>
                  <a:pt x="121" y="59"/>
                </a:cubicBezTo>
                <a:cubicBezTo>
                  <a:pt x="130" y="59"/>
                  <a:pt x="130" y="59"/>
                  <a:pt x="130" y="59"/>
                </a:cubicBezTo>
                <a:cubicBezTo>
                  <a:pt x="130" y="112"/>
                  <a:pt x="130" y="112"/>
                  <a:pt x="130" y="112"/>
                </a:cubicBezTo>
                <a:cubicBezTo>
                  <a:pt x="130" y="148"/>
                  <a:pt x="101" y="177"/>
                  <a:pt x="65" y="177"/>
                </a:cubicBezTo>
                <a:cubicBezTo>
                  <a:pt x="65" y="177"/>
                  <a:pt x="65" y="177"/>
                  <a:pt x="65" y="177"/>
                </a:cubicBezTo>
                <a:cubicBezTo>
                  <a:pt x="29" y="177"/>
                  <a:pt x="0" y="148"/>
                  <a:pt x="0" y="112"/>
                </a:cubicBezTo>
                <a:cubicBezTo>
                  <a:pt x="0" y="59"/>
                  <a:pt x="0" y="59"/>
                  <a:pt x="0" y="59"/>
                </a:cubicBezTo>
                <a:cubicBezTo>
                  <a:pt x="11" y="59"/>
                  <a:pt x="11" y="59"/>
                  <a:pt x="11" y="59"/>
                </a:cubicBezTo>
                <a:cubicBezTo>
                  <a:pt x="11" y="8"/>
                  <a:pt x="11" y="8"/>
                  <a:pt x="11" y="8"/>
                </a:cubicBezTo>
                <a:cubicBezTo>
                  <a:pt x="11" y="0"/>
                  <a:pt x="11" y="0"/>
                  <a:pt x="11" y="0"/>
                </a:cubicBezTo>
                <a:cubicBezTo>
                  <a:pt x="19" y="0"/>
                  <a:pt x="19" y="0"/>
                  <a:pt x="19" y="0"/>
                </a:cubicBezTo>
                <a:close/>
                <a:moveTo>
                  <a:pt x="75" y="32"/>
                </a:moveTo>
                <a:cubicBezTo>
                  <a:pt x="75" y="43"/>
                  <a:pt x="75" y="43"/>
                  <a:pt x="75" y="43"/>
                </a:cubicBezTo>
                <a:cubicBezTo>
                  <a:pt x="94" y="43"/>
                  <a:pt x="94" y="43"/>
                  <a:pt x="94" y="43"/>
                </a:cubicBezTo>
                <a:cubicBezTo>
                  <a:pt x="94" y="32"/>
                  <a:pt x="94" y="32"/>
                  <a:pt x="94" y="32"/>
                </a:cubicBezTo>
                <a:cubicBezTo>
                  <a:pt x="75" y="32"/>
                  <a:pt x="75" y="32"/>
                  <a:pt x="75" y="32"/>
                </a:cubicBezTo>
                <a:close/>
                <a:moveTo>
                  <a:pt x="36" y="32"/>
                </a:moveTo>
                <a:cubicBezTo>
                  <a:pt x="36" y="43"/>
                  <a:pt x="36" y="43"/>
                  <a:pt x="36" y="43"/>
                </a:cubicBezTo>
                <a:cubicBezTo>
                  <a:pt x="54" y="43"/>
                  <a:pt x="54" y="43"/>
                  <a:pt x="54" y="43"/>
                </a:cubicBezTo>
                <a:cubicBezTo>
                  <a:pt x="54" y="32"/>
                  <a:pt x="54" y="32"/>
                  <a:pt x="54" y="32"/>
                </a:cubicBezTo>
                <a:cubicBezTo>
                  <a:pt x="36" y="32"/>
                  <a:pt x="36" y="32"/>
                  <a:pt x="36" y="32"/>
                </a:cubicBezTo>
                <a:close/>
                <a:moveTo>
                  <a:pt x="27" y="59"/>
                </a:moveTo>
                <a:cubicBezTo>
                  <a:pt x="104" y="59"/>
                  <a:pt x="104" y="59"/>
                  <a:pt x="104" y="59"/>
                </a:cubicBezTo>
                <a:cubicBezTo>
                  <a:pt x="104" y="16"/>
                  <a:pt x="104" y="16"/>
                  <a:pt x="104" y="16"/>
                </a:cubicBezTo>
                <a:cubicBezTo>
                  <a:pt x="27" y="16"/>
                  <a:pt x="27" y="16"/>
                  <a:pt x="27" y="16"/>
                </a:cubicBezTo>
                <a:lnTo>
                  <a:pt x="27" y="59"/>
                </a:lnTo>
                <a:close/>
              </a:path>
            </a:pathLst>
          </a:custGeom>
          <a:solidFill>
            <a:srgbClr val="002060"/>
          </a:solidFill>
          <a:ln>
            <a:noFill/>
          </a:ln>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128" name="图片 115"/>
          <p:cNvSpPr>
            <a:spLocks noEditPoints="1"/>
          </p:cNvSpPr>
          <p:nvPr/>
        </p:nvSpPr>
        <p:spPr bwMode="auto">
          <a:xfrm>
            <a:off x="6781060" y="933252"/>
            <a:ext cx="281244" cy="201864"/>
          </a:xfrm>
          <a:custGeom>
            <a:avLst/>
            <a:gdLst>
              <a:gd name="T0" fmla="*/ 21 w 226"/>
              <a:gd name="T1" fmla="*/ 33 h 162"/>
              <a:gd name="T2" fmla="*/ 114 w 226"/>
              <a:gd name="T3" fmla="*/ 0 h 162"/>
              <a:gd name="T4" fmla="*/ 213 w 226"/>
              <a:gd name="T5" fmla="*/ 51 h 162"/>
              <a:gd name="T6" fmla="*/ 109 w 226"/>
              <a:gd name="T7" fmla="*/ 104 h 162"/>
              <a:gd name="T8" fmla="*/ 75 w 226"/>
              <a:gd name="T9" fmla="*/ 98 h 162"/>
              <a:gd name="T10" fmla="*/ 65 w 226"/>
              <a:gd name="T11" fmla="*/ 104 h 162"/>
              <a:gd name="T12" fmla="*/ 71 w 226"/>
              <a:gd name="T13" fmla="*/ 110 h 162"/>
              <a:gd name="T14" fmla="*/ 71 w 226"/>
              <a:gd name="T15" fmla="*/ 124 h 162"/>
              <a:gd name="T16" fmla="*/ 113 w 226"/>
              <a:gd name="T17" fmla="*/ 151 h 162"/>
              <a:gd name="T18" fmla="*/ 78 w 226"/>
              <a:gd name="T19" fmla="*/ 120 h 162"/>
              <a:gd name="T20" fmla="*/ 82 w 226"/>
              <a:gd name="T21" fmla="*/ 109 h 162"/>
              <a:gd name="T22" fmla="*/ 82 w 226"/>
              <a:gd name="T23" fmla="*/ 99 h 162"/>
              <a:gd name="T24" fmla="*/ 79 w 226"/>
              <a:gd name="T25" fmla="*/ 103 h 162"/>
              <a:gd name="T26" fmla="*/ 71 w 226"/>
              <a:gd name="T27" fmla="*/ 103 h 162"/>
              <a:gd name="T28" fmla="*/ 71 w 226"/>
              <a:gd name="T29" fmla="*/ 105 h 162"/>
              <a:gd name="T30" fmla="*/ 79 w 226"/>
              <a:gd name="T31" fmla="*/ 105 h 162"/>
              <a:gd name="T32" fmla="*/ 79 w 226"/>
              <a:gd name="T33" fmla="*/ 103 h 162"/>
              <a:gd name="T34" fmla="*/ 37 w 226"/>
              <a:gd name="T35" fmla="*/ 91 h 162"/>
              <a:gd name="T36" fmla="*/ 37 w 226"/>
              <a:gd name="T37" fmla="*/ 105 h 162"/>
              <a:gd name="T38" fmla="*/ 41 w 226"/>
              <a:gd name="T39" fmla="*/ 121 h 162"/>
              <a:gd name="T40" fmla="*/ 43 w 226"/>
              <a:gd name="T41" fmla="*/ 126 h 162"/>
              <a:gd name="T42" fmla="*/ 103 w 226"/>
              <a:gd name="T43" fmla="*/ 154 h 162"/>
              <a:gd name="T44" fmla="*/ 50 w 226"/>
              <a:gd name="T45" fmla="*/ 106 h 162"/>
              <a:gd name="T46" fmla="*/ 60 w 226"/>
              <a:gd name="T47" fmla="*/ 98 h 162"/>
              <a:gd name="T48" fmla="*/ 46 w 226"/>
              <a:gd name="T49" fmla="*/ 89 h 162"/>
              <a:gd name="T50" fmla="*/ 46 w 226"/>
              <a:gd name="T51" fmla="*/ 95 h 162"/>
              <a:gd name="T52" fmla="*/ 38 w 226"/>
              <a:gd name="T53" fmla="*/ 98 h 162"/>
              <a:gd name="T54" fmla="*/ 46 w 226"/>
              <a:gd name="T55" fmla="*/ 100 h 162"/>
              <a:gd name="T56" fmla="*/ 53 w 226"/>
              <a:gd name="T57" fmla="*/ 98 h 162"/>
              <a:gd name="T58" fmla="*/ 34 w 226"/>
              <a:gd name="T59" fmla="*/ 48 h 162"/>
              <a:gd name="T60" fmla="*/ 17 w 226"/>
              <a:gd name="T61" fmla="*/ 60 h 162"/>
              <a:gd name="T62" fmla="*/ 101 w 226"/>
              <a:gd name="T63" fmla="*/ 85 h 162"/>
              <a:gd name="T64" fmla="*/ 34 w 226"/>
              <a:gd name="T65" fmla="*/ 48 h 162"/>
              <a:gd name="T66" fmla="*/ 34 w 226"/>
              <a:gd name="T67" fmla="*/ 48 h 162"/>
              <a:gd name="T68" fmla="*/ 0 w 226"/>
              <a:gd name="T69" fmla="*/ 39 h 162"/>
              <a:gd name="T70" fmla="*/ 7 w 226"/>
              <a:gd name="T71" fmla="*/ 48 h 162"/>
              <a:gd name="T72" fmla="*/ 17 w 226"/>
              <a:gd name="T73" fmla="*/ 52 h 162"/>
              <a:gd name="T74" fmla="*/ 200 w 226"/>
              <a:gd name="T75" fmla="*/ 89 h 162"/>
              <a:gd name="T76" fmla="*/ 214 w 226"/>
              <a:gd name="T77" fmla="*/ 96 h 162"/>
              <a:gd name="T78" fmla="*/ 217 w 226"/>
              <a:gd name="T79" fmla="*/ 85 h 162"/>
              <a:gd name="T80" fmla="*/ 209 w 226"/>
              <a:gd name="T81" fmla="*/ 77 h 162"/>
              <a:gd name="T82" fmla="*/ 169 w 226"/>
              <a:gd name="T83" fmla="*/ 91 h 162"/>
              <a:gd name="T84" fmla="*/ 183 w 226"/>
              <a:gd name="T85" fmla="*/ 97 h 162"/>
              <a:gd name="T86" fmla="*/ 203 w 226"/>
              <a:gd name="T87" fmla="*/ 99 h 162"/>
              <a:gd name="T88" fmla="*/ 195 w 226"/>
              <a:gd name="T89" fmla="*/ 90 h 162"/>
              <a:gd name="T90" fmla="*/ 169 w 226"/>
              <a:gd name="T91" fmla="*/ 91 h 162"/>
              <a:gd name="T92" fmla="*/ 154 w 226"/>
              <a:gd name="T93" fmla="*/ 105 h 162"/>
              <a:gd name="T94" fmla="*/ 169 w 226"/>
              <a:gd name="T95" fmla="*/ 111 h 162"/>
              <a:gd name="T96" fmla="*/ 171 w 226"/>
              <a:gd name="T97" fmla="*/ 100 h 162"/>
              <a:gd name="T98" fmla="*/ 164 w 226"/>
              <a:gd name="T99" fmla="*/ 92 h 162"/>
              <a:gd name="T100" fmla="*/ 123 w 226"/>
              <a:gd name="T101" fmla="*/ 106 h 162"/>
              <a:gd name="T102" fmla="*/ 137 w 226"/>
              <a:gd name="T103" fmla="*/ 112 h 162"/>
              <a:gd name="T104" fmla="*/ 157 w 226"/>
              <a:gd name="T105" fmla="*/ 115 h 162"/>
              <a:gd name="T106" fmla="*/ 149 w 226"/>
              <a:gd name="T107" fmla="*/ 105 h 162"/>
              <a:gd name="T108" fmla="*/ 123 w 226"/>
              <a:gd name="T109" fmla="*/ 106 h 162"/>
              <a:gd name="T110" fmla="*/ 48 w 226"/>
              <a:gd name="T111" fmla="*/ 28 h 162"/>
              <a:gd name="T112" fmla="*/ 116 w 226"/>
              <a:gd name="T113" fmla="*/ 64 h 162"/>
              <a:gd name="T114" fmla="*/ 183 w 226"/>
              <a:gd name="T115" fmla="*/ 45 h 162"/>
              <a:gd name="T116" fmla="*/ 183 w 226"/>
              <a:gd name="T117" fmla="*/ 38 h 162"/>
              <a:gd name="T118" fmla="*/ 107 w 226"/>
              <a:gd name="T119" fmla="*/ 12 h 162"/>
              <a:gd name="T120" fmla="*/ 117 w 226"/>
              <a:gd name="T121" fmla="*/ 56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6" h="162">
                <a:moveTo>
                  <a:pt x="109" y="80"/>
                </a:moveTo>
                <a:cubicBezTo>
                  <a:pt x="21" y="33"/>
                  <a:pt x="21" y="33"/>
                  <a:pt x="21" y="33"/>
                </a:cubicBezTo>
                <a:cubicBezTo>
                  <a:pt x="29" y="24"/>
                  <a:pt x="29" y="24"/>
                  <a:pt x="29" y="24"/>
                </a:cubicBezTo>
                <a:cubicBezTo>
                  <a:pt x="114" y="0"/>
                  <a:pt x="114" y="0"/>
                  <a:pt x="114" y="0"/>
                </a:cubicBezTo>
                <a:cubicBezTo>
                  <a:pt x="206" y="41"/>
                  <a:pt x="206" y="41"/>
                  <a:pt x="206" y="41"/>
                </a:cubicBezTo>
                <a:cubicBezTo>
                  <a:pt x="213" y="51"/>
                  <a:pt x="213" y="51"/>
                  <a:pt x="213" y="51"/>
                </a:cubicBezTo>
                <a:cubicBezTo>
                  <a:pt x="213" y="70"/>
                  <a:pt x="213" y="70"/>
                  <a:pt x="213" y="70"/>
                </a:cubicBezTo>
                <a:cubicBezTo>
                  <a:pt x="109" y="104"/>
                  <a:pt x="109" y="104"/>
                  <a:pt x="109" y="104"/>
                </a:cubicBezTo>
                <a:cubicBezTo>
                  <a:pt x="109" y="80"/>
                  <a:pt x="109" y="80"/>
                  <a:pt x="109" y="80"/>
                </a:cubicBezTo>
                <a:close/>
                <a:moveTo>
                  <a:pt x="75" y="98"/>
                </a:moveTo>
                <a:cubicBezTo>
                  <a:pt x="72" y="98"/>
                  <a:pt x="70" y="98"/>
                  <a:pt x="68" y="99"/>
                </a:cubicBezTo>
                <a:cubicBezTo>
                  <a:pt x="66" y="100"/>
                  <a:pt x="65" y="102"/>
                  <a:pt x="65" y="104"/>
                </a:cubicBezTo>
                <a:cubicBezTo>
                  <a:pt x="65" y="106"/>
                  <a:pt x="66" y="108"/>
                  <a:pt x="68" y="109"/>
                </a:cubicBezTo>
                <a:cubicBezTo>
                  <a:pt x="69" y="110"/>
                  <a:pt x="70" y="110"/>
                  <a:pt x="71" y="110"/>
                </a:cubicBezTo>
                <a:cubicBezTo>
                  <a:pt x="71" y="122"/>
                  <a:pt x="71" y="122"/>
                  <a:pt x="71" y="122"/>
                </a:cubicBezTo>
                <a:cubicBezTo>
                  <a:pt x="71" y="124"/>
                  <a:pt x="71" y="124"/>
                  <a:pt x="71" y="124"/>
                </a:cubicBezTo>
                <a:cubicBezTo>
                  <a:pt x="73" y="125"/>
                  <a:pt x="73" y="125"/>
                  <a:pt x="73" y="125"/>
                </a:cubicBezTo>
                <a:cubicBezTo>
                  <a:pt x="113" y="151"/>
                  <a:pt x="113" y="151"/>
                  <a:pt x="113" y="151"/>
                </a:cubicBezTo>
                <a:cubicBezTo>
                  <a:pt x="117" y="145"/>
                  <a:pt x="117" y="145"/>
                  <a:pt x="117" y="145"/>
                </a:cubicBezTo>
                <a:cubicBezTo>
                  <a:pt x="78" y="120"/>
                  <a:pt x="78" y="120"/>
                  <a:pt x="78" y="120"/>
                </a:cubicBezTo>
                <a:cubicBezTo>
                  <a:pt x="78" y="111"/>
                  <a:pt x="78" y="111"/>
                  <a:pt x="78" y="111"/>
                </a:cubicBezTo>
                <a:cubicBezTo>
                  <a:pt x="80" y="110"/>
                  <a:pt x="81" y="110"/>
                  <a:pt x="82" y="109"/>
                </a:cubicBezTo>
                <a:cubicBezTo>
                  <a:pt x="84" y="108"/>
                  <a:pt x="85" y="106"/>
                  <a:pt x="85" y="104"/>
                </a:cubicBezTo>
                <a:cubicBezTo>
                  <a:pt x="85" y="102"/>
                  <a:pt x="84" y="100"/>
                  <a:pt x="82" y="99"/>
                </a:cubicBezTo>
                <a:cubicBezTo>
                  <a:pt x="80" y="98"/>
                  <a:pt x="77" y="98"/>
                  <a:pt x="75" y="98"/>
                </a:cubicBezTo>
                <a:close/>
                <a:moveTo>
                  <a:pt x="79" y="103"/>
                </a:moveTo>
                <a:cubicBezTo>
                  <a:pt x="78" y="103"/>
                  <a:pt x="77" y="102"/>
                  <a:pt x="75" y="102"/>
                </a:cubicBezTo>
                <a:cubicBezTo>
                  <a:pt x="73" y="102"/>
                  <a:pt x="72" y="103"/>
                  <a:pt x="71" y="103"/>
                </a:cubicBezTo>
                <a:cubicBezTo>
                  <a:pt x="70" y="104"/>
                  <a:pt x="69" y="104"/>
                  <a:pt x="69" y="104"/>
                </a:cubicBezTo>
                <a:cubicBezTo>
                  <a:pt x="69" y="105"/>
                  <a:pt x="70" y="105"/>
                  <a:pt x="71" y="105"/>
                </a:cubicBezTo>
                <a:cubicBezTo>
                  <a:pt x="72" y="106"/>
                  <a:pt x="73" y="106"/>
                  <a:pt x="75" y="106"/>
                </a:cubicBezTo>
                <a:cubicBezTo>
                  <a:pt x="77" y="106"/>
                  <a:pt x="78" y="106"/>
                  <a:pt x="79" y="105"/>
                </a:cubicBezTo>
                <a:cubicBezTo>
                  <a:pt x="80" y="105"/>
                  <a:pt x="80" y="105"/>
                  <a:pt x="80" y="104"/>
                </a:cubicBezTo>
                <a:cubicBezTo>
                  <a:pt x="80" y="104"/>
                  <a:pt x="80" y="104"/>
                  <a:pt x="79" y="103"/>
                </a:cubicBezTo>
                <a:close/>
                <a:moveTo>
                  <a:pt x="46" y="89"/>
                </a:moveTo>
                <a:cubicBezTo>
                  <a:pt x="42" y="89"/>
                  <a:pt x="39" y="90"/>
                  <a:pt x="37" y="91"/>
                </a:cubicBezTo>
                <a:cubicBezTo>
                  <a:pt x="34" y="93"/>
                  <a:pt x="32" y="95"/>
                  <a:pt x="32" y="98"/>
                </a:cubicBezTo>
                <a:cubicBezTo>
                  <a:pt x="32" y="101"/>
                  <a:pt x="34" y="103"/>
                  <a:pt x="37" y="105"/>
                </a:cubicBezTo>
                <a:cubicBezTo>
                  <a:pt x="38" y="105"/>
                  <a:pt x="39" y="106"/>
                  <a:pt x="41" y="106"/>
                </a:cubicBezTo>
                <a:cubicBezTo>
                  <a:pt x="41" y="121"/>
                  <a:pt x="41" y="121"/>
                  <a:pt x="41" y="121"/>
                </a:cubicBezTo>
                <a:cubicBezTo>
                  <a:pt x="41" y="124"/>
                  <a:pt x="41" y="124"/>
                  <a:pt x="41" y="124"/>
                </a:cubicBezTo>
                <a:cubicBezTo>
                  <a:pt x="43" y="126"/>
                  <a:pt x="43" y="126"/>
                  <a:pt x="43" y="126"/>
                </a:cubicBezTo>
                <a:cubicBezTo>
                  <a:pt x="97" y="162"/>
                  <a:pt x="97" y="162"/>
                  <a:pt x="97" y="162"/>
                </a:cubicBezTo>
                <a:cubicBezTo>
                  <a:pt x="103" y="154"/>
                  <a:pt x="103" y="154"/>
                  <a:pt x="103" y="154"/>
                </a:cubicBezTo>
                <a:cubicBezTo>
                  <a:pt x="51" y="119"/>
                  <a:pt x="51" y="119"/>
                  <a:pt x="51" y="119"/>
                </a:cubicBezTo>
                <a:cubicBezTo>
                  <a:pt x="50" y="106"/>
                  <a:pt x="50" y="106"/>
                  <a:pt x="50" y="106"/>
                </a:cubicBezTo>
                <a:cubicBezTo>
                  <a:pt x="52" y="106"/>
                  <a:pt x="54" y="105"/>
                  <a:pt x="55" y="105"/>
                </a:cubicBezTo>
                <a:cubicBezTo>
                  <a:pt x="58" y="103"/>
                  <a:pt x="60" y="101"/>
                  <a:pt x="60" y="98"/>
                </a:cubicBezTo>
                <a:cubicBezTo>
                  <a:pt x="60" y="95"/>
                  <a:pt x="58" y="93"/>
                  <a:pt x="55" y="91"/>
                </a:cubicBezTo>
                <a:cubicBezTo>
                  <a:pt x="52" y="90"/>
                  <a:pt x="49" y="89"/>
                  <a:pt x="46" y="89"/>
                </a:cubicBezTo>
                <a:close/>
                <a:moveTo>
                  <a:pt x="52" y="97"/>
                </a:moveTo>
                <a:cubicBezTo>
                  <a:pt x="50" y="96"/>
                  <a:pt x="48" y="95"/>
                  <a:pt x="46" y="95"/>
                </a:cubicBezTo>
                <a:cubicBezTo>
                  <a:pt x="43" y="95"/>
                  <a:pt x="41" y="96"/>
                  <a:pt x="40" y="97"/>
                </a:cubicBezTo>
                <a:cubicBezTo>
                  <a:pt x="39" y="97"/>
                  <a:pt x="38" y="98"/>
                  <a:pt x="38" y="98"/>
                </a:cubicBezTo>
                <a:cubicBezTo>
                  <a:pt x="38" y="98"/>
                  <a:pt x="39" y="99"/>
                  <a:pt x="40" y="99"/>
                </a:cubicBezTo>
                <a:cubicBezTo>
                  <a:pt x="41" y="100"/>
                  <a:pt x="43" y="100"/>
                  <a:pt x="46" y="100"/>
                </a:cubicBezTo>
                <a:cubicBezTo>
                  <a:pt x="48" y="100"/>
                  <a:pt x="50" y="100"/>
                  <a:pt x="52" y="99"/>
                </a:cubicBezTo>
                <a:cubicBezTo>
                  <a:pt x="53" y="99"/>
                  <a:pt x="53" y="98"/>
                  <a:pt x="53" y="98"/>
                </a:cubicBezTo>
                <a:cubicBezTo>
                  <a:pt x="53" y="98"/>
                  <a:pt x="53" y="97"/>
                  <a:pt x="52" y="97"/>
                </a:cubicBezTo>
                <a:close/>
                <a:moveTo>
                  <a:pt x="34" y="48"/>
                </a:moveTo>
                <a:cubicBezTo>
                  <a:pt x="17" y="52"/>
                  <a:pt x="17" y="52"/>
                  <a:pt x="17" y="52"/>
                </a:cubicBezTo>
                <a:cubicBezTo>
                  <a:pt x="17" y="60"/>
                  <a:pt x="17" y="60"/>
                  <a:pt x="17" y="60"/>
                </a:cubicBezTo>
                <a:cubicBezTo>
                  <a:pt x="101" y="106"/>
                  <a:pt x="101" y="106"/>
                  <a:pt x="101" y="106"/>
                </a:cubicBezTo>
                <a:cubicBezTo>
                  <a:pt x="101" y="85"/>
                  <a:pt x="101" y="85"/>
                  <a:pt x="101" y="85"/>
                </a:cubicBezTo>
                <a:cubicBezTo>
                  <a:pt x="34" y="48"/>
                  <a:pt x="34" y="48"/>
                  <a:pt x="34" y="48"/>
                </a:cubicBezTo>
                <a:cubicBezTo>
                  <a:pt x="34" y="48"/>
                  <a:pt x="34" y="48"/>
                  <a:pt x="34" y="48"/>
                </a:cubicBezTo>
                <a:close/>
                <a:moveTo>
                  <a:pt x="17" y="52"/>
                </a:moveTo>
                <a:cubicBezTo>
                  <a:pt x="34" y="48"/>
                  <a:pt x="34" y="48"/>
                  <a:pt x="34" y="48"/>
                </a:cubicBezTo>
                <a:cubicBezTo>
                  <a:pt x="12" y="35"/>
                  <a:pt x="12" y="35"/>
                  <a:pt x="12" y="35"/>
                </a:cubicBezTo>
                <a:cubicBezTo>
                  <a:pt x="0" y="39"/>
                  <a:pt x="0" y="39"/>
                  <a:pt x="0" y="39"/>
                </a:cubicBezTo>
                <a:cubicBezTo>
                  <a:pt x="8" y="46"/>
                  <a:pt x="8" y="46"/>
                  <a:pt x="8" y="46"/>
                </a:cubicBezTo>
                <a:cubicBezTo>
                  <a:pt x="7" y="48"/>
                  <a:pt x="7" y="48"/>
                  <a:pt x="7" y="48"/>
                </a:cubicBezTo>
                <a:cubicBezTo>
                  <a:pt x="15" y="52"/>
                  <a:pt x="15" y="52"/>
                  <a:pt x="15" y="52"/>
                </a:cubicBezTo>
                <a:cubicBezTo>
                  <a:pt x="17" y="52"/>
                  <a:pt x="17" y="52"/>
                  <a:pt x="17" y="52"/>
                </a:cubicBezTo>
                <a:close/>
                <a:moveTo>
                  <a:pt x="191" y="83"/>
                </a:moveTo>
                <a:cubicBezTo>
                  <a:pt x="200" y="89"/>
                  <a:pt x="200" y="89"/>
                  <a:pt x="200" y="89"/>
                </a:cubicBezTo>
                <a:cubicBezTo>
                  <a:pt x="205" y="89"/>
                  <a:pt x="205" y="89"/>
                  <a:pt x="205" y="89"/>
                </a:cubicBezTo>
                <a:cubicBezTo>
                  <a:pt x="214" y="96"/>
                  <a:pt x="214" y="96"/>
                  <a:pt x="214" y="96"/>
                </a:cubicBezTo>
                <a:cubicBezTo>
                  <a:pt x="226" y="91"/>
                  <a:pt x="226" y="91"/>
                  <a:pt x="226" y="91"/>
                </a:cubicBezTo>
                <a:cubicBezTo>
                  <a:pt x="217" y="85"/>
                  <a:pt x="217" y="85"/>
                  <a:pt x="217" y="85"/>
                </a:cubicBezTo>
                <a:cubicBezTo>
                  <a:pt x="217" y="82"/>
                  <a:pt x="217" y="82"/>
                  <a:pt x="217" y="82"/>
                </a:cubicBezTo>
                <a:cubicBezTo>
                  <a:pt x="209" y="77"/>
                  <a:pt x="209" y="77"/>
                  <a:pt x="209" y="77"/>
                </a:cubicBezTo>
                <a:cubicBezTo>
                  <a:pt x="191" y="83"/>
                  <a:pt x="191" y="83"/>
                  <a:pt x="191" y="83"/>
                </a:cubicBezTo>
                <a:close/>
                <a:moveTo>
                  <a:pt x="169" y="91"/>
                </a:moveTo>
                <a:cubicBezTo>
                  <a:pt x="177" y="97"/>
                  <a:pt x="177" y="97"/>
                  <a:pt x="177" y="97"/>
                </a:cubicBezTo>
                <a:cubicBezTo>
                  <a:pt x="183" y="97"/>
                  <a:pt x="183" y="97"/>
                  <a:pt x="183" y="97"/>
                </a:cubicBezTo>
                <a:cubicBezTo>
                  <a:pt x="192" y="104"/>
                  <a:pt x="192" y="104"/>
                  <a:pt x="192" y="104"/>
                </a:cubicBezTo>
                <a:cubicBezTo>
                  <a:pt x="203" y="99"/>
                  <a:pt x="203" y="99"/>
                  <a:pt x="203" y="99"/>
                </a:cubicBezTo>
                <a:cubicBezTo>
                  <a:pt x="194" y="93"/>
                  <a:pt x="194" y="93"/>
                  <a:pt x="194" y="93"/>
                </a:cubicBezTo>
                <a:cubicBezTo>
                  <a:pt x="195" y="90"/>
                  <a:pt x="195" y="90"/>
                  <a:pt x="195" y="90"/>
                </a:cubicBezTo>
                <a:cubicBezTo>
                  <a:pt x="187" y="85"/>
                  <a:pt x="187" y="85"/>
                  <a:pt x="187" y="85"/>
                </a:cubicBezTo>
                <a:cubicBezTo>
                  <a:pt x="169" y="91"/>
                  <a:pt x="169" y="91"/>
                  <a:pt x="169" y="91"/>
                </a:cubicBezTo>
                <a:close/>
                <a:moveTo>
                  <a:pt x="146" y="99"/>
                </a:moveTo>
                <a:cubicBezTo>
                  <a:pt x="154" y="105"/>
                  <a:pt x="154" y="105"/>
                  <a:pt x="154" y="105"/>
                </a:cubicBezTo>
                <a:cubicBezTo>
                  <a:pt x="160" y="105"/>
                  <a:pt x="160" y="105"/>
                  <a:pt x="160" y="105"/>
                </a:cubicBezTo>
                <a:cubicBezTo>
                  <a:pt x="169" y="111"/>
                  <a:pt x="169" y="111"/>
                  <a:pt x="169" y="111"/>
                </a:cubicBezTo>
                <a:cubicBezTo>
                  <a:pt x="180" y="107"/>
                  <a:pt x="180" y="107"/>
                  <a:pt x="180" y="107"/>
                </a:cubicBezTo>
                <a:cubicBezTo>
                  <a:pt x="171" y="100"/>
                  <a:pt x="171" y="100"/>
                  <a:pt x="171" y="100"/>
                </a:cubicBezTo>
                <a:cubicBezTo>
                  <a:pt x="171" y="98"/>
                  <a:pt x="171" y="98"/>
                  <a:pt x="171" y="98"/>
                </a:cubicBezTo>
                <a:cubicBezTo>
                  <a:pt x="164" y="92"/>
                  <a:pt x="164" y="92"/>
                  <a:pt x="164" y="92"/>
                </a:cubicBezTo>
                <a:cubicBezTo>
                  <a:pt x="146" y="99"/>
                  <a:pt x="146" y="99"/>
                  <a:pt x="146" y="99"/>
                </a:cubicBezTo>
                <a:close/>
                <a:moveTo>
                  <a:pt x="123" y="106"/>
                </a:moveTo>
                <a:cubicBezTo>
                  <a:pt x="132" y="112"/>
                  <a:pt x="132" y="112"/>
                  <a:pt x="132" y="112"/>
                </a:cubicBezTo>
                <a:cubicBezTo>
                  <a:pt x="137" y="112"/>
                  <a:pt x="137" y="112"/>
                  <a:pt x="137" y="112"/>
                </a:cubicBezTo>
                <a:cubicBezTo>
                  <a:pt x="146" y="119"/>
                  <a:pt x="146" y="119"/>
                  <a:pt x="146" y="119"/>
                </a:cubicBezTo>
                <a:cubicBezTo>
                  <a:pt x="157" y="115"/>
                  <a:pt x="157" y="115"/>
                  <a:pt x="157" y="115"/>
                </a:cubicBezTo>
                <a:cubicBezTo>
                  <a:pt x="148" y="108"/>
                  <a:pt x="148" y="108"/>
                  <a:pt x="148" y="108"/>
                </a:cubicBezTo>
                <a:cubicBezTo>
                  <a:pt x="149" y="105"/>
                  <a:pt x="149" y="105"/>
                  <a:pt x="149" y="105"/>
                </a:cubicBezTo>
                <a:cubicBezTo>
                  <a:pt x="141" y="100"/>
                  <a:pt x="141" y="100"/>
                  <a:pt x="141" y="100"/>
                </a:cubicBezTo>
                <a:cubicBezTo>
                  <a:pt x="123" y="106"/>
                  <a:pt x="123" y="106"/>
                  <a:pt x="123" y="106"/>
                </a:cubicBezTo>
                <a:close/>
                <a:moveTo>
                  <a:pt x="58" y="26"/>
                </a:moveTo>
                <a:cubicBezTo>
                  <a:pt x="48" y="28"/>
                  <a:pt x="48" y="28"/>
                  <a:pt x="48" y="28"/>
                </a:cubicBezTo>
                <a:cubicBezTo>
                  <a:pt x="115" y="63"/>
                  <a:pt x="115" y="63"/>
                  <a:pt x="115" y="63"/>
                </a:cubicBezTo>
                <a:cubicBezTo>
                  <a:pt x="116" y="64"/>
                  <a:pt x="116" y="64"/>
                  <a:pt x="116" y="64"/>
                </a:cubicBezTo>
                <a:cubicBezTo>
                  <a:pt x="118" y="63"/>
                  <a:pt x="118" y="63"/>
                  <a:pt x="118" y="63"/>
                </a:cubicBezTo>
                <a:cubicBezTo>
                  <a:pt x="183" y="45"/>
                  <a:pt x="183" y="45"/>
                  <a:pt x="183" y="45"/>
                </a:cubicBezTo>
                <a:cubicBezTo>
                  <a:pt x="192" y="42"/>
                  <a:pt x="192" y="42"/>
                  <a:pt x="192" y="42"/>
                </a:cubicBezTo>
                <a:cubicBezTo>
                  <a:pt x="183" y="38"/>
                  <a:pt x="183" y="38"/>
                  <a:pt x="183" y="38"/>
                </a:cubicBezTo>
                <a:cubicBezTo>
                  <a:pt x="117" y="9"/>
                  <a:pt x="117" y="9"/>
                  <a:pt x="117" y="9"/>
                </a:cubicBezTo>
                <a:cubicBezTo>
                  <a:pt x="107" y="12"/>
                  <a:pt x="107" y="12"/>
                  <a:pt x="107" y="12"/>
                </a:cubicBezTo>
                <a:cubicBezTo>
                  <a:pt x="171" y="41"/>
                  <a:pt x="171" y="41"/>
                  <a:pt x="171" y="41"/>
                </a:cubicBezTo>
                <a:cubicBezTo>
                  <a:pt x="117" y="56"/>
                  <a:pt x="117" y="56"/>
                  <a:pt x="117" y="56"/>
                </a:cubicBezTo>
                <a:lnTo>
                  <a:pt x="58" y="26"/>
                </a:lnTo>
                <a:close/>
              </a:path>
            </a:pathLst>
          </a:custGeom>
          <a:solidFill>
            <a:srgbClr val="002060"/>
          </a:solidFill>
          <a:ln>
            <a:noFill/>
          </a:ln>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129" name="图片 116"/>
          <p:cNvSpPr>
            <a:spLocks noEditPoints="1"/>
          </p:cNvSpPr>
          <p:nvPr/>
        </p:nvSpPr>
        <p:spPr bwMode="auto">
          <a:xfrm>
            <a:off x="6799983" y="2653412"/>
            <a:ext cx="251280" cy="257589"/>
          </a:xfrm>
          <a:custGeom>
            <a:avLst/>
            <a:gdLst>
              <a:gd name="T0" fmla="*/ 86 w 202"/>
              <a:gd name="T1" fmla="*/ 199 h 207"/>
              <a:gd name="T2" fmla="*/ 202 w 202"/>
              <a:gd name="T3" fmla="*/ 158 h 207"/>
              <a:gd name="T4" fmla="*/ 10 w 202"/>
              <a:gd name="T5" fmla="*/ 164 h 207"/>
              <a:gd name="T6" fmla="*/ 44 w 202"/>
              <a:gd name="T7" fmla="*/ 152 h 207"/>
              <a:gd name="T8" fmla="*/ 68 w 202"/>
              <a:gd name="T9" fmla="*/ 152 h 207"/>
              <a:gd name="T10" fmla="*/ 44 w 202"/>
              <a:gd name="T11" fmla="*/ 152 h 207"/>
              <a:gd name="T12" fmla="*/ 157 w 202"/>
              <a:gd name="T13" fmla="*/ 137 h 207"/>
              <a:gd name="T14" fmla="*/ 155 w 202"/>
              <a:gd name="T15" fmla="*/ 147 h 207"/>
              <a:gd name="T16" fmla="*/ 129 w 202"/>
              <a:gd name="T17" fmla="*/ 148 h 207"/>
              <a:gd name="T18" fmla="*/ 151 w 202"/>
              <a:gd name="T19" fmla="*/ 148 h 207"/>
              <a:gd name="T20" fmla="*/ 129 w 202"/>
              <a:gd name="T21" fmla="*/ 148 h 207"/>
              <a:gd name="T22" fmla="*/ 123 w 202"/>
              <a:gd name="T23" fmla="*/ 160 h 207"/>
              <a:gd name="T24" fmla="*/ 125 w 202"/>
              <a:gd name="T25" fmla="*/ 150 h 207"/>
              <a:gd name="T26" fmla="*/ 95 w 202"/>
              <a:gd name="T27" fmla="*/ 162 h 207"/>
              <a:gd name="T28" fmla="*/ 119 w 202"/>
              <a:gd name="T29" fmla="*/ 162 h 207"/>
              <a:gd name="T30" fmla="*/ 95 w 202"/>
              <a:gd name="T31" fmla="*/ 162 h 207"/>
              <a:gd name="T32" fmla="*/ 87 w 202"/>
              <a:gd name="T33" fmla="*/ 175 h 207"/>
              <a:gd name="T34" fmla="*/ 90 w 202"/>
              <a:gd name="T35" fmla="*/ 164 h 207"/>
              <a:gd name="T36" fmla="*/ 129 w 202"/>
              <a:gd name="T37" fmla="*/ 135 h 207"/>
              <a:gd name="T38" fmla="*/ 151 w 202"/>
              <a:gd name="T39" fmla="*/ 135 h 207"/>
              <a:gd name="T40" fmla="*/ 129 w 202"/>
              <a:gd name="T41" fmla="*/ 135 h 207"/>
              <a:gd name="T42" fmla="*/ 125 w 202"/>
              <a:gd name="T43" fmla="*/ 136 h 207"/>
              <a:gd name="T44" fmla="*/ 123 w 202"/>
              <a:gd name="T45" fmla="*/ 145 h 207"/>
              <a:gd name="T46" fmla="*/ 96 w 202"/>
              <a:gd name="T47" fmla="*/ 147 h 207"/>
              <a:gd name="T48" fmla="*/ 119 w 202"/>
              <a:gd name="T49" fmla="*/ 147 h 207"/>
              <a:gd name="T50" fmla="*/ 96 w 202"/>
              <a:gd name="T51" fmla="*/ 147 h 207"/>
              <a:gd name="T52" fmla="*/ 89 w 202"/>
              <a:gd name="T53" fmla="*/ 159 h 207"/>
              <a:gd name="T54" fmla="*/ 92 w 202"/>
              <a:gd name="T55" fmla="*/ 149 h 207"/>
              <a:gd name="T56" fmla="*/ 59 w 202"/>
              <a:gd name="T57" fmla="*/ 161 h 207"/>
              <a:gd name="T58" fmla="*/ 84 w 202"/>
              <a:gd name="T59" fmla="*/ 161 h 207"/>
              <a:gd name="T60" fmla="*/ 59 w 202"/>
              <a:gd name="T61" fmla="*/ 161 h 207"/>
              <a:gd name="T62" fmla="*/ 126 w 202"/>
              <a:gd name="T63" fmla="*/ 124 h 207"/>
              <a:gd name="T64" fmla="*/ 124 w 202"/>
              <a:gd name="T65" fmla="*/ 132 h 207"/>
              <a:gd name="T66" fmla="*/ 98 w 202"/>
              <a:gd name="T67" fmla="*/ 133 h 207"/>
              <a:gd name="T68" fmla="*/ 120 w 202"/>
              <a:gd name="T69" fmla="*/ 134 h 207"/>
              <a:gd name="T70" fmla="*/ 98 w 202"/>
              <a:gd name="T71" fmla="*/ 133 h 207"/>
              <a:gd name="T72" fmla="*/ 94 w 202"/>
              <a:gd name="T73" fmla="*/ 135 h 207"/>
              <a:gd name="T74" fmla="*/ 91 w 202"/>
              <a:gd name="T75" fmla="*/ 144 h 207"/>
              <a:gd name="T76" fmla="*/ 63 w 202"/>
              <a:gd name="T77" fmla="*/ 146 h 207"/>
              <a:gd name="T78" fmla="*/ 86 w 202"/>
              <a:gd name="T79" fmla="*/ 146 h 207"/>
              <a:gd name="T80" fmla="*/ 63 w 202"/>
              <a:gd name="T81" fmla="*/ 146 h 207"/>
              <a:gd name="T82" fmla="*/ 13 w 202"/>
              <a:gd name="T83" fmla="*/ 151 h 207"/>
              <a:gd name="T84" fmla="*/ 201 w 202"/>
              <a:gd name="T85" fmla="*/ 145 h 207"/>
              <a:gd name="T86" fmla="*/ 125 w 202"/>
              <a:gd name="T87" fmla="*/ 4 h 207"/>
              <a:gd name="T88" fmla="*/ 7 w 202"/>
              <a:gd name="T89" fmla="*/ 33 h 207"/>
              <a:gd name="T90" fmla="*/ 116 w 202"/>
              <a:gd name="T91" fmla="*/ 0 h 207"/>
              <a:gd name="T92" fmla="*/ 7 w 202"/>
              <a:gd name="T93" fmla="*/ 33 h 207"/>
              <a:gd name="T94" fmla="*/ 0 w 202"/>
              <a:gd name="T95" fmla="*/ 148 h 207"/>
              <a:gd name="T96" fmla="*/ 6 w 202"/>
              <a:gd name="T97" fmla="*/ 36 h 207"/>
              <a:gd name="T98" fmla="*/ 25 w 202"/>
              <a:gd name="T99" fmla="*/ 42 h 207"/>
              <a:gd name="T100" fmla="*/ 116 w 202"/>
              <a:gd name="T101" fmla="*/ 104 h 207"/>
              <a:gd name="T102" fmla="*/ 25 w 202"/>
              <a:gd name="T103" fmla="*/ 42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02" h="207">
                <a:moveTo>
                  <a:pt x="10" y="156"/>
                </a:moveTo>
                <a:cubicBezTo>
                  <a:pt x="86" y="199"/>
                  <a:pt x="86" y="199"/>
                  <a:pt x="86" y="199"/>
                </a:cubicBezTo>
                <a:cubicBezTo>
                  <a:pt x="202" y="150"/>
                  <a:pt x="202" y="150"/>
                  <a:pt x="202" y="150"/>
                </a:cubicBezTo>
                <a:cubicBezTo>
                  <a:pt x="202" y="158"/>
                  <a:pt x="202" y="158"/>
                  <a:pt x="202" y="158"/>
                </a:cubicBezTo>
                <a:cubicBezTo>
                  <a:pt x="86" y="207"/>
                  <a:pt x="86" y="207"/>
                  <a:pt x="86" y="207"/>
                </a:cubicBezTo>
                <a:cubicBezTo>
                  <a:pt x="10" y="164"/>
                  <a:pt x="10" y="164"/>
                  <a:pt x="10" y="164"/>
                </a:cubicBezTo>
                <a:cubicBezTo>
                  <a:pt x="10" y="156"/>
                  <a:pt x="10" y="156"/>
                  <a:pt x="10" y="156"/>
                </a:cubicBezTo>
                <a:close/>
                <a:moveTo>
                  <a:pt x="44" y="152"/>
                </a:moveTo>
                <a:cubicBezTo>
                  <a:pt x="47" y="154"/>
                  <a:pt x="50" y="156"/>
                  <a:pt x="54" y="158"/>
                </a:cubicBezTo>
                <a:cubicBezTo>
                  <a:pt x="59" y="156"/>
                  <a:pt x="63" y="154"/>
                  <a:pt x="68" y="152"/>
                </a:cubicBezTo>
                <a:cubicBezTo>
                  <a:pt x="65" y="151"/>
                  <a:pt x="61" y="149"/>
                  <a:pt x="58" y="147"/>
                </a:cubicBezTo>
                <a:cubicBezTo>
                  <a:pt x="53" y="149"/>
                  <a:pt x="49" y="151"/>
                  <a:pt x="44" y="152"/>
                </a:cubicBezTo>
                <a:close/>
                <a:moveTo>
                  <a:pt x="145" y="142"/>
                </a:moveTo>
                <a:cubicBezTo>
                  <a:pt x="149" y="140"/>
                  <a:pt x="153" y="139"/>
                  <a:pt x="157" y="137"/>
                </a:cubicBezTo>
                <a:cubicBezTo>
                  <a:pt x="160" y="139"/>
                  <a:pt x="163" y="141"/>
                  <a:pt x="167" y="142"/>
                </a:cubicBezTo>
                <a:cubicBezTo>
                  <a:pt x="163" y="144"/>
                  <a:pt x="159" y="145"/>
                  <a:pt x="155" y="147"/>
                </a:cubicBezTo>
                <a:cubicBezTo>
                  <a:pt x="152" y="145"/>
                  <a:pt x="149" y="143"/>
                  <a:pt x="145" y="142"/>
                </a:cubicBezTo>
                <a:close/>
                <a:moveTo>
                  <a:pt x="129" y="148"/>
                </a:moveTo>
                <a:cubicBezTo>
                  <a:pt x="133" y="150"/>
                  <a:pt x="136" y="152"/>
                  <a:pt x="140" y="153"/>
                </a:cubicBezTo>
                <a:cubicBezTo>
                  <a:pt x="144" y="152"/>
                  <a:pt x="148" y="150"/>
                  <a:pt x="151" y="148"/>
                </a:cubicBezTo>
                <a:cubicBezTo>
                  <a:pt x="148" y="147"/>
                  <a:pt x="145" y="145"/>
                  <a:pt x="141" y="144"/>
                </a:cubicBezTo>
                <a:cubicBezTo>
                  <a:pt x="137" y="145"/>
                  <a:pt x="133" y="147"/>
                  <a:pt x="129" y="148"/>
                </a:cubicBezTo>
                <a:close/>
                <a:moveTo>
                  <a:pt x="113" y="155"/>
                </a:moveTo>
                <a:cubicBezTo>
                  <a:pt x="116" y="157"/>
                  <a:pt x="120" y="158"/>
                  <a:pt x="123" y="160"/>
                </a:cubicBezTo>
                <a:cubicBezTo>
                  <a:pt x="127" y="158"/>
                  <a:pt x="131" y="156"/>
                  <a:pt x="136" y="155"/>
                </a:cubicBezTo>
                <a:cubicBezTo>
                  <a:pt x="132" y="153"/>
                  <a:pt x="129" y="151"/>
                  <a:pt x="125" y="150"/>
                </a:cubicBezTo>
                <a:cubicBezTo>
                  <a:pt x="121" y="151"/>
                  <a:pt x="117" y="153"/>
                  <a:pt x="113" y="155"/>
                </a:cubicBezTo>
                <a:close/>
                <a:moveTo>
                  <a:pt x="95" y="162"/>
                </a:moveTo>
                <a:cubicBezTo>
                  <a:pt x="98" y="164"/>
                  <a:pt x="102" y="165"/>
                  <a:pt x="106" y="167"/>
                </a:cubicBezTo>
                <a:cubicBezTo>
                  <a:pt x="110" y="165"/>
                  <a:pt x="114" y="164"/>
                  <a:pt x="119" y="162"/>
                </a:cubicBezTo>
                <a:cubicBezTo>
                  <a:pt x="115" y="160"/>
                  <a:pt x="112" y="158"/>
                  <a:pt x="108" y="157"/>
                </a:cubicBezTo>
                <a:cubicBezTo>
                  <a:pt x="104" y="158"/>
                  <a:pt x="99" y="160"/>
                  <a:pt x="95" y="162"/>
                </a:cubicBezTo>
                <a:close/>
                <a:moveTo>
                  <a:pt x="76" y="169"/>
                </a:moveTo>
                <a:cubicBezTo>
                  <a:pt x="80" y="171"/>
                  <a:pt x="83" y="173"/>
                  <a:pt x="87" y="175"/>
                </a:cubicBezTo>
                <a:cubicBezTo>
                  <a:pt x="92" y="173"/>
                  <a:pt x="96" y="171"/>
                  <a:pt x="101" y="169"/>
                </a:cubicBezTo>
                <a:cubicBezTo>
                  <a:pt x="97" y="167"/>
                  <a:pt x="94" y="165"/>
                  <a:pt x="90" y="164"/>
                </a:cubicBezTo>
                <a:cubicBezTo>
                  <a:pt x="86" y="166"/>
                  <a:pt x="81" y="167"/>
                  <a:pt x="76" y="169"/>
                </a:cubicBezTo>
                <a:close/>
                <a:moveTo>
                  <a:pt x="129" y="135"/>
                </a:moveTo>
                <a:cubicBezTo>
                  <a:pt x="133" y="136"/>
                  <a:pt x="136" y="138"/>
                  <a:pt x="139" y="139"/>
                </a:cubicBezTo>
                <a:cubicBezTo>
                  <a:pt x="143" y="138"/>
                  <a:pt x="147" y="136"/>
                  <a:pt x="151" y="135"/>
                </a:cubicBezTo>
                <a:cubicBezTo>
                  <a:pt x="147" y="133"/>
                  <a:pt x="144" y="132"/>
                  <a:pt x="141" y="130"/>
                </a:cubicBezTo>
                <a:cubicBezTo>
                  <a:pt x="137" y="132"/>
                  <a:pt x="133" y="133"/>
                  <a:pt x="129" y="135"/>
                </a:cubicBezTo>
                <a:close/>
                <a:moveTo>
                  <a:pt x="113" y="141"/>
                </a:moveTo>
                <a:cubicBezTo>
                  <a:pt x="117" y="139"/>
                  <a:pt x="121" y="138"/>
                  <a:pt x="125" y="136"/>
                </a:cubicBezTo>
                <a:cubicBezTo>
                  <a:pt x="129" y="138"/>
                  <a:pt x="132" y="139"/>
                  <a:pt x="135" y="141"/>
                </a:cubicBezTo>
                <a:cubicBezTo>
                  <a:pt x="131" y="142"/>
                  <a:pt x="127" y="144"/>
                  <a:pt x="123" y="145"/>
                </a:cubicBezTo>
                <a:cubicBezTo>
                  <a:pt x="120" y="144"/>
                  <a:pt x="117" y="142"/>
                  <a:pt x="113" y="141"/>
                </a:cubicBezTo>
                <a:close/>
                <a:moveTo>
                  <a:pt x="96" y="147"/>
                </a:moveTo>
                <a:cubicBezTo>
                  <a:pt x="100" y="149"/>
                  <a:pt x="103" y="150"/>
                  <a:pt x="107" y="152"/>
                </a:cubicBezTo>
                <a:cubicBezTo>
                  <a:pt x="111" y="150"/>
                  <a:pt x="115" y="149"/>
                  <a:pt x="119" y="147"/>
                </a:cubicBezTo>
                <a:cubicBezTo>
                  <a:pt x="116" y="145"/>
                  <a:pt x="112" y="144"/>
                  <a:pt x="109" y="142"/>
                </a:cubicBezTo>
                <a:cubicBezTo>
                  <a:pt x="105" y="144"/>
                  <a:pt x="101" y="145"/>
                  <a:pt x="96" y="147"/>
                </a:cubicBezTo>
                <a:close/>
                <a:moveTo>
                  <a:pt x="78" y="154"/>
                </a:moveTo>
                <a:cubicBezTo>
                  <a:pt x="82" y="155"/>
                  <a:pt x="85" y="157"/>
                  <a:pt x="89" y="159"/>
                </a:cubicBezTo>
                <a:cubicBezTo>
                  <a:pt x="93" y="157"/>
                  <a:pt x="98" y="155"/>
                  <a:pt x="102" y="154"/>
                </a:cubicBezTo>
                <a:cubicBezTo>
                  <a:pt x="99" y="152"/>
                  <a:pt x="95" y="150"/>
                  <a:pt x="92" y="149"/>
                </a:cubicBezTo>
                <a:cubicBezTo>
                  <a:pt x="88" y="150"/>
                  <a:pt x="83" y="152"/>
                  <a:pt x="78" y="154"/>
                </a:cubicBezTo>
                <a:close/>
                <a:moveTo>
                  <a:pt x="59" y="161"/>
                </a:moveTo>
                <a:cubicBezTo>
                  <a:pt x="63" y="162"/>
                  <a:pt x="66" y="164"/>
                  <a:pt x="70" y="166"/>
                </a:cubicBezTo>
                <a:cubicBezTo>
                  <a:pt x="75" y="164"/>
                  <a:pt x="79" y="162"/>
                  <a:pt x="84" y="161"/>
                </a:cubicBezTo>
                <a:cubicBezTo>
                  <a:pt x="81" y="159"/>
                  <a:pt x="77" y="157"/>
                  <a:pt x="74" y="155"/>
                </a:cubicBezTo>
                <a:cubicBezTo>
                  <a:pt x="69" y="157"/>
                  <a:pt x="64" y="159"/>
                  <a:pt x="59" y="161"/>
                </a:cubicBezTo>
                <a:close/>
                <a:moveTo>
                  <a:pt x="115" y="128"/>
                </a:moveTo>
                <a:cubicBezTo>
                  <a:pt x="118" y="126"/>
                  <a:pt x="122" y="125"/>
                  <a:pt x="126" y="124"/>
                </a:cubicBezTo>
                <a:cubicBezTo>
                  <a:pt x="129" y="125"/>
                  <a:pt x="132" y="127"/>
                  <a:pt x="136" y="128"/>
                </a:cubicBezTo>
                <a:cubicBezTo>
                  <a:pt x="132" y="129"/>
                  <a:pt x="128" y="131"/>
                  <a:pt x="124" y="132"/>
                </a:cubicBezTo>
                <a:cubicBezTo>
                  <a:pt x="121" y="131"/>
                  <a:pt x="118" y="129"/>
                  <a:pt x="115" y="128"/>
                </a:cubicBezTo>
                <a:close/>
                <a:moveTo>
                  <a:pt x="98" y="133"/>
                </a:moveTo>
                <a:cubicBezTo>
                  <a:pt x="101" y="135"/>
                  <a:pt x="105" y="137"/>
                  <a:pt x="108" y="138"/>
                </a:cubicBezTo>
                <a:cubicBezTo>
                  <a:pt x="112" y="137"/>
                  <a:pt x="116" y="135"/>
                  <a:pt x="120" y="134"/>
                </a:cubicBezTo>
                <a:cubicBezTo>
                  <a:pt x="117" y="132"/>
                  <a:pt x="114" y="131"/>
                  <a:pt x="110" y="129"/>
                </a:cubicBezTo>
                <a:cubicBezTo>
                  <a:pt x="106" y="131"/>
                  <a:pt x="102" y="132"/>
                  <a:pt x="98" y="133"/>
                </a:cubicBezTo>
                <a:close/>
                <a:moveTo>
                  <a:pt x="81" y="139"/>
                </a:moveTo>
                <a:cubicBezTo>
                  <a:pt x="85" y="138"/>
                  <a:pt x="90" y="136"/>
                  <a:pt x="94" y="135"/>
                </a:cubicBezTo>
                <a:cubicBezTo>
                  <a:pt x="97" y="136"/>
                  <a:pt x="100" y="138"/>
                  <a:pt x="104" y="140"/>
                </a:cubicBezTo>
                <a:cubicBezTo>
                  <a:pt x="99" y="141"/>
                  <a:pt x="95" y="143"/>
                  <a:pt x="91" y="144"/>
                </a:cubicBezTo>
                <a:cubicBezTo>
                  <a:pt x="88" y="143"/>
                  <a:pt x="84" y="141"/>
                  <a:pt x="81" y="139"/>
                </a:cubicBezTo>
                <a:close/>
                <a:moveTo>
                  <a:pt x="63" y="146"/>
                </a:moveTo>
                <a:cubicBezTo>
                  <a:pt x="66" y="147"/>
                  <a:pt x="69" y="149"/>
                  <a:pt x="73" y="151"/>
                </a:cubicBezTo>
                <a:cubicBezTo>
                  <a:pt x="77" y="149"/>
                  <a:pt x="82" y="147"/>
                  <a:pt x="86" y="146"/>
                </a:cubicBezTo>
                <a:cubicBezTo>
                  <a:pt x="83" y="144"/>
                  <a:pt x="80" y="143"/>
                  <a:pt x="77" y="141"/>
                </a:cubicBezTo>
                <a:cubicBezTo>
                  <a:pt x="72" y="143"/>
                  <a:pt x="67" y="144"/>
                  <a:pt x="63" y="146"/>
                </a:cubicBezTo>
                <a:close/>
                <a:moveTo>
                  <a:pt x="13" y="35"/>
                </a:moveTo>
                <a:cubicBezTo>
                  <a:pt x="13" y="151"/>
                  <a:pt x="13" y="151"/>
                  <a:pt x="13" y="151"/>
                </a:cubicBezTo>
                <a:cubicBezTo>
                  <a:pt x="86" y="191"/>
                  <a:pt x="86" y="191"/>
                  <a:pt x="86" y="191"/>
                </a:cubicBezTo>
                <a:cubicBezTo>
                  <a:pt x="201" y="145"/>
                  <a:pt x="201" y="145"/>
                  <a:pt x="201" y="145"/>
                </a:cubicBezTo>
                <a:cubicBezTo>
                  <a:pt x="125" y="111"/>
                  <a:pt x="125" y="111"/>
                  <a:pt x="125" y="111"/>
                </a:cubicBezTo>
                <a:cubicBezTo>
                  <a:pt x="125" y="4"/>
                  <a:pt x="125" y="4"/>
                  <a:pt x="125" y="4"/>
                </a:cubicBezTo>
                <a:cubicBezTo>
                  <a:pt x="13" y="35"/>
                  <a:pt x="13" y="35"/>
                  <a:pt x="13" y="35"/>
                </a:cubicBezTo>
                <a:close/>
                <a:moveTo>
                  <a:pt x="7" y="33"/>
                </a:moveTo>
                <a:cubicBezTo>
                  <a:pt x="2" y="31"/>
                  <a:pt x="2" y="31"/>
                  <a:pt x="2" y="31"/>
                </a:cubicBezTo>
                <a:cubicBezTo>
                  <a:pt x="116" y="0"/>
                  <a:pt x="116" y="0"/>
                  <a:pt x="116" y="0"/>
                </a:cubicBezTo>
                <a:cubicBezTo>
                  <a:pt x="120" y="2"/>
                  <a:pt x="120" y="2"/>
                  <a:pt x="120" y="2"/>
                </a:cubicBezTo>
                <a:cubicBezTo>
                  <a:pt x="7" y="33"/>
                  <a:pt x="7" y="33"/>
                  <a:pt x="7" y="33"/>
                </a:cubicBezTo>
                <a:close/>
                <a:moveTo>
                  <a:pt x="0" y="33"/>
                </a:moveTo>
                <a:cubicBezTo>
                  <a:pt x="0" y="148"/>
                  <a:pt x="0" y="148"/>
                  <a:pt x="0" y="148"/>
                </a:cubicBezTo>
                <a:cubicBezTo>
                  <a:pt x="7" y="150"/>
                  <a:pt x="7" y="150"/>
                  <a:pt x="7" y="150"/>
                </a:cubicBezTo>
                <a:cubicBezTo>
                  <a:pt x="6" y="36"/>
                  <a:pt x="6" y="36"/>
                  <a:pt x="6" y="36"/>
                </a:cubicBezTo>
                <a:cubicBezTo>
                  <a:pt x="0" y="33"/>
                  <a:pt x="0" y="33"/>
                  <a:pt x="0" y="33"/>
                </a:cubicBezTo>
                <a:close/>
                <a:moveTo>
                  <a:pt x="25" y="42"/>
                </a:moveTo>
                <a:cubicBezTo>
                  <a:pt x="24" y="135"/>
                  <a:pt x="24" y="135"/>
                  <a:pt x="24" y="135"/>
                </a:cubicBezTo>
                <a:cubicBezTo>
                  <a:pt x="116" y="104"/>
                  <a:pt x="116" y="104"/>
                  <a:pt x="116" y="104"/>
                </a:cubicBezTo>
                <a:cubicBezTo>
                  <a:pt x="116" y="16"/>
                  <a:pt x="116" y="16"/>
                  <a:pt x="116" y="16"/>
                </a:cubicBezTo>
                <a:lnTo>
                  <a:pt x="25" y="42"/>
                </a:lnTo>
                <a:close/>
              </a:path>
            </a:pathLst>
          </a:custGeom>
          <a:solidFill>
            <a:srgbClr val="002060"/>
          </a:solidFill>
          <a:ln>
            <a:noFill/>
          </a:ln>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130" name="图片 117"/>
          <p:cNvSpPr>
            <a:spLocks noEditPoints="1"/>
          </p:cNvSpPr>
          <p:nvPr/>
        </p:nvSpPr>
        <p:spPr bwMode="auto">
          <a:xfrm>
            <a:off x="6797354" y="3078222"/>
            <a:ext cx="250229" cy="262319"/>
          </a:xfrm>
          <a:custGeom>
            <a:avLst/>
            <a:gdLst>
              <a:gd name="T0" fmla="*/ 121 w 476"/>
              <a:gd name="T1" fmla="*/ 293 h 499"/>
              <a:gd name="T2" fmla="*/ 0 w 476"/>
              <a:gd name="T3" fmla="*/ 421 h 499"/>
              <a:gd name="T4" fmla="*/ 0 w 476"/>
              <a:gd name="T5" fmla="*/ 227 h 499"/>
              <a:gd name="T6" fmla="*/ 412 w 476"/>
              <a:gd name="T7" fmla="*/ 217 h 499"/>
              <a:gd name="T8" fmla="*/ 374 w 476"/>
              <a:gd name="T9" fmla="*/ 246 h 499"/>
              <a:gd name="T10" fmla="*/ 374 w 476"/>
              <a:gd name="T11" fmla="*/ 229 h 499"/>
              <a:gd name="T12" fmla="*/ 232 w 476"/>
              <a:gd name="T13" fmla="*/ 113 h 499"/>
              <a:gd name="T14" fmla="*/ 109 w 476"/>
              <a:gd name="T15" fmla="*/ 163 h 499"/>
              <a:gd name="T16" fmla="*/ 107 w 476"/>
              <a:gd name="T17" fmla="*/ 146 h 499"/>
              <a:gd name="T18" fmla="*/ 102 w 476"/>
              <a:gd name="T19" fmla="*/ 125 h 499"/>
              <a:gd name="T20" fmla="*/ 222 w 476"/>
              <a:gd name="T21" fmla="*/ 76 h 499"/>
              <a:gd name="T22" fmla="*/ 97 w 476"/>
              <a:gd name="T23" fmla="*/ 111 h 499"/>
              <a:gd name="T24" fmla="*/ 213 w 476"/>
              <a:gd name="T25" fmla="*/ 42 h 499"/>
              <a:gd name="T26" fmla="*/ 92 w 476"/>
              <a:gd name="T27" fmla="*/ 90 h 499"/>
              <a:gd name="T28" fmla="*/ 88 w 476"/>
              <a:gd name="T29" fmla="*/ 76 h 499"/>
              <a:gd name="T30" fmla="*/ 433 w 476"/>
              <a:gd name="T31" fmla="*/ 407 h 499"/>
              <a:gd name="T32" fmla="*/ 400 w 476"/>
              <a:gd name="T33" fmla="*/ 352 h 499"/>
              <a:gd name="T34" fmla="*/ 400 w 476"/>
              <a:gd name="T35" fmla="*/ 300 h 499"/>
              <a:gd name="T36" fmla="*/ 192 w 476"/>
              <a:gd name="T37" fmla="*/ 423 h 499"/>
              <a:gd name="T38" fmla="*/ 265 w 476"/>
              <a:gd name="T39" fmla="*/ 464 h 499"/>
              <a:gd name="T40" fmla="*/ 476 w 476"/>
              <a:gd name="T41" fmla="*/ 393 h 499"/>
              <a:gd name="T42" fmla="*/ 433 w 476"/>
              <a:gd name="T43" fmla="*/ 189 h 499"/>
              <a:gd name="T44" fmla="*/ 291 w 476"/>
              <a:gd name="T45" fmla="*/ 139 h 499"/>
              <a:gd name="T46" fmla="*/ 263 w 476"/>
              <a:gd name="T47" fmla="*/ 113 h 499"/>
              <a:gd name="T48" fmla="*/ 234 w 476"/>
              <a:gd name="T49" fmla="*/ 0 h 499"/>
              <a:gd name="T50" fmla="*/ 52 w 476"/>
              <a:gd name="T51" fmla="*/ 47 h 499"/>
              <a:gd name="T52" fmla="*/ 47 w 476"/>
              <a:gd name="T53" fmla="*/ 57 h 499"/>
              <a:gd name="T54" fmla="*/ 54 w 476"/>
              <a:gd name="T55" fmla="*/ 165 h 499"/>
              <a:gd name="T56" fmla="*/ 26 w 476"/>
              <a:gd name="T57" fmla="*/ 215 h 499"/>
              <a:gd name="T58" fmla="*/ 142 w 476"/>
              <a:gd name="T59" fmla="*/ 478 h 499"/>
              <a:gd name="T60" fmla="*/ 265 w 476"/>
              <a:gd name="T61" fmla="*/ 499 h 499"/>
              <a:gd name="T62" fmla="*/ 476 w 476"/>
              <a:gd name="T63" fmla="*/ 428 h 499"/>
              <a:gd name="T64" fmla="*/ 256 w 476"/>
              <a:gd name="T65" fmla="*/ 154 h 499"/>
              <a:gd name="T66" fmla="*/ 64 w 476"/>
              <a:gd name="T67" fmla="*/ 59 h 499"/>
              <a:gd name="T68" fmla="*/ 130 w 476"/>
              <a:gd name="T69" fmla="*/ 210 h 499"/>
              <a:gd name="T70" fmla="*/ 260 w 476"/>
              <a:gd name="T71" fmla="*/ 151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76" h="499">
                <a:moveTo>
                  <a:pt x="0" y="227"/>
                </a:moveTo>
                <a:lnTo>
                  <a:pt x="121" y="293"/>
                </a:lnTo>
                <a:lnTo>
                  <a:pt x="121" y="487"/>
                </a:lnTo>
                <a:lnTo>
                  <a:pt x="0" y="421"/>
                </a:lnTo>
                <a:lnTo>
                  <a:pt x="0" y="227"/>
                </a:lnTo>
                <a:lnTo>
                  <a:pt x="0" y="227"/>
                </a:lnTo>
                <a:close/>
                <a:moveTo>
                  <a:pt x="374" y="229"/>
                </a:moveTo>
                <a:lnTo>
                  <a:pt x="412" y="217"/>
                </a:lnTo>
                <a:lnTo>
                  <a:pt x="412" y="232"/>
                </a:lnTo>
                <a:lnTo>
                  <a:pt x="374" y="246"/>
                </a:lnTo>
                <a:lnTo>
                  <a:pt x="374" y="229"/>
                </a:lnTo>
                <a:lnTo>
                  <a:pt x="374" y="229"/>
                </a:lnTo>
                <a:close/>
                <a:moveTo>
                  <a:pt x="107" y="146"/>
                </a:moveTo>
                <a:lnTo>
                  <a:pt x="232" y="113"/>
                </a:lnTo>
                <a:lnTo>
                  <a:pt x="237" y="128"/>
                </a:lnTo>
                <a:lnTo>
                  <a:pt x="109" y="163"/>
                </a:lnTo>
                <a:lnTo>
                  <a:pt x="107" y="146"/>
                </a:lnTo>
                <a:lnTo>
                  <a:pt x="107" y="146"/>
                </a:lnTo>
                <a:close/>
                <a:moveTo>
                  <a:pt x="97" y="111"/>
                </a:moveTo>
                <a:lnTo>
                  <a:pt x="102" y="125"/>
                </a:lnTo>
                <a:lnTo>
                  <a:pt x="227" y="92"/>
                </a:lnTo>
                <a:lnTo>
                  <a:pt x="222" y="76"/>
                </a:lnTo>
                <a:lnTo>
                  <a:pt x="97" y="111"/>
                </a:lnTo>
                <a:lnTo>
                  <a:pt x="97" y="111"/>
                </a:lnTo>
                <a:close/>
                <a:moveTo>
                  <a:pt x="88" y="76"/>
                </a:moveTo>
                <a:lnTo>
                  <a:pt x="213" y="42"/>
                </a:lnTo>
                <a:lnTo>
                  <a:pt x="218" y="57"/>
                </a:lnTo>
                <a:lnTo>
                  <a:pt x="92" y="90"/>
                </a:lnTo>
                <a:lnTo>
                  <a:pt x="88" y="76"/>
                </a:lnTo>
                <a:lnTo>
                  <a:pt x="88" y="76"/>
                </a:lnTo>
                <a:close/>
                <a:moveTo>
                  <a:pt x="265" y="464"/>
                </a:moveTo>
                <a:lnTo>
                  <a:pt x="433" y="407"/>
                </a:lnTo>
                <a:lnTo>
                  <a:pt x="400" y="390"/>
                </a:lnTo>
                <a:lnTo>
                  <a:pt x="400" y="352"/>
                </a:lnTo>
                <a:lnTo>
                  <a:pt x="400" y="352"/>
                </a:lnTo>
                <a:lnTo>
                  <a:pt x="400" y="300"/>
                </a:lnTo>
                <a:lnTo>
                  <a:pt x="192" y="364"/>
                </a:lnTo>
                <a:lnTo>
                  <a:pt x="192" y="423"/>
                </a:lnTo>
                <a:lnTo>
                  <a:pt x="265" y="464"/>
                </a:lnTo>
                <a:lnTo>
                  <a:pt x="265" y="464"/>
                </a:lnTo>
                <a:close/>
                <a:moveTo>
                  <a:pt x="476" y="428"/>
                </a:moveTo>
                <a:lnTo>
                  <a:pt x="476" y="393"/>
                </a:lnTo>
                <a:lnTo>
                  <a:pt x="433" y="369"/>
                </a:lnTo>
                <a:lnTo>
                  <a:pt x="433" y="189"/>
                </a:lnTo>
                <a:lnTo>
                  <a:pt x="312" y="135"/>
                </a:lnTo>
                <a:lnTo>
                  <a:pt x="291" y="139"/>
                </a:lnTo>
                <a:lnTo>
                  <a:pt x="279" y="109"/>
                </a:lnTo>
                <a:lnTo>
                  <a:pt x="263" y="113"/>
                </a:lnTo>
                <a:lnTo>
                  <a:pt x="237" y="7"/>
                </a:lnTo>
                <a:lnTo>
                  <a:pt x="234" y="0"/>
                </a:lnTo>
                <a:lnTo>
                  <a:pt x="227" y="0"/>
                </a:lnTo>
                <a:lnTo>
                  <a:pt x="52" y="47"/>
                </a:lnTo>
                <a:lnTo>
                  <a:pt x="45" y="49"/>
                </a:lnTo>
                <a:lnTo>
                  <a:pt x="47" y="57"/>
                </a:lnTo>
                <a:lnTo>
                  <a:pt x="73" y="158"/>
                </a:lnTo>
                <a:lnTo>
                  <a:pt x="54" y="165"/>
                </a:lnTo>
                <a:lnTo>
                  <a:pt x="59" y="206"/>
                </a:lnTo>
                <a:lnTo>
                  <a:pt x="26" y="215"/>
                </a:lnTo>
                <a:lnTo>
                  <a:pt x="144" y="279"/>
                </a:lnTo>
                <a:lnTo>
                  <a:pt x="142" y="478"/>
                </a:lnTo>
                <a:lnTo>
                  <a:pt x="189" y="461"/>
                </a:lnTo>
                <a:lnTo>
                  <a:pt x="265" y="499"/>
                </a:lnTo>
                <a:lnTo>
                  <a:pt x="476" y="428"/>
                </a:lnTo>
                <a:lnTo>
                  <a:pt x="476" y="428"/>
                </a:lnTo>
                <a:close/>
                <a:moveTo>
                  <a:pt x="260" y="151"/>
                </a:moveTo>
                <a:lnTo>
                  <a:pt x="256" y="154"/>
                </a:lnTo>
                <a:lnTo>
                  <a:pt x="225" y="19"/>
                </a:lnTo>
                <a:lnTo>
                  <a:pt x="64" y="59"/>
                </a:lnTo>
                <a:lnTo>
                  <a:pt x="97" y="196"/>
                </a:lnTo>
                <a:lnTo>
                  <a:pt x="130" y="210"/>
                </a:lnTo>
                <a:lnTo>
                  <a:pt x="291" y="163"/>
                </a:lnTo>
                <a:lnTo>
                  <a:pt x="260" y="151"/>
                </a:lnTo>
                <a:close/>
              </a:path>
            </a:pathLst>
          </a:custGeom>
          <a:solidFill>
            <a:srgbClr val="002060"/>
          </a:solidFill>
          <a:ln>
            <a:noFill/>
          </a:ln>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131" name="图片 118"/>
          <p:cNvSpPr>
            <a:spLocks noEditPoints="1"/>
          </p:cNvSpPr>
          <p:nvPr/>
        </p:nvSpPr>
        <p:spPr bwMode="auto">
          <a:xfrm>
            <a:off x="6502443" y="2214849"/>
            <a:ext cx="138256" cy="278615"/>
          </a:xfrm>
          <a:custGeom>
            <a:avLst/>
            <a:gdLst>
              <a:gd name="T0" fmla="*/ 0 w 111"/>
              <a:gd name="T1" fmla="*/ 76 h 224"/>
              <a:gd name="T2" fmla="*/ 27 w 111"/>
              <a:gd name="T3" fmla="*/ 89 h 224"/>
              <a:gd name="T4" fmla="*/ 27 w 111"/>
              <a:gd name="T5" fmla="*/ 213 h 224"/>
              <a:gd name="T6" fmla="*/ 0 w 111"/>
              <a:gd name="T7" fmla="*/ 200 h 224"/>
              <a:gd name="T8" fmla="*/ 0 w 111"/>
              <a:gd name="T9" fmla="*/ 76 h 224"/>
              <a:gd name="T10" fmla="*/ 65 w 111"/>
              <a:gd name="T11" fmla="*/ 40 h 224"/>
              <a:gd name="T12" fmla="*/ 75 w 111"/>
              <a:gd name="T13" fmla="*/ 37 h 224"/>
              <a:gd name="T14" fmla="*/ 75 w 111"/>
              <a:gd name="T15" fmla="*/ 43 h 224"/>
              <a:gd name="T16" fmla="*/ 65 w 111"/>
              <a:gd name="T17" fmla="*/ 46 h 224"/>
              <a:gd name="T18" fmla="*/ 65 w 111"/>
              <a:gd name="T19" fmla="*/ 40 h 224"/>
              <a:gd name="T20" fmla="*/ 46 w 111"/>
              <a:gd name="T21" fmla="*/ 46 h 224"/>
              <a:gd name="T22" fmla="*/ 56 w 111"/>
              <a:gd name="T23" fmla="*/ 43 h 224"/>
              <a:gd name="T24" fmla="*/ 56 w 111"/>
              <a:gd name="T25" fmla="*/ 49 h 224"/>
              <a:gd name="T26" fmla="*/ 46 w 111"/>
              <a:gd name="T27" fmla="*/ 52 h 224"/>
              <a:gd name="T28" fmla="*/ 46 w 111"/>
              <a:gd name="T29" fmla="*/ 46 h 224"/>
              <a:gd name="T30" fmla="*/ 35 w 111"/>
              <a:gd name="T31" fmla="*/ 25 h 224"/>
              <a:gd name="T32" fmla="*/ 35 w 111"/>
              <a:gd name="T33" fmla="*/ 25 h 224"/>
              <a:gd name="T34" fmla="*/ 23 w 111"/>
              <a:gd name="T35" fmla="*/ 20 h 224"/>
              <a:gd name="T36" fmla="*/ 24 w 111"/>
              <a:gd name="T37" fmla="*/ 66 h 224"/>
              <a:gd name="T38" fmla="*/ 24 w 111"/>
              <a:gd name="T39" fmla="*/ 66 h 224"/>
              <a:gd name="T40" fmla="*/ 12 w 111"/>
              <a:gd name="T41" fmla="*/ 69 h 224"/>
              <a:gd name="T42" fmla="*/ 38 w 111"/>
              <a:gd name="T43" fmla="*/ 82 h 224"/>
              <a:gd name="T44" fmla="*/ 38 w 111"/>
              <a:gd name="T45" fmla="*/ 215 h 224"/>
              <a:gd name="T46" fmla="*/ 111 w 111"/>
              <a:gd name="T47" fmla="*/ 194 h 224"/>
              <a:gd name="T48" fmla="*/ 111 w 111"/>
              <a:gd name="T49" fmla="*/ 70 h 224"/>
              <a:gd name="T50" fmla="*/ 45 w 111"/>
              <a:gd name="T51" fmla="*/ 91 h 224"/>
              <a:gd name="T52" fmla="*/ 45 w 111"/>
              <a:gd name="T53" fmla="*/ 83 h 224"/>
              <a:gd name="T54" fmla="*/ 111 w 111"/>
              <a:gd name="T55" fmla="*/ 62 h 224"/>
              <a:gd name="T56" fmla="*/ 111 w 111"/>
              <a:gd name="T57" fmla="*/ 62 h 224"/>
              <a:gd name="T58" fmla="*/ 87 w 111"/>
              <a:gd name="T59" fmla="*/ 51 h 224"/>
              <a:gd name="T60" fmla="*/ 87 w 111"/>
              <a:gd name="T61" fmla="*/ 10 h 224"/>
              <a:gd name="T62" fmla="*/ 70 w 111"/>
              <a:gd name="T63" fmla="*/ 1 h 224"/>
              <a:gd name="T64" fmla="*/ 68 w 111"/>
              <a:gd name="T65" fmla="*/ 0 h 224"/>
              <a:gd name="T66" fmla="*/ 67 w 111"/>
              <a:gd name="T67" fmla="*/ 1 h 224"/>
              <a:gd name="T68" fmla="*/ 27 w 111"/>
              <a:gd name="T69" fmla="*/ 15 h 224"/>
              <a:gd name="T70" fmla="*/ 35 w 111"/>
              <a:gd name="T71" fmla="*/ 19 h 224"/>
              <a:gd name="T72" fmla="*/ 68 w 111"/>
              <a:gd name="T73" fmla="*/ 7 h 224"/>
              <a:gd name="T74" fmla="*/ 75 w 111"/>
              <a:gd name="T75" fmla="*/ 12 h 224"/>
              <a:gd name="T76" fmla="*/ 35 w 111"/>
              <a:gd name="T77" fmla="*/ 25 h 224"/>
              <a:gd name="T78" fmla="*/ 80 w 111"/>
              <a:gd name="T79" fmla="*/ 18 h 224"/>
              <a:gd name="T80" fmla="*/ 40 w 111"/>
              <a:gd name="T81" fmla="*/ 31 h 224"/>
              <a:gd name="T82" fmla="*/ 40 w 111"/>
              <a:gd name="T83" fmla="*/ 75 h 224"/>
              <a:gd name="T84" fmla="*/ 80 w 111"/>
              <a:gd name="T85" fmla="*/ 62 h 224"/>
              <a:gd name="T86" fmla="*/ 80 w 111"/>
              <a:gd name="T87" fmla="*/ 18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1" h="224">
                <a:moveTo>
                  <a:pt x="0" y="76"/>
                </a:moveTo>
                <a:cubicBezTo>
                  <a:pt x="27" y="89"/>
                  <a:pt x="27" y="89"/>
                  <a:pt x="27" y="89"/>
                </a:cubicBezTo>
                <a:cubicBezTo>
                  <a:pt x="27" y="143"/>
                  <a:pt x="27" y="159"/>
                  <a:pt x="27" y="213"/>
                </a:cubicBezTo>
                <a:cubicBezTo>
                  <a:pt x="18" y="209"/>
                  <a:pt x="9" y="205"/>
                  <a:pt x="0" y="200"/>
                </a:cubicBezTo>
                <a:cubicBezTo>
                  <a:pt x="0" y="76"/>
                  <a:pt x="0" y="76"/>
                  <a:pt x="0" y="76"/>
                </a:cubicBezTo>
                <a:close/>
                <a:moveTo>
                  <a:pt x="65" y="40"/>
                </a:moveTo>
                <a:cubicBezTo>
                  <a:pt x="75" y="37"/>
                  <a:pt x="75" y="37"/>
                  <a:pt x="75" y="37"/>
                </a:cubicBezTo>
                <a:cubicBezTo>
                  <a:pt x="75" y="43"/>
                  <a:pt x="75" y="43"/>
                  <a:pt x="75" y="43"/>
                </a:cubicBezTo>
                <a:cubicBezTo>
                  <a:pt x="65" y="46"/>
                  <a:pt x="65" y="46"/>
                  <a:pt x="65" y="46"/>
                </a:cubicBezTo>
                <a:cubicBezTo>
                  <a:pt x="65" y="40"/>
                  <a:pt x="65" y="40"/>
                  <a:pt x="65" y="40"/>
                </a:cubicBezTo>
                <a:close/>
                <a:moveTo>
                  <a:pt x="46" y="46"/>
                </a:moveTo>
                <a:cubicBezTo>
                  <a:pt x="56" y="43"/>
                  <a:pt x="56" y="43"/>
                  <a:pt x="56" y="43"/>
                </a:cubicBezTo>
                <a:cubicBezTo>
                  <a:pt x="56" y="49"/>
                  <a:pt x="56" y="49"/>
                  <a:pt x="56" y="49"/>
                </a:cubicBezTo>
                <a:cubicBezTo>
                  <a:pt x="46" y="52"/>
                  <a:pt x="46" y="52"/>
                  <a:pt x="46" y="52"/>
                </a:cubicBezTo>
                <a:cubicBezTo>
                  <a:pt x="46" y="46"/>
                  <a:pt x="46" y="46"/>
                  <a:pt x="46" y="46"/>
                </a:cubicBezTo>
                <a:close/>
                <a:moveTo>
                  <a:pt x="35" y="25"/>
                </a:moveTo>
                <a:cubicBezTo>
                  <a:pt x="35" y="25"/>
                  <a:pt x="35" y="25"/>
                  <a:pt x="35" y="25"/>
                </a:cubicBezTo>
                <a:cubicBezTo>
                  <a:pt x="23" y="20"/>
                  <a:pt x="23" y="20"/>
                  <a:pt x="23" y="20"/>
                </a:cubicBezTo>
                <a:cubicBezTo>
                  <a:pt x="24" y="66"/>
                  <a:pt x="24" y="66"/>
                  <a:pt x="24" y="66"/>
                </a:cubicBezTo>
                <a:cubicBezTo>
                  <a:pt x="24" y="66"/>
                  <a:pt x="24" y="66"/>
                  <a:pt x="24" y="66"/>
                </a:cubicBezTo>
                <a:cubicBezTo>
                  <a:pt x="12" y="69"/>
                  <a:pt x="12" y="69"/>
                  <a:pt x="12" y="69"/>
                </a:cubicBezTo>
                <a:cubicBezTo>
                  <a:pt x="38" y="82"/>
                  <a:pt x="38" y="82"/>
                  <a:pt x="38" y="82"/>
                </a:cubicBezTo>
                <a:cubicBezTo>
                  <a:pt x="38" y="215"/>
                  <a:pt x="38" y="215"/>
                  <a:pt x="38" y="215"/>
                </a:cubicBezTo>
                <a:cubicBezTo>
                  <a:pt x="63" y="224"/>
                  <a:pt x="87" y="215"/>
                  <a:pt x="111" y="194"/>
                </a:cubicBezTo>
                <a:cubicBezTo>
                  <a:pt x="111" y="70"/>
                  <a:pt x="111" y="70"/>
                  <a:pt x="111" y="70"/>
                </a:cubicBezTo>
                <a:cubicBezTo>
                  <a:pt x="45" y="91"/>
                  <a:pt x="45" y="91"/>
                  <a:pt x="45" y="91"/>
                </a:cubicBezTo>
                <a:cubicBezTo>
                  <a:pt x="45" y="83"/>
                  <a:pt x="45" y="83"/>
                  <a:pt x="45" y="83"/>
                </a:cubicBezTo>
                <a:cubicBezTo>
                  <a:pt x="111" y="62"/>
                  <a:pt x="111" y="62"/>
                  <a:pt x="111" y="62"/>
                </a:cubicBezTo>
                <a:cubicBezTo>
                  <a:pt x="111" y="62"/>
                  <a:pt x="111" y="62"/>
                  <a:pt x="111" y="62"/>
                </a:cubicBezTo>
                <a:cubicBezTo>
                  <a:pt x="87" y="51"/>
                  <a:pt x="87" y="51"/>
                  <a:pt x="87" y="51"/>
                </a:cubicBezTo>
                <a:cubicBezTo>
                  <a:pt x="87" y="10"/>
                  <a:pt x="87" y="10"/>
                  <a:pt x="87" y="10"/>
                </a:cubicBezTo>
                <a:cubicBezTo>
                  <a:pt x="70" y="1"/>
                  <a:pt x="70" y="1"/>
                  <a:pt x="70" y="1"/>
                </a:cubicBezTo>
                <a:cubicBezTo>
                  <a:pt x="68" y="0"/>
                  <a:pt x="68" y="0"/>
                  <a:pt x="68" y="0"/>
                </a:cubicBezTo>
                <a:cubicBezTo>
                  <a:pt x="67" y="1"/>
                  <a:pt x="67" y="1"/>
                  <a:pt x="67" y="1"/>
                </a:cubicBezTo>
                <a:cubicBezTo>
                  <a:pt x="27" y="15"/>
                  <a:pt x="27" y="15"/>
                  <a:pt x="27" y="15"/>
                </a:cubicBezTo>
                <a:cubicBezTo>
                  <a:pt x="35" y="19"/>
                  <a:pt x="35" y="19"/>
                  <a:pt x="35" y="19"/>
                </a:cubicBezTo>
                <a:cubicBezTo>
                  <a:pt x="68" y="7"/>
                  <a:pt x="68" y="7"/>
                  <a:pt x="68" y="7"/>
                </a:cubicBezTo>
                <a:cubicBezTo>
                  <a:pt x="75" y="12"/>
                  <a:pt x="75" y="12"/>
                  <a:pt x="75" y="12"/>
                </a:cubicBezTo>
                <a:cubicBezTo>
                  <a:pt x="35" y="25"/>
                  <a:pt x="35" y="25"/>
                  <a:pt x="35" y="25"/>
                </a:cubicBezTo>
                <a:close/>
                <a:moveTo>
                  <a:pt x="80" y="18"/>
                </a:moveTo>
                <a:cubicBezTo>
                  <a:pt x="40" y="31"/>
                  <a:pt x="40" y="31"/>
                  <a:pt x="40" y="31"/>
                </a:cubicBezTo>
                <a:cubicBezTo>
                  <a:pt x="40" y="75"/>
                  <a:pt x="40" y="75"/>
                  <a:pt x="40" y="75"/>
                </a:cubicBezTo>
                <a:cubicBezTo>
                  <a:pt x="80" y="62"/>
                  <a:pt x="80" y="62"/>
                  <a:pt x="80" y="62"/>
                </a:cubicBezTo>
                <a:lnTo>
                  <a:pt x="80" y="18"/>
                </a:lnTo>
                <a:close/>
              </a:path>
            </a:pathLst>
          </a:custGeom>
          <a:solidFill>
            <a:srgbClr val="002060"/>
          </a:solidFill>
          <a:ln>
            <a:noFill/>
          </a:ln>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132" name="图片 119"/>
          <p:cNvSpPr>
            <a:spLocks noEditPoints="1"/>
          </p:cNvSpPr>
          <p:nvPr/>
        </p:nvSpPr>
        <p:spPr bwMode="auto">
          <a:xfrm>
            <a:off x="6496133" y="1803708"/>
            <a:ext cx="169271" cy="254960"/>
          </a:xfrm>
          <a:custGeom>
            <a:avLst/>
            <a:gdLst>
              <a:gd name="T0" fmla="*/ 119 w 322"/>
              <a:gd name="T1" fmla="*/ 102 h 485"/>
              <a:gd name="T2" fmla="*/ 320 w 322"/>
              <a:gd name="T3" fmla="*/ 21 h 485"/>
              <a:gd name="T4" fmla="*/ 320 w 322"/>
              <a:gd name="T5" fmla="*/ 95 h 485"/>
              <a:gd name="T6" fmla="*/ 301 w 322"/>
              <a:gd name="T7" fmla="*/ 104 h 485"/>
              <a:gd name="T8" fmla="*/ 301 w 322"/>
              <a:gd name="T9" fmla="*/ 213 h 485"/>
              <a:gd name="T10" fmla="*/ 320 w 322"/>
              <a:gd name="T11" fmla="*/ 204 h 485"/>
              <a:gd name="T12" fmla="*/ 320 w 322"/>
              <a:gd name="T13" fmla="*/ 379 h 485"/>
              <a:gd name="T14" fmla="*/ 57 w 322"/>
              <a:gd name="T15" fmla="*/ 485 h 485"/>
              <a:gd name="T16" fmla="*/ 57 w 322"/>
              <a:gd name="T17" fmla="*/ 197 h 485"/>
              <a:gd name="T18" fmla="*/ 119 w 322"/>
              <a:gd name="T19" fmla="*/ 102 h 485"/>
              <a:gd name="T20" fmla="*/ 119 w 322"/>
              <a:gd name="T21" fmla="*/ 102 h 485"/>
              <a:gd name="T22" fmla="*/ 306 w 322"/>
              <a:gd name="T23" fmla="*/ 163 h 485"/>
              <a:gd name="T24" fmla="*/ 306 w 322"/>
              <a:gd name="T25" fmla="*/ 199 h 485"/>
              <a:gd name="T26" fmla="*/ 322 w 322"/>
              <a:gd name="T27" fmla="*/ 194 h 485"/>
              <a:gd name="T28" fmla="*/ 322 w 322"/>
              <a:gd name="T29" fmla="*/ 159 h 485"/>
              <a:gd name="T30" fmla="*/ 306 w 322"/>
              <a:gd name="T31" fmla="*/ 163 h 485"/>
              <a:gd name="T32" fmla="*/ 306 w 322"/>
              <a:gd name="T33" fmla="*/ 163 h 485"/>
              <a:gd name="T34" fmla="*/ 34 w 322"/>
              <a:gd name="T35" fmla="*/ 476 h 485"/>
              <a:gd name="T36" fmla="*/ 34 w 322"/>
              <a:gd name="T37" fmla="*/ 194 h 485"/>
              <a:gd name="T38" fmla="*/ 97 w 322"/>
              <a:gd name="T39" fmla="*/ 90 h 485"/>
              <a:gd name="T40" fmla="*/ 294 w 322"/>
              <a:gd name="T41" fmla="*/ 12 h 485"/>
              <a:gd name="T42" fmla="*/ 261 w 322"/>
              <a:gd name="T43" fmla="*/ 0 h 485"/>
              <a:gd name="T44" fmla="*/ 69 w 322"/>
              <a:gd name="T45" fmla="*/ 71 h 485"/>
              <a:gd name="T46" fmla="*/ 0 w 322"/>
              <a:gd name="T47" fmla="*/ 178 h 485"/>
              <a:gd name="T48" fmla="*/ 0 w 322"/>
              <a:gd name="T49" fmla="*/ 459 h 485"/>
              <a:gd name="T50" fmla="*/ 34 w 322"/>
              <a:gd name="T51" fmla="*/ 476 h 485"/>
              <a:gd name="T52" fmla="*/ 34 w 322"/>
              <a:gd name="T53" fmla="*/ 476 h 485"/>
              <a:gd name="T54" fmla="*/ 268 w 322"/>
              <a:gd name="T55" fmla="*/ 57 h 485"/>
              <a:gd name="T56" fmla="*/ 268 w 322"/>
              <a:gd name="T57" fmla="*/ 109 h 485"/>
              <a:gd name="T58" fmla="*/ 299 w 322"/>
              <a:gd name="T59" fmla="*/ 97 h 485"/>
              <a:gd name="T60" fmla="*/ 299 w 322"/>
              <a:gd name="T61" fmla="*/ 45 h 485"/>
              <a:gd name="T62" fmla="*/ 268 w 322"/>
              <a:gd name="T63" fmla="*/ 57 h 485"/>
              <a:gd name="T64" fmla="*/ 268 w 322"/>
              <a:gd name="T65" fmla="*/ 57 h 485"/>
              <a:gd name="T66" fmla="*/ 225 w 322"/>
              <a:gd name="T67" fmla="*/ 76 h 485"/>
              <a:gd name="T68" fmla="*/ 225 w 322"/>
              <a:gd name="T69" fmla="*/ 126 h 485"/>
              <a:gd name="T70" fmla="*/ 256 w 322"/>
              <a:gd name="T71" fmla="*/ 114 h 485"/>
              <a:gd name="T72" fmla="*/ 256 w 322"/>
              <a:gd name="T73" fmla="*/ 62 h 485"/>
              <a:gd name="T74" fmla="*/ 225 w 322"/>
              <a:gd name="T75" fmla="*/ 76 h 485"/>
              <a:gd name="T76" fmla="*/ 225 w 322"/>
              <a:gd name="T77" fmla="*/ 76 h 485"/>
              <a:gd name="T78" fmla="*/ 183 w 322"/>
              <a:gd name="T79" fmla="*/ 92 h 485"/>
              <a:gd name="T80" fmla="*/ 183 w 322"/>
              <a:gd name="T81" fmla="*/ 144 h 485"/>
              <a:gd name="T82" fmla="*/ 213 w 322"/>
              <a:gd name="T83" fmla="*/ 130 h 485"/>
              <a:gd name="T84" fmla="*/ 213 w 322"/>
              <a:gd name="T85" fmla="*/ 81 h 485"/>
              <a:gd name="T86" fmla="*/ 183 w 322"/>
              <a:gd name="T87" fmla="*/ 92 h 485"/>
              <a:gd name="T88" fmla="*/ 183 w 322"/>
              <a:gd name="T89" fmla="*/ 92 h 485"/>
              <a:gd name="T90" fmla="*/ 140 w 322"/>
              <a:gd name="T91" fmla="*/ 109 h 485"/>
              <a:gd name="T92" fmla="*/ 140 w 322"/>
              <a:gd name="T93" fmla="*/ 161 h 485"/>
              <a:gd name="T94" fmla="*/ 171 w 322"/>
              <a:gd name="T95" fmla="*/ 149 h 485"/>
              <a:gd name="T96" fmla="*/ 171 w 322"/>
              <a:gd name="T97" fmla="*/ 97 h 485"/>
              <a:gd name="T98" fmla="*/ 140 w 322"/>
              <a:gd name="T99" fmla="*/ 109 h 485"/>
              <a:gd name="T100" fmla="*/ 140 w 322"/>
              <a:gd name="T101" fmla="*/ 109 h 485"/>
              <a:gd name="T102" fmla="*/ 97 w 322"/>
              <a:gd name="T103" fmla="*/ 163 h 485"/>
              <a:gd name="T104" fmla="*/ 97 w 322"/>
              <a:gd name="T105" fmla="*/ 215 h 485"/>
              <a:gd name="T106" fmla="*/ 126 w 322"/>
              <a:gd name="T107" fmla="*/ 201 h 485"/>
              <a:gd name="T108" fmla="*/ 126 w 322"/>
              <a:gd name="T109" fmla="*/ 152 h 485"/>
              <a:gd name="T110" fmla="*/ 97 w 322"/>
              <a:gd name="T111" fmla="*/ 163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22" h="485">
                <a:moveTo>
                  <a:pt x="119" y="102"/>
                </a:moveTo>
                <a:lnTo>
                  <a:pt x="320" y="21"/>
                </a:lnTo>
                <a:lnTo>
                  <a:pt x="320" y="95"/>
                </a:lnTo>
                <a:lnTo>
                  <a:pt x="301" y="104"/>
                </a:lnTo>
                <a:lnTo>
                  <a:pt x="301" y="213"/>
                </a:lnTo>
                <a:lnTo>
                  <a:pt x="320" y="204"/>
                </a:lnTo>
                <a:lnTo>
                  <a:pt x="320" y="379"/>
                </a:lnTo>
                <a:lnTo>
                  <a:pt x="57" y="485"/>
                </a:lnTo>
                <a:lnTo>
                  <a:pt x="57" y="197"/>
                </a:lnTo>
                <a:lnTo>
                  <a:pt x="119" y="102"/>
                </a:lnTo>
                <a:lnTo>
                  <a:pt x="119" y="102"/>
                </a:lnTo>
                <a:close/>
                <a:moveTo>
                  <a:pt x="306" y="163"/>
                </a:moveTo>
                <a:lnTo>
                  <a:pt x="306" y="199"/>
                </a:lnTo>
                <a:lnTo>
                  <a:pt x="322" y="194"/>
                </a:lnTo>
                <a:lnTo>
                  <a:pt x="322" y="159"/>
                </a:lnTo>
                <a:lnTo>
                  <a:pt x="306" y="163"/>
                </a:lnTo>
                <a:lnTo>
                  <a:pt x="306" y="163"/>
                </a:lnTo>
                <a:close/>
                <a:moveTo>
                  <a:pt x="34" y="476"/>
                </a:moveTo>
                <a:lnTo>
                  <a:pt x="34" y="194"/>
                </a:lnTo>
                <a:lnTo>
                  <a:pt x="97" y="90"/>
                </a:lnTo>
                <a:lnTo>
                  <a:pt x="294" y="12"/>
                </a:lnTo>
                <a:lnTo>
                  <a:pt x="261" y="0"/>
                </a:lnTo>
                <a:lnTo>
                  <a:pt x="69" y="71"/>
                </a:lnTo>
                <a:lnTo>
                  <a:pt x="0" y="178"/>
                </a:lnTo>
                <a:lnTo>
                  <a:pt x="0" y="459"/>
                </a:lnTo>
                <a:lnTo>
                  <a:pt x="34" y="476"/>
                </a:lnTo>
                <a:lnTo>
                  <a:pt x="34" y="476"/>
                </a:lnTo>
                <a:close/>
                <a:moveTo>
                  <a:pt x="268" y="57"/>
                </a:moveTo>
                <a:lnTo>
                  <a:pt x="268" y="109"/>
                </a:lnTo>
                <a:lnTo>
                  <a:pt x="299" y="97"/>
                </a:lnTo>
                <a:lnTo>
                  <a:pt x="299" y="45"/>
                </a:lnTo>
                <a:lnTo>
                  <a:pt x="268" y="57"/>
                </a:lnTo>
                <a:lnTo>
                  <a:pt x="268" y="57"/>
                </a:lnTo>
                <a:close/>
                <a:moveTo>
                  <a:pt x="225" y="76"/>
                </a:moveTo>
                <a:lnTo>
                  <a:pt x="225" y="126"/>
                </a:lnTo>
                <a:lnTo>
                  <a:pt x="256" y="114"/>
                </a:lnTo>
                <a:lnTo>
                  <a:pt x="256" y="62"/>
                </a:lnTo>
                <a:lnTo>
                  <a:pt x="225" y="76"/>
                </a:lnTo>
                <a:lnTo>
                  <a:pt x="225" y="76"/>
                </a:lnTo>
                <a:close/>
                <a:moveTo>
                  <a:pt x="183" y="92"/>
                </a:moveTo>
                <a:lnTo>
                  <a:pt x="183" y="144"/>
                </a:lnTo>
                <a:lnTo>
                  <a:pt x="213" y="130"/>
                </a:lnTo>
                <a:lnTo>
                  <a:pt x="213" y="81"/>
                </a:lnTo>
                <a:lnTo>
                  <a:pt x="183" y="92"/>
                </a:lnTo>
                <a:lnTo>
                  <a:pt x="183" y="92"/>
                </a:lnTo>
                <a:close/>
                <a:moveTo>
                  <a:pt x="140" y="109"/>
                </a:moveTo>
                <a:lnTo>
                  <a:pt x="140" y="161"/>
                </a:lnTo>
                <a:lnTo>
                  <a:pt x="171" y="149"/>
                </a:lnTo>
                <a:lnTo>
                  <a:pt x="171" y="97"/>
                </a:lnTo>
                <a:lnTo>
                  <a:pt x="140" y="109"/>
                </a:lnTo>
                <a:lnTo>
                  <a:pt x="140" y="109"/>
                </a:lnTo>
                <a:close/>
                <a:moveTo>
                  <a:pt x="97" y="163"/>
                </a:moveTo>
                <a:lnTo>
                  <a:pt x="97" y="215"/>
                </a:lnTo>
                <a:lnTo>
                  <a:pt x="126" y="201"/>
                </a:lnTo>
                <a:lnTo>
                  <a:pt x="126" y="152"/>
                </a:lnTo>
                <a:lnTo>
                  <a:pt x="97" y="163"/>
                </a:lnTo>
                <a:close/>
              </a:path>
            </a:pathLst>
          </a:custGeom>
          <a:solidFill>
            <a:srgbClr val="002060"/>
          </a:solidFill>
          <a:ln>
            <a:noFill/>
          </a:ln>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133" name="图片 120"/>
          <p:cNvSpPr>
            <a:spLocks noEditPoints="1"/>
          </p:cNvSpPr>
          <p:nvPr/>
        </p:nvSpPr>
        <p:spPr bwMode="auto">
          <a:xfrm>
            <a:off x="8154158" y="1353415"/>
            <a:ext cx="244972" cy="221316"/>
          </a:xfrm>
          <a:custGeom>
            <a:avLst/>
            <a:gdLst>
              <a:gd name="T0" fmla="*/ 149 w 466"/>
              <a:gd name="T1" fmla="*/ 154 h 421"/>
              <a:gd name="T2" fmla="*/ 0 w 466"/>
              <a:gd name="T3" fmla="*/ 343 h 421"/>
              <a:gd name="T4" fmla="*/ 0 w 466"/>
              <a:gd name="T5" fmla="*/ 73 h 421"/>
              <a:gd name="T6" fmla="*/ 251 w 466"/>
              <a:gd name="T7" fmla="*/ 92 h 421"/>
              <a:gd name="T8" fmla="*/ 237 w 466"/>
              <a:gd name="T9" fmla="*/ 69 h 421"/>
              <a:gd name="T10" fmla="*/ 223 w 466"/>
              <a:gd name="T11" fmla="*/ 80 h 421"/>
              <a:gd name="T12" fmla="*/ 22 w 466"/>
              <a:gd name="T13" fmla="*/ 69 h 421"/>
              <a:gd name="T14" fmla="*/ 166 w 466"/>
              <a:gd name="T15" fmla="*/ 416 h 421"/>
              <a:gd name="T16" fmla="*/ 287 w 466"/>
              <a:gd name="T17" fmla="*/ 315 h 421"/>
              <a:gd name="T18" fmla="*/ 317 w 466"/>
              <a:gd name="T19" fmla="*/ 331 h 421"/>
              <a:gd name="T20" fmla="*/ 433 w 466"/>
              <a:gd name="T21" fmla="*/ 319 h 421"/>
              <a:gd name="T22" fmla="*/ 395 w 466"/>
              <a:gd name="T23" fmla="*/ 303 h 421"/>
              <a:gd name="T24" fmla="*/ 466 w 466"/>
              <a:gd name="T25" fmla="*/ 253 h 421"/>
              <a:gd name="T26" fmla="*/ 251 w 466"/>
              <a:gd name="T27" fmla="*/ 66 h 421"/>
              <a:gd name="T28" fmla="*/ 287 w 466"/>
              <a:gd name="T29" fmla="*/ 291 h 421"/>
              <a:gd name="T30" fmla="*/ 187 w 466"/>
              <a:gd name="T31" fmla="*/ 232 h 421"/>
              <a:gd name="T32" fmla="*/ 287 w 466"/>
              <a:gd name="T33" fmla="*/ 170 h 421"/>
              <a:gd name="T34" fmla="*/ 187 w 466"/>
              <a:gd name="T35" fmla="*/ 182 h 421"/>
              <a:gd name="T36" fmla="*/ 287 w 466"/>
              <a:gd name="T37" fmla="*/ 121 h 421"/>
              <a:gd name="T38" fmla="*/ 280 w 466"/>
              <a:gd name="T39" fmla="*/ 104 h 421"/>
              <a:gd name="T40" fmla="*/ 448 w 466"/>
              <a:gd name="T41" fmla="*/ 36 h 421"/>
              <a:gd name="T42" fmla="*/ 287 w 466"/>
              <a:gd name="T43" fmla="*/ 291 h 421"/>
              <a:gd name="T44" fmla="*/ 17 w 466"/>
              <a:gd name="T45" fmla="*/ 111 h 421"/>
              <a:gd name="T46" fmla="*/ 67 w 466"/>
              <a:gd name="T47" fmla="*/ 149 h 421"/>
              <a:gd name="T48" fmla="*/ 17 w 466"/>
              <a:gd name="T49" fmla="*/ 111 h 421"/>
              <a:gd name="T50" fmla="*/ 17 w 466"/>
              <a:gd name="T51" fmla="*/ 147 h 421"/>
              <a:gd name="T52" fmla="*/ 67 w 466"/>
              <a:gd name="T53" fmla="*/ 185 h 421"/>
              <a:gd name="T54" fmla="*/ 17 w 466"/>
              <a:gd name="T55" fmla="*/ 147 h 421"/>
              <a:gd name="T56" fmla="*/ 17 w 466"/>
              <a:gd name="T57" fmla="*/ 130 h 421"/>
              <a:gd name="T58" fmla="*/ 67 w 466"/>
              <a:gd name="T59" fmla="*/ 168 h 421"/>
              <a:gd name="T60" fmla="*/ 17 w 466"/>
              <a:gd name="T61" fmla="*/ 130 h 421"/>
              <a:gd name="T62" fmla="*/ 190 w 466"/>
              <a:gd name="T63" fmla="*/ 251 h 421"/>
              <a:gd name="T64" fmla="*/ 218 w 466"/>
              <a:gd name="T65" fmla="*/ 260 h 421"/>
              <a:gd name="T66" fmla="*/ 190 w 466"/>
              <a:gd name="T67" fmla="*/ 251 h 421"/>
              <a:gd name="T68" fmla="*/ 190 w 466"/>
              <a:gd name="T69" fmla="*/ 282 h 421"/>
              <a:gd name="T70" fmla="*/ 218 w 466"/>
              <a:gd name="T71" fmla="*/ 291 h 421"/>
              <a:gd name="T72" fmla="*/ 190 w 466"/>
              <a:gd name="T73" fmla="*/ 282 h 421"/>
              <a:gd name="T74" fmla="*/ 239 w 466"/>
              <a:gd name="T75" fmla="*/ 62 h 421"/>
              <a:gd name="T76" fmla="*/ 445 w 466"/>
              <a:gd name="T77" fmla="*/ 0 h 421"/>
              <a:gd name="T78" fmla="*/ 239 w 466"/>
              <a:gd name="T79" fmla="*/ 62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66" h="421">
                <a:moveTo>
                  <a:pt x="0" y="73"/>
                </a:moveTo>
                <a:lnTo>
                  <a:pt x="149" y="154"/>
                </a:lnTo>
                <a:lnTo>
                  <a:pt x="149" y="421"/>
                </a:lnTo>
                <a:lnTo>
                  <a:pt x="0" y="343"/>
                </a:lnTo>
                <a:lnTo>
                  <a:pt x="0" y="73"/>
                </a:lnTo>
                <a:lnTo>
                  <a:pt x="0" y="73"/>
                </a:lnTo>
                <a:close/>
                <a:moveTo>
                  <a:pt x="251" y="66"/>
                </a:moveTo>
                <a:lnTo>
                  <a:pt x="251" y="92"/>
                </a:lnTo>
                <a:lnTo>
                  <a:pt x="237" y="88"/>
                </a:lnTo>
                <a:lnTo>
                  <a:pt x="237" y="69"/>
                </a:lnTo>
                <a:lnTo>
                  <a:pt x="223" y="62"/>
                </a:lnTo>
                <a:lnTo>
                  <a:pt x="223" y="80"/>
                </a:lnTo>
                <a:lnTo>
                  <a:pt x="138" y="40"/>
                </a:lnTo>
                <a:lnTo>
                  <a:pt x="22" y="69"/>
                </a:lnTo>
                <a:lnTo>
                  <a:pt x="166" y="142"/>
                </a:lnTo>
                <a:lnTo>
                  <a:pt x="166" y="416"/>
                </a:lnTo>
                <a:lnTo>
                  <a:pt x="287" y="369"/>
                </a:lnTo>
                <a:lnTo>
                  <a:pt x="287" y="315"/>
                </a:lnTo>
                <a:lnTo>
                  <a:pt x="317" y="303"/>
                </a:lnTo>
                <a:lnTo>
                  <a:pt x="317" y="331"/>
                </a:lnTo>
                <a:lnTo>
                  <a:pt x="355" y="350"/>
                </a:lnTo>
                <a:lnTo>
                  <a:pt x="433" y="319"/>
                </a:lnTo>
                <a:lnTo>
                  <a:pt x="433" y="315"/>
                </a:lnTo>
                <a:lnTo>
                  <a:pt x="395" y="303"/>
                </a:lnTo>
                <a:lnTo>
                  <a:pt x="395" y="277"/>
                </a:lnTo>
                <a:lnTo>
                  <a:pt x="466" y="253"/>
                </a:lnTo>
                <a:lnTo>
                  <a:pt x="466" y="7"/>
                </a:lnTo>
                <a:lnTo>
                  <a:pt x="251" y="66"/>
                </a:lnTo>
                <a:lnTo>
                  <a:pt x="251" y="66"/>
                </a:lnTo>
                <a:close/>
                <a:moveTo>
                  <a:pt x="287" y="291"/>
                </a:moveTo>
                <a:lnTo>
                  <a:pt x="287" y="201"/>
                </a:lnTo>
                <a:lnTo>
                  <a:pt x="187" y="232"/>
                </a:lnTo>
                <a:lnTo>
                  <a:pt x="187" y="201"/>
                </a:lnTo>
                <a:lnTo>
                  <a:pt x="287" y="170"/>
                </a:lnTo>
                <a:lnTo>
                  <a:pt x="287" y="151"/>
                </a:lnTo>
                <a:lnTo>
                  <a:pt x="187" y="182"/>
                </a:lnTo>
                <a:lnTo>
                  <a:pt x="187" y="151"/>
                </a:lnTo>
                <a:lnTo>
                  <a:pt x="287" y="121"/>
                </a:lnTo>
                <a:lnTo>
                  <a:pt x="287" y="109"/>
                </a:lnTo>
                <a:lnTo>
                  <a:pt x="280" y="104"/>
                </a:lnTo>
                <a:lnTo>
                  <a:pt x="280" y="80"/>
                </a:lnTo>
                <a:lnTo>
                  <a:pt x="448" y="36"/>
                </a:lnTo>
                <a:lnTo>
                  <a:pt x="448" y="237"/>
                </a:lnTo>
                <a:lnTo>
                  <a:pt x="287" y="291"/>
                </a:lnTo>
                <a:lnTo>
                  <a:pt x="287" y="291"/>
                </a:lnTo>
                <a:close/>
                <a:moveTo>
                  <a:pt x="17" y="111"/>
                </a:moveTo>
                <a:lnTo>
                  <a:pt x="17" y="123"/>
                </a:lnTo>
                <a:lnTo>
                  <a:pt x="67" y="149"/>
                </a:lnTo>
                <a:lnTo>
                  <a:pt x="67" y="137"/>
                </a:lnTo>
                <a:lnTo>
                  <a:pt x="17" y="111"/>
                </a:lnTo>
                <a:lnTo>
                  <a:pt x="17" y="111"/>
                </a:lnTo>
                <a:close/>
                <a:moveTo>
                  <a:pt x="17" y="147"/>
                </a:moveTo>
                <a:lnTo>
                  <a:pt x="17" y="159"/>
                </a:lnTo>
                <a:lnTo>
                  <a:pt x="67" y="185"/>
                </a:lnTo>
                <a:lnTo>
                  <a:pt x="67" y="175"/>
                </a:lnTo>
                <a:lnTo>
                  <a:pt x="17" y="147"/>
                </a:lnTo>
                <a:lnTo>
                  <a:pt x="17" y="147"/>
                </a:lnTo>
                <a:close/>
                <a:moveTo>
                  <a:pt x="17" y="130"/>
                </a:moveTo>
                <a:lnTo>
                  <a:pt x="17" y="140"/>
                </a:lnTo>
                <a:lnTo>
                  <a:pt x="67" y="168"/>
                </a:lnTo>
                <a:lnTo>
                  <a:pt x="67" y="156"/>
                </a:lnTo>
                <a:lnTo>
                  <a:pt x="17" y="130"/>
                </a:lnTo>
                <a:lnTo>
                  <a:pt x="17" y="130"/>
                </a:lnTo>
                <a:close/>
                <a:moveTo>
                  <a:pt x="190" y="251"/>
                </a:moveTo>
                <a:lnTo>
                  <a:pt x="218" y="244"/>
                </a:lnTo>
                <a:lnTo>
                  <a:pt x="218" y="260"/>
                </a:lnTo>
                <a:lnTo>
                  <a:pt x="190" y="267"/>
                </a:lnTo>
                <a:lnTo>
                  <a:pt x="190" y="251"/>
                </a:lnTo>
                <a:lnTo>
                  <a:pt x="190" y="251"/>
                </a:lnTo>
                <a:close/>
                <a:moveTo>
                  <a:pt x="190" y="282"/>
                </a:moveTo>
                <a:lnTo>
                  <a:pt x="218" y="274"/>
                </a:lnTo>
                <a:lnTo>
                  <a:pt x="218" y="291"/>
                </a:lnTo>
                <a:lnTo>
                  <a:pt x="190" y="298"/>
                </a:lnTo>
                <a:lnTo>
                  <a:pt x="190" y="282"/>
                </a:lnTo>
                <a:lnTo>
                  <a:pt x="190" y="282"/>
                </a:lnTo>
                <a:close/>
                <a:moveTo>
                  <a:pt x="239" y="62"/>
                </a:moveTo>
                <a:lnTo>
                  <a:pt x="227" y="57"/>
                </a:lnTo>
                <a:lnTo>
                  <a:pt x="445" y="0"/>
                </a:lnTo>
                <a:lnTo>
                  <a:pt x="457" y="5"/>
                </a:lnTo>
                <a:lnTo>
                  <a:pt x="239" y="62"/>
                </a:lnTo>
                <a:close/>
              </a:path>
            </a:pathLst>
          </a:custGeom>
          <a:solidFill>
            <a:srgbClr val="002060"/>
          </a:solidFill>
          <a:ln>
            <a:noFill/>
          </a:ln>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134" name="图片 121"/>
          <p:cNvSpPr>
            <a:spLocks noEditPoints="1"/>
          </p:cNvSpPr>
          <p:nvPr/>
        </p:nvSpPr>
        <p:spPr bwMode="auto">
          <a:xfrm>
            <a:off x="8138390" y="2275831"/>
            <a:ext cx="280718" cy="171374"/>
          </a:xfrm>
          <a:custGeom>
            <a:avLst/>
            <a:gdLst>
              <a:gd name="T0" fmla="*/ 71 w 226"/>
              <a:gd name="T1" fmla="*/ 27 h 138"/>
              <a:gd name="T2" fmla="*/ 113 w 226"/>
              <a:gd name="T3" fmla="*/ 20 h 138"/>
              <a:gd name="T4" fmla="*/ 138 w 226"/>
              <a:gd name="T5" fmla="*/ 5 h 138"/>
              <a:gd name="T6" fmla="*/ 136 w 226"/>
              <a:gd name="T7" fmla="*/ 25 h 138"/>
              <a:gd name="T8" fmla="*/ 113 w 226"/>
              <a:gd name="T9" fmla="*/ 27 h 138"/>
              <a:gd name="T10" fmla="*/ 226 w 226"/>
              <a:gd name="T11" fmla="*/ 70 h 138"/>
              <a:gd name="T12" fmla="*/ 35 w 226"/>
              <a:gd name="T13" fmla="*/ 74 h 138"/>
              <a:gd name="T14" fmla="*/ 35 w 226"/>
              <a:gd name="T15" fmla="*/ 74 h 138"/>
              <a:gd name="T16" fmla="*/ 184 w 226"/>
              <a:gd name="T17" fmla="*/ 71 h 138"/>
              <a:gd name="T18" fmla="*/ 180 w 226"/>
              <a:gd name="T19" fmla="*/ 77 h 138"/>
              <a:gd name="T20" fmla="*/ 112 w 226"/>
              <a:gd name="T21" fmla="*/ 101 h 138"/>
              <a:gd name="T22" fmla="*/ 136 w 226"/>
              <a:gd name="T23" fmla="*/ 87 h 138"/>
              <a:gd name="T24" fmla="*/ 205 w 226"/>
              <a:gd name="T25" fmla="*/ 69 h 138"/>
              <a:gd name="T26" fmla="*/ 89 w 226"/>
              <a:gd name="T27" fmla="*/ 109 h 138"/>
              <a:gd name="T28" fmla="*/ 176 w 226"/>
              <a:gd name="T29" fmla="*/ 64 h 138"/>
              <a:gd name="T30" fmla="*/ 176 w 226"/>
              <a:gd name="T31" fmla="*/ 64 h 138"/>
              <a:gd name="T32" fmla="*/ 172 w 226"/>
              <a:gd name="T33" fmla="*/ 65 h 138"/>
              <a:gd name="T34" fmla="*/ 168 w 226"/>
              <a:gd name="T35" fmla="*/ 71 h 138"/>
              <a:gd name="T36" fmla="*/ 150 w 226"/>
              <a:gd name="T37" fmla="*/ 77 h 138"/>
              <a:gd name="T38" fmla="*/ 133 w 226"/>
              <a:gd name="T39" fmla="*/ 77 h 138"/>
              <a:gd name="T40" fmla="*/ 133 w 226"/>
              <a:gd name="T41" fmla="*/ 77 h 138"/>
              <a:gd name="T42" fmla="*/ 128 w 226"/>
              <a:gd name="T43" fmla="*/ 79 h 138"/>
              <a:gd name="T44" fmla="*/ 121 w 226"/>
              <a:gd name="T45" fmla="*/ 87 h 138"/>
              <a:gd name="T46" fmla="*/ 100 w 226"/>
              <a:gd name="T47" fmla="*/ 94 h 138"/>
              <a:gd name="T48" fmla="*/ 71 w 226"/>
              <a:gd name="T49" fmla="*/ 97 h 138"/>
              <a:gd name="T50" fmla="*/ 71 w 226"/>
              <a:gd name="T51" fmla="*/ 97 h 138"/>
              <a:gd name="T52" fmla="*/ 176 w 226"/>
              <a:gd name="T53" fmla="*/ 56 h 138"/>
              <a:gd name="T54" fmla="*/ 172 w 226"/>
              <a:gd name="T55" fmla="*/ 62 h 138"/>
              <a:gd name="T56" fmla="*/ 155 w 226"/>
              <a:gd name="T57" fmla="*/ 67 h 138"/>
              <a:gd name="T58" fmla="*/ 139 w 226"/>
              <a:gd name="T59" fmla="*/ 67 h 138"/>
              <a:gd name="T60" fmla="*/ 139 w 226"/>
              <a:gd name="T61" fmla="*/ 67 h 138"/>
              <a:gd name="T62" fmla="*/ 134 w 226"/>
              <a:gd name="T63" fmla="*/ 68 h 138"/>
              <a:gd name="T64" fmla="*/ 129 w 226"/>
              <a:gd name="T65" fmla="*/ 75 h 138"/>
              <a:gd name="T66" fmla="*/ 109 w 226"/>
              <a:gd name="T67" fmla="*/ 81 h 138"/>
              <a:gd name="T68" fmla="*/ 89 w 226"/>
              <a:gd name="T69" fmla="*/ 82 h 138"/>
              <a:gd name="T70" fmla="*/ 89 w 226"/>
              <a:gd name="T71" fmla="*/ 82 h 138"/>
              <a:gd name="T72" fmla="*/ 84 w 226"/>
              <a:gd name="T73" fmla="*/ 83 h 138"/>
              <a:gd name="T74" fmla="*/ 76 w 226"/>
              <a:gd name="T75" fmla="*/ 91 h 138"/>
              <a:gd name="T76" fmla="*/ 161 w 226"/>
              <a:gd name="T77" fmla="*/ 57 h 138"/>
              <a:gd name="T78" fmla="*/ 145 w 226"/>
              <a:gd name="T79" fmla="*/ 57 h 138"/>
              <a:gd name="T80" fmla="*/ 145 w 226"/>
              <a:gd name="T81" fmla="*/ 57 h 138"/>
              <a:gd name="T82" fmla="*/ 141 w 226"/>
              <a:gd name="T83" fmla="*/ 58 h 138"/>
              <a:gd name="T84" fmla="*/ 136 w 226"/>
              <a:gd name="T85" fmla="*/ 64 h 138"/>
              <a:gd name="T86" fmla="*/ 118 w 226"/>
              <a:gd name="T87" fmla="*/ 70 h 138"/>
              <a:gd name="T88" fmla="*/ 99 w 226"/>
              <a:gd name="T89" fmla="*/ 70 h 138"/>
              <a:gd name="T90" fmla="*/ 99 w 226"/>
              <a:gd name="T91" fmla="*/ 70 h 138"/>
              <a:gd name="T92" fmla="*/ 95 w 226"/>
              <a:gd name="T93" fmla="*/ 71 h 138"/>
              <a:gd name="T94" fmla="*/ 88 w 226"/>
              <a:gd name="T95" fmla="*/ 78 h 138"/>
              <a:gd name="T96" fmla="*/ 56 w 226"/>
              <a:gd name="T97" fmla="*/ 87 h 138"/>
              <a:gd name="T98" fmla="*/ 143 w 226"/>
              <a:gd name="T99" fmla="*/ 46 h 138"/>
              <a:gd name="T100" fmla="*/ 143 w 226"/>
              <a:gd name="T101" fmla="*/ 46 h 138"/>
              <a:gd name="T102" fmla="*/ 133 w 226"/>
              <a:gd name="T103" fmla="*/ 49 h 138"/>
              <a:gd name="T104" fmla="*/ 119 w 226"/>
              <a:gd name="T105" fmla="*/ 57 h 138"/>
              <a:gd name="T106" fmla="*/ 90 w 226"/>
              <a:gd name="T107" fmla="*/ 64 h 138"/>
              <a:gd name="T108" fmla="*/ 60 w 226"/>
              <a:gd name="T109" fmla="*/ 67 h 138"/>
              <a:gd name="T110" fmla="*/ 60 w 226"/>
              <a:gd name="T111" fmla="*/ 67 h 138"/>
              <a:gd name="T112" fmla="*/ 71 w 226"/>
              <a:gd name="T113" fmla="*/ 12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6" h="138">
                <a:moveTo>
                  <a:pt x="80" y="118"/>
                </a:moveTo>
                <a:cubicBezTo>
                  <a:pt x="12" y="73"/>
                  <a:pt x="12" y="73"/>
                  <a:pt x="12" y="73"/>
                </a:cubicBezTo>
                <a:cubicBezTo>
                  <a:pt x="79" y="55"/>
                  <a:pt x="79" y="55"/>
                  <a:pt x="79" y="55"/>
                </a:cubicBezTo>
                <a:cubicBezTo>
                  <a:pt x="72" y="49"/>
                  <a:pt x="62" y="38"/>
                  <a:pt x="71" y="27"/>
                </a:cubicBezTo>
                <a:cubicBezTo>
                  <a:pt x="77" y="19"/>
                  <a:pt x="96" y="19"/>
                  <a:pt x="113" y="20"/>
                </a:cubicBezTo>
                <a:cubicBezTo>
                  <a:pt x="113" y="20"/>
                  <a:pt x="113" y="20"/>
                  <a:pt x="113" y="20"/>
                </a:cubicBezTo>
                <a:cubicBezTo>
                  <a:pt x="113" y="20"/>
                  <a:pt x="113" y="20"/>
                  <a:pt x="113" y="20"/>
                </a:cubicBezTo>
                <a:cubicBezTo>
                  <a:pt x="113" y="20"/>
                  <a:pt x="113" y="20"/>
                  <a:pt x="113" y="20"/>
                </a:cubicBezTo>
                <a:cubicBezTo>
                  <a:pt x="118" y="20"/>
                  <a:pt x="127" y="20"/>
                  <a:pt x="134" y="18"/>
                </a:cubicBezTo>
                <a:cubicBezTo>
                  <a:pt x="137" y="18"/>
                  <a:pt x="139" y="16"/>
                  <a:pt x="140" y="15"/>
                </a:cubicBezTo>
                <a:cubicBezTo>
                  <a:pt x="141" y="14"/>
                  <a:pt x="142" y="13"/>
                  <a:pt x="141" y="11"/>
                </a:cubicBezTo>
                <a:cubicBezTo>
                  <a:pt x="141" y="9"/>
                  <a:pt x="140" y="7"/>
                  <a:pt x="138" y="5"/>
                </a:cubicBezTo>
                <a:cubicBezTo>
                  <a:pt x="143" y="0"/>
                  <a:pt x="143" y="0"/>
                  <a:pt x="143" y="0"/>
                </a:cubicBezTo>
                <a:cubicBezTo>
                  <a:pt x="146" y="4"/>
                  <a:pt x="147" y="7"/>
                  <a:pt x="148" y="9"/>
                </a:cubicBezTo>
                <a:cubicBezTo>
                  <a:pt x="149" y="14"/>
                  <a:pt x="148" y="17"/>
                  <a:pt x="145" y="20"/>
                </a:cubicBezTo>
                <a:cubicBezTo>
                  <a:pt x="143" y="22"/>
                  <a:pt x="139" y="24"/>
                  <a:pt x="136" y="25"/>
                </a:cubicBezTo>
                <a:cubicBezTo>
                  <a:pt x="128" y="27"/>
                  <a:pt x="118" y="27"/>
                  <a:pt x="113" y="27"/>
                </a:cubicBezTo>
                <a:cubicBezTo>
                  <a:pt x="113" y="27"/>
                  <a:pt x="113" y="27"/>
                  <a:pt x="113" y="27"/>
                </a:cubicBezTo>
                <a:cubicBezTo>
                  <a:pt x="113" y="27"/>
                  <a:pt x="113" y="27"/>
                  <a:pt x="113" y="27"/>
                </a:cubicBezTo>
                <a:cubicBezTo>
                  <a:pt x="113" y="27"/>
                  <a:pt x="113" y="27"/>
                  <a:pt x="113" y="27"/>
                </a:cubicBezTo>
                <a:cubicBezTo>
                  <a:pt x="97" y="26"/>
                  <a:pt x="80" y="26"/>
                  <a:pt x="76" y="31"/>
                </a:cubicBezTo>
                <a:cubicBezTo>
                  <a:pt x="70" y="39"/>
                  <a:pt x="82" y="49"/>
                  <a:pt x="87" y="53"/>
                </a:cubicBezTo>
                <a:cubicBezTo>
                  <a:pt x="151" y="36"/>
                  <a:pt x="151" y="36"/>
                  <a:pt x="151" y="36"/>
                </a:cubicBezTo>
                <a:cubicBezTo>
                  <a:pt x="226" y="70"/>
                  <a:pt x="226" y="70"/>
                  <a:pt x="226" y="70"/>
                </a:cubicBezTo>
                <a:cubicBezTo>
                  <a:pt x="226" y="81"/>
                  <a:pt x="226" y="81"/>
                  <a:pt x="226" y="81"/>
                </a:cubicBezTo>
                <a:cubicBezTo>
                  <a:pt x="80" y="136"/>
                  <a:pt x="80" y="136"/>
                  <a:pt x="80" y="136"/>
                </a:cubicBezTo>
                <a:cubicBezTo>
                  <a:pt x="80" y="118"/>
                  <a:pt x="80" y="118"/>
                  <a:pt x="80" y="118"/>
                </a:cubicBezTo>
                <a:close/>
                <a:moveTo>
                  <a:pt x="35" y="74"/>
                </a:moveTo>
                <a:cubicBezTo>
                  <a:pt x="37" y="75"/>
                  <a:pt x="39" y="76"/>
                  <a:pt x="41" y="77"/>
                </a:cubicBezTo>
                <a:cubicBezTo>
                  <a:pt x="44" y="76"/>
                  <a:pt x="48" y="75"/>
                  <a:pt x="52" y="74"/>
                </a:cubicBezTo>
                <a:cubicBezTo>
                  <a:pt x="50" y="73"/>
                  <a:pt x="48" y="72"/>
                  <a:pt x="47" y="71"/>
                </a:cubicBezTo>
                <a:cubicBezTo>
                  <a:pt x="43" y="72"/>
                  <a:pt x="39" y="73"/>
                  <a:pt x="35" y="74"/>
                </a:cubicBezTo>
                <a:close/>
                <a:moveTo>
                  <a:pt x="178" y="73"/>
                </a:moveTo>
                <a:cubicBezTo>
                  <a:pt x="180" y="74"/>
                  <a:pt x="182" y="75"/>
                  <a:pt x="184" y="76"/>
                </a:cubicBezTo>
                <a:cubicBezTo>
                  <a:pt x="186" y="75"/>
                  <a:pt x="188" y="74"/>
                  <a:pt x="191" y="74"/>
                </a:cubicBezTo>
                <a:cubicBezTo>
                  <a:pt x="188" y="73"/>
                  <a:pt x="186" y="72"/>
                  <a:pt x="184" y="71"/>
                </a:cubicBezTo>
                <a:cubicBezTo>
                  <a:pt x="182" y="71"/>
                  <a:pt x="180" y="72"/>
                  <a:pt x="178" y="73"/>
                </a:cubicBezTo>
                <a:close/>
                <a:moveTo>
                  <a:pt x="167" y="76"/>
                </a:moveTo>
                <a:cubicBezTo>
                  <a:pt x="169" y="77"/>
                  <a:pt x="171" y="78"/>
                  <a:pt x="174" y="80"/>
                </a:cubicBezTo>
                <a:cubicBezTo>
                  <a:pt x="176" y="79"/>
                  <a:pt x="178" y="78"/>
                  <a:pt x="180" y="77"/>
                </a:cubicBezTo>
                <a:cubicBezTo>
                  <a:pt x="178" y="76"/>
                  <a:pt x="176" y="75"/>
                  <a:pt x="174" y="74"/>
                </a:cubicBezTo>
                <a:cubicBezTo>
                  <a:pt x="171" y="75"/>
                  <a:pt x="169" y="76"/>
                  <a:pt x="167" y="76"/>
                </a:cubicBezTo>
                <a:close/>
                <a:moveTo>
                  <a:pt x="105" y="97"/>
                </a:moveTo>
                <a:cubicBezTo>
                  <a:pt x="108" y="98"/>
                  <a:pt x="110" y="100"/>
                  <a:pt x="112" y="101"/>
                </a:cubicBezTo>
                <a:cubicBezTo>
                  <a:pt x="123" y="97"/>
                  <a:pt x="133" y="94"/>
                  <a:pt x="143" y="90"/>
                </a:cubicBezTo>
                <a:cubicBezTo>
                  <a:pt x="152" y="87"/>
                  <a:pt x="161" y="84"/>
                  <a:pt x="170" y="81"/>
                </a:cubicBezTo>
                <a:cubicBezTo>
                  <a:pt x="168" y="80"/>
                  <a:pt x="166" y="79"/>
                  <a:pt x="163" y="77"/>
                </a:cubicBezTo>
                <a:cubicBezTo>
                  <a:pt x="155" y="80"/>
                  <a:pt x="146" y="83"/>
                  <a:pt x="136" y="87"/>
                </a:cubicBezTo>
                <a:cubicBezTo>
                  <a:pt x="126" y="90"/>
                  <a:pt x="116" y="93"/>
                  <a:pt x="105" y="97"/>
                </a:cubicBezTo>
                <a:close/>
                <a:moveTo>
                  <a:pt x="187" y="69"/>
                </a:moveTo>
                <a:cubicBezTo>
                  <a:pt x="190" y="70"/>
                  <a:pt x="192" y="71"/>
                  <a:pt x="194" y="72"/>
                </a:cubicBezTo>
                <a:cubicBezTo>
                  <a:pt x="198" y="71"/>
                  <a:pt x="201" y="70"/>
                  <a:pt x="205" y="69"/>
                </a:cubicBezTo>
                <a:cubicBezTo>
                  <a:pt x="203" y="68"/>
                  <a:pt x="200" y="67"/>
                  <a:pt x="198" y="66"/>
                </a:cubicBezTo>
                <a:cubicBezTo>
                  <a:pt x="195" y="67"/>
                  <a:pt x="191" y="68"/>
                  <a:pt x="187" y="69"/>
                </a:cubicBezTo>
                <a:close/>
                <a:moveTo>
                  <a:pt x="83" y="105"/>
                </a:moveTo>
                <a:cubicBezTo>
                  <a:pt x="85" y="106"/>
                  <a:pt x="87" y="108"/>
                  <a:pt x="89" y="109"/>
                </a:cubicBezTo>
                <a:cubicBezTo>
                  <a:pt x="95" y="107"/>
                  <a:pt x="101" y="105"/>
                  <a:pt x="107" y="103"/>
                </a:cubicBezTo>
                <a:cubicBezTo>
                  <a:pt x="105" y="102"/>
                  <a:pt x="102" y="100"/>
                  <a:pt x="100" y="99"/>
                </a:cubicBezTo>
                <a:cubicBezTo>
                  <a:pt x="94" y="101"/>
                  <a:pt x="89" y="103"/>
                  <a:pt x="83" y="105"/>
                </a:cubicBezTo>
                <a:close/>
                <a:moveTo>
                  <a:pt x="176" y="64"/>
                </a:moveTo>
                <a:cubicBezTo>
                  <a:pt x="178" y="65"/>
                  <a:pt x="180" y="66"/>
                  <a:pt x="182" y="67"/>
                </a:cubicBezTo>
                <a:cubicBezTo>
                  <a:pt x="185" y="66"/>
                  <a:pt x="189" y="64"/>
                  <a:pt x="193" y="63"/>
                </a:cubicBezTo>
                <a:cubicBezTo>
                  <a:pt x="191" y="62"/>
                  <a:pt x="188" y="61"/>
                  <a:pt x="186" y="61"/>
                </a:cubicBezTo>
                <a:cubicBezTo>
                  <a:pt x="183" y="62"/>
                  <a:pt x="179" y="63"/>
                  <a:pt x="176" y="64"/>
                </a:cubicBezTo>
                <a:close/>
                <a:moveTo>
                  <a:pt x="166" y="67"/>
                </a:moveTo>
                <a:cubicBezTo>
                  <a:pt x="168" y="68"/>
                  <a:pt x="170" y="69"/>
                  <a:pt x="172" y="70"/>
                </a:cubicBezTo>
                <a:cubicBezTo>
                  <a:pt x="174" y="69"/>
                  <a:pt x="176" y="69"/>
                  <a:pt x="178" y="68"/>
                </a:cubicBezTo>
                <a:cubicBezTo>
                  <a:pt x="176" y="67"/>
                  <a:pt x="174" y="66"/>
                  <a:pt x="172" y="65"/>
                </a:cubicBezTo>
                <a:cubicBezTo>
                  <a:pt x="170" y="66"/>
                  <a:pt x="168" y="66"/>
                  <a:pt x="166" y="67"/>
                </a:cubicBezTo>
                <a:close/>
                <a:moveTo>
                  <a:pt x="155" y="70"/>
                </a:moveTo>
                <a:cubicBezTo>
                  <a:pt x="157" y="71"/>
                  <a:pt x="159" y="72"/>
                  <a:pt x="161" y="74"/>
                </a:cubicBezTo>
                <a:cubicBezTo>
                  <a:pt x="164" y="73"/>
                  <a:pt x="166" y="72"/>
                  <a:pt x="168" y="71"/>
                </a:cubicBezTo>
                <a:cubicBezTo>
                  <a:pt x="166" y="70"/>
                  <a:pt x="164" y="69"/>
                  <a:pt x="162" y="68"/>
                </a:cubicBezTo>
                <a:cubicBezTo>
                  <a:pt x="160" y="69"/>
                  <a:pt x="157" y="70"/>
                  <a:pt x="155" y="70"/>
                </a:cubicBezTo>
                <a:close/>
                <a:moveTo>
                  <a:pt x="144" y="74"/>
                </a:moveTo>
                <a:cubicBezTo>
                  <a:pt x="146" y="75"/>
                  <a:pt x="148" y="76"/>
                  <a:pt x="150" y="77"/>
                </a:cubicBezTo>
                <a:cubicBezTo>
                  <a:pt x="153" y="76"/>
                  <a:pt x="155" y="76"/>
                  <a:pt x="157" y="75"/>
                </a:cubicBezTo>
                <a:cubicBezTo>
                  <a:pt x="155" y="74"/>
                  <a:pt x="153" y="73"/>
                  <a:pt x="151" y="72"/>
                </a:cubicBezTo>
                <a:cubicBezTo>
                  <a:pt x="149" y="72"/>
                  <a:pt x="146" y="73"/>
                  <a:pt x="144" y="74"/>
                </a:cubicBezTo>
                <a:close/>
                <a:moveTo>
                  <a:pt x="133" y="77"/>
                </a:moveTo>
                <a:cubicBezTo>
                  <a:pt x="135" y="79"/>
                  <a:pt x="137" y="80"/>
                  <a:pt x="139" y="81"/>
                </a:cubicBezTo>
                <a:cubicBezTo>
                  <a:pt x="141" y="80"/>
                  <a:pt x="144" y="79"/>
                  <a:pt x="146" y="78"/>
                </a:cubicBezTo>
                <a:cubicBezTo>
                  <a:pt x="144" y="77"/>
                  <a:pt x="142" y="76"/>
                  <a:pt x="140" y="75"/>
                </a:cubicBezTo>
                <a:cubicBezTo>
                  <a:pt x="138" y="76"/>
                  <a:pt x="135" y="77"/>
                  <a:pt x="133" y="77"/>
                </a:cubicBezTo>
                <a:close/>
                <a:moveTo>
                  <a:pt x="120" y="81"/>
                </a:moveTo>
                <a:cubicBezTo>
                  <a:pt x="122" y="83"/>
                  <a:pt x="124" y="84"/>
                  <a:pt x="126" y="85"/>
                </a:cubicBezTo>
                <a:cubicBezTo>
                  <a:pt x="129" y="84"/>
                  <a:pt x="131" y="83"/>
                  <a:pt x="134" y="82"/>
                </a:cubicBezTo>
                <a:cubicBezTo>
                  <a:pt x="132" y="81"/>
                  <a:pt x="130" y="80"/>
                  <a:pt x="128" y="79"/>
                </a:cubicBezTo>
                <a:cubicBezTo>
                  <a:pt x="125" y="80"/>
                  <a:pt x="122" y="81"/>
                  <a:pt x="120" y="81"/>
                </a:cubicBezTo>
                <a:close/>
                <a:moveTo>
                  <a:pt x="107" y="86"/>
                </a:moveTo>
                <a:cubicBezTo>
                  <a:pt x="109" y="87"/>
                  <a:pt x="111" y="88"/>
                  <a:pt x="113" y="89"/>
                </a:cubicBezTo>
                <a:cubicBezTo>
                  <a:pt x="116" y="88"/>
                  <a:pt x="119" y="87"/>
                  <a:pt x="121" y="87"/>
                </a:cubicBezTo>
                <a:cubicBezTo>
                  <a:pt x="119" y="85"/>
                  <a:pt x="117" y="84"/>
                  <a:pt x="115" y="83"/>
                </a:cubicBezTo>
                <a:cubicBezTo>
                  <a:pt x="112" y="84"/>
                  <a:pt x="110" y="85"/>
                  <a:pt x="107" y="86"/>
                </a:cubicBezTo>
                <a:close/>
                <a:moveTo>
                  <a:pt x="93" y="90"/>
                </a:moveTo>
                <a:cubicBezTo>
                  <a:pt x="95" y="91"/>
                  <a:pt x="98" y="92"/>
                  <a:pt x="100" y="94"/>
                </a:cubicBezTo>
                <a:cubicBezTo>
                  <a:pt x="103" y="93"/>
                  <a:pt x="106" y="92"/>
                  <a:pt x="108" y="91"/>
                </a:cubicBezTo>
                <a:cubicBezTo>
                  <a:pt x="106" y="90"/>
                  <a:pt x="104" y="88"/>
                  <a:pt x="102" y="87"/>
                </a:cubicBezTo>
                <a:cubicBezTo>
                  <a:pt x="99" y="88"/>
                  <a:pt x="96" y="89"/>
                  <a:pt x="93" y="90"/>
                </a:cubicBezTo>
                <a:close/>
                <a:moveTo>
                  <a:pt x="71" y="97"/>
                </a:moveTo>
                <a:cubicBezTo>
                  <a:pt x="73" y="98"/>
                  <a:pt x="75" y="100"/>
                  <a:pt x="77" y="101"/>
                </a:cubicBezTo>
                <a:cubicBezTo>
                  <a:pt x="83" y="99"/>
                  <a:pt x="89" y="97"/>
                  <a:pt x="95" y="95"/>
                </a:cubicBezTo>
                <a:cubicBezTo>
                  <a:pt x="92" y="94"/>
                  <a:pt x="90" y="93"/>
                  <a:pt x="88" y="91"/>
                </a:cubicBezTo>
                <a:cubicBezTo>
                  <a:pt x="83" y="93"/>
                  <a:pt x="77" y="95"/>
                  <a:pt x="71" y="97"/>
                </a:cubicBezTo>
                <a:close/>
                <a:moveTo>
                  <a:pt x="170" y="58"/>
                </a:moveTo>
                <a:cubicBezTo>
                  <a:pt x="172" y="59"/>
                  <a:pt x="174" y="60"/>
                  <a:pt x="176" y="61"/>
                </a:cubicBezTo>
                <a:cubicBezTo>
                  <a:pt x="178" y="60"/>
                  <a:pt x="180" y="59"/>
                  <a:pt x="182" y="59"/>
                </a:cubicBezTo>
                <a:cubicBezTo>
                  <a:pt x="180" y="58"/>
                  <a:pt x="178" y="57"/>
                  <a:pt x="176" y="56"/>
                </a:cubicBezTo>
                <a:cubicBezTo>
                  <a:pt x="174" y="57"/>
                  <a:pt x="172" y="57"/>
                  <a:pt x="170" y="58"/>
                </a:cubicBezTo>
                <a:close/>
                <a:moveTo>
                  <a:pt x="160" y="61"/>
                </a:moveTo>
                <a:cubicBezTo>
                  <a:pt x="162" y="62"/>
                  <a:pt x="164" y="63"/>
                  <a:pt x="166" y="64"/>
                </a:cubicBezTo>
                <a:cubicBezTo>
                  <a:pt x="168" y="63"/>
                  <a:pt x="170" y="62"/>
                  <a:pt x="172" y="62"/>
                </a:cubicBezTo>
                <a:cubicBezTo>
                  <a:pt x="170" y="61"/>
                  <a:pt x="168" y="60"/>
                  <a:pt x="166" y="59"/>
                </a:cubicBezTo>
                <a:cubicBezTo>
                  <a:pt x="164" y="60"/>
                  <a:pt x="162" y="60"/>
                  <a:pt x="160" y="61"/>
                </a:cubicBezTo>
                <a:close/>
                <a:moveTo>
                  <a:pt x="149" y="64"/>
                </a:moveTo>
                <a:cubicBezTo>
                  <a:pt x="151" y="65"/>
                  <a:pt x="153" y="66"/>
                  <a:pt x="155" y="67"/>
                </a:cubicBezTo>
                <a:cubicBezTo>
                  <a:pt x="158" y="66"/>
                  <a:pt x="160" y="65"/>
                  <a:pt x="162" y="65"/>
                </a:cubicBezTo>
                <a:cubicBezTo>
                  <a:pt x="160" y="64"/>
                  <a:pt x="158" y="63"/>
                  <a:pt x="156" y="62"/>
                </a:cubicBezTo>
                <a:cubicBezTo>
                  <a:pt x="154" y="63"/>
                  <a:pt x="152" y="63"/>
                  <a:pt x="149" y="64"/>
                </a:cubicBezTo>
                <a:close/>
                <a:moveTo>
                  <a:pt x="139" y="67"/>
                </a:moveTo>
                <a:cubicBezTo>
                  <a:pt x="141" y="68"/>
                  <a:pt x="143" y="69"/>
                  <a:pt x="145" y="70"/>
                </a:cubicBezTo>
                <a:cubicBezTo>
                  <a:pt x="147" y="69"/>
                  <a:pt x="149" y="69"/>
                  <a:pt x="152" y="68"/>
                </a:cubicBezTo>
                <a:cubicBezTo>
                  <a:pt x="150" y="67"/>
                  <a:pt x="148" y="66"/>
                  <a:pt x="146" y="65"/>
                </a:cubicBezTo>
                <a:cubicBezTo>
                  <a:pt x="143" y="66"/>
                  <a:pt x="141" y="66"/>
                  <a:pt x="139" y="67"/>
                </a:cubicBezTo>
                <a:close/>
                <a:moveTo>
                  <a:pt x="127" y="70"/>
                </a:moveTo>
                <a:cubicBezTo>
                  <a:pt x="129" y="71"/>
                  <a:pt x="131" y="72"/>
                  <a:pt x="133" y="74"/>
                </a:cubicBezTo>
                <a:cubicBezTo>
                  <a:pt x="136" y="73"/>
                  <a:pt x="138" y="72"/>
                  <a:pt x="140" y="71"/>
                </a:cubicBezTo>
                <a:cubicBezTo>
                  <a:pt x="138" y="70"/>
                  <a:pt x="136" y="69"/>
                  <a:pt x="134" y="68"/>
                </a:cubicBezTo>
                <a:cubicBezTo>
                  <a:pt x="132" y="69"/>
                  <a:pt x="130" y="70"/>
                  <a:pt x="127" y="70"/>
                </a:cubicBezTo>
                <a:close/>
                <a:moveTo>
                  <a:pt x="115" y="74"/>
                </a:moveTo>
                <a:cubicBezTo>
                  <a:pt x="117" y="75"/>
                  <a:pt x="119" y="76"/>
                  <a:pt x="121" y="77"/>
                </a:cubicBezTo>
                <a:cubicBezTo>
                  <a:pt x="124" y="76"/>
                  <a:pt x="126" y="76"/>
                  <a:pt x="129" y="75"/>
                </a:cubicBezTo>
                <a:cubicBezTo>
                  <a:pt x="127" y="74"/>
                  <a:pt x="125" y="73"/>
                  <a:pt x="123" y="72"/>
                </a:cubicBezTo>
                <a:cubicBezTo>
                  <a:pt x="120" y="72"/>
                  <a:pt x="118" y="73"/>
                  <a:pt x="115" y="74"/>
                </a:cubicBezTo>
                <a:close/>
                <a:moveTo>
                  <a:pt x="103" y="78"/>
                </a:moveTo>
                <a:cubicBezTo>
                  <a:pt x="105" y="79"/>
                  <a:pt x="107" y="80"/>
                  <a:pt x="109" y="81"/>
                </a:cubicBezTo>
                <a:cubicBezTo>
                  <a:pt x="112" y="80"/>
                  <a:pt x="114" y="79"/>
                  <a:pt x="117" y="79"/>
                </a:cubicBezTo>
                <a:cubicBezTo>
                  <a:pt x="115" y="77"/>
                  <a:pt x="113" y="76"/>
                  <a:pt x="111" y="75"/>
                </a:cubicBezTo>
                <a:cubicBezTo>
                  <a:pt x="108" y="76"/>
                  <a:pt x="105" y="77"/>
                  <a:pt x="103" y="78"/>
                </a:cubicBezTo>
                <a:close/>
                <a:moveTo>
                  <a:pt x="89" y="82"/>
                </a:moveTo>
                <a:cubicBezTo>
                  <a:pt x="91" y="83"/>
                  <a:pt x="93" y="84"/>
                  <a:pt x="95" y="85"/>
                </a:cubicBezTo>
                <a:cubicBezTo>
                  <a:pt x="98" y="84"/>
                  <a:pt x="101" y="84"/>
                  <a:pt x="103" y="83"/>
                </a:cubicBezTo>
                <a:cubicBezTo>
                  <a:pt x="101" y="81"/>
                  <a:pt x="99" y="80"/>
                  <a:pt x="97" y="79"/>
                </a:cubicBezTo>
                <a:cubicBezTo>
                  <a:pt x="95" y="80"/>
                  <a:pt x="92" y="81"/>
                  <a:pt x="89" y="82"/>
                </a:cubicBezTo>
                <a:close/>
                <a:moveTo>
                  <a:pt x="75" y="86"/>
                </a:moveTo>
                <a:cubicBezTo>
                  <a:pt x="77" y="87"/>
                  <a:pt x="79" y="88"/>
                  <a:pt x="81" y="90"/>
                </a:cubicBezTo>
                <a:cubicBezTo>
                  <a:pt x="84" y="89"/>
                  <a:pt x="87" y="88"/>
                  <a:pt x="90" y="87"/>
                </a:cubicBezTo>
                <a:cubicBezTo>
                  <a:pt x="88" y="86"/>
                  <a:pt x="86" y="84"/>
                  <a:pt x="84" y="83"/>
                </a:cubicBezTo>
                <a:cubicBezTo>
                  <a:pt x="81" y="84"/>
                  <a:pt x="78" y="85"/>
                  <a:pt x="75" y="86"/>
                </a:cubicBezTo>
                <a:close/>
                <a:moveTo>
                  <a:pt x="60" y="90"/>
                </a:moveTo>
                <a:cubicBezTo>
                  <a:pt x="62" y="91"/>
                  <a:pt x="64" y="93"/>
                  <a:pt x="66" y="94"/>
                </a:cubicBezTo>
                <a:cubicBezTo>
                  <a:pt x="69" y="93"/>
                  <a:pt x="73" y="92"/>
                  <a:pt x="76" y="91"/>
                </a:cubicBezTo>
                <a:cubicBezTo>
                  <a:pt x="74" y="90"/>
                  <a:pt x="72" y="89"/>
                  <a:pt x="70" y="87"/>
                </a:cubicBezTo>
                <a:cubicBezTo>
                  <a:pt x="67" y="88"/>
                  <a:pt x="63" y="89"/>
                  <a:pt x="60" y="90"/>
                </a:cubicBezTo>
                <a:close/>
                <a:moveTo>
                  <a:pt x="155" y="55"/>
                </a:moveTo>
                <a:cubicBezTo>
                  <a:pt x="157" y="55"/>
                  <a:pt x="159" y="56"/>
                  <a:pt x="161" y="57"/>
                </a:cubicBezTo>
                <a:cubicBezTo>
                  <a:pt x="165" y="56"/>
                  <a:pt x="168" y="55"/>
                  <a:pt x="172" y="54"/>
                </a:cubicBezTo>
                <a:cubicBezTo>
                  <a:pt x="170" y="53"/>
                  <a:pt x="168" y="52"/>
                  <a:pt x="166" y="52"/>
                </a:cubicBezTo>
                <a:cubicBezTo>
                  <a:pt x="163" y="53"/>
                  <a:pt x="159" y="54"/>
                  <a:pt x="155" y="55"/>
                </a:cubicBezTo>
                <a:close/>
                <a:moveTo>
                  <a:pt x="145" y="57"/>
                </a:moveTo>
                <a:cubicBezTo>
                  <a:pt x="147" y="58"/>
                  <a:pt x="149" y="59"/>
                  <a:pt x="151" y="60"/>
                </a:cubicBezTo>
                <a:cubicBezTo>
                  <a:pt x="153" y="59"/>
                  <a:pt x="155" y="59"/>
                  <a:pt x="158" y="58"/>
                </a:cubicBezTo>
                <a:cubicBezTo>
                  <a:pt x="156" y="57"/>
                  <a:pt x="154" y="56"/>
                  <a:pt x="152" y="56"/>
                </a:cubicBezTo>
                <a:cubicBezTo>
                  <a:pt x="150" y="56"/>
                  <a:pt x="148" y="57"/>
                  <a:pt x="145" y="57"/>
                </a:cubicBezTo>
                <a:close/>
                <a:moveTo>
                  <a:pt x="135" y="60"/>
                </a:moveTo>
                <a:cubicBezTo>
                  <a:pt x="137" y="61"/>
                  <a:pt x="138" y="62"/>
                  <a:pt x="140" y="63"/>
                </a:cubicBezTo>
                <a:cubicBezTo>
                  <a:pt x="143" y="63"/>
                  <a:pt x="145" y="62"/>
                  <a:pt x="147" y="61"/>
                </a:cubicBezTo>
                <a:cubicBezTo>
                  <a:pt x="145" y="60"/>
                  <a:pt x="143" y="59"/>
                  <a:pt x="141" y="58"/>
                </a:cubicBezTo>
                <a:cubicBezTo>
                  <a:pt x="139" y="59"/>
                  <a:pt x="137" y="60"/>
                  <a:pt x="135" y="60"/>
                </a:cubicBezTo>
                <a:close/>
                <a:moveTo>
                  <a:pt x="124" y="63"/>
                </a:moveTo>
                <a:cubicBezTo>
                  <a:pt x="125" y="64"/>
                  <a:pt x="127" y="65"/>
                  <a:pt x="129" y="66"/>
                </a:cubicBezTo>
                <a:cubicBezTo>
                  <a:pt x="132" y="66"/>
                  <a:pt x="134" y="65"/>
                  <a:pt x="136" y="64"/>
                </a:cubicBezTo>
                <a:cubicBezTo>
                  <a:pt x="134" y="63"/>
                  <a:pt x="133" y="62"/>
                  <a:pt x="131" y="61"/>
                </a:cubicBezTo>
                <a:cubicBezTo>
                  <a:pt x="128" y="62"/>
                  <a:pt x="126" y="63"/>
                  <a:pt x="124" y="63"/>
                </a:cubicBezTo>
                <a:close/>
                <a:moveTo>
                  <a:pt x="112" y="67"/>
                </a:moveTo>
                <a:cubicBezTo>
                  <a:pt x="114" y="68"/>
                  <a:pt x="116" y="69"/>
                  <a:pt x="118" y="70"/>
                </a:cubicBezTo>
                <a:cubicBezTo>
                  <a:pt x="120" y="69"/>
                  <a:pt x="123" y="68"/>
                  <a:pt x="125" y="68"/>
                </a:cubicBezTo>
                <a:cubicBezTo>
                  <a:pt x="123" y="67"/>
                  <a:pt x="121" y="66"/>
                  <a:pt x="120" y="65"/>
                </a:cubicBezTo>
                <a:cubicBezTo>
                  <a:pt x="117" y="65"/>
                  <a:pt x="115" y="66"/>
                  <a:pt x="112" y="67"/>
                </a:cubicBezTo>
                <a:close/>
                <a:moveTo>
                  <a:pt x="99" y="70"/>
                </a:moveTo>
                <a:cubicBezTo>
                  <a:pt x="101" y="71"/>
                  <a:pt x="103" y="72"/>
                  <a:pt x="105" y="73"/>
                </a:cubicBezTo>
                <a:cubicBezTo>
                  <a:pt x="108" y="73"/>
                  <a:pt x="110" y="72"/>
                  <a:pt x="113" y="71"/>
                </a:cubicBezTo>
                <a:cubicBezTo>
                  <a:pt x="111" y="70"/>
                  <a:pt x="109" y="69"/>
                  <a:pt x="107" y="68"/>
                </a:cubicBezTo>
                <a:cubicBezTo>
                  <a:pt x="105" y="69"/>
                  <a:pt x="102" y="69"/>
                  <a:pt x="99" y="70"/>
                </a:cubicBezTo>
                <a:close/>
                <a:moveTo>
                  <a:pt x="86" y="74"/>
                </a:moveTo>
                <a:cubicBezTo>
                  <a:pt x="88" y="75"/>
                  <a:pt x="90" y="76"/>
                  <a:pt x="92" y="77"/>
                </a:cubicBezTo>
                <a:cubicBezTo>
                  <a:pt x="95" y="76"/>
                  <a:pt x="98" y="75"/>
                  <a:pt x="100" y="75"/>
                </a:cubicBezTo>
                <a:cubicBezTo>
                  <a:pt x="98" y="74"/>
                  <a:pt x="97" y="73"/>
                  <a:pt x="95" y="71"/>
                </a:cubicBezTo>
                <a:cubicBezTo>
                  <a:pt x="92" y="72"/>
                  <a:pt x="89" y="73"/>
                  <a:pt x="86" y="74"/>
                </a:cubicBezTo>
                <a:close/>
                <a:moveTo>
                  <a:pt x="73" y="77"/>
                </a:moveTo>
                <a:cubicBezTo>
                  <a:pt x="75" y="79"/>
                  <a:pt x="77" y="80"/>
                  <a:pt x="79" y="81"/>
                </a:cubicBezTo>
                <a:cubicBezTo>
                  <a:pt x="82" y="80"/>
                  <a:pt x="85" y="79"/>
                  <a:pt x="88" y="78"/>
                </a:cubicBezTo>
                <a:cubicBezTo>
                  <a:pt x="86" y="77"/>
                  <a:pt x="84" y="76"/>
                  <a:pt x="82" y="75"/>
                </a:cubicBezTo>
                <a:cubicBezTo>
                  <a:pt x="79" y="76"/>
                  <a:pt x="76" y="77"/>
                  <a:pt x="73" y="77"/>
                </a:cubicBezTo>
                <a:close/>
                <a:moveTo>
                  <a:pt x="51" y="84"/>
                </a:moveTo>
                <a:cubicBezTo>
                  <a:pt x="53" y="85"/>
                  <a:pt x="54" y="86"/>
                  <a:pt x="56" y="87"/>
                </a:cubicBezTo>
                <a:cubicBezTo>
                  <a:pt x="62" y="86"/>
                  <a:pt x="68" y="84"/>
                  <a:pt x="74" y="82"/>
                </a:cubicBezTo>
                <a:cubicBezTo>
                  <a:pt x="72" y="81"/>
                  <a:pt x="70" y="80"/>
                  <a:pt x="68" y="79"/>
                </a:cubicBezTo>
                <a:cubicBezTo>
                  <a:pt x="62" y="80"/>
                  <a:pt x="57" y="82"/>
                  <a:pt x="51" y="84"/>
                </a:cubicBezTo>
                <a:close/>
                <a:moveTo>
                  <a:pt x="143" y="46"/>
                </a:moveTo>
                <a:cubicBezTo>
                  <a:pt x="145" y="47"/>
                  <a:pt x="147" y="48"/>
                  <a:pt x="149" y="49"/>
                </a:cubicBezTo>
                <a:cubicBezTo>
                  <a:pt x="151" y="48"/>
                  <a:pt x="153" y="48"/>
                  <a:pt x="156" y="47"/>
                </a:cubicBezTo>
                <a:cubicBezTo>
                  <a:pt x="154" y="46"/>
                  <a:pt x="152" y="45"/>
                  <a:pt x="150" y="45"/>
                </a:cubicBezTo>
                <a:cubicBezTo>
                  <a:pt x="148" y="45"/>
                  <a:pt x="146" y="46"/>
                  <a:pt x="143" y="46"/>
                </a:cubicBezTo>
                <a:close/>
                <a:moveTo>
                  <a:pt x="126" y="51"/>
                </a:moveTo>
                <a:cubicBezTo>
                  <a:pt x="127" y="52"/>
                  <a:pt x="129" y="53"/>
                  <a:pt x="131" y="53"/>
                </a:cubicBezTo>
                <a:cubicBezTo>
                  <a:pt x="134" y="53"/>
                  <a:pt x="136" y="52"/>
                  <a:pt x="139" y="51"/>
                </a:cubicBezTo>
                <a:cubicBezTo>
                  <a:pt x="137" y="51"/>
                  <a:pt x="135" y="50"/>
                  <a:pt x="133" y="49"/>
                </a:cubicBezTo>
                <a:cubicBezTo>
                  <a:pt x="131" y="49"/>
                  <a:pt x="128" y="50"/>
                  <a:pt x="126" y="51"/>
                </a:cubicBezTo>
                <a:close/>
                <a:moveTo>
                  <a:pt x="105" y="56"/>
                </a:moveTo>
                <a:cubicBezTo>
                  <a:pt x="107" y="57"/>
                  <a:pt x="109" y="58"/>
                  <a:pt x="110" y="59"/>
                </a:cubicBezTo>
                <a:cubicBezTo>
                  <a:pt x="113" y="58"/>
                  <a:pt x="116" y="57"/>
                  <a:pt x="119" y="57"/>
                </a:cubicBezTo>
                <a:cubicBezTo>
                  <a:pt x="117" y="56"/>
                  <a:pt x="115" y="55"/>
                  <a:pt x="114" y="54"/>
                </a:cubicBezTo>
                <a:cubicBezTo>
                  <a:pt x="111" y="55"/>
                  <a:pt x="108" y="55"/>
                  <a:pt x="105" y="56"/>
                </a:cubicBezTo>
                <a:close/>
                <a:moveTo>
                  <a:pt x="84" y="61"/>
                </a:moveTo>
                <a:cubicBezTo>
                  <a:pt x="86" y="62"/>
                  <a:pt x="88" y="63"/>
                  <a:pt x="90" y="64"/>
                </a:cubicBezTo>
                <a:cubicBezTo>
                  <a:pt x="93" y="63"/>
                  <a:pt x="96" y="63"/>
                  <a:pt x="99" y="62"/>
                </a:cubicBezTo>
                <a:cubicBezTo>
                  <a:pt x="97" y="61"/>
                  <a:pt x="95" y="60"/>
                  <a:pt x="94" y="59"/>
                </a:cubicBezTo>
                <a:cubicBezTo>
                  <a:pt x="90" y="60"/>
                  <a:pt x="87" y="60"/>
                  <a:pt x="84" y="61"/>
                </a:cubicBezTo>
                <a:close/>
                <a:moveTo>
                  <a:pt x="60" y="67"/>
                </a:moveTo>
                <a:cubicBezTo>
                  <a:pt x="62" y="68"/>
                  <a:pt x="64" y="69"/>
                  <a:pt x="66" y="71"/>
                </a:cubicBezTo>
                <a:cubicBezTo>
                  <a:pt x="69" y="70"/>
                  <a:pt x="73" y="69"/>
                  <a:pt x="76" y="68"/>
                </a:cubicBezTo>
                <a:cubicBezTo>
                  <a:pt x="74" y="67"/>
                  <a:pt x="72" y="66"/>
                  <a:pt x="70" y="65"/>
                </a:cubicBezTo>
                <a:cubicBezTo>
                  <a:pt x="67" y="66"/>
                  <a:pt x="64" y="66"/>
                  <a:pt x="60" y="67"/>
                </a:cubicBezTo>
                <a:close/>
                <a:moveTo>
                  <a:pt x="0" y="78"/>
                </a:moveTo>
                <a:cubicBezTo>
                  <a:pt x="0" y="99"/>
                  <a:pt x="0" y="99"/>
                  <a:pt x="0" y="99"/>
                </a:cubicBezTo>
                <a:cubicBezTo>
                  <a:pt x="71" y="138"/>
                  <a:pt x="71" y="138"/>
                  <a:pt x="71" y="138"/>
                </a:cubicBezTo>
                <a:cubicBezTo>
                  <a:pt x="71" y="124"/>
                  <a:pt x="71" y="124"/>
                  <a:pt x="71" y="124"/>
                </a:cubicBezTo>
                <a:lnTo>
                  <a:pt x="0" y="78"/>
                </a:lnTo>
                <a:close/>
              </a:path>
            </a:pathLst>
          </a:custGeom>
          <a:solidFill>
            <a:srgbClr val="002060"/>
          </a:solidFill>
          <a:ln>
            <a:noFill/>
          </a:ln>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135" name="图片 122"/>
          <p:cNvSpPr>
            <a:spLocks noEditPoints="1"/>
          </p:cNvSpPr>
          <p:nvPr/>
        </p:nvSpPr>
        <p:spPr bwMode="auto">
          <a:xfrm>
            <a:off x="8160469" y="1816322"/>
            <a:ext cx="240240" cy="237612"/>
          </a:xfrm>
          <a:custGeom>
            <a:avLst/>
            <a:gdLst>
              <a:gd name="T0" fmla="*/ 193 w 193"/>
              <a:gd name="T1" fmla="*/ 35 h 191"/>
              <a:gd name="T2" fmla="*/ 42 w 193"/>
              <a:gd name="T3" fmla="*/ 191 h 191"/>
              <a:gd name="T4" fmla="*/ 92 w 193"/>
              <a:gd name="T5" fmla="*/ 29 h 191"/>
              <a:gd name="T6" fmla="*/ 81 w 193"/>
              <a:gd name="T7" fmla="*/ 54 h 191"/>
              <a:gd name="T8" fmla="*/ 8 w 193"/>
              <a:gd name="T9" fmla="*/ 177 h 191"/>
              <a:gd name="T10" fmla="*/ 32 w 193"/>
              <a:gd name="T11" fmla="*/ 98 h 191"/>
              <a:gd name="T12" fmla="*/ 160 w 193"/>
              <a:gd name="T13" fmla="*/ 17 h 191"/>
              <a:gd name="T14" fmla="*/ 115 w 193"/>
              <a:gd name="T15" fmla="*/ 30 h 191"/>
              <a:gd name="T16" fmla="*/ 93 w 193"/>
              <a:gd name="T17" fmla="*/ 9 h 191"/>
              <a:gd name="T18" fmla="*/ 51 w 193"/>
              <a:gd name="T19" fmla="*/ 15 h 191"/>
              <a:gd name="T20" fmla="*/ 26 w 193"/>
              <a:gd name="T21" fmla="*/ 23 h 191"/>
              <a:gd name="T22" fmla="*/ 16 w 193"/>
              <a:gd name="T23" fmla="*/ 16 h 191"/>
              <a:gd name="T24" fmla="*/ 1 w 193"/>
              <a:gd name="T25" fmla="*/ 0 h 191"/>
              <a:gd name="T26" fmla="*/ 13 w 193"/>
              <a:gd name="T27" fmla="*/ 32 h 191"/>
              <a:gd name="T28" fmla="*/ 50 w 193"/>
              <a:gd name="T29" fmla="*/ 30 h 191"/>
              <a:gd name="T30" fmla="*/ 72 w 193"/>
              <a:gd name="T31" fmla="*/ 20 h 191"/>
              <a:gd name="T32" fmla="*/ 92 w 193"/>
              <a:gd name="T33" fmla="*/ 29 h 191"/>
              <a:gd name="T34" fmla="*/ 138 w 193"/>
              <a:gd name="T35" fmla="*/ 105 h 191"/>
              <a:gd name="T36" fmla="*/ 154 w 193"/>
              <a:gd name="T37" fmla="*/ 98 h 191"/>
              <a:gd name="T38" fmla="*/ 154 w 193"/>
              <a:gd name="T39" fmla="*/ 80 h 191"/>
              <a:gd name="T40" fmla="*/ 169 w 193"/>
              <a:gd name="T41" fmla="*/ 73 h 191"/>
              <a:gd name="T42" fmla="*/ 154 w 193"/>
              <a:gd name="T43" fmla="*/ 80 h 191"/>
              <a:gd name="T44" fmla="*/ 161 w 193"/>
              <a:gd name="T45" fmla="*/ 121 h 191"/>
              <a:gd name="T46" fmla="*/ 161 w 193"/>
              <a:gd name="T47" fmla="*/ 103 h 191"/>
              <a:gd name="T48" fmla="*/ 72 w 193"/>
              <a:gd name="T49" fmla="*/ 109 h 191"/>
              <a:gd name="T50" fmla="*/ 71 w 193"/>
              <a:gd name="T51" fmla="*/ 128 h 191"/>
              <a:gd name="T52" fmla="*/ 72 w 193"/>
              <a:gd name="T53" fmla="*/ 109 h 191"/>
              <a:gd name="T54" fmla="*/ 76 w 193"/>
              <a:gd name="T55" fmla="*/ 132 h 191"/>
              <a:gd name="T56" fmla="*/ 93 w 193"/>
              <a:gd name="T57" fmla="*/ 124 h 191"/>
              <a:gd name="T58" fmla="*/ 84 w 193"/>
              <a:gd name="T59" fmla="*/ 148 h 191"/>
              <a:gd name="T60" fmla="*/ 59 w 193"/>
              <a:gd name="T61" fmla="*/ 159 h 191"/>
              <a:gd name="T62" fmla="*/ 84 w 193"/>
              <a:gd name="T63" fmla="*/ 148 h 191"/>
              <a:gd name="T64" fmla="*/ 67 w 193"/>
              <a:gd name="T65" fmla="*/ 136 h 191"/>
              <a:gd name="T66" fmla="*/ 51 w 193"/>
              <a:gd name="T67" fmla="*/ 143 h 191"/>
              <a:gd name="T68" fmla="*/ 119 w 193"/>
              <a:gd name="T69" fmla="*/ 108 h 191"/>
              <a:gd name="T70" fmla="*/ 130 w 193"/>
              <a:gd name="T71" fmla="*/ 112 h 191"/>
              <a:gd name="T72" fmla="*/ 119 w 193"/>
              <a:gd name="T73" fmla="*/ 108 h 191"/>
              <a:gd name="T74" fmla="*/ 103 w 193"/>
              <a:gd name="T75" fmla="*/ 124 h 191"/>
              <a:gd name="T76" fmla="*/ 114 w 193"/>
              <a:gd name="T77" fmla="*/ 111 h 191"/>
              <a:gd name="T78" fmla="*/ 176 w 193"/>
              <a:gd name="T79" fmla="*/ 78 h 191"/>
              <a:gd name="T80" fmla="*/ 176 w 193"/>
              <a:gd name="T81" fmla="*/ 97 h 191"/>
              <a:gd name="T82" fmla="*/ 176 w 193"/>
              <a:gd name="T83" fmla="*/ 78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93" h="191">
                <a:moveTo>
                  <a:pt x="42" y="104"/>
                </a:moveTo>
                <a:cubicBezTo>
                  <a:pt x="193" y="35"/>
                  <a:pt x="193" y="35"/>
                  <a:pt x="193" y="35"/>
                </a:cubicBezTo>
                <a:cubicBezTo>
                  <a:pt x="193" y="122"/>
                  <a:pt x="193" y="122"/>
                  <a:pt x="193" y="122"/>
                </a:cubicBezTo>
                <a:cubicBezTo>
                  <a:pt x="42" y="191"/>
                  <a:pt x="42" y="191"/>
                  <a:pt x="42" y="191"/>
                </a:cubicBezTo>
                <a:cubicBezTo>
                  <a:pt x="42" y="104"/>
                  <a:pt x="42" y="104"/>
                  <a:pt x="42" y="104"/>
                </a:cubicBezTo>
                <a:close/>
                <a:moveTo>
                  <a:pt x="92" y="29"/>
                </a:moveTo>
                <a:cubicBezTo>
                  <a:pt x="83" y="34"/>
                  <a:pt x="83" y="34"/>
                  <a:pt x="83" y="34"/>
                </a:cubicBezTo>
                <a:cubicBezTo>
                  <a:pt x="81" y="54"/>
                  <a:pt x="81" y="54"/>
                  <a:pt x="81" y="54"/>
                </a:cubicBezTo>
                <a:cubicBezTo>
                  <a:pt x="8" y="88"/>
                  <a:pt x="8" y="88"/>
                  <a:pt x="8" y="88"/>
                </a:cubicBezTo>
                <a:cubicBezTo>
                  <a:pt x="8" y="177"/>
                  <a:pt x="8" y="177"/>
                  <a:pt x="8" y="177"/>
                </a:cubicBezTo>
                <a:cubicBezTo>
                  <a:pt x="32" y="188"/>
                  <a:pt x="32" y="188"/>
                  <a:pt x="32" y="188"/>
                </a:cubicBezTo>
                <a:cubicBezTo>
                  <a:pt x="32" y="98"/>
                  <a:pt x="32" y="98"/>
                  <a:pt x="32" y="98"/>
                </a:cubicBezTo>
                <a:cubicBezTo>
                  <a:pt x="185" y="28"/>
                  <a:pt x="185" y="28"/>
                  <a:pt x="185" y="28"/>
                </a:cubicBezTo>
                <a:cubicBezTo>
                  <a:pt x="160" y="17"/>
                  <a:pt x="160" y="17"/>
                  <a:pt x="160" y="17"/>
                </a:cubicBezTo>
                <a:cubicBezTo>
                  <a:pt x="119" y="36"/>
                  <a:pt x="119" y="36"/>
                  <a:pt x="119" y="36"/>
                </a:cubicBezTo>
                <a:cubicBezTo>
                  <a:pt x="115" y="30"/>
                  <a:pt x="115" y="30"/>
                  <a:pt x="115" y="30"/>
                </a:cubicBezTo>
                <a:cubicBezTo>
                  <a:pt x="105" y="27"/>
                  <a:pt x="105" y="27"/>
                  <a:pt x="105" y="27"/>
                </a:cubicBezTo>
                <a:cubicBezTo>
                  <a:pt x="102" y="18"/>
                  <a:pt x="98" y="13"/>
                  <a:pt x="93" y="9"/>
                </a:cubicBezTo>
                <a:cubicBezTo>
                  <a:pt x="86" y="5"/>
                  <a:pt x="77" y="4"/>
                  <a:pt x="68" y="7"/>
                </a:cubicBezTo>
                <a:cubicBezTo>
                  <a:pt x="62" y="9"/>
                  <a:pt x="56" y="12"/>
                  <a:pt x="51" y="15"/>
                </a:cubicBezTo>
                <a:cubicBezTo>
                  <a:pt x="49" y="16"/>
                  <a:pt x="47" y="17"/>
                  <a:pt x="44" y="19"/>
                </a:cubicBezTo>
                <a:cubicBezTo>
                  <a:pt x="38" y="22"/>
                  <a:pt x="31" y="23"/>
                  <a:pt x="26" y="23"/>
                </a:cubicBezTo>
                <a:cubicBezTo>
                  <a:pt x="24" y="23"/>
                  <a:pt x="22" y="22"/>
                  <a:pt x="20" y="21"/>
                </a:cubicBezTo>
                <a:cubicBezTo>
                  <a:pt x="18" y="20"/>
                  <a:pt x="17" y="19"/>
                  <a:pt x="16" y="16"/>
                </a:cubicBezTo>
                <a:cubicBezTo>
                  <a:pt x="14" y="13"/>
                  <a:pt x="13" y="8"/>
                  <a:pt x="14" y="1"/>
                </a:cubicBezTo>
                <a:cubicBezTo>
                  <a:pt x="1" y="0"/>
                  <a:pt x="1" y="0"/>
                  <a:pt x="1" y="0"/>
                </a:cubicBezTo>
                <a:cubicBezTo>
                  <a:pt x="0" y="9"/>
                  <a:pt x="1" y="17"/>
                  <a:pt x="4" y="22"/>
                </a:cubicBezTo>
                <a:cubicBezTo>
                  <a:pt x="6" y="27"/>
                  <a:pt x="9" y="30"/>
                  <a:pt x="13" y="32"/>
                </a:cubicBezTo>
                <a:cubicBezTo>
                  <a:pt x="16" y="34"/>
                  <a:pt x="20" y="36"/>
                  <a:pt x="25" y="36"/>
                </a:cubicBezTo>
                <a:cubicBezTo>
                  <a:pt x="33" y="37"/>
                  <a:pt x="41" y="35"/>
                  <a:pt x="50" y="30"/>
                </a:cubicBezTo>
                <a:cubicBezTo>
                  <a:pt x="52" y="29"/>
                  <a:pt x="55" y="28"/>
                  <a:pt x="58" y="26"/>
                </a:cubicBezTo>
                <a:cubicBezTo>
                  <a:pt x="62" y="24"/>
                  <a:pt x="67" y="21"/>
                  <a:pt x="72" y="20"/>
                </a:cubicBezTo>
                <a:cubicBezTo>
                  <a:pt x="77" y="18"/>
                  <a:pt x="82" y="18"/>
                  <a:pt x="86" y="20"/>
                </a:cubicBezTo>
                <a:cubicBezTo>
                  <a:pt x="88" y="22"/>
                  <a:pt x="90" y="25"/>
                  <a:pt x="92" y="29"/>
                </a:cubicBezTo>
                <a:close/>
                <a:moveTo>
                  <a:pt x="146" y="92"/>
                </a:moveTo>
                <a:cubicBezTo>
                  <a:pt x="142" y="94"/>
                  <a:pt x="138" y="100"/>
                  <a:pt x="138" y="105"/>
                </a:cubicBezTo>
                <a:cubicBezTo>
                  <a:pt x="138" y="110"/>
                  <a:pt x="142" y="112"/>
                  <a:pt x="146" y="110"/>
                </a:cubicBezTo>
                <a:cubicBezTo>
                  <a:pt x="150" y="108"/>
                  <a:pt x="154" y="103"/>
                  <a:pt x="154" y="98"/>
                </a:cubicBezTo>
                <a:cubicBezTo>
                  <a:pt x="154" y="93"/>
                  <a:pt x="150" y="90"/>
                  <a:pt x="146" y="92"/>
                </a:cubicBezTo>
                <a:close/>
                <a:moveTo>
                  <a:pt x="154" y="80"/>
                </a:moveTo>
                <a:cubicBezTo>
                  <a:pt x="154" y="85"/>
                  <a:pt x="157" y="87"/>
                  <a:pt x="161" y="85"/>
                </a:cubicBezTo>
                <a:cubicBezTo>
                  <a:pt x="165" y="84"/>
                  <a:pt x="169" y="78"/>
                  <a:pt x="169" y="73"/>
                </a:cubicBezTo>
                <a:cubicBezTo>
                  <a:pt x="169" y="68"/>
                  <a:pt x="165" y="65"/>
                  <a:pt x="161" y="67"/>
                </a:cubicBezTo>
                <a:cubicBezTo>
                  <a:pt x="157" y="69"/>
                  <a:pt x="154" y="75"/>
                  <a:pt x="154" y="80"/>
                </a:cubicBezTo>
                <a:close/>
                <a:moveTo>
                  <a:pt x="154" y="116"/>
                </a:moveTo>
                <a:cubicBezTo>
                  <a:pt x="154" y="121"/>
                  <a:pt x="157" y="123"/>
                  <a:pt x="161" y="121"/>
                </a:cubicBezTo>
                <a:cubicBezTo>
                  <a:pt x="165" y="120"/>
                  <a:pt x="169" y="114"/>
                  <a:pt x="169" y="109"/>
                </a:cubicBezTo>
                <a:cubicBezTo>
                  <a:pt x="169" y="104"/>
                  <a:pt x="165" y="102"/>
                  <a:pt x="161" y="103"/>
                </a:cubicBezTo>
                <a:cubicBezTo>
                  <a:pt x="157" y="105"/>
                  <a:pt x="154" y="111"/>
                  <a:pt x="154" y="116"/>
                </a:cubicBezTo>
                <a:close/>
                <a:moveTo>
                  <a:pt x="72" y="109"/>
                </a:moveTo>
                <a:cubicBezTo>
                  <a:pt x="67" y="111"/>
                  <a:pt x="63" y="115"/>
                  <a:pt x="59" y="119"/>
                </a:cubicBezTo>
                <a:cubicBezTo>
                  <a:pt x="71" y="128"/>
                  <a:pt x="71" y="128"/>
                  <a:pt x="71" y="128"/>
                </a:cubicBezTo>
                <a:cubicBezTo>
                  <a:pt x="84" y="108"/>
                  <a:pt x="84" y="108"/>
                  <a:pt x="84" y="108"/>
                </a:cubicBezTo>
                <a:cubicBezTo>
                  <a:pt x="80" y="106"/>
                  <a:pt x="76" y="107"/>
                  <a:pt x="72" y="109"/>
                </a:cubicBezTo>
                <a:close/>
                <a:moveTo>
                  <a:pt x="88" y="111"/>
                </a:moveTo>
                <a:cubicBezTo>
                  <a:pt x="76" y="132"/>
                  <a:pt x="76" y="132"/>
                  <a:pt x="76" y="132"/>
                </a:cubicBezTo>
                <a:cubicBezTo>
                  <a:pt x="88" y="141"/>
                  <a:pt x="88" y="141"/>
                  <a:pt x="88" y="141"/>
                </a:cubicBezTo>
                <a:cubicBezTo>
                  <a:pt x="91" y="135"/>
                  <a:pt x="93" y="130"/>
                  <a:pt x="93" y="124"/>
                </a:cubicBezTo>
                <a:cubicBezTo>
                  <a:pt x="93" y="118"/>
                  <a:pt x="91" y="114"/>
                  <a:pt x="88" y="111"/>
                </a:cubicBezTo>
                <a:close/>
                <a:moveTo>
                  <a:pt x="84" y="148"/>
                </a:moveTo>
                <a:cubicBezTo>
                  <a:pt x="71" y="139"/>
                  <a:pt x="71" y="139"/>
                  <a:pt x="71" y="139"/>
                </a:cubicBezTo>
                <a:cubicBezTo>
                  <a:pt x="59" y="159"/>
                  <a:pt x="59" y="159"/>
                  <a:pt x="59" y="159"/>
                </a:cubicBezTo>
                <a:cubicBezTo>
                  <a:pt x="63" y="161"/>
                  <a:pt x="67" y="160"/>
                  <a:pt x="72" y="158"/>
                </a:cubicBezTo>
                <a:cubicBezTo>
                  <a:pt x="76" y="156"/>
                  <a:pt x="80" y="153"/>
                  <a:pt x="84" y="148"/>
                </a:cubicBezTo>
                <a:close/>
                <a:moveTo>
                  <a:pt x="55" y="156"/>
                </a:moveTo>
                <a:cubicBezTo>
                  <a:pt x="67" y="136"/>
                  <a:pt x="67" y="136"/>
                  <a:pt x="67" y="136"/>
                </a:cubicBezTo>
                <a:cubicBezTo>
                  <a:pt x="55" y="127"/>
                  <a:pt x="55" y="127"/>
                  <a:pt x="55" y="127"/>
                </a:cubicBezTo>
                <a:cubicBezTo>
                  <a:pt x="52" y="132"/>
                  <a:pt x="51" y="138"/>
                  <a:pt x="51" y="143"/>
                </a:cubicBezTo>
                <a:cubicBezTo>
                  <a:pt x="51" y="148"/>
                  <a:pt x="52" y="153"/>
                  <a:pt x="55" y="156"/>
                </a:cubicBezTo>
                <a:close/>
                <a:moveTo>
                  <a:pt x="119" y="108"/>
                </a:moveTo>
                <a:cubicBezTo>
                  <a:pt x="119" y="117"/>
                  <a:pt x="119" y="117"/>
                  <a:pt x="119" y="117"/>
                </a:cubicBezTo>
                <a:cubicBezTo>
                  <a:pt x="130" y="112"/>
                  <a:pt x="130" y="112"/>
                  <a:pt x="130" y="112"/>
                </a:cubicBezTo>
                <a:cubicBezTo>
                  <a:pt x="130" y="103"/>
                  <a:pt x="130" y="103"/>
                  <a:pt x="130" y="103"/>
                </a:cubicBezTo>
                <a:cubicBezTo>
                  <a:pt x="119" y="108"/>
                  <a:pt x="119" y="108"/>
                  <a:pt x="119" y="108"/>
                </a:cubicBezTo>
                <a:close/>
                <a:moveTo>
                  <a:pt x="103" y="116"/>
                </a:moveTo>
                <a:cubicBezTo>
                  <a:pt x="103" y="124"/>
                  <a:pt x="103" y="124"/>
                  <a:pt x="103" y="124"/>
                </a:cubicBezTo>
                <a:cubicBezTo>
                  <a:pt x="114" y="119"/>
                  <a:pt x="114" y="119"/>
                  <a:pt x="114" y="119"/>
                </a:cubicBezTo>
                <a:cubicBezTo>
                  <a:pt x="114" y="111"/>
                  <a:pt x="114" y="111"/>
                  <a:pt x="114" y="111"/>
                </a:cubicBezTo>
                <a:cubicBezTo>
                  <a:pt x="103" y="116"/>
                  <a:pt x="103" y="116"/>
                  <a:pt x="103" y="116"/>
                </a:cubicBezTo>
                <a:close/>
                <a:moveTo>
                  <a:pt x="176" y="78"/>
                </a:moveTo>
                <a:cubicBezTo>
                  <a:pt x="172" y="80"/>
                  <a:pt x="169" y="86"/>
                  <a:pt x="169" y="91"/>
                </a:cubicBezTo>
                <a:cubicBezTo>
                  <a:pt x="169" y="96"/>
                  <a:pt x="172" y="98"/>
                  <a:pt x="176" y="97"/>
                </a:cubicBezTo>
                <a:cubicBezTo>
                  <a:pt x="180" y="95"/>
                  <a:pt x="184" y="89"/>
                  <a:pt x="184" y="84"/>
                </a:cubicBezTo>
                <a:cubicBezTo>
                  <a:pt x="184" y="79"/>
                  <a:pt x="180" y="77"/>
                  <a:pt x="176" y="78"/>
                </a:cubicBezTo>
                <a:close/>
              </a:path>
            </a:pathLst>
          </a:custGeom>
          <a:solidFill>
            <a:srgbClr val="002060"/>
          </a:solidFill>
          <a:ln>
            <a:noFill/>
          </a:ln>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136" name="图片 123"/>
          <p:cNvSpPr>
            <a:spLocks noEditPoints="1"/>
          </p:cNvSpPr>
          <p:nvPr/>
        </p:nvSpPr>
        <p:spPr bwMode="auto">
          <a:xfrm>
            <a:off x="7460251" y="1865737"/>
            <a:ext cx="273884" cy="171901"/>
          </a:xfrm>
          <a:custGeom>
            <a:avLst/>
            <a:gdLst>
              <a:gd name="T0" fmla="*/ 5 w 521"/>
              <a:gd name="T1" fmla="*/ 109 h 327"/>
              <a:gd name="T2" fmla="*/ 90 w 521"/>
              <a:gd name="T3" fmla="*/ 79 h 327"/>
              <a:gd name="T4" fmla="*/ 19 w 521"/>
              <a:gd name="T5" fmla="*/ 43 h 327"/>
              <a:gd name="T6" fmla="*/ 21 w 521"/>
              <a:gd name="T7" fmla="*/ 26 h 327"/>
              <a:gd name="T8" fmla="*/ 69 w 521"/>
              <a:gd name="T9" fmla="*/ 15 h 327"/>
              <a:gd name="T10" fmla="*/ 237 w 521"/>
              <a:gd name="T11" fmla="*/ 0 h 327"/>
              <a:gd name="T12" fmla="*/ 499 w 521"/>
              <a:gd name="T13" fmla="*/ 128 h 327"/>
              <a:gd name="T14" fmla="*/ 296 w 521"/>
              <a:gd name="T15" fmla="*/ 142 h 327"/>
              <a:gd name="T16" fmla="*/ 88 w 521"/>
              <a:gd name="T17" fmla="*/ 38 h 327"/>
              <a:gd name="T18" fmla="*/ 52 w 521"/>
              <a:gd name="T19" fmla="*/ 41 h 327"/>
              <a:gd name="T20" fmla="*/ 289 w 521"/>
              <a:gd name="T21" fmla="*/ 157 h 327"/>
              <a:gd name="T22" fmla="*/ 504 w 521"/>
              <a:gd name="T23" fmla="*/ 140 h 327"/>
              <a:gd name="T24" fmla="*/ 509 w 521"/>
              <a:gd name="T25" fmla="*/ 152 h 327"/>
              <a:gd name="T26" fmla="*/ 518 w 521"/>
              <a:gd name="T27" fmla="*/ 157 h 327"/>
              <a:gd name="T28" fmla="*/ 275 w 521"/>
              <a:gd name="T29" fmla="*/ 256 h 327"/>
              <a:gd name="T30" fmla="*/ 5 w 521"/>
              <a:gd name="T31" fmla="*/ 109 h 327"/>
              <a:gd name="T32" fmla="*/ 5 w 521"/>
              <a:gd name="T33" fmla="*/ 109 h 327"/>
              <a:gd name="T34" fmla="*/ 130 w 521"/>
              <a:gd name="T35" fmla="*/ 97 h 327"/>
              <a:gd name="T36" fmla="*/ 73 w 521"/>
              <a:gd name="T37" fmla="*/ 116 h 327"/>
              <a:gd name="T38" fmla="*/ 272 w 521"/>
              <a:gd name="T39" fmla="*/ 225 h 327"/>
              <a:gd name="T40" fmla="*/ 428 w 521"/>
              <a:gd name="T41" fmla="*/ 161 h 327"/>
              <a:gd name="T42" fmla="*/ 289 w 521"/>
              <a:gd name="T43" fmla="*/ 176 h 327"/>
              <a:gd name="T44" fmla="*/ 267 w 521"/>
              <a:gd name="T45" fmla="*/ 166 h 327"/>
              <a:gd name="T46" fmla="*/ 218 w 521"/>
              <a:gd name="T47" fmla="*/ 185 h 327"/>
              <a:gd name="T48" fmla="*/ 204 w 521"/>
              <a:gd name="T49" fmla="*/ 176 h 327"/>
              <a:gd name="T50" fmla="*/ 251 w 521"/>
              <a:gd name="T51" fmla="*/ 157 h 327"/>
              <a:gd name="T52" fmla="*/ 130 w 521"/>
              <a:gd name="T53" fmla="*/ 97 h 327"/>
              <a:gd name="T54" fmla="*/ 130 w 521"/>
              <a:gd name="T55" fmla="*/ 97 h 327"/>
              <a:gd name="T56" fmla="*/ 0 w 521"/>
              <a:gd name="T57" fmla="*/ 123 h 327"/>
              <a:gd name="T58" fmla="*/ 0 w 521"/>
              <a:gd name="T59" fmla="*/ 176 h 327"/>
              <a:gd name="T60" fmla="*/ 272 w 521"/>
              <a:gd name="T61" fmla="*/ 327 h 327"/>
              <a:gd name="T62" fmla="*/ 521 w 521"/>
              <a:gd name="T63" fmla="*/ 223 h 327"/>
              <a:gd name="T64" fmla="*/ 521 w 521"/>
              <a:gd name="T65" fmla="*/ 173 h 327"/>
              <a:gd name="T66" fmla="*/ 275 w 521"/>
              <a:gd name="T67" fmla="*/ 277 h 327"/>
              <a:gd name="T68" fmla="*/ 0 w 521"/>
              <a:gd name="T69" fmla="*/ 123 h 327"/>
              <a:gd name="T70" fmla="*/ 0 w 521"/>
              <a:gd name="T71" fmla="*/ 123 h 327"/>
              <a:gd name="T72" fmla="*/ 286 w 521"/>
              <a:gd name="T73" fmla="*/ 232 h 327"/>
              <a:gd name="T74" fmla="*/ 298 w 521"/>
              <a:gd name="T75" fmla="*/ 239 h 327"/>
              <a:gd name="T76" fmla="*/ 317 w 521"/>
              <a:gd name="T77" fmla="*/ 230 h 327"/>
              <a:gd name="T78" fmla="*/ 305 w 521"/>
              <a:gd name="T79" fmla="*/ 223 h 327"/>
              <a:gd name="T80" fmla="*/ 286 w 521"/>
              <a:gd name="T81" fmla="*/ 232 h 327"/>
              <a:gd name="T82" fmla="*/ 286 w 521"/>
              <a:gd name="T83" fmla="*/ 232 h 327"/>
              <a:gd name="T84" fmla="*/ 343 w 521"/>
              <a:gd name="T85" fmla="*/ 206 h 327"/>
              <a:gd name="T86" fmla="*/ 357 w 521"/>
              <a:gd name="T87" fmla="*/ 216 h 327"/>
              <a:gd name="T88" fmla="*/ 376 w 521"/>
              <a:gd name="T89" fmla="*/ 206 h 327"/>
              <a:gd name="T90" fmla="*/ 364 w 521"/>
              <a:gd name="T91" fmla="*/ 199 h 327"/>
              <a:gd name="T92" fmla="*/ 343 w 521"/>
              <a:gd name="T93" fmla="*/ 206 h 327"/>
              <a:gd name="T94" fmla="*/ 343 w 521"/>
              <a:gd name="T95" fmla="*/ 206 h 327"/>
              <a:gd name="T96" fmla="*/ 315 w 521"/>
              <a:gd name="T97" fmla="*/ 218 h 327"/>
              <a:gd name="T98" fmla="*/ 329 w 521"/>
              <a:gd name="T99" fmla="*/ 228 h 327"/>
              <a:gd name="T100" fmla="*/ 348 w 521"/>
              <a:gd name="T101" fmla="*/ 218 h 327"/>
              <a:gd name="T102" fmla="*/ 336 w 521"/>
              <a:gd name="T103" fmla="*/ 211 h 327"/>
              <a:gd name="T104" fmla="*/ 315 w 521"/>
              <a:gd name="T105" fmla="*/ 218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21" h="327">
                <a:moveTo>
                  <a:pt x="5" y="109"/>
                </a:moveTo>
                <a:lnTo>
                  <a:pt x="90" y="79"/>
                </a:lnTo>
                <a:lnTo>
                  <a:pt x="19" y="43"/>
                </a:lnTo>
                <a:lnTo>
                  <a:pt x="21" y="26"/>
                </a:lnTo>
                <a:lnTo>
                  <a:pt x="69" y="15"/>
                </a:lnTo>
                <a:lnTo>
                  <a:pt x="237" y="0"/>
                </a:lnTo>
                <a:lnTo>
                  <a:pt x="499" y="128"/>
                </a:lnTo>
                <a:lnTo>
                  <a:pt x="296" y="142"/>
                </a:lnTo>
                <a:lnTo>
                  <a:pt x="88" y="38"/>
                </a:lnTo>
                <a:lnTo>
                  <a:pt x="52" y="41"/>
                </a:lnTo>
                <a:lnTo>
                  <a:pt x="289" y="157"/>
                </a:lnTo>
                <a:lnTo>
                  <a:pt x="504" y="140"/>
                </a:lnTo>
                <a:lnTo>
                  <a:pt x="509" y="152"/>
                </a:lnTo>
                <a:lnTo>
                  <a:pt x="518" y="157"/>
                </a:lnTo>
                <a:lnTo>
                  <a:pt x="275" y="256"/>
                </a:lnTo>
                <a:lnTo>
                  <a:pt x="5" y="109"/>
                </a:lnTo>
                <a:lnTo>
                  <a:pt x="5" y="109"/>
                </a:lnTo>
                <a:close/>
                <a:moveTo>
                  <a:pt x="130" y="97"/>
                </a:moveTo>
                <a:lnTo>
                  <a:pt x="73" y="116"/>
                </a:lnTo>
                <a:lnTo>
                  <a:pt x="272" y="225"/>
                </a:lnTo>
                <a:lnTo>
                  <a:pt x="428" y="161"/>
                </a:lnTo>
                <a:lnTo>
                  <a:pt x="289" y="176"/>
                </a:lnTo>
                <a:lnTo>
                  <a:pt x="267" y="166"/>
                </a:lnTo>
                <a:lnTo>
                  <a:pt x="218" y="185"/>
                </a:lnTo>
                <a:lnTo>
                  <a:pt x="204" y="176"/>
                </a:lnTo>
                <a:lnTo>
                  <a:pt x="251" y="157"/>
                </a:lnTo>
                <a:lnTo>
                  <a:pt x="130" y="97"/>
                </a:lnTo>
                <a:lnTo>
                  <a:pt x="130" y="97"/>
                </a:lnTo>
                <a:close/>
                <a:moveTo>
                  <a:pt x="0" y="123"/>
                </a:moveTo>
                <a:lnTo>
                  <a:pt x="0" y="176"/>
                </a:lnTo>
                <a:lnTo>
                  <a:pt x="272" y="327"/>
                </a:lnTo>
                <a:lnTo>
                  <a:pt x="521" y="223"/>
                </a:lnTo>
                <a:lnTo>
                  <a:pt x="521" y="173"/>
                </a:lnTo>
                <a:lnTo>
                  <a:pt x="275" y="277"/>
                </a:lnTo>
                <a:lnTo>
                  <a:pt x="0" y="123"/>
                </a:lnTo>
                <a:lnTo>
                  <a:pt x="0" y="123"/>
                </a:lnTo>
                <a:close/>
                <a:moveTo>
                  <a:pt x="286" y="232"/>
                </a:moveTo>
                <a:lnTo>
                  <a:pt x="298" y="239"/>
                </a:lnTo>
                <a:lnTo>
                  <a:pt x="317" y="230"/>
                </a:lnTo>
                <a:lnTo>
                  <a:pt x="305" y="223"/>
                </a:lnTo>
                <a:lnTo>
                  <a:pt x="286" y="232"/>
                </a:lnTo>
                <a:lnTo>
                  <a:pt x="286" y="232"/>
                </a:lnTo>
                <a:close/>
                <a:moveTo>
                  <a:pt x="343" y="206"/>
                </a:moveTo>
                <a:lnTo>
                  <a:pt x="357" y="216"/>
                </a:lnTo>
                <a:lnTo>
                  <a:pt x="376" y="206"/>
                </a:lnTo>
                <a:lnTo>
                  <a:pt x="364" y="199"/>
                </a:lnTo>
                <a:lnTo>
                  <a:pt x="343" y="206"/>
                </a:lnTo>
                <a:lnTo>
                  <a:pt x="343" y="206"/>
                </a:lnTo>
                <a:close/>
                <a:moveTo>
                  <a:pt x="315" y="218"/>
                </a:moveTo>
                <a:lnTo>
                  <a:pt x="329" y="228"/>
                </a:lnTo>
                <a:lnTo>
                  <a:pt x="348" y="218"/>
                </a:lnTo>
                <a:lnTo>
                  <a:pt x="336" y="211"/>
                </a:lnTo>
                <a:lnTo>
                  <a:pt x="315" y="218"/>
                </a:lnTo>
                <a:close/>
              </a:path>
            </a:pathLst>
          </a:custGeom>
          <a:solidFill>
            <a:srgbClr val="002060"/>
          </a:solidFill>
          <a:ln>
            <a:noFill/>
          </a:ln>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137" name="图片 124"/>
          <p:cNvSpPr>
            <a:spLocks noEditPoints="1"/>
          </p:cNvSpPr>
          <p:nvPr/>
        </p:nvSpPr>
        <p:spPr bwMode="auto">
          <a:xfrm>
            <a:off x="6844666" y="2207490"/>
            <a:ext cx="177683" cy="273359"/>
          </a:xfrm>
          <a:custGeom>
            <a:avLst/>
            <a:gdLst>
              <a:gd name="T0" fmla="*/ 0 w 143"/>
              <a:gd name="T1" fmla="*/ 21 h 220"/>
              <a:gd name="T2" fmla="*/ 57 w 143"/>
              <a:gd name="T3" fmla="*/ 52 h 220"/>
              <a:gd name="T4" fmla="*/ 57 w 143"/>
              <a:gd name="T5" fmla="*/ 220 h 220"/>
              <a:gd name="T6" fmla="*/ 0 w 143"/>
              <a:gd name="T7" fmla="*/ 189 h 220"/>
              <a:gd name="T8" fmla="*/ 0 w 143"/>
              <a:gd name="T9" fmla="*/ 21 h 220"/>
              <a:gd name="T10" fmla="*/ 111 w 143"/>
              <a:gd name="T11" fmla="*/ 115 h 220"/>
              <a:gd name="T12" fmla="*/ 119 w 143"/>
              <a:gd name="T13" fmla="*/ 117 h 220"/>
              <a:gd name="T14" fmla="*/ 129 w 143"/>
              <a:gd name="T15" fmla="*/ 107 h 220"/>
              <a:gd name="T16" fmla="*/ 135 w 143"/>
              <a:gd name="T17" fmla="*/ 111 h 220"/>
              <a:gd name="T18" fmla="*/ 129 w 143"/>
              <a:gd name="T19" fmla="*/ 125 h 220"/>
              <a:gd name="T20" fmla="*/ 134 w 143"/>
              <a:gd name="T21" fmla="*/ 151 h 220"/>
              <a:gd name="T22" fmla="*/ 130 w 143"/>
              <a:gd name="T23" fmla="*/ 163 h 220"/>
              <a:gd name="T24" fmla="*/ 137 w 143"/>
              <a:gd name="T25" fmla="*/ 175 h 220"/>
              <a:gd name="T26" fmla="*/ 133 w 143"/>
              <a:gd name="T27" fmla="*/ 179 h 220"/>
              <a:gd name="T28" fmla="*/ 123 w 143"/>
              <a:gd name="T29" fmla="*/ 173 h 220"/>
              <a:gd name="T30" fmla="*/ 103 w 143"/>
              <a:gd name="T31" fmla="*/ 181 h 220"/>
              <a:gd name="T32" fmla="*/ 99 w 143"/>
              <a:gd name="T33" fmla="*/ 180 h 220"/>
              <a:gd name="T34" fmla="*/ 88 w 143"/>
              <a:gd name="T35" fmla="*/ 192 h 220"/>
              <a:gd name="T36" fmla="*/ 82 w 143"/>
              <a:gd name="T37" fmla="*/ 188 h 220"/>
              <a:gd name="T38" fmla="*/ 87 w 143"/>
              <a:gd name="T39" fmla="*/ 173 h 220"/>
              <a:gd name="T40" fmla="*/ 80 w 143"/>
              <a:gd name="T41" fmla="*/ 145 h 220"/>
              <a:gd name="T42" fmla="*/ 83 w 143"/>
              <a:gd name="T43" fmla="*/ 134 h 220"/>
              <a:gd name="T44" fmla="*/ 73 w 143"/>
              <a:gd name="T45" fmla="*/ 121 h 220"/>
              <a:gd name="T46" fmla="*/ 78 w 143"/>
              <a:gd name="T47" fmla="*/ 116 h 220"/>
              <a:gd name="T48" fmla="*/ 90 w 143"/>
              <a:gd name="T49" fmla="*/ 123 h 220"/>
              <a:gd name="T50" fmla="*/ 111 w 143"/>
              <a:gd name="T51" fmla="*/ 115 h 220"/>
              <a:gd name="T52" fmla="*/ 108 w 143"/>
              <a:gd name="T53" fmla="*/ 53 h 220"/>
              <a:gd name="T54" fmla="*/ 124 w 143"/>
              <a:gd name="T55" fmla="*/ 79 h 220"/>
              <a:gd name="T56" fmla="*/ 102 w 143"/>
              <a:gd name="T57" fmla="*/ 100 h 220"/>
              <a:gd name="T58" fmla="*/ 86 w 143"/>
              <a:gd name="T59" fmla="*/ 74 h 220"/>
              <a:gd name="T60" fmla="*/ 108 w 143"/>
              <a:gd name="T61" fmla="*/ 53 h 220"/>
              <a:gd name="T62" fmla="*/ 108 w 143"/>
              <a:gd name="T63" fmla="*/ 68 h 220"/>
              <a:gd name="T64" fmla="*/ 99 w 143"/>
              <a:gd name="T65" fmla="*/ 76 h 220"/>
              <a:gd name="T66" fmla="*/ 105 w 143"/>
              <a:gd name="T67" fmla="*/ 86 h 220"/>
              <a:gd name="T68" fmla="*/ 114 w 143"/>
              <a:gd name="T69" fmla="*/ 78 h 220"/>
              <a:gd name="T70" fmla="*/ 108 w 143"/>
              <a:gd name="T71" fmla="*/ 68 h 220"/>
              <a:gd name="T72" fmla="*/ 112 w 143"/>
              <a:gd name="T73" fmla="*/ 124 h 220"/>
              <a:gd name="T74" fmla="*/ 97 w 143"/>
              <a:gd name="T75" fmla="*/ 130 h 220"/>
              <a:gd name="T76" fmla="*/ 89 w 143"/>
              <a:gd name="T77" fmla="*/ 146 h 220"/>
              <a:gd name="T78" fmla="*/ 93 w 143"/>
              <a:gd name="T79" fmla="*/ 163 h 220"/>
              <a:gd name="T80" fmla="*/ 106 w 143"/>
              <a:gd name="T81" fmla="*/ 172 h 220"/>
              <a:gd name="T82" fmla="*/ 121 w 143"/>
              <a:gd name="T83" fmla="*/ 166 h 220"/>
              <a:gd name="T84" fmla="*/ 129 w 143"/>
              <a:gd name="T85" fmla="*/ 150 h 220"/>
              <a:gd name="T86" fmla="*/ 125 w 143"/>
              <a:gd name="T87" fmla="*/ 133 h 220"/>
              <a:gd name="T88" fmla="*/ 112 w 143"/>
              <a:gd name="T89" fmla="*/ 124 h 220"/>
              <a:gd name="T90" fmla="*/ 118 w 143"/>
              <a:gd name="T91" fmla="*/ 138 h 220"/>
              <a:gd name="T92" fmla="*/ 104 w 143"/>
              <a:gd name="T93" fmla="*/ 137 h 220"/>
              <a:gd name="T94" fmla="*/ 99 w 143"/>
              <a:gd name="T95" fmla="*/ 147 h 220"/>
              <a:gd name="T96" fmla="*/ 101 w 143"/>
              <a:gd name="T97" fmla="*/ 157 h 220"/>
              <a:gd name="T98" fmla="*/ 120 w 143"/>
              <a:gd name="T99" fmla="*/ 149 h 220"/>
              <a:gd name="T100" fmla="*/ 118 w 143"/>
              <a:gd name="T101" fmla="*/ 138 h 220"/>
              <a:gd name="T102" fmla="*/ 68 w 143"/>
              <a:gd name="T103" fmla="*/ 45 h 220"/>
              <a:gd name="T104" fmla="*/ 67 w 143"/>
              <a:gd name="T105" fmla="*/ 217 h 220"/>
              <a:gd name="T106" fmla="*/ 143 w 143"/>
              <a:gd name="T107" fmla="*/ 188 h 220"/>
              <a:gd name="T108" fmla="*/ 143 w 143"/>
              <a:gd name="T109" fmla="*/ 23 h 220"/>
              <a:gd name="T110" fmla="*/ 86 w 143"/>
              <a:gd name="T111" fmla="*/ 0 h 220"/>
              <a:gd name="T112" fmla="*/ 13 w 143"/>
              <a:gd name="T113" fmla="*/ 17 h 220"/>
              <a:gd name="T114" fmla="*/ 68 w 143"/>
              <a:gd name="T115" fmla="*/ 45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3" h="220">
                <a:moveTo>
                  <a:pt x="0" y="21"/>
                </a:moveTo>
                <a:cubicBezTo>
                  <a:pt x="57" y="52"/>
                  <a:pt x="57" y="52"/>
                  <a:pt x="57" y="52"/>
                </a:cubicBezTo>
                <a:cubicBezTo>
                  <a:pt x="57" y="220"/>
                  <a:pt x="57" y="220"/>
                  <a:pt x="57" y="220"/>
                </a:cubicBezTo>
                <a:cubicBezTo>
                  <a:pt x="0" y="189"/>
                  <a:pt x="0" y="189"/>
                  <a:pt x="0" y="189"/>
                </a:cubicBezTo>
                <a:cubicBezTo>
                  <a:pt x="0" y="21"/>
                  <a:pt x="0" y="21"/>
                  <a:pt x="0" y="21"/>
                </a:cubicBezTo>
                <a:close/>
                <a:moveTo>
                  <a:pt x="111" y="115"/>
                </a:moveTo>
                <a:cubicBezTo>
                  <a:pt x="114" y="115"/>
                  <a:pt x="117" y="116"/>
                  <a:pt x="119" y="117"/>
                </a:cubicBezTo>
                <a:cubicBezTo>
                  <a:pt x="122" y="114"/>
                  <a:pt x="129" y="107"/>
                  <a:pt x="129" y="107"/>
                </a:cubicBezTo>
                <a:cubicBezTo>
                  <a:pt x="135" y="111"/>
                  <a:pt x="135" y="111"/>
                  <a:pt x="135" y="111"/>
                </a:cubicBezTo>
                <a:cubicBezTo>
                  <a:pt x="129" y="125"/>
                  <a:pt x="129" y="125"/>
                  <a:pt x="129" y="125"/>
                </a:cubicBezTo>
                <a:cubicBezTo>
                  <a:pt x="133" y="132"/>
                  <a:pt x="135" y="141"/>
                  <a:pt x="134" y="151"/>
                </a:cubicBezTo>
                <a:cubicBezTo>
                  <a:pt x="133" y="155"/>
                  <a:pt x="132" y="160"/>
                  <a:pt x="130" y="163"/>
                </a:cubicBezTo>
                <a:cubicBezTo>
                  <a:pt x="137" y="175"/>
                  <a:pt x="137" y="175"/>
                  <a:pt x="137" y="175"/>
                </a:cubicBezTo>
                <a:cubicBezTo>
                  <a:pt x="133" y="179"/>
                  <a:pt x="133" y="179"/>
                  <a:pt x="133" y="179"/>
                </a:cubicBezTo>
                <a:cubicBezTo>
                  <a:pt x="133" y="179"/>
                  <a:pt x="127" y="175"/>
                  <a:pt x="123" y="173"/>
                </a:cubicBezTo>
                <a:cubicBezTo>
                  <a:pt x="118" y="179"/>
                  <a:pt x="110" y="182"/>
                  <a:pt x="103" y="181"/>
                </a:cubicBezTo>
                <a:cubicBezTo>
                  <a:pt x="101" y="181"/>
                  <a:pt x="100" y="181"/>
                  <a:pt x="99" y="180"/>
                </a:cubicBezTo>
                <a:cubicBezTo>
                  <a:pt x="96" y="183"/>
                  <a:pt x="88" y="192"/>
                  <a:pt x="88" y="192"/>
                </a:cubicBezTo>
                <a:cubicBezTo>
                  <a:pt x="82" y="188"/>
                  <a:pt x="82" y="188"/>
                  <a:pt x="82" y="188"/>
                </a:cubicBezTo>
                <a:cubicBezTo>
                  <a:pt x="87" y="173"/>
                  <a:pt x="87" y="173"/>
                  <a:pt x="87" y="173"/>
                </a:cubicBezTo>
                <a:cubicBezTo>
                  <a:pt x="81" y="166"/>
                  <a:pt x="78" y="156"/>
                  <a:pt x="80" y="145"/>
                </a:cubicBezTo>
                <a:cubicBezTo>
                  <a:pt x="80" y="141"/>
                  <a:pt x="81" y="137"/>
                  <a:pt x="83" y="134"/>
                </a:cubicBezTo>
                <a:cubicBezTo>
                  <a:pt x="73" y="121"/>
                  <a:pt x="73" y="121"/>
                  <a:pt x="73" y="121"/>
                </a:cubicBezTo>
                <a:cubicBezTo>
                  <a:pt x="78" y="116"/>
                  <a:pt x="78" y="116"/>
                  <a:pt x="78" y="116"/>
                </a:cubicBezTo>
                <a:cubicBezTo>
                  <a:pt x="78" y="116"/>
                  <a:pt x="87" y="120"/>
                  <a:pt x="90" y="123"/>
                </a:cubicBezTo>
                <a:cubicBezTo>
                  <a:pt x="96" y="117"/>
                  <a:pt x="104" y="114"/>
                  <a:pt x="111" y="115"/>
                </a:cubicBezTo>
                <a:close/>
                <a:moveTo>
                  <a:pt x="108" y="53"/>
                </a:moveTo>
                <a:cubicBezTo>
                  <a:pt x="119" y="55"/>
                  <a:pt x="126" y="66"/>
                  <a:pt x="124" y="79"/>
                </a:cubicBezTo>
                <a:cubicBezTo>
                  <a:pt x="122" y="92"/>
                  <a:pt x="113" y="102"/>
                  <a:pt x="102" y="100"/>
                </a:cubicBezTo>
                <a:cubicBezTo>
                  <a:pt x="91" y="99"/>
                  <a:pt x="84" y="87"/>
                  <a:pt x="86" y="74"/>
                </a:cubicBezTo>
                <a:cubicBezTo>
                  <a:pt x="88" y="61"/>
                  <a:pt x="98" y="52"/>
                  <a:pt x="108" y="53"/>
                </a:cubicBezTo>
                <a:close/>
                <a:moveTo>
                  <a:pt x="108" y="68"/>
                </a:moveTo>
                <a:cubicBezTo>
                  <a:pt x="104" y="67"/>
                  <a:pt x="100" y="71"/>
                  <a:pt x="99" y="76"/>
                </a:cubicBezTo>
                <a:cubicBezTo>
                  <a:pt x="98" y="81"/>
                  <a:pt x="101" y="86"/>
                  <a:pt x="105" y="86"/>
                </a:cubicBezTo>
                <a:cubicBezTo>
                  <a:pt x="110" y="87"/>
                  <a:pt x="114" y="83"/>
                  <a:pt x="114" y="78"/>
                </a:cubicBezTo>
                <a:cubicBezTo>
                  <a:pt x="115" y="73"/>
                  <a:pt x="112" y="68"/>
                  <a:pt x="108" y="68"/>
                </a:cubicBezTo>
                <a:close/>
                <a:moveTo>
                  <a:pt x="112" y="124"/>
                </a:moveTo>
                <a:cubicBezTo>
                  <a:pt x="106" y="123"/>
                  <a:pt x="101" y="126"/>
                  <a:pt x="97" y="130"/>
                </a:cubicBezTo>
                <a:cubicBezTo>
                  <a:pt x="93" y="134"/>
                  <a:pt x="90" y="139"/>
                  <a:pt x="89" y="146"/>
                </a:cubicBezTo>
                <a:cubicBezTo>
                  <a:pt x="88" y="152"/>
                  <a:pt x="90" y="158"/>
                  <a:pt x="93" y="163"/>
                </a:cubicBezTo>
                <a:cubicBezTo>
                  <a:pt x="96" y="168"/>
                  <a:pt x="100" y="171"/>
                  <a:pt x="106" y="172"/>
                </a:cubicBezTo>
                <a:cubicBezTo>
                  <a:pt x="112" y="172"/>
                  <a:pt x="117" y="170"/>
                  <a:pt x="121" y="166"/>
                </a:cubicBezTo>
                <a:cubicBezTo>
                  <a:pt x="125" y="162"/>
                  <a:pt x="128" y="156"/>
                  <a:pt x="129" y="150"/>
                </a:cubicBezTo>
                <a:cubicBezTo>
                  <a:pt x="130" y="144"/>
                  <a:pt x="128" y="137"/>
                  <a:pt x="125" y="133"/>
                </a:cubicBezTo>
                <a:cubicBezTo>
                  <a:pt x="122" y="128"/>
                  <a:pt x="118" y="124"/>
                  <a:pt x="112" y="124"/>
                </a:cubicBezTo>
                <a:close/>
                <a:moveTo>
                  <a:pt x="118" y="138"/>
                </a:moveTo>
                <a:cubicBezTo>
                  <a:pt x="115" y="133"/>
                  <a:pt x="108" y="133"/>
                  <a:pt x="104" y="137"/>
                </a:cubicBezTo>
                <a:cubicBezTo>
                  <a:pt x="101" y="139"/>
                  <a:pt x="100" y="143"/>
                  <a:pt x="99" y="147"/>
                </a:cubicBezTo>
                <a:cubicBezTo>
                  <a:pt x="99" y="151"/>
                  <a:pt x="99" y="155"/>
                  <a:pt x="101" y="157"/>
                </a:cubicBezTo>
                <a:cubicBezTo>
                  <a:pt x="107" y="167"/>
                  <a:pt x="119" y="160"/>
                  <a:pt x="120" y="149"/>
                </a:cubicBezTo>
                <a:cubicBezTo>
                  <a:pt x="121" y="145"/>
                  <a:pt x="120" y="141"/>
                  <a:pt x="118" y="138"/>
                </a:cubicBezTo>
                <a:close/>
                <a:moveTo>
                  <a:pt x="68" y="45"/>
                </a:moveTo>
                <a:cubicBezTo>
                  <a:pt x="67" y="217"/>
                  <a:pt x="67" y="217"/>
                  <a:pt x="67" y="217"/>
                </a:cubicBezTo>
                <a:cubicBezTo>
                  <a:pt x="143" y="188"/>
                  <a:pt x="143" y="188"/>
                  <a:pt x="143" y="188"/>
                </a:cubicBezTo>
                <a:cubicBezTo>
                  <a:pt x="143" y="23"/>
                  <a:pt x="143" y="23"/>
                  <a:pt x="143" y="23"/>
                </a:cubicBezTo>
                <a:cubicBezTo>
                  <a:pt x="86" y="0"/>
                  <a:pt x="86" y="0"/>
                  <a:pt x="86" y="0"/>
                </a:cubicBezTo>
                <a:cubicBezTo>
                  <a:pt x="13" y="17"/>
                  <a:pt x="13" y="17"/>
                  <a:pt x="13" y="17"/>
                </a:cubicBezTo>
                <a:lnTo>
                  <a:pt x="68" y="45"/>
                </a:lnTo>
                <a:close/>
              </a:path>
            </a:pathLst>
          </a:custGeom>
          <a:solidFill>
            <a:srgbClr val="002060"/>
          </a:solidFill>
          <a:ln>
            <a:noFill/>
          </a:ln>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138" name="图片 125"/>
          <p:cNvSpPr>
            <a:spLocks noEditPoints="1"/>
          </p:cNvSpPr>
          <p:nvPr/>
        </p:nvSpPr>
        <p:spPr bwMode="auto">
          <a:xfrm>
            <a:off x="8135761" y="965845"/>
            <a:ext cx="273359" cy="160336"/>
          </a:xfrm>
          <a:custGeom>
            <a:avLst/>
            <a:gdLst>
              <a:gd name="T0" fmla="*/ 124 w 220"/>
              <a:gd name="T1" fmla="*/ 89 h 129"/>
              <a:gd name="T2" fmla="*/ 11 w 220"/>
              <a:gd name="T3" fmla="*/ 28 h 129"/>
              <a:gd name="T4" fmla="*/ 100 w 220"/>
              <a:gd name="T5" fmla="*/ 0 h 129"/>
              <a:gd name="T6" fmla="*/ 220 w 220"/>
              <a:gd name="T7" fmla="*/ 56 h 129"/>
              <a:gd name="T8" fmla="*/ 220 w 220"/>
              <a:gd name="T9" fmla="*/ 89 h 129"/>
              <a:gd name="T10" fmla="*/ 124 w 220"/>
              <a:gd name="T11" fmla="*/ 126 h 129"/>
              <a:gd name="T12" fmla="*/ 124 w 220"/>
              <a:gd name="T13" fmla="*/ 89 h 129"/>
              <a:gd name="T14" fmla="*/ 130 w 220"/>
              <a:gd name="T15" fmla="*/ 31 h 129"/>
              <a:gd name="T16" fmla="*/ 108 w 220"/>
              <a:gd name="T17" fmla="*/ 13 h 129"/>
              <a:gd name="T18" fmla="*/ 102 w 220"/>
              <a:gd name="T19" fmla="*/ 14 h 129"/>
              <a:gd name="T20" fmla="*/ 103 w 220"/>
              <a:gd name="T21" fmla="*/ 32 h 129"/>
              <a:gd name="T22" fmla="*/ 77 w 220"/>
              <a:gd name="T23" fmla="*/ 47 h 129"/>
              <a:gd name="T24" fmla="*/ 123 w 220"/>
              <a:gd name="T25" fmla="*/ 64 h 129"/>
              <a:gd name="T26" fmla="*/ 169 w 220"/>
              <a:gd name="T27" fmla="*/ 47 h 129"/>
              <a:gd name="T28" fmla="*/ 130 w 220"/>
              <a:gd name="T29" fmla="*/ 31 h 129"/>
              <a:gd name="T30" fmla="*/ 52 w 220"/>
              <a:gd name="T31" fmla="*/ 33 h 129"/>
              <a:gd name="T32" fmla="*/ 59 w 220"/>
              <a:gd name="T33" fmla="*/ 37 h 129"/>
              <a:gd name="T34" fmla="*/ 87 w 220"/>
              <a:gd name="T35" fmla="*/ 26 h 129"/>
              <a:gd name="T36" fmla="*/ 80 w 220"/>
              <a:gd name="T37" fmla="*/ 23 h 129"/>
              <a:gd name="T38" fmla="*/ 52 w 220"/>
              <a:gd name="T39" fmla="*/ 33 h 129"/>
              <a:gd name="T40" fmla="*/ 200 w 220"/>
              <a:gd name="T41" fmla="*/ 54 h 129"/>
              <a:gd name="T42" fmla="*/ 191 w 220"/>
              <a:gd name="T43" fmla="*/ 57 h 129"/>
              <a:gd name="T44" fmla="*/ 200 w 220"/>
              <a:gd name="T45" fmla="*/ 60 h 129"/>
              <a:gd name="T46" fmla="*/ 209 w 220"/>
              <a:gd name="T47" fmla="*/ 57 h 129"/>
              <a:gd name="T48" fmla="*/ 200 w 220"/>
              <a:gd name="T49" fmla="*/ 54 h 129"/>
              <a:gd name="T50" fmla="*/ 130 w 220"/>
              <a:gd name="T51" fmla="*/ 75 h 129"/>
              <a:gd name="T52" fmla="*/ 121 w 220"/>
              <a:gd name="T53" fmla="*/ 79 h 129"/>
              <a:gd name="T54" fmla="*/ 130 w 220"/>
              <a:gd name="T55" fmla="*/ 82 h 129"/>
              <a:gd name="T56" fmla="*/ 139 w 220"/>
              <a:gd name="T57" fmla="*/ 79 h 129"/>
              <a:gd name="T58" fmla="*/ 130 w 220"/>
              <a:gd name="T59" fmla="*/ 75 h 129"/>
              <a:gd name="T60" fmla="*/ 99 w 220"/>
              <a:gd name="T61" fmla="*/ 4 h 129"/>
              <a:gd name="T62" fmla="*/ 90 w 220"/>
              <a:gd name="T63" fmla="*/ 8 h 129"/>
              <a:gd name="T64" fmla="*/ 99 w 220"/>
              <a:gd name="T65" fmla="*/ 11 h 129"/>
              <a:gd name="T66" fmla="*/ 108 w 220"/>
              <a:gd name="T67" fmla="*/ 8 h 129"/>
              <a:gd name="T68" fmla="*/ 99 w 220"/>
              <a:gd name="T69" fmla="*/ 4 h 129"/>
              <a:gd name="T70" fmla="*/ 34 w 220"/>
              <a:gd name="T71" fmla="*/ 26 h 129"/>
              <a:gd name="T72" fmla="*/ 25 w 220"/>
              <a:gd name="T73" fmla="*/ 29 h 129"/>
              <a:gd name="T74" fmla="*/ 34 w 220"/>
              <a:gd name="T75" fmla="*/ 32 h 129"/>
              <a:gd name="T76" fmla="*/ 43 w 220"/>
              <a:gd name="T77" fmla="*/ 29 h 129"/>
              <a:gd name="T78" fmla="*/ 34 w 220"/>
              <a:gd name="T79" fmla="*/ 26 h 129"/>
              <a:gd name="T80" fmla="*/ 123 w 220"/>
              <a:gd name="T81" fmla="*/ 40 h 129"/>
              <a:gd name="T82" fmla="*/ 110 w 220"/>
              <a:gd name="T83" fmla="*/ 45 h 129"/>
              <a:gd name="T84" fmla="*/ 123 w 220"/>
              <a:gd name="T85" fmla="*/ 49 h 129"/>
              <a:gd name="T86" fmla="*/ 136 w 220"/>
              <a:gd name="T87" fmla="*/ 45 h 129"/>
              <a:gd name="T88" fmla="*/ 123 w 220"/>
              <a:gd name="T89" fmla="*/ 40 h 129"/>
              <a:gd name="T90" fmla="*/ 0 w 220"/>
              <a:gd name="T91" fmla="*/ 35 h 129"/>
              <a:gd name="T92" fmla="*/ 0 w 220"/>
              <a:gd name="T93" fmla="*/ 65 h 129"/>
              <a:gd name="T94" fmla="*/ 111 w 220"/>
              <a:gd name="T95" fmla="*/ 129 h 129"/>
              <a:gd name="T96" fmla="*/ 111 w 220"/>
              <a:gd name="T97" fmla="*/ 98 h 129"/>
              <a:gd name="T98" fmla="*/ 0 w 220"/>
              <a:gd name="T99" fmla="*/ 35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20" h="129">
                <a:moveTo>
                  <a:pt x="124" y="89"/>
                </a:moveTo>
                <a:cubicBezTo>
                  <a:pt x="11" y="28"/>
                  <a:pt x="11" y="28"/>
                  <a:pt x="11" y="28"/>
                </a:cubicBezTo>
                <a:cubicBezTo>
                  <a:pt x="100" y="0"/>
                  <a:pt x="100" y="0"/>
                  <a:pt x="100" y="0"/>
                </a:cubicBezTo>
                <a:cubicBezTo>
                  <a:pt x="220" y="56"/>
                  <a:pt x="220" y="56"/>
                  <a:pt x="220" y="56"/>
                </a:cubicBezTo>
                <a:cubicBezTo>
                  <a:pt x="220" y="89"/>
                  <a:pt x="220" y="89"/>
                  <a:pt x="220" y="89"/>
                </a:cubicBezTo>
                <a:cubicBezTo>
                  <a:pt x="124" y="126"/>
                  <a:pt x="124" y="126"/>
                  <a:pt x="124" y="126"/>
                </a:cubicBezTo>
                <a:cubicBezTo>
                  <a:pt x="124" y="89"/>
                  <a:pt x="124" y="89"/>
                  <a:pt x="124" y="89"/>
                </a:cubicBezTo>
                <a:close/>
                <a:moveTo>
                  <a:pt x="130" y="31"/>
                </a:moveTo>
                <a:cubicBezTo>
                  <a:pt x="108" y="13"/>
                  <a:pt x="108" y="13"/>
                  <a:pt x="108" y="13"/>
                </a:cubicBezTo>
                <a:cubicBezTo>
                  <a:pt x="102" y="14"/>
                  <a:pt x="102" y="14"/>
                  <a:pt x="102" y="14"/>
                </a:cubicBezTo>
                <a:cubicBezTo>
                  <a:pt x="103" y="32"/>
                  <a:pt x="103" y="32"/>
                  <a:pt x="103" y="32"/>
                </a:cubicBezTo>
                <a:cubicBezTo>
                  <a:pt x="88" y="35"/>
                  <a:pt x="77" y="41"/>
                  <a:pt x="77" y="47"/>
                </a:cubicBezTo>
                <a:cubicBezTo>
                  <a:pt x="77" y="56"/>
                  <a:pt x="98" y="64"/>
                  <a:pt x="123" y="64"/>
                </a:cubicBezTo>
                <a:cubicBezTo>
                  <a:pt x="148" y="64"/>
                  <a:pt x="169" y="56"/>
                  <a:pt x="169" y="47"/>
                </a:cubicBezTo>
                <a:cubicBezTo>
                  <a:pt x="169" y="39"/>
                  <a:pt x="152" y="32"/>
                  <a:pt x="130" y="31"/>
                </a:cubicBezTo>
                <a:close/>
                <a:moveTo>
                  <a:pt x="52" y="33"/>
                </a:moveTo>
                <a:cubicBezTo>
                  <a:pt x="59" y="37"/>
                  <a:pt x="59" y="37"/>
                  <a:pt x="59" y="37"/>
                </a:cubicBezTo>
                <a:cubicBezTo>
                  <a:pt x="87" y="26"/>
                  <a:pt x="87" y="26"/>
                  <a:pt x="87" y="26"/>
                </a:cubicBezTo>
                <a:cubicBezTo>
                  <a:pt x="80" y="23"/>
                  <a:pt x="80" y="23"/>
                  <a:pt x="80" y="23"/>
                </a:cubicBezTo>
                <a:cubicBezTo>
                  <a:pt x="52" y="33"/>
                  <a:pt x="52" y="33"/>
                  <a:pt x="52" y="33"/>
                </a:cubicBezTo>
                <a:close/>
                <a:moveTo>
                  <a:pt x="200" y="54"/>
                </a:moveTo>
                <a:cubicBezTo>
                  <a:pt x="195" y="54"/>
                  <a:pt x="191" y="55"/>
                  <a:pt x="191" y="57"/>
                </a:cubicBezTo>
                <a:cubicBezTo>
                  <a:pt x="191" y="59"/>
                  <a:pt x="195" y="60"/>
                  <a:pt x="200" y="60"/>
                </a:cubicBezTo>
                <a:cubicBezTo>
                  <a:pt x="205" y="60"/>
                  <a:pt x="209" y="59"/>
                  <a:pt x="209" y="57"/>
                </a:cubicBezTo>
                <a:cubicBezTo>
                  <a:pt x="209" y="55"/>
                  <a:pt x="205" y="54"/>
                  <a:pt x="200" y="54"/>
                </a:cubicBezTo>
                <a:close/>
                <a:moveTo>
                  <a:pt x="130" y="75"/>
                </a:moveTo>
                <a:cubicBezTo>
                  <a:pt x="125" y="75"/>
                  <a:pt x="121" y="77"/>
                  <a:pt x="121" y="79"/>
                </a:cubicBezTo>
                <a:cubicBezTo>
                  <a:pt x="121" y="81"/>
                  <a:pt x="125" y="82"/>
                  <a:pt x="130" y="82"/>
                </a:cubicBezTo>
                <a:cubicBezTo>
                  <a:pt x="135" y="82"/>
                  <a:pt x="139" y="81"/>
                  <a:pt x="139" y="79"/>
                </a:cubicBezTo>
                <a:cubicBezTo>
                  <a:pt x="139" y="77"/>
                  <a:pt x="135" y="75"/>
                  <a:pt x="130" y="75"/>
                </a:cubicBezTo>
                <a:close/>
                <a:moveTo>
                  <a:pt x="99" y="4"/>
                </a:moveTo>
                <a:cubicBezTo>
                  <a:pt x="94" y="4"/>
                  <a:pt x="90" y="6"/>
                  <a:pt x="90" y="8"/>
                </a:cubicBezTo>
                <a:cubicBezTo>
                  <a:pt x="90" y="9"/>
                  <a:pt x="94" y="11"/>
                  <a:pt x="99" y="11"/>
                </a:cubicBezTo>
                <a:cubicBezTo>
                  <a:pt x="104" y="11"/>
                  <a:pt x="108" y="9"/>
                  <a:pt x="108" y="8"/>
                </a:cubicBezTo>
                <a:cubicBezTo>
                  <a:pt x="108" y="6"/>
                  <a:pt x="104" y="4"/>
                  <a:pt x="99" y="4"/>
                </a:cubicBezTo>
                <a:close/>
                <a:moveTo>
                  <a:pt x="34" y="26"/>
                </a:moveTo>
                <a:cubicBezTo>
                  <a:pt x="29" y="26"/>
                  <a:pt x="25" y="27"/>
                  <a:pt x="25" y="29"/>
                </a:cubicBezTo>
                <a:cubicBezTo>
                  <a:pt x="25" y="31"/>
                  <a:pt x="29" y="32"/>
                  <a:pt x="34" y="32"/>
                </a:cubicBezTo>
                <a:cubicBezTo>
                  <a:pt x="39" y="32"/>
                  <a:pt x="43" y="31"/>
                  <a:pt x="43" y="29"/>
                </a:cubicBezTo>
                <a:cubicBezTo>
                  <a:pt x="43" y="27"/>
                  <a:pt x="39" y="26"/>
                  <a:pt x="34" y="26"/>
                </a:cubicBezTo>
                <a:close/>
                <a:moveTo>
                  <a:pt x="123" y="40"/>
                </a:moveTo>
                <a:cubicBezTo>
                  <a:pt x="116" y="40"/>
                  <a:pt x="110" y="42"/>
                  <a:pt x="110" y="45"/>
                </a:cubicBezTo>
                <a:cubicBezTo>
                  <a:pt x="110" y="47"/>
                  <a:pt x="116" y="49"/>
                  <a:pt x="123" y="49"/>
                </a:cubicBezTo>
                <a:cubicBezTo>
                  <a:pt x="130" y="49"/>
                  <a:pt x="136" y="47"/>
                  <a:pt x="136" y="45"/>
                </a:cubicBezTo>
                <a:cubicBezTo>
                  <a:pt x="136" y="42"/>
                  <a:pt x="130" y="40"/>
                  <a:pt x="123" y="40"/>
                </a:cubicBezTo>
                <a:close/>
                <a:moveTo>
                  <a:pt x="0" y="35"/>
                </a:moveTo>
                <a:cubicBezTo>
                  <a:pt x="0" y="65"/>
                  <a:pt x="0" y="65"/>
                  <a:pt x="0" y="65"/>
                </a:cubicBezTo>
                <a:cubicBezTo>
                  <a:pt x="111" y="129"/>
                  <a:pt x="111" y="129"/>
                  <a:pt x="111" y="129"/>
                </a:cubicBezTo>
                <a:cubicBezTo>
                  <a:pt x="111" y="98"/>
                  <a:pt x="111" y="98"/>
                  <a:pt x="111" y="98"/>
                </a:cubicBezTo>
                <a:lnTo>
                  <a:pt x="0" y="35"/>
                </a:lnTo>
                <a:close/>
              </a:path>
            </a:pathLst>
          </a:custGeom>
          <a:solidFill>
            <a:srgbClr val="002060"/>
          </a:solidFill>
          <a:ln>
            <a:noFill/>
          </a:ln>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139" name="图片 126"/>
          <p:cNvSpPr>
            <a:spLocks noEditPoints="1"/>
          </p:cNvSpPr>
          <p:nvPr/>
        </p:nvSpPr>
        <p:spPr bwMode="auto">
          <a:xfrm>
            <a:off x="7136950" y="917481"/>
            <a:ext cx="267576" cy="232355"/>
          </a:xfrm>
          <a:custGeom>
            <a:avLst/>
            <a:gdLst>
              <a:gd name="T0" fmla="*/ 121 w 215"/>
              <a:gd name="T1" fmla="*/ 150 h 187"/>
              <a:gd name="T2" fmla="*/ 56 w 215"/>
              <a:gd name="T3" fmla="*/ 97 h 187"/>
              <a:gd name="T4" fmla="*/ 143 w 215"/>
              <a:gd name="T5" fmla="*/ 69 h 187"/>
              <a:gd name="T6" fmla="*/ 215 w 215"/>
              <a:gd name="T7" fmla="*/ 118 h 187"/>
              <a:gd name="T8" fmla="*/ 215 w 215"/>
              <a:gd name="T9" fmla="*/ 150 h 187"/>
              <a:gd name="T10" fmla="*/ 121 w 215"/>
              <a:gd name="T11" fmla="*/ 186 h 187"/>
              <a:gd name="T12" fmla="*/ 121 w 215"/>
              <a:gd name="T13" fmla="*/ 150 h 187"/>
              <a:gd name="T14" fmla="*/ 33 w 215"/>
              <a:gd name="T15" fmla="*/ 74 h 187"/>
              <a:gd name="T16" fmla="*/ 45 w 215"/>
              <a:gd name="T17" fmla="*/ 70 h 187"/>
              <a:gd name="T18" fmla="*/ 31 w 215"/>
              <a:gd name="T19" fmla="*/ 54 h 187"/>
              <a:gd name="T20" fmla="*/ 32 w 215"/>
              <a:gd name="T21" fmla="*/ 52 h 187"/>
              <a:gd name="T22" fmla="*/ 41 w 215"/>
              <a:gd name="T23" fmla="*/ 46 h 187"/>
              <a:gd name="T24" fmla="*/ 94 w 215"/>
              <a:gd name="T25" fmla="*/ 40 h 187"/>
              <a:gd name="T26" fmla="*/ 110 w 215"/>
              <a:gd name="T27" fmla="*/ 39 h 187"/>
              <a:gd name="T28" fmla="*/ 139 w 215"/>
              <a:gd name="T29" fmla="*/ 32 h 187"/>
              <a:gd name="T30" fmla="*/ 145 w 215"/>
              <a:gd name="T31" fmla="*/ 0 h 187"/>
              <a:gd name="T32" fmla="*/ 135 w 215"/>
              <a:gd name="T33" fmla="*/ 2 h 187"/>
              <a:gd name="T34" fmla="*/ 133 w 215"/>
              <a:gd name="T35" fmla="*/ 24 h 187"/>
              <a:gd name="T36" fmla="*/ 110 w 215"/>
              <a:gd name="T37" fmla="*/ 29 h 187"/>
              <a:gd name="T38" fmla="*/ 93 w 215"/>
              <a:gd name="T39" fmla="*/ 30 h 187"/>
              <a:gd name="T40" fmla="*/ 38 w 215"/>
              <a:gd name="T41" fmla="*/ 37 h 187"/>
              <a:gd name="T42" fmla="*/ 24 w 215"/>
              <a:gd name="T43" fmla="*/ 46 h 187"/>
              <a:gd name="T44" fmla="*/ 21 w 215"/>
              <a:gd name="T45" fmla="*/ 53 h 187"/>
              <a:gd name="T46" fmla="*/ 22 w 215"/>
              <a:gd name="T47" fmla="*/ 61 h 187"/>
              <a:gd name="T48" fmla="*/ 33 w 215"/>
              <a:gd name="T49" fmla="*/ 74 h 187"/>
              <a:gd name="T50" fmla="*/ 42 w 215"/>
              <a:gd name="T51" fmla="*/ 94 h 187"/>
              <a:gd name="T52" fmla="*/ 79 w 215"/>
              <a:gd name="T53" fmla="*/ 82 h 187"/>
              <a:gd name="T54" fmla="*/ 46 w 215"/>
              <a:gd name="T55" fmla="*/ 79 h 187"/>
              <a:gd name="T56" fmla="*/ 10 w 215"/>
              <a:gd name="T57" fmla="*/ 90 h 187"/>
              <a:gd name="T58" fmla="*/ 42 w 215"/>
              <a:gd name="T59" fmla="*/ 94 h 187"/>
              <a:gd name="T60" fmla="*/ 61 w 215"/>
              <a:gd name="T61" fmla="*/ 74 h 187"/>
              <a:gd name="T62" fmla="*/ 92 w 215"/>
              <a:gd name="T63" fmla="*/ 78 h 187"/>
              <a:gd name="T64" fmla="*/ 92 w 215"/>
              <a:gd name="T65" fmla="*/ 78 h 187"/>
              <a:gd name="T66" fmla="*/ 130 w 215"/>
              <a:gd name="T67" fmla="*/ 66 h 187"/>
              <a:gd name="T68" fmla="*/ 78 w 215"/>
              <a:gd name="T69" fmla="*/ 69 h 187"/>
              <a:gd name="T70" fmla="*/ 61 w 215"/>
              <a:gd name="T71" fmla="*/ 74 h 187"/>
              <a:gd name="T72" fmla="*/ 0 w 215"/>
              <a:gd name="T73" fmla="*/ 97 h 187"/>
              <a:gd name="T74" fmla="*/ 0 w 215"/>
              <a:gd name="T75" fmla="*/ 127 h 187"/>
              <a:gd name="T76" fmla="*/ 107 w 215"/>
              <a:gd name="T77" fmla="*/ 187 h 187"/>
              <a:gd name="T78" fmla="*/ 107 w 215"/>
              <a:gd name="T79" fmla="*/ 157 h 187"/>
              <a:gd name="T80" fmla="*/ 0 w 215"/>
              <a:gd name="T81" fmla="*/ 97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15" h="187">
                <a:moveTo>
                  <a:pt x="121" y="150"/>
                </a:moveTo>
                <a:cubicBezTo>
                  <a:pt x="112" y="119"/>
                  <a:pt x="87" y="104"/>
                  <a:pt x="56" y="97"/>
                </a:cubicBezTo>
                <a:cubicBezTo>
                  <a:pt x="143" y="69"/>
                  <a:pt x="143" y="69"/>
                  <a:pt x="143" y="69"/>
                </a:cubicBezTo>
                <a:cubicBezTo>
                  <a:pt x="178" y="78"/>
                  <a:pt x="206" y="100"/>
                  <a:pt x="215" y="118"/>
                </a:cubicBezTo>
                <a:cubicBezTo>
                  <a:pt x="215" y="150"/>
                  <a:pt x="215" y="150"/>
                  <a:pt x="215" y="150"/>
                </a:cubicBezTo>
                <a:cubicBezTo>
                  <a:pt x="193" y="173"/>
                  <a:pt x="160" y="183"/>
                  <a:pt x="121" y="186"/>
                </a:cubicBezTo>
                <a:cubicBezTo>
                  <a:pt x="121" y="174"/>
                  <a:pt x="121" y="162"/>
                  <a:pt x="121" y="150"/>
                </a:cubicBezTo>
                <a:close/>
                <a:moveTo>
                  <a:pt x="33" y="74"/>
                </a:moveTo>
                <a:cubicBezTo>
                  <a:pt x="45" y="70"/>
                  <a:pt x="45" y="70"/>
                  <a:pt x="45" y="70"/>
                </a:cubicBezTo>
                <a:cubicBezTo>
                  <a:pt x="42" y="68"/>
                  <a:pt x="30" y="59"/>
                  <a:pt x="31" y="54"/>
                </a:cubicBezTo>
                <a:cubicBezTo>
                  <a:pt x="31" y="54"/>
                  <a:pt x="32" y="53"/>
                  <a:pt x="32" y="52"/>
                </a:cubicBezTo>
                <a:cubicBezTo>
                  <a:pt x="34" y="50"/>
                  <a:pt x="37" y="48"/>
                  <a:pt x="41" y="46"/>
                </a:cubicBezTo>
                <a:cubicBezTo>
                  <a:pt x="52" y="42"/>
                  <a:pt x="74" y="41"/>
                  <a:pt x="94" y="40"/>
                </a:cubicBezTo>
                <a:cubicBezTo>
                  <a:pt x="100" y="40"/>
                  <a:pt x="105" y="40"/>
                  <a:pt x="110" y="39"/>
                </a:cubicBezTo>
                <a:cubicBezTo>
                  <a:pt x="123" y="39"/>
                  <a:pt x="133" y="38"/>
                  <a:pt x="139" y="32"/>
                </a:cubicBezTo>
                <a:cubicBezTo>
                  <a:pt x="146" y="27"/>
                  <a:pt x="149" y="17"/>
                  <a:pt x="145" y="0"/>
                </a:cubicBezTo>
                <a:cubicBezTo>
                  <a:pt x="135" y="2"/>
                  <a:pt x="135" y="2"/>
                  <a:pt x="135" y="2"/>
                </a:cubicBezTo>
                <a:cubicBezTo>
                  <a:pt x="138" y="15"/>
                  <a:pt x="137" y="21"/>
                  <a:pt x="133" y="24"/>
                </a:cubicBezTo>
                <a:cubicBezTo>
                  <a:pt x="129" y="28"/>
                  <a:pt x="120" y="28"/>
                  <a:pt x="110" y="29"/>
                </a:cubicBezTo>
                <a:cubicBezTo>
                  <a:pt x="104" y="29"/>
                  <a:pt x="99" y="30"/>
                  <a:pt x="93" y="30"/>
                </a:cubicBezTo>
                <a:cubicBezTo>
                  <a:pt x="72" y="31"/>
                  <a:pt x="49" y="32"/>
                  <a:pt x="38" y="37"/>
                </a:cubicBezTo>
                <a:cubicBezTo>
                  <a:pt x="32" y="39"/>
                  <a:pt x="27" y="42"/>
                  <a:pt x="24" y="46"/>
                </a:cubicBezTo>
                <a:cubicBezTo>
                  <a:pt x="22" y="48"/>
                  <a:pt x="21" y="50"/>
                  <a:pt x="21" y="53"/>
                </a:cubicBezTo>
                <a:cubicBezTo>
                  <a:pt x="20" y="55"/>
                  <a:pt x="21" y="58"/>
                  <a:pt x="22" y="61"/>
                </a:cubicBezTo>
                <a:cubicBezTo>
                  <a:pt x="23" y="65"/>
                  <a:pt x="27" y="69"/>
                  <a:pt x="33" y="74"/>
                </a:cubicBezTo>
                <a:close/>
                <a:moveTo>
                  <a:pt x="42" y="94"/>
                </a:moveTo>
                <a:cubicBezTo>
                  <a:pt x="79" y="82"/>
                  <a:pt x="79" y="82"/>
                  <a:pt x="79" y="82"/>
                </a:cubicBezTo>
                <a:cubicBezTo>
                  <a:pt x="46" y="79"/>
                  <a:pt x="46" y="79"/>
                  <a:pt x="46" y="79"/>
                </a:cubicBezTo>
                <a:cubicBezTo>
                  <a:pt x="10" y="90"/>
                  <a:pt x="10" y="90"/>
                  <a:pt x="10" y="90"/>
                </a:cubicBezTo>
                <a:cubicBezTo>
                  <a:pt x="21" y="91"/>
                  <a:pt x="32" y="92"/>
                  <a:pt x="42" y="94"/>
                </a:cubicBezTo>
                <a:close/>
                <a:moveTo>
                  <a:pt x="61" y="74"/>
                </a:moveTo>
                <a:cubicBezTo>
                  <a:pt x="92" y="78"/>
                  <a:pt x="92" y="78"/>
                  <a:pt x="92" y="78"/>
                </a:cubicBezTo>
                <a:cubicBezTo>
                  <a:pt x="92" y="78"/>
                  <a:pt x="92" y="78"/>
                  <a:pt x="92" y="78"/>
                </a:cubicBezTo>
                <a:cubicBezTo>
                  <a:pt x="130" y="66"/>
                  <a:pt x="130" y="66"/>
                  <a:pt x="130" y="66"/>
                </a:cubicBezTo>
                <a:cubicBezTo>
                  <a:pt x="113" y="63"/>
                  <a:pt x="96" y="64"/>
                  <a:pt x="78" y="69"/>
                </a:cubicBezTo>
                <a:cubicBezTo>
                  <a:pt x="61" y="74"/>
                  <a:pt x="61" y="74"/>
                  <a:pt x="61" y="74"/>
                </a:cubicBezTo>
                <a:close/>
                <a:moveTo>
                  <a:pt x="0" y="97"/>
                </a:moveTo>
                <a:cubicBezTo>
                  <a:pt x="0" y="107"/>
                  <a:pt x="0" y="117"/>
                  <a:pt x="0" y="127"/>
                </a:cubicBezTo>
                <a:cubicBezTo>
                  <a:pt x="36" y="148"/>
                  <a:pt x="71" y="166"/>
                  <a:pt x="107" y="187"/>
                </a:cubicBezTo>
                <a:cubicBezTo>
                  <a:pt x="107" y="177"/>
                  <a:pt x="107" y="167"/>
                  <a:pt x="107" y="157"/>
                </a:cubicBezTo>
                <a:cubicBezTo>
                  <a:pt x="95" y="112"/>
                  <a:pt x="50" y="104"/>
                  <a:pt x="0" y="97"/>
                </a:cubicBezTo>
                <a:close/>
              </a:path>
            </a:pathLst>
          </a:custGeom>
          <a:solidFill>
            <a:srgbClr val="002060"/>
          </a:solidFill>
          <a:ln>
            <a:noFill/>
          </a:ln>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140" name="图片 127"/>
          <p:cNvSpPr>
            <a:spLocks noEditPoints="1"/>
          </p:cNvSpPr>
          <p:nvPr/>
        </p:nvSpPr>
        <p:spPr bwMode="auto">
          <a:xfrm>
            <a:off x="7806155" y="1339745"/>
            <a:ext cx="222367" cy="250229"/>
          </a:xfrm>
          <a:custGeom>
            <a:avLst/>
            <a:gdLst>
              <a:gd name="T0" fmla="*/ 140 w 179"/>
              <a:gd name="T1" fmla="*/ 6 h 201"/>
              <a:gd name="T2" fmla="*/ 174 w 179"/>
              <a:gd name="T3" fmla="*/ 44 h 201"/>
              <a:gd name="T4" fmla="*/ 172 w 179"/>
              <a:gd name="T5" fmla="*/ 100 h 201"/>
              <a:gd name="T6" fmla="*/ 139 w 179"/>
              <a:gd name="T7" fmla="*/ 147 h 201"/>
              <a:gd name="T8" fmla="*/ 139 w 179"/>
              <a:gd name="T9" fmla="*/ 148 h 201"/>
              <a:gd name="T10" fmla="*/ 161 w 179"/>
              <a:gd name="T11" fmla="*/ 158 h 201"/>
              <a:gd name="T12" fmla="*/ 161 w 179"/>
              <a:gd name="T13" fmla="*/ 177 h 201"/>
              <a:gd name="T14" fmla="*/ 105 w 179"/>
              <a:gd name="T15" fmla="*/ 199 h 201"/>
              <a:gd name="T16" fmla="*/ 105 w 179"/>
              <a:gd name="T17" fmla="*/ 177 h 201"/>
              <a:gd name="T18" fmla="*/ 39 w 179"/>
              <a:gd name="T19" fmla="*/ 142 h 201"/>
              <a:gd name="T20" fmla="*/ 48 w 179"/>
              <a:gd name="T21" fmla="*/ 139 h 201"/>
              <a:gd name="T22" fmla="*/ 90 w 179"/>
              <a:gd name="T23" fmla="*/ 3 h 201"/>
              <a:gd name="T24" fmla="*/ 43 w 179"/>
              <a:gd name="T25" fmla="*/ 57 h 201"/>
              <a:gd name="T26" fmla="*/ 75 w 179"/>
              <a:gd name="T27" fmla="*/ 151 h 201"/>
              <a:gd name="T28" fmla="*/ 83 w 179"/>
              <a:gd name="T29" fmla="*/ 154 h 201"/>
              <a:gd name="T30" fmla="*/ 56 w 179"/>
              <a:gd name="T31" fmla="*/ 119 h 201"/>
              <a:gd name="T32" fmla="*/ 58 w 179"/>
              <a:gd name="T33" fmla="*/ 62 h 201"/>
              <a:gd name="T34" fmla="*/ 91 w 179"/>
              <a:gd name="T35" fmla="*/ 16 h 201"/>
              <a:gd name="T36" fmla="*/ 140 w 179"/>
              <a:gd name="T37" fmla="*/ 6 h 201"/>
              <a:gd name="T38" fmla="*/ 33 w 179"/>
              <a:gd name="T39" fmla="*/ 146 h 201"/>
              <a:gd name="T40" fmla="*/ 33 w 179"/>
              <a:gd name="T41" fmla="*/ 163 h 201"/>
              <a:gd name="T42" fmla="*/ 97 w 179"/>
              <a:gd name="T43" fmla="*/ 201 h 201"/>
              <a:gd name="T44" fmla="*/ 97 w 179"/>
              <a:gd name="T45" fmla="*/ 183 h 201"/>
              <a:gd name="T46" fmla="*/ 33 w 179"/>
              <a:gd name="T47" fmla="*/ 146 h 201"/>
              <a:gd name="T48" fmla="*/ 158 w 179"/>
              <a:gd name="T49" fmla="*/ 54 h 201"/>
              <a:gd name="T50" fmla="*/ 141 w 179"/>
              <a:gd name="T51" fmla="*/ 34 h 201"/>
              <a:gd name="T52" fmla="*/ 116 w 179"/>
              <a:gd name="T53" fmla="*/ 40 h 201"/>
              <a:gd name="T54" fmla="*/ 93 w 179"/>
              <a:gd name="T55" fmla="*/ 73 h 201"/>
              <a:gd name="T56" fmla="*/ 91 w 179"/>
              <a:gd name="T57" fmla="*/ 114 h 201"/>
              <a:gd name="T58" fmla="*/ 108 w 179"/>
              <a:gd name="T59" fmla="*/ 134 h 201"/>
              <a:gd name="T60" fmla="*/ 133 w 179"/>
              <a:gd name="T61" fmla="*/ 128 h 201"/>
              <a:gd name="T62" fmla="*/ 156 w 179"/>
              <a:gd name="T63" fmla="*/ 95 h 201"/>
              <a:gd name="T64" fmla="*/ 158 w 179"/>
              <a:gd name="T65" fmla="*/ 54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9" h="201">
                <a:moveTo>
                  <a:pt x="140" y="6"/>
                </a:moveTo>
                <a:cubicBezTo>
                  <a:pt x="157" y="11"/>
                  <a:pt x="169" y="25"/>
                  <a:pt x="174" y="44"/>
                </a:cubicBezTo>
                <a:cubicBezTo>
                  <a:pt x="179" y="60"/>
                  <a:pt x="179" y="80"/>
                  <a:pt x="172" y="100"/>
                </a:cubicBezTo>
                <a:cubicBezTo>
                  <a:pt x="165" y="120"/>
                  <a:pt x="153" y="137"/>
                  <a:pt x="139" y="147"/>
                </a:cubicBezTo>
                <a:cubicBezTo>
                  <a:pt x="139" y="147"/>
                  <a:pt x="139" y="147"/>
                  <a:pt x="139" y="148"/>
                </a:cubicBezTo>
                <a:cubicBezTo>
                  <a:pt x="161" y="158"/>
                  <a:pt x="161" y="158"/>
                  <a:pt x="161" y="158"/>
                </a:cubicBezTo>
                <a:cubicBezTo>
                  <a:pt x="161" y="177"/>
                  <a:pt x="161" y="177"/>
                  <a:pt x="161" y="177"/>
                </a:cubicBezTo>
                <a:cubicBezTo>
                  <a:pt x="105" y="199"/>
                  <a:pt x="105" y="199"/>
                  <a:pt x="105" y="199"/>
                </a:cubicBezTo>
                <a:cubicBezTo>
                  <a:pt x="105" y="177"/>
                  <a:pt x="105" y="177"/>
                  <a:pt x="105" y="177"/>
                </a:cubicBezTo>
                <a:cubicBezTo>
                  <a:pt x="39" y="142"/>
                  <a:pt x="39" y="142"/>
                  <a:pt x="39" y="142"/>
                </a:cubicBezTo>
                <a:cubicBezTo>
                  <a:pt x="48" y="139"/>
                  <a:pt x="48" y="139"/>
                  <a:pt x="48" y="139"/>
                </a:cubicBezTo>
                <a:cubicBezTo>
                  <a:pt x="0" y="107"/>
                  <a:pt x="1" y="0"/>
                  <a:pt x="90" y="3"/>
                </a:cubicBezTo>
                <a:cubicBezTo>
                  <a:pt x="70" y="11"/>
                  <a:pt x="52" y="33"/>
                  <a:pt x="43" y="57"/>
                </a:cubicBezTo>
                <a:cubicBezTo>
                  <a:pt x="32" y="93"/>
                  <a:pt x="39" y="136"/>
                  <a:pt x="75" y="151"/>
                </a:cubicBezTo>
                <a:cubicBezTo>
                  <a:pt x="77" y="152"/>
                  <a:pt x="80" y="153"/>
                  <a:pt x="83" y="154"/>
                </a:cubicBezTo>
                <a:cubicBezTo>
                  <a:pt x="70" y="147"/>
                  <a:pt x="61" y="134"/>
                  <a:pt x="56" y="119"/>
                </a:cubicBezTo>
                <a:cubicBezTo>
                  <a:pt x="51" y="103"/>
                  <a:pt x="51" y="82"/>
                  <a:pt x="58" y="62"/>
                </a:cubicBezTo>
                <a:cubicBezTo>
                  <a:pt x="65" y="42"/>
                  <a:pt x="77" y="26"/>
                  <a:pt x="91" y="16"/>
                </a:cubicBezTo>
                <a:cubicBezTo>
                  <a:pt x="106" y="5"/>
                  <a:pt x="124" y="0"/>
                  <a:pt x="140" y="6"/>
                </a:cubicBezTo>
                <a:close/>
                <a:moveTo>
                  <a:pt x="33" y="146"/>
                </a:moveTo>
                <a:cubicBezTo>
                  <a:pt x="33" y="163"/>
                  <a:pt x="33" y="163"/>
                  <a:pt x="33" y="163"/>
                </a:cubicBezTo>
                <a:cubicBezTo>
                  <a:pt x="97" y="201"/>
                  <a:pt x="97" y="201"/>
                  <a:pt x="97" y="201"/>
                </a:cubicBezTo>
                <a:cubicBezTo>
                  <a:pt x="97" y="183"/>
                  <a:pt x="97" y="183"/>
                  <a:pt x="97" y="183"/>
                </a:cubicBezTo>
                <a:cubicBezTo>
                  <a:pt x="33" y="146"/>
                  <a:pt x="33" y="146"/>
                  <a:pt x="33" y="146"/>
                </a:cubicBezTo>
                <a:close/>
                <a:moveTo>
                  <a:pt x="158" y="54"/>
                </a:moveTo>
                <a:cubicBezTo>
                  <a:pt x="155" y="44"/>
                  <a:pt x="149" y="37"/>
                  <a:pt x="141" y="34"/>
                </a:cubicBezTo>
                <a:cubicBezTo>
                  <a:pt x="133" y="31"/>
                  <a:pt x="124" y="34"/>
                  <a:pt x="116" y="40"/>
                </a:cubicBezTo>
                <a:cubicBezTo>
                  <a:pt x="106" y="47"/>
                  <a:pt x="98" y="59"/>
                  <a:pt x="93" y="73"/>
                </a:cubicBezTo>
                <a:cubicBezTo>
                  <a:pt x="88" y="88"/>
                  <a:pt x="88" y="103"/>
                  <a:pt x="91" y="114"/>
                </a:cubicBezTo>
                <a:cubicBezTo>
                  <a:pt x="94" y="124"/>
                  <a:pt x="100" y="131"/>
                  <a:pt x="108" y="134"/>
                </a:cubicBezTo>
                <a:cubicBezTo>
                  <a:pt x="115" y="137"/>
                  <a:pt x="124" y="134"/>
                  <a:pt x="133" y="128"/>
                </a:cubicBezTo>
                <a:cubicBezTo>
                  <a:pt x="143" y="121"/>
                  <a:pt x="151" y="109"/>
                  <a:pt x="156" y="95"/>
                </a:cubicBezTo>
                <a:cubicBezTo>
                  <a:pt x="161" y="80"/>
                  <a:pt x="161" y="65"/>
                  <a:pt x="158" y="54"/>
                </a:cubicBezTo>
                <a:close/>
              </a:path>
            </a:pathLst>
          </a:custGeom>
          <a:solidFill>
            <a:srgbClr val="002060"/>
          </a:solidFill>
          <a:ln>
            <a:noFill/>
          </a:ln>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141" name="图片 128"/>
          <p:cNvSpPr>
            <a:spLocks noEditPoints="1"/>
          </p:cNvSpPr>
          <p:nvPr/>
        </p:nvSpPr>
        <p:spPr bwMode="auto">
          <a:xfrm>
            <a:off x="7135898" y="2243236"/>
            <a:ext cx="252331" cy="205544"/>
          </a:xfrm>
          <a:custGeom>
            <a:avLst/>
            <a:gdLst>
              <a:gd name="T0" fmla="*/ 49 w 203"/>
              <a:gd name="T1" fmla="*/ 17 h 165"/>
              <a:gd name="T2" fmla="*/ 134 w 203"/>
              <a:gd name="T3" fmla="*/ 54 h 165"/>
              <a:gd name="T4" fmla="*/ 134 w 203"/>
              <a:gd name="T5" fmla="*/ 162 h 165"/>
              <a:gd name="T6" fmla="*/ 107 w 203"/>
              <a:gd name="T7" fmla="*/ 151 h 165"/>
              <a:gd name="T8" fmla="*/ 114 w 203"/>
              <a:gd name="T9" fmla="*/ 147 h 165"/>
              <a:gd name="T10" fmla="*/ 114 w 203"/>
              <a:gd name="T11" fmla="*/ 114 h 165"/>
              <a:gd name="T12" fmla="*/ 127 w 203"/>
              <a:gd name="T13" fmla="*/ 110 h 165"/>
              <a:gd name="T14" fmla="*/ 127 w 203"/>
              <a:gd name="T15" fmla="*/ 91 h 165"/>
              <a:gd name="T16" fmla="*/ 114 w 203"/>
              <a:gd name="T17" fmla="*/ 94 h 165"/>
              <a:gd name="T18" fmla="*/ 114 w 203"/>
              <a:gd name="T19" fmla="*/ 72 h 165"/>
              <a:gd name="T20" fmla="*/ 115 w 203"/>
              <a:gd name="T21" fmla="*/ 61 h 165"/>
              <a:gd name="T22" fmla="*/ 61 w 203"/>
              <a:gd name="T23" fmla="*/ 38 h 165"/>
              <a:gd name="T24" fmla="*/ 61 w 203"/>
              <a:gd name="T25" fmla="*/ 70 h 165"/>
              <a:gd name="T26" fmla="*/ 95 w 203"/>
              <a:gd name="T27" fmla="*/ 61 h 165"/>
              <a:gd name="T28" fmla="*/ 103 w 203"/>
              <a:gd name="T29" fmla="*/ 66 h 165"/>
              <a:gd name="T30" fmla="*/ 14 w 203"/>
              <a:gd name="T31" fmla="*/ 90 h 165"/>
              <a:gd name="T32" fmla="*/ 4 w 203"/>
              <a:gd name="T33" fmla="*/ 85 h 165"/>
              <a:gd name="T34" fmla="*/ 49 w 203"/>
              <a:gd name="T35" fmla="*/ 73 h 165"/>
              <a:gd name="T36" fmla="*/ 49 w 203"/>
              <a:gd name="T37" fmla="*/ 17 h 165"/>
              <a:gd name="T38" fmla="*/ 10 w 203"/>
              <a:gd name="T39" fmla="*/ 94 h 165"/>
              <a:gd name="T40" fmla="*/ 0 w 203"/>
              <a:gd name="T41" fmla="*/ 89 h 165"/>
              <a:gd name="T42" fmla="*/ 0 w 203"/>
              <a:gd name="T43" fmla="*/ 159 h 165"/>
              <a:gd name="T44" fmla="*/ 10 w 203"/>
              <a:gd name="T45" fmla="*/ 164 h 165"/>
              <a:gd name="T46" fmla="*/ 10 w 203"/>
              <a:gd name="T47" fmla="*/ 94 h 165"/>
              <a:gd name="T48" fmla="*/ 106 w 203"/>
              <a:gd name="T49" fmla="*/ 70 h 165"/>
              <a:gd name="T50" fmla="*/ 17 w 203"/>
              <a:gd name="T51" fmla="*/ 95 h 165"/>
              <a:gd name="T52" fmla="*/ 17 w 203"/>
              <a:gd name="T53" fmla="*/ 165 h 165"/>
              <a:gd name="T54" fmla="*/ 94 w 203"/>
              <a:gd name="T55" fmla="*/ 145 h 165"/>
              <a:gd name="T56" fmla="*/ 94 w 203"/>
              <a:gd name="T57" fmla="*/ 145 h 165"/>
              <a:gd name="T58" fmla="*/ 107 w 203"/>
              <a:gd name="T59" fmla="*/ 141 h 165"/>
              <a:gd name="T60" fmla="*/ 107 w 203"/>
              <a:gd name="T61" fmla="*/ 141 h 165"/>
              <a:gd name="T62" fmla="*/ 106 w 203"/>
              <a:gd name="T63" fmla="*/ 70 h 165"/>
              <a:gd name="T64" fmla="*/ 187 w 203"/>
              <a:gd name="T65" fmla="*/ 59 h 165"/>
              <a:gd name="T66" fmla="*/ 166 w 203"/>
              <a:gd name="T67" fmla="*/ 83 h 165"/>
              <a:gd name="T68" fmla="*/ 177 w 203"/>
              <a:gd name="T69" fmla="*/ 114 h 165"/>
              <a:gd name="T70" fmla="*/ 172 w 203"/>
              <a:gd name="T71" fmla="*/ 114 h 165"/>
              <a:gd name="T72" fmla="*/ 152 w 203"/>
              <a:gd name="T73" fmla="*/ 81 h 165"/>
              <a:gd name="T74" fmla="*/ 180 w 203"/>
              <a:gd name="T75" fmla="*/ 54 h 165"/>
              <a:gd name="T76" fmla="*/ 191 w 203"/>
              <a:gd name="T77" fmla="*/ 59 h 165"/>
              <a:gd name="T78" fmla="*/ 191 w 203"/>
              <a:gd name="T79" fmla="*/ 33 h 165"/>
              <a:gd name="T80" fmla="*/ 107 w 203"/>
              <a:gd name="T81" fmla="*/ 0 h 165"/>
              <a:gd name="T82" fmla="*/ 58 w 203"/>
              <a:gd name="T83" fmla="*/ 13 h 165"/>
              <a:gd name="T84" fmla="*/ 143 w 203"/>
              <a:gd name="T85" fmla="*/ 49 h 165"/>
              <a:gd name="T86" fmla="*/ 142 w 203"/>
              <a:gd name="T87" fmla="*/ 158 h 165"/>
              <a:gd name="T88" fmla="*/ 191 w 203"/>
              <a:gd name="T89" fmla="*/ 140 h 165"/>
              <a:gd name="T90" fmla="*/ 191 w 203"/>
              <a:gd name="T91" fmla="*/ 111 h 165"/>
              <a:gd name="T92" fmla="*/ 201 w 203"/>
              <a:gd name="T93" fmla="*/ 90 h 165"/>
              <a:gd name="T94" fmla="*/ 187 w 203"/>
              <a:gd name="T95" fmla="*/ 59 h 165"/>
              <a:gd name="T96" fmla="*/ 191 w 203"/>
              <a:gd name="T97" fmla="*/ 69 h 165"/>
              <a:gd name="T98" fmla="*/ 196 w 203"/>
              <a:gd name="T99" fmla="*/ 81 h 165"/>
              <a:gd name="T100" fmla="*/ 188 w 203"/>
              <a:gd name="T101" fmla="*/ 90 h 165"/>
              <a:gd name="T102" fmla="*/ 183 w 203"/>
              <a:gd name="T103" fmla="*/ 78 h 165"/>
              <a:gd name="T104" fmla="*/ 191 w 203"/>
              <a:gd name="T105" fmla="*/ 69 h 165"/>
              <a:gd name="T106" fmla="*/ 189 w 203"/>
              <a:gd name="T107" fmla="*/ 65 h 165"/>
              <a:gd name="T108" fmla="*/ 192 w 203"/>
              <a:gd name="T109" fmla="*/ 66 h 165"/>
              <a:gd name="T110" fmla="*/ 177 w 203"/>
              <a:gd name="T111" fmla="*/ 86 h 165"/>
              <a:gd name="T112" fmla="*/ 184 w 203"/>
              <a:gd name="T113" fmla="*/ 110 h 165"/>
              <a:gd name="T114" fmla="*/ 183 w 203"/>
              <a:gd name="T115" fmla="*/ 109 h 165"/>
              <a:gd name="T116" fmla="*/ 173 w 203"/>
              <a:gd name="T117" fmla="*/ 84 h 165"/>
              <a:gd name="T118" fmla="*/ 189 w 203"/>
              <a:gd name="T119" fmla="*/ 65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3" h="165">
                <a:moveTo>
                  <a:pt x="49" y="17"/>
                </a:moveTo>
                <a:cubicBezTo>
                  <a:pt x="134" y="54"/>
                  <a:pt x="134" y="54"/>
                  <a:pt x="134" y="54"/>
                </a:cubicBezTo>
                <a:cubicBezTo>
                  <a:pt x="134" y="162"/>
                  <a:pt x="134" y="162"/>
                  <a:pt x="134" y="162"/>
                </a:cubicBezTo>
                <a:cubicBezTo>
                  <a:pt x="107" y="151"/>
                  <a:pt x="107" y="151"/>
                  <a:pt x="107" y="151"/>
                </a:cubicBezTo>
                <a:cubicBezTo>
                  <a:pt x="114" y="147"/>
                  <a:pt x="114" y="147"/>
                  <a:pt x="114" y="147"/>
                </a:cubicBezTo>
                <a:cubicBezTo>
                  <a:pt x="114" y="114"/>
                  <a:pt x="114" y="114"/>
                  <a:pt x="114" y="114"/>
                </a:cubicBezTo>
                <a:cubicBezTo>
                  <a:pt x="127" y="110"/>
                  <a:pt x="127" y="110"/>
                  <a:pt x="127" y="110"/>
                </a:cubicBezTo>
                <a:cubicBezTo>
                  <a:pt x="127" y="91"/>
                  <a:pt x="127" y="91"/>
                  <a:pt x="127" y="91"/>
                </a:cubicBezTo>
                <a:cubicBezTo>
                  <a:pt x="114" y="94"/>
                  <a:pt x="114" y="94"/>
                  <a:pt x="114" y="94"/>
                </a:cubicBezTo>
                <a:cubicBezTo>
                  <a:pt x="114" y="72"/>
                  <a:pt x="114" y="72"/>
                  <a:pt x="114" y="72"/>
                </a:cubicBezTo>
                <a:cubicBezTo>
                  <a:pt x="115" y="61"/>
                  <a:pt x="115" y="61"/>
                  <a:pt x="115" y="61"/>
                </a:cubicBezTo>
                <a:cubicBezTo>
                  <a:pt x="61" y="38"/>
                  <a:pt x="61" y="38"/>
                  <a:pt x="61" y="38"/>
                </a:cubicBezTo>
                <a:cubicBezTo>
                  <a:pt x="61" y="70"/>
                  <a:pt x="61" y="70"/>
                  <a:pt x="61" y="70"/>
                </a:cubicBezTo>
                <a:cubicBezTo>
                  <a:pt x="95" y="61"/>
                  <a:pt x="95" y="61"/>
                  <a:pt x="95" y="61"/>
                </a:cubicBezTo>
                <a:cubicBezTo>
                  <a:pt x="103" y="66"/>
                  <a:pt x="103" y="66"/>
                  <a:pt x="103" y="66"/>
                </a:cubicBezTo>
                <a:cubicBezTo>
                  <a:pt x="14" y="90"/>
                  <a:pt x="14" y="90"/>
                  <a:pt x="14" y="90"/>
                </a:cubicBezTo>
                <a:cubicBezTo>
                  <a:pt x="4" y="85"/>
                  <a:pt x="4" y="85"/>
                  <a:pt x="4" y="85"/>
                </a:cubicBezTo>
                <a:cubicBezTo>
                  <a:pt x="49" y="73"/>
                  <a:pt x="49" y="73"/>
                  <a:pt x="49" y="73"/>
                </a:cubicBezTo>
                <a:cubicBezTo>
                  <a:pt x="49" y="17"/>
                  <a:pt x="49" y="17"/>
                  <a:pt x="49" y="17"/>
                </a:cubicBezTo>
                <a:close/>
                <a:moveTo>
                  <a:pt x="10" y="94"/>
                </a:moveTo>
                <a:cubicBezTo>
                  <a:pt x="0" y="89"/>
                  <a:pt x="0" y="89"/>
                  <a:pt x="0" y="89"/>
                </a:cubicBezTo>
                <a:cubicBezTo>
                  <a:pt x="0" y="159"/>
                  <a:pt x="0" y="159"/>
                  <a:pt x="0" y="159"/>
                </a:cubicBezTo>
                <a:cubicBezTo>
                  <a:pt x="10" y="164"/>
                  <a:pt x="10" y="164"/>
                  <a:pt x="10" y="164"/>
                </a:cubicBezTo>
                <a:cubicBezTo>
                  <a:pt x="10" y="94"/>
                  <a:pt x="10" y="94"/>
                  <a:pt x="10" y="94"/>
                </a:cubicBezTo>
                <a:close/>
                <a:moveTo>
                  <a:pt x="106" y="70"/>
                </a:moveTo>
                <a:cubicBezTo>
                  <a:pt x="17" y="95"/>
                  <a:pt x="17" y="95"/>
                  <a:pt x="17" y="95"/>
                </a:cubicBezTo>
                <a:cubicBezTo>
                  <a:pt x="17" y="165"/>
                  <a:pt x="17" y="165"/>
                  <a:pt x="17" y="165"/>
                </a:cubicBezTo>
                <a:cubicBezTo>
                  <a:pt x="94" y="145"/>
                  <a:pt x="94" y="145"/>
                  <a:pt x="94" y="145"/>
                </a:cubicBezTo>
                <a:cubicBezTo>
                  <a:pt x="94" y="145"/>
                  <a:pt x="94" y="145"/>
                  <a:pt x="94" y="145"/>
                </a:cubicBezTo>
                <a:cubicBezTo>
                  <a:pt x="107" y="141"/>
                  <a:pt x="107" y="141"/>
                  <a:pt x="107" y="141"/>
                </a:cubicBezTo>
                <a:cubicBezTo>
                  <a:pt x="107" y="141"/>
                  <a:pt x="107" y="141"/>
                  <a:pt x="107" y="141"/>
                </a:cubicBezTo>
                <a:cubicBezTo>
                  <a:pt x="106" y="70"/>
                  <a:pt x="106" y="70"/>
                  <a:pt x="106" y="70"/>
                </a:cubicBezTo>
                <a:close/>
                <a:moveTo>
                  <a:pt x="187" y="59"/>
                </a:moveTo>
                <a:cubicBezTo>
                  <a:pt x="177" y="57"/>
                  <a:pt x="168" y="68"/>
                  <a:pt x="166" y="83"/>
                </a:cubicBezTo>
                <a:cubicBezTo>
                  <a:pt x="163" y="97"/>
                  <a:pt x="169" y="110"/>
                  <a:pt x="177" y="114"/>
                </a:cubicBezTo>
                <a:cubicBezTo>
                  <a:pt x="176" y="114"/>
                  <a:pt x="174" y="114"/>
                  <a:pt x="172" y="114"/>
                </a:cubicBezTo>
                <a:cubicBezTo>
                  <a:pt x="159" y="112"/>
                  <a:pt x="150" y="97"/>
                  <a:pt x="152" y="81"/>
                </a:cubicBezTo>
                <a:cubicBezTo>
                  <a:pt x="154" y="64"/>
                  <a:pt x="167" y="52"/>
                  <a:pt x="180" y="54"/>
                </a:cubicBezTo>
                <a:cubicBezTo>
                  <a:pt x="184" y="55"/>
                  <a:pt x="188" y="56"/>
                  <a:pt x="191" y="59"/>
                </a:cubicBezTo>
                <a:cubicBezTo>
                  <a:pt x="191" y="33"/>
                  <a:pt x="191" y="33"/>
                  <a:pt x="191" y="33"/>
                </a:cubicBezTo>
                <a:cubicBezTo>
                  <a:pt x="107" y="0"/>
                  <a:pt x="107" y="0"/>
                  <a:pt x="107" y="0"/>
                </a:cubicBezTo>
                <a:cubicBezTo>
                  <a:pt x="58" y="13"/>
                  <a:pt x="58" y="13"/>
                  <a:pt x="58" y="13"/>
                </a:cubicBezTo>
                <a:cubicBezTo>
                  <a:pt x="143" y="49"/>
                  <a:pt x="143" y="49"/>
                  <a:pt x="143" y="49"/>
                </a:cubicBezTo>
                <a:cubicBezTo>
                  <a:pt x="142" y="158"/>
                  <a:pt x="142" y="158"/>
                  <a:pt x="142" y="158"/>
                </a:cubicBezTo>
                <a:cubicBezTo>
                  <a:pt x="191" y="140"/>
                  <a:pt x="191" y="140"/>
                  <a:pt x="191" y="140"/>
                </a:cubicBezTo>
                <a:cubicBezTo>
                  <a:pt x="191" y="111"/>
                  <a:pt x="191" y="111"/>
                  <a:pt x="191" y="111"/>
                </a:cubicBezTo>
                <a:cubicBezTo>
                  <a:pt x="196" y="107"/>
                  <a:pt x="200" y="100"/>
                  <a:pt x="201" y="90"/>
                </a:cubicBezTo>
                <a:cubicBezTo>
                  <a:pt x="203" y="75"/>
                  <a:pt x="197" y="61"/>
                  <a:pt x="187" y="59"/>
                </a:cubicBezTo>
                <a:close/>
                <a:moveTo>
                  <a:pt x="191" y="69"/>
                </a:moveTo>
                <a:cubicBezTo>
                  <a:pt x="194" y="69"/>
                  <a:pt x="197" y="75"/>
                  <a:pt x="196" y="81"/>
                </a:cubicBezTo>
                <a:cubicBezTo>
                  <a:pt x="195" y="87"/>
                  <a:pt x="192" y="91"/>
                  <a:pt x="188" y="90"/>
                </a:cubicBezTo>
                <a:cubicBezTo>
                  <a:pt x="185" y="90"/>
                  <a:pt x="182" y="84"/>
                  <a:pt x="183" y="78"/>
                </a:cubicBezTo>
                <a:cubicBezTo>
                  <a:pt x="184" y="72"/>
                  <a:pt x="187" y="68"/>
                  <a:pt x="191" y="69"/>
                </a:cubicBezTo>
                <a:close/>
                <a:moveTo>
                  <a:pt x="189" y="65"/>
                </a:moveTo>
                <a:cubicBezTo>
                  <a:pt x="190" y="65"/>
                  <a:pt x="191" y="66"/>
                  <a:pt x="192" y="66"/>
                </a:cubicBezTo>
                <a:cubicBezTo>
                  <a:pt x="185" y="66"/>
                  <a:pt x="178" y="74"/>
                  <a:pt x="177" y="86"/>
                </a:cubicBezTo>
                <a:cubicBezTo>
                  <a:pt x="176" y="96"/>
                  <a:pt x="179" y="106"/>
                  <a:pt x="184" y="110"/>
                </a:cubicBezTo>
                <a:cubicBezTo>
                  <a:pt x="184" y="110"/>
                  <a:pt x="183" y="110"/>
                  <a:pt x="183" y="109"/>
                </a:cubicBezTo>
                <a:cubicBezTo>
                  <a:pt x="174" y="109"/>
                  <a:pt x="171" y="97"/>
                  <a:pt x="173" y="84"/>
                </a:cubicBezTo>
                <a:cubicBezTo>
                  <a:pt x="174" y="72"/>
                  <a:pt x="181" y="62"/>
                  <a:pt x="189" y="65"/>
                </a:cubicBezTo>
                <a:close/>
              </a:path>
            </a:pathLst>
          </a:custGeom>
          <a:solidFill>
            <a:srgbClr val="002060"/>
          </a:solidFill>
          <a:ln>
            <a:noFill/>
          </a:ln>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142" name="图片 129"/>
          <p:cNvSpPr>
            <a:spLocks noEditPoints="1"/>
          </p:cNvSpPr>
          <p:nvPr/>
        </p:nvSpPr>
        <p:spPr bwMode="auto">
          <a:xfrm>
            <a:off x="6507701" y="2644476"/>
            <a:ext cx="137731" cy="272833"/>
          </a:xfrm>
          <a:custGeom>
            <a:avLst/>
            <a:gdLst>
              <a:gd name="T0" fmla="*/ 64 w 262"/>
              <a:gd name="T1" fmla="*/ 133 h 519"/>
              <a:gd name="T2" fmla="*/ 0 w 262"/>
              <a:gd name="T3" fmla="*/ 488 h 519"/>
              <a:gd name="T4" fmla="*/ 0 w 262"/>
              <a:gd name="T5" fmla="*/ 102 h 519"/>
              <a:gd name="T6" fmla="*/ 241 w 262"/>
              <a:gd name="T7" fmla="*/ 100 h 519"/>
              <a:gd name="T8" fmla="*/ 116 w 262"/>
              <a:gd name="T9" fmla="*/ 263 h 519"/>
              <a:gd name="T10" fmla="*/ 116 w 262"/>
              <a:gd name="T11" fmla="*/ 138 h 519"/>
              <a:gd name="T12" fmla="*/ 151 w 262"/>
              <a:gd name="T13" fmla="*/ 64 h 519"/>
              <a:gd name="T14" fmla="*/ 180 w 262"/>
              <a:gd name="T15" fmla="*/ 27 h 519"/>
              <a:gd name="T16" fmla="*/ 156 w 262"/>
              <a:gd name="T17" fmla="*/ 17 h 519"/>
              <a:gd name="T18" fmla="*/ 239 w 262"/>
              <a:gd name="T19" fmla="*/ 403 h 519"/>
              <a:gd name="T20" fmla="*/ 206 w 262"/>
              <a:gd name="T21" fmla="*/ 443 h 519"/>
              <a:gd name="T22" fmla="*/ 206 w 262"/>
              <a:gd name="T23" fmla="*/ 412 h 519"/>
              <a:gd name="T24" fmla="*/ 194 w 262"/>
              <a:gd name="T25" fmla="*/ 414 h 519"/>
              <a:gd name="T26" fmla="*/ 161 w 262"/>
              <a:gd name="T27" fmla="*/ 455 h 519"/>
              <a:gd name="T28" fmla="*/ 161 w 262"/>
              <a:gd name="T29" fmla="*/ 424 h 519"/>
              <a:gd name="T30" fmla="*/ 149 w 262"/>
              <a:gd name="T31" fmla="*/ 429 h 519"/>
              <a:gd name="T32" fmla="*/ 118 w 262"/>
              <a:gd name="T33" fmla="*/ 469 h 519"/>
              <a:gd name="T34" fmla="*/ 118 w 262"/>
              <a:gd name="T35" fmla="*/ 438 h 519"/>
              <a:gd name="T36" fmla="*/ 239 w 262"/>
              <a:gd name="T37" fmla="*/ 355 h 519"/>
              <a:gd name="T38" fmla="*/ 206 w 262"/>
              <a:gd name="T39" fmla="*/ 396 h 519"/>
              <a:gd name="T40" fmla="*/ 206 w 262"/>
              <a:gd name="T41" fmla="*/ 362 h 519"/>
              <a:gd name="T42" fmla="*/ 194 w 262"/>
              <a:gd name="T43" fmla="*/ 367 h 519"/>
              <a:gd name="T44" fmla="*/ 161 w 262"/>
              <a:gd name="T45" fmla="*/ 407 h 519"/>
              <a:gd name="T46" fmla="*/ 161 w 262"/>
              <a:gd name="T47" fmla="*/ 377 h 519"/>
              <a:gd name="T48" fmla="*/ 149 w 262"/>
              <a:gd name="T49" fmla="*/ 381 h 519"/>
              <a:gd name="T50" fmla="*/ 118 w 262"/>
              <a:gd name="T51" fmla="*/ 422 h 519"/>
              <a:gd name="T52" fmla="*/ 118 w 262"/>
              <a:gd name="T53" fmla="*/ 388 h 519"/>
              <a:gd name="T54" fmla="*/ 239 w 262"/>
              <a:gd name="T55" fmla="*/ 306 h 519"/>
              <a:gd name="T56" fmla="*/ 206 w 262"/>
              <a:gd name="T57" fmla="*/ 346 h 519"/>
              <a:gd name="T58" fmla="*/ 206 w 262"/>
              <a:gd name="T59" fmla="*/ 315 h 519"/>
              <a:gd name="T60" fmla="*/ 194 w 262"/>
              <a:gd name="T61" fmla="*/ 320 h 519"/>
              <a:gd name="T62" fmla="*/ 161 w 262"/>
              <a:gd name="T63" fmla="*/ 360 h 519"/>
              <a:gd name="T64" fmla="*/ 161 w 262"/>
              <a:gd name="T65" fmla="*/ 329 h 519"/>
              <a:gd name="T66" fmla="*/ 149 w 262"/>
              <a:gd name="T67" fmla="*/ 332 h 519"/>
              <a:gd name="T68" fmla="*/ 118 w 262"/>
              <a:gd name="T69" fmla="*/ 372 h 519"/>
              <a:gd name="T70" fmla="*/ 118 w 262"/>
              <a:gd name="T71" fmla="*/ 341 h 519"/>
              <a:gd name="T72" fmla="*/ 206 w 262"/>
              <a:gd name="T73" fmla="*/ 301 h 519"/>
              <a:gd name="T74" fmla="*/ 239 w 262"/>
              <a:gd name="T75" fmla="*/ 261 h 519"/>
              <a:gd name="T76" fmla="*/ 206 w 262"/>
              <a:gd name="T77" fmla="*/ 270 h 519"/>
              <a:gd name="T78" fmla="*/ 194 w 262"/>
              <a:gd name="T79" fmla="*/ 273 h 519"/>
              <a:gd name="T80" fmla="*/ 161 w 262"/>
              <a:gd name="T81" fmla="*/ 313 h 519"/>
              <a:gd name="T82" fmla="*/ 161 w 262"/>
              <a:gd name="T83" fmla="*/ 282 h 519"/>
              <a:gd name="T84" fmla="*/ 149 w 262"/>
              <a:gd name="T85" fmla="*/ 287 h 519"/>
              <a:gd name="T86" fmla="*/ 118 w 262"/>
              <a:gd name="T87" fmla="*/ 327 h 519"/>
              <a:gd name="T88" fmla="*/ 118 w 262"/>
              <a:gd name="T89" fmla="*/ 296 h 519"/>
              <a:gd name="T90" fmla="*/ 28 w 262"/>
              <a:gd name="T91" fmla="*/ 88 h 519"/>
              <a:gd name="T92" fmla="*/ 90 w 262"/>
              <a:gd name="T93" fmla="*/ 511 h 519"/>
              <a:gd name="T94" fmla="*/ 262 w 262"/>
              <a:gd name="T95" fmla="*/ 69 h 519"/>
              <a:gd name="T96" fmla="*/ 215 w 262"/>
              <a:gd name="T97" fmla="*/ 10 h 519"/>
              <a:gd name="T98" fmla="*/ 144 w 262"/>
              <a:gd name="T99" fmla="*/ 10 h 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2" h="519">
                <a:moveTo>
                  <a:pt x="0" y="102"/>
                </a:moveTo>
                <a:lnTo>
                  <a:pt x="64" y="133"/>
                </a:lnTo>
                <a:lnTo>
                  <a:pt x="64" y="519"/>
                </a:lnTo>
                <a:lnTo>
                  <a:pt x="0" y="488"/>
                </a:lnTo>
                <a:lnTo>
                  <a:pt x="0" y="102"/>
                </a:lnTo>
                <a:lnTo>
                  <a:pt x="0" y="102"/>
                </a:lnTo>
                <a:close/>
                <a:moveTo>
                  <a:pt x="116" y="138"/>
                </a:moveTo>
                <a:lnTo>
                  <a:pt x="241" y="100"/>
                </a:lnTo>
                <a:lnTo>
                  <a:pt x="241" y="228"/>
                </a:lnTo>
                <a:lnTo>
                  <a:pt x="116" y="263"/>
                </a:lnTo>
                <a:lnTo>
                  <a:pt x="116" y="138"/>
                </a:lnTo>
                <a:lnTo>
                  <a:pt x="116" y="138"/>
                </a:lnTo>
                <a:close/>
                <a:moveTo>
                  <a:pt x="156" y="17"/>
                </a:moveTo>
                <a:lnTo>
                  <a:pt x="151" y="64"/>
                </a:lnTo>
                <a:lnTo>
                  <a:pt x="177" y="79"/>
                </a:lnTo>
                <a:lnTo>
                  <a:pt x="180" y="27"/>
                </a:lnTo>
                <a:lnTo>
                  <a:pt x="156" y="17"/>
                </a:lnTo>
                <a:lnTo>
                  <a:pt x="156" y="17"/>
                </a:lnTo>
                <a:close/>
                <a:moveTo>
                  <a:pt x="206" y="412"/>
                </a:moveTo>
                <a:lnTo>
                  <a:pt x="239" y="403"/>
                </a:lnTo>
                <a:lnTo>
                  <a:pt x="239" y="433"/>
                </a:lnTo>
                <a:lnTo>
                  <a:pt x="206" y="443"/>
                </a:lnTo>
                <a:lnTo>
                  <a:pt x="206" y="412"/>
                </a:lnTo>
                <a:lnTo>
                  <a:pt x="206" y="412"/>
                </a:lnTo>
                <a:close/>
                <a:moveTo>
                  <a:pt x="161" y="424"/>
                </a:moveTo>
                <a:lnTo>
                  <a:pt x="194" y="414"/>
                </a:lnTo>
                <a:lnTo>
                  <a:pt x="194" y="445"/>
                </a:lnTo>
                <a:lnTo>
                  <a:pt x="161" y="455"/>
                </a:lnTo>
                <a:lnTo>
                  <a:pt x="161" y="424"/>
                </a:lnTo>
                <a:lnTo>
                  <a:pt x="161" y="424"/>
                </a:lnTo>
                <a:close/>
                <a:moveTo>
                  <a:pt x="118" y="438"/>
                </a:moveTo>
                <a:lnTo>
                  <a:pt x="149" y="429"/>
                </a:lnTo>
                <a:lnTo>
                  <a:pt x="149" y="459"/>
                </a:lnTo>
                <a:lnTo>
                  <a:pt x="118" y="469"/>
                </a:lnTo>
                <a:lnTo>
                  <a:pt x="118" y="438"/>
                </a:lnTo>
                <a:lnTo>
                  <a:pt x="118" y="438"/>
                </a:lnTo>
                <a:close/>
                <a:moveTo>
                  <a:pt x="206" y="362"/>
                </a:moveTo>
                <a:lnTo>
                  <a:pt x="239" y="355"/>
                </a:lnTo>
                <a:lnTo>
                  <a:pt x="239" y="386"/>
                </a:lnTo>
                <a:lnTo>
                  <a:pt x="206" y="396"/>
                </a:lnTo>
                <a:lnTo>
                  <a:pt x="206" y="362"/>
                </a:lnTo>
                <a:lnTo>
                  <a:pt x="206" y="362"/>
                </a:lnTo>
                <a:close/>
                <a:moveTo>
                  <a:pt x="161" y="377"/>
                </a:moveTo>
                <a:lnTo>
                  <a:pt x="194" y="367"/>
                </a:lnTo>
                <a:lnTo>
                  <a:pt x="194" y="398"/>
                </a:lnTo>
                <a:lnTo>
                  <a:pt x="161" y="407"/>
                </a:lnTo>
                <a:lnTo>
                  <a:pt x="161" y="377"/>
                </a:lnTo>
                <a:lnTo>
                  <a:pt x="161" y="377"/>
                </a:lnTo>
                <a:close/>
                <a:moveTo>
                  <a:pt x="118" y="388"/>
                </a:moveTo>
                <a:lnTo>
                  <a:pt x="149" y="381"/>
                </a:lnTo>
                <a:lnTo>
                  <a:pt x="149" y="412"/>
                </a:lnTo>
                <a:lnTo>
                  <a:pt x="118" y="422"/>
                </a:lnTo>
                <a:lnTo>
                  <a:pt x="118" y="388"/>
                </a:lnTo>
                <a:lnTo>
                  <a:pt x="118" y="388"/>
                </a:lnTo>
                <a:close/>
                <a:moveTo>
                  <a:pt x="206" y="315"/>
                </a:moveTo>
                <a:lnTo>
                  <a:pt x="239" y="306"/>
                </a:lnTo>
                <a:lnTo>
                  <a:pt x="239" y="339"/>
                </a:lnTo>
                <a:lnTo>
                  <a:pt x="206" y="346"/>
                </a:lnTo>
                <a:lnTo>
                  <a:pt x="206" y="315"/>
                </a:lnTo>
                <a:lnTo>
                  <a:pt x="206" y="315"/>
                </a:lnTo>
                <a:close/>
                <a:moveTo>
                  <a:pt x="161" y="329"/>
                </a:moveTo>
                <a:lnTo>
                  <a:pt x="194" y="320"/>
                </a:lnTo>
                <a:lnTo>
                  <a:pt x="194" y="351"/>
                </a:lnTo>
                <a:lnTo>
                  <a:pt x="161" y="360"/>
                </a:lnTo>
                <a:lnTo>
                  <a:pt x="161" y="329"/>
                </a:lnTo>
                <a:lnTo>
                  <a:pt x="161" y="329"/>
                </a:lnTo>
                <a:close/>
                <a:moveTo>
                  <a:pt x="118" y="341"/>
                </a:moveTo>
                <a:lnTo>
                  <a:pt x="149" y="332"/>
                </a:lnTo>
                <a:lnTo>
                  <a:pt x="149" y="365"/>
                </a:lnTo>
                <a:lnTo>
                  <a:pt x="118" y="372"/>
                </a:lnTo>
                <a:lnTo>
                  <a:pt x="118" y="341"/>
                </a:lnTo>
                <a:lnTo>
                  <a:pt x="118" y="341"/>
                </a:lnTo>
                <a:close/>
                <a:moveTo>
                  <a:pt x="206" y="270"/>
                </a:moveTo>
                <a:lnTo>
                  <a:pt x="206" y="301"/>
                </a:lnTo>
                <a:lnTo>
                  <a:pt x="239" y="291"/>
                </a:lnTo>
                <a:lnTo>
                  <a:pt x="239" y="261"/>
                </a:lnTo>
                <a:lnTo>
                  <a:pt x="206" y="270"/>
                </a:lnTo>
                <a:lnTo>
                  <a:pt x="206" y="270"/>
                </a:lnTo>
                <a:close/>
                <a:moveTo>
                  <a:pt x="161" y="282"/>
                </a:moveTo>
                <a:lnTo>
                  <a:pt x="194" y="273"/>
                </a:lnTo>
                <a:lnTo>
                  <a:pt x="194" y="303"/>
                </a:lnTo>
                <a:lnTo>
                  <a:pt x="161" y="313"/>
                </a:lnTo>
                <a:lnTo>
                  <a:pt x="161" y="282"/>
                </a:lnTo>
                <a:lnTo>
                  <a:pt x="161" y="282"/>
                </a:lnTo>
                <a:close/>
                <a:moveTo>
                  <a:pt x="118" y="296"/>
                </a:moveTo>
                <a:lnTo>
                  <a:pt x="149" y="287"/>
                </a:lnTo>
                <a:lnTo>
                  <a:pt x="149" y="317"/>
                </a:lnTo>
                <a:lnTo>
                  <a:pt x="118" y="327"/>
                </a:lnTo>
                <a:lnTo>
                  <a:pt x="118" y="296"/>
                </a:lnTo>
                <a:lnTo>
                  <a:pt x="118" y="296"/>
                </a:lnTo>
                <a:close/>
                <a:moveTo>
                  <a:pt x="139" y="57"/>
                </a:moveTo>
                <a:lnTo>
                  <a:pt x="28" y="88"/>
                </a:lnTo>
                <a:lnTo>
                  <a:pt x="90" y="119"/>
                </a:lnTo>
                <a:lnTo>
                  <a:pt x="90" y="511"/>
                </a:lnTo>
                <a:lnTo>
                  <a:pt x="262" y="462"/>
                </a:lnTo>
                <a:lnTo>
                  <a:pt x="262" y="69"/>
                </a:lnTo>
                <a:lnTo>
                  <a:pt x="222" y="53"/>
                </a:lnTo>
                <a:lnTo>
                  <a:pt x="215" y="10"/>
                </a:lnTo>
                <a:lnTo>
                  <a:pt x="184" y="0"/>
                </a:lnTo>
                <a:lnTo>
                  <a:pt x="144" y="10"/>
                </a:lnTo>
                <a:lnTo>
                  <a:pt x="139" y="57"/>
                </a:lnTo>
                <a:close/>
              </a:path>
            </a:pathLst>
          </a:custGeom>
          <a:solidFill>
            <a:srgbClr val="002060"/>
          </a:solidFill>
          <a:ln>
            <a:noFill/>
          </a:ln>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143" name="图片 130"/>
          <p:cNvSpPr>
            <a:spLocks/>
          </p:cNvSpPr>
          <p:nvPr/>
        </p:nvSpPr>
        <p:spPr bwMode="auto">
          <a:xfrm>
            <a:off x="6456709" y="3469667"/>
            <a:ext cx="243395" cy="264948"/>
          </a:xfrm>
          <a:custGeom>
            <a:avLst/>
            <a:gdLst>
              <a:gd name="T0" fmla="*/ 0 w 196"/>
              <a:gd name="T1" fmla="*/ 67 h 213"/>
              <a:gd name="T2" fmla="*/ 23 w 196"/>
              <a:gd name="T3" fmla="*/ 67 h 213"/>
              <a:gd name="T4" fmla="*/ 23 w 196"/>
              <a:gd name="T5" fmla="*/ 10 h 213"/>
              <a:gd name="T6" fmla="*/ 34 w 196"/>
              <a:gd name="T7" fmla="*/ 0 h 213"/>
              <a:gd name="T8" fmla="*/ 34 w 196"/>
              <a:gd name="T9" fmla="*/ 0 h 213"/>
              <a:gd name="T10" fmla="*/ 44 w 196"/>
              <a:gd name="T11" fmla="*/ 10 h 213"/>
              <a:gd name="T12" fmla="*/ 44 w 196"/>
              <a:gd name="T13" fmla="*/ 67 h 213"/>
              <a:gd name="T14" fmla="*/ 94 w 196"/>
              <a:gd name="T15" fmla="*/ 67 h 213"/>
              <a:gd name="T16" fmla="*/ 94 w 196"/>
              <a:gd name="T17" fmla="*/ 10 h 213"/>
              <a:gd name="T18" fmla="*/ 104 w 196"/>
              <a:gd name="T19" fmla="*/ 0 h 213"/>
              <a:gd name="T20" fmla="*/ 104 w 196"/>
              <a:gd name="T21" fmla="*/ 0 h 213"/>
              <a:gd name="T22" fmla="*/ 114 w 196"/>
              <a:gd name="T23" fmla="*/ 10 h 213"/>
              <a:gd name="T24" fmla="*/ 114 w 196"/>
              <a:gd name="T25" fmla="*/ 67 h 213"/>
              <a:gd name="T26" fmla="*/ 142 w 196"/>
              <a:gd name="T27" fmla="*/ 67 h 213"/>
              <a:gd name="T28" fmla="*/ 142 w 196"/>
              <a:gd name="T29" fmla="*/ 88 h 213"/>
              <a:gd name="T30" fmla="*/ 122 w 196"/>
              <a:gd name="T31" fmla="*/ 88 h 213"/>
              <a:gd name="T32" fmla="*/ 115 w 196"/>
              <a:gd name="T33" fmla="*/ 146 h 213"/>
              <a:gd name="T34" fmla="*/ 113 w 196"/>
              <a:gd name="T35" fmla="*/ 159 h 213"/>
              <a:gd name="T36" fmla="*/ 79 w 196"/>
              <a:gd name="T37" fmla="*/ 159 h 213"/>
              <a:gd name="T38" fmla="*/ 101 w 196"/>
              <a:gd name="T39" fmla="*/ 187 h 213"/>
              <a:gd name="T40" fmla="*/ 140 w 196"/>
              <a:gd name="T41" fmla="*/ 145 h 213"/>
              <a:gd name="T42" fmla="*/ 142 w 196"/>
              <a:gd name="T43" fmla="*/ 141 h 213"/>
              <a:gd name="T44" fmla="*/ 150 w 196"/>
              <a:gd name="T45" fmla="*/ 126 h 213"/>
              <a:gd name="T46" fmla="*/ 196 w 196"/>
              <a:gd name="T47" fmla="*/ 118 h 213"/>
              <a:gd name="T48" fmla="*/ 190 w 196"/>
              <a:gd name="T49" fmla="*/ 128 h 213"/>
              <a:gd name="T50" fmla="*/ 185 w 196"/>
              <a:gd name="T51" fmla="*/ 139 h 213"/>
              <a:gd name="T52" fmla="*/ 169 w 196"/>
              <a:gd name="T53" fmla="*/ 140 h 213"/>
              <a:gd name="T54" fmla="*/ 160 w 196"/>
              <a:gd name="T55" fmla="*/ 155 h 213"/>
              <a:gd name="T56" fmla="*/ 99 w 196"/>
              <a:gd name="T57" fmla="*/ 210 h 213"/>
              <a:gd name="T58" fmla="*/ 56 w 196"/>
              <a:gd name="T59" fmla="*/ 159 h 213"/>
              <a:gd name="T60" fmla="*/ 28 w 196"/>
              <a:gd name="T61" fmla="*/ 159 h 213"/>
              <a:gd name="T62" fmla="*/ 20 w 196"/>
              <a:gd name="T63" fmla="*/ 101 h 213"/>
              <a:gd name="T64" fmla="*/ 62 w 196"/>
              <a:gd name="T65" fmla="*/ 95 h 213"/>
              <a:gd name="T66" fmla="*/ 62 w 196"/>
              <a:gd name="T67" fmla="*/ 88 h 213"/>
              <a:gd name="T68" fmla="*/ 19 w 196"/>
              <a:gd name="T69" fmla="*/ 88 h 213"/>
              <a:gd name="T70" fmla="*/ 0 w 196"/>
              <a:gd name="T71" fmla="*/ 88 h 213"/>
              <a:gd name="T72" fmla="*/ 0 w 196"/>
              <a:gd name="T73" fmla="*/ 67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6" h="213">
                <a:moveTo>
                  <a:pt x="0" y="67"/>
                </a:moveTo>
                <a:cubicBezTo>
                  <a:pt x="23" y="67"/>
                  <a:pt x="23" y="67"/>
                  <a:pt x="23" y="67"/>
                </a:cubicBezTo>
                <a:cubicBezTo>
                  <a:pt x="23" y="10"/>
                  <a:pt x="23" y="10"/>
                  <a:pt x="23" y="10"/>
                </a:cubicBezTo>
                <a:cubicBezTo>
                  <a:pt x="23" y="5"/>
                  <a:pt x="28" y="0"/>
                  <a:pt x="34" y="0"/>
                </a:cubicBezTo>
                <a:cubicBezTo>
                  <a:pt x="34" y="0"/>
                  <a:pt x="34" y="0"/>
                  <a:pt x="34" y="0"/>
                </a:cubicBezTo>
                <a:cubicBezTo>
                  <a:pt x="39" y="0"/>
                  <a:pt x="44" y="5"/>
                  <a:pt x="44" y="10"/>
                </a:cubicBezTo>
                <a:cubicBezTo>
                  <a:pt x="44" y="67"/>
                  <a:pt x="44" y="67"/>
                  <a:pt x="44" y="67"/>
                </a:cubicBezTo>
                <a:cubicBezTo>
                  <a:pt x="94" y="67"/>
                  <a:pt x="94" y="67"/>
                  <a:pt x="94" y="67"/>
                </a:cubicBezTo>
                <a:cubicBezTo>
                  <a:pt x="94" y="10"/>
                  <a:pt x="94" y="10"/>
                  <a:pt x="94" y="10"/>
                </a:cubicBezTo>
                <a:cubicBezTo>
                  <a:pt x="94" y="5"/>
                  <a:pt x="98" y="0"/>
                  <a:pt x="104" y="0"/>
                </a:cubicBezTo>
                <a:cubicBezTo>
                  <a:pt x="104" y="0"/>
                  <a:pt x="104" y="0"/>
                  <a:pt x="104" y="0"/>
                </a:cubicBezTo>
                <a:cubicBezTo>
                  <a:pt x="109" y="0"/>
                  <a:pt x="114" y="5"/>
                  <a:pt x="114" y="10"/>
                </a:cubicBezTo>
                <a:cubicBezTo>
                  <a:pt x="114" y="67"/>
                  <a:pt x="114" y="67"/>
                  <a:pt x="114" y="67"/>
                </a:cubicBezTo>
                <a:cubicBezTo>
                  <a:pt x="142" y="67"/>
                  <a:pt x="142" y="67"/>
                  <a:pt x="142" y="67"/>
                </a:cubicBezTo>
                <a:cubicBezTo>
                  <a:pt x="142" y="88"/>
                  <a:pt x="142" y="88"/>
                  <a:pt x="142" y="88"/>
                </a:cubicBezTo>
                <a:cubicBezTo>
                  <a:pt x="122" y="88"/>
                  <a:pt x="122" y="88"/>
                  <a:pt x="122" y="88"/>
                </a:cubicBezTo>
                <a:cubicBezTo>
                  <a:pt x="115" y="146"/>
                  <a:pt x="115" y="146"/>
                  <a:pt x="115" y="146"/>
                </a:cubicBezTo>
                <a:cubicBezTo>
                  <a:pt x="113" y="159"/>
                  <a:pt x="113" y="159"/>
                  <a:pt x="113" y="159"/>
                </a:cubicBezTo>
                <a:cubicBezTo>
                  <a:pt x="79" y="159"/>
                  <a:pt x="79" y="159"/>
                  <a:pt x="79" y="159"/>
                </a:cubicBezTo>
                <a:cubicBezTo>
                  <a:pt x="80" y="165"/>
                  <a:pt x="83" y="185"/>
                  <a:pt x="101" y="187"/>
                </a:cubicBezTo>
                <a:cubicBezTo>
                  <a:pt x="118" y="188"/>
                  <a:pt x="131" y="163"/>
                  <a:pt x="140" y="145"/>
                </a:cubicBezTo>
                <a:cubicBezTo>
                  <a:pt x="140" y="143"/>
                  <a:pt x="141" y="142"/>
                  <a:pt x="142" y="141"/>
                </a:cubicBezTo>
                <a:cubicBezTo>
                  <a:pt x="145" y="135"/>
                  <a:pt x="147" y="130"/>
                  <a:pt x="150" y="126"/>
                </a:cubicBezTo>
                <a:cubicBezTo>
                  <a:pt x="168" y="103"/>
                  <a:pt x="196" y="118"/>
                  <a:pt x="196" y="118"/>
                </a:cubicBezTo>
                <a:cubicBezTo>
                  <a:pt x="190" y="128"/>
                  <a:pt x="190" y="128"/>
                  <a:pt x="190" y="128"/>
                </a:cubicBezTo>
                <a:cubicBezTo>
                  <a:pt x="185" y="139"/>
                  <a:pt x="185" y="139"/>
                  <a:pt x="185" y="139"/>
                </a:cubicBezTo>
                <a:cubicBezTo>
                  <a:pt x="185" y="139"/>
                  <a:pt x="174" y="133"/>
                  <a:pt x="169" y="140"/>
                </a:cubicBezTo>
                <a:cubicBezTo>
                  <a:pt x="167" y="143"/>
                  <a:pt x="164" y="148"/>
                  <a:pt x="160" y="155"/>
                </a:cubicBezTo>
                <a:cubicBezTo>
                  <a:pt x="148" y="179"/>
                  <a:pt x="132" y="213"/>
                  <a:pt x="99" y="210"/>
                </a:cubicBezTo>
                <a:cubicBezTo>
                  <a:pt x="61" y="206"/>
                  <a:pt x="57" y="168"/>
                  <a:pt x="56" y="159"/>
                </a:cubicBezTo>
                <a:cubicBezTo>
                  <a:pt x="28" y="159"/>
                  <a:pt x="28" y="159"/>
                  <a:pt x="28" y="159"/>
                </a:cubicBezTo>
                <a:cubicBezTo>
                  <a:pt x="20" y="101"/>
                  <a:pt x="20" y="101"/>
                  <a:pt x="20" y="101"/>
                </a:cubicBezTo>
                <a:cubicBezTo>
                  <a:pt x="62" y="95"/>
                  <a:pt x="62" y="95"/>
                  <a:pt x="62" y="95"/>
                </a:cubicBezTo>
                <a:cubicBezTo>
                  <a:pt x="62" y="88"/>
                  <a:pt x="62" y="88"/>
                  <a:pt x="62" y="88"/>
                </a:cubicBezTo>
                <a:cubicBezTo>
                  <a:pt x="19" y="88"/>
                  <a:pt x="19" y="88"/>
                  <a:pt x="19" y="88"/>
                </a:cubicBezTo>
                <a:cubicBezTo>
                  <a:pt x="0" y="88"/>
                  <a:pt x="0" y="88"/>
                  <a:pt x="0" y="88"/>
                </a:cubicBezTo>
                <a:lnTo>
                  <a:pt x="0" y="67"/>
                </a:lnTo>
                <a:close/>
              </a:path>
            </a:pathLst>
          </a:custGeom>
          <a:solidFill>
            <a:srgbClr val="002060"/>
          </a:solidFill>
          <a:ln>
            <a:noFill/>
          </a:ln>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144" name="图片 131"/>
          <p:cNvSpPr>
            <a:spLocks noEditPoints="1"/>
          </p:cNvSpPr>
          <p:nvPr/>
        </p:nvSpPr>
        <p:spPr bwMode="auto">
          <a:xfrm>
            <a:off x="6454078" y="3098199"/>
            <a:ext cx="247600" cy="224996"/>
          </a:xfrm>
          <a:custGeom>
            <a:avLst/>
            <a:gdLst>
              <a:gd name="T0" fmla="*/ 21 w 199"/>
              <a:gd name="T1" fmla="*/ 132 h 181"/>
              <a:gd name="T2" fmla="*/ 42 w 199"/>
              <a:gd name="T3" fmla="*/ 169 h 181"/>
              <a:gd name="T4" fmla="*/ 124 w 199"/>
              <a:gd name="T5" fmla="*/ 148 h 181"/>
              <a:gd name="T6" fmla="*/ 187 w 199"/>
              <a:gd name="T7" fmla="*/ 132 h 181"/>
              <a:gd name="T8" fmla="*/ 199 w 199"/>
              <a:gd name="T9" fmla="*/ 181 h 181"/>
              <a:gd name="T10" fmla="*/ 0 w 199"/>
              <a:gd name="T11" fmla="*/ 159 h 181"/>
              <a:gd name="T12" fmla="*/ 42 w 199"/>
              <a:gd name="T13" fmla="*/ 0 h 181"/>
              <a:gd name="T14" fmla="*/ 32 w 199"/>
              <a:gd name="T15" fmla="*/ 148 h 181"/>
              <a:gd name="T16" fmla="*/ 102 w 199"/>
              <a:gd name="T17" fmla="*/ 158 h 181"/>
              <a:gd name="T18" fmla="*/ 112 w 199"/>
              <a:gd name="T19" fmla="*/ 10 h 181"/>
              <a:gd name="T20" fmla="*/ 42 w 199"/>
              <a:gd name="T21" fmla="*/ 0 h 181"/>
              <a:gd name="T22" fmla="*/ 99 w 199"/>
              <a:gd name="T23" fmla="*/ 13 h 181"/>
              <a:gd name="T24" fmla="*/ 46 w 199"/>
              <a:gd name="T25" fmla="*/ 86 h 181"/>
              <a:gd name="T26" fmla="*/ 46 w 199"/>
              <a:gd name="T27" fmla="*/ 97 h 181"/>
              <a:gd name="T28" fmla="*/ 64 w 199"/>
              <a:gd name="T29" fmla="*/ 103 h 181"/>
              <a:gd name="T30" fmla="*/ 46 w 199"/>
              <a:gd name="T31" fmla="*/ 97 h 181"/>
              <a:gd name="T32" fmla="*/ 99 w 199"/>
              <a:gd name="T33" fmla="*/ 97 h 181"/>
              <a:gd name="T34" fmla="*/ 81 w 199"/>
              <a:gd name="T35" fmla="*/ 103 h 181"/>
              <a:gd name="T36" fmla="*/ 72 w 199"/>
              <a:gd name="T37" fmla="*/ 96 h 181"/>
              <a:gd name="T38" fmla="*/ 72 w 199"/>
              <a:gd name="T39" fmla="*/ 104 h 181"/>
              <a:gd name="T40" fmla="*/ 72 w 199"/>
              <a:gd name="T41" fmla="*/ 96 h 181"/>
              <a:gd name="T42" fmla="*/ 60 w 199"/>
              <a:gd name="T43" fmla="*/ 110 h 181"/>
              <a:gd name="T44" fmla="*/ 46 w 199"/>
              <a:gd name="T45" fmla="*/ 116 h 181"/>
              <a:gd name="T46" fmla="*/ 65 w 199"/>
              <a:gd name="T47" fmla="*/ 110 h 181"/>
              <a:gd name="T48" fmla="*/ 80 w 199"/>
              <a:gd name="T49" fmla="*/ 116 h 181"/>
              <a:gd name="T50" fmla="*/ 65 w 199"/>
              <a:gd name="T51" fmla="*/ 110 h 181"/>
              <a:gd name="T52" fmla="*/ 99 w 199"/>
              <a:gd name="T53" fmla="*/ 110 h 181"/>
              <a:gd name="T54" fmla="*/ 85 w 199"/>
              <a:gd name="T55" fmla="*/ 116 h 181"/>
              <a:gd name="T56" fmla="*/ 46 w 199"/>
              <a:gd name="T57" fmla="*/ 121 h 181"/>
              <a:gd name="T58" fmla="*/ 60 w 199"/>
              <a:gd name="T59" fmla="*/ 128 h 181"/>
              <a:gd name="T60" fmla="*/ 46 w 199"/>
              <a:gd name="T61" fmla="*/ 121 h 181"/>
              <a:gd name="T62" fmla="*/ 80 w 199"/>
              <a:gd name="T63" fmla="*/ 121 h 181"/>
              <a:gd name="T64" fmla="*/ 65 w 199"/>
              <a:gd name="T65" fmla="*/ 128 h 181"/>
              <a:gd name="T66" fmla="*/ 85 w 199"/>
              <a:gd name="T67" fmla="*/ 121 h 181"/>
              <a:gd name="T68" fmla="*/ 99 w 199"/>
              <a:gd name="T69" fmla="*/ 128 h 181"/>
              <a:gd name="T70" fmla="*/ 85 w 199"/>
              <a:gd name="T71" fmla="*/ 121 h 181"/>
              <a:gd name="T72" fmla="*/ 46 w 199"/>
              <a:gd name="T73" fmla="*/ 140 h 181"/>
              <a:gd name="T74" fmla="*/ 60 w 199"/>
              <a:gd name="T75" fmla="*/ 133 h 181"/>
              <a:gd name="T76" fmla="*/ 65 w 199"/>
              <a:gd name="T77" fmla="*/ 133 h 181"/>
              <a:gd name="T78" fmla="*/ 80 w 199"/>
              <a:gd name="T79" fmla="*/ 140 h 181"/>
              <a:gd name="T80" fmla="*/ 65 w 199"/>
              <a:gd name="T81" fmla="*/ 133 h 181"/>
              <a:gd name="T82" fmla="*/ 85 w 199"/>
              <a:gd name="T83" fmla="*/ 140 h 181"/>
              <a:gd name="T84" fmla="*/ 99 w 199"/>
              <a:gd name="T85" fmla="*/ 133 h 181"/>
              <a:gd name="T86" fmla="*/ 144 w 199"/>
              <a:gd name="T87" fmla="*/ 146 h 181"/>
              <a:gd name="T88" fmla="*/ 166 w 199"/>
              <a:gd name="T89" fmla="*/ 156 h 181"/>
              <a:gd name="T90" fmla="*/ 144 w 199"/>
              <a:gd name="T91" fmla="*/ 146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9" h="181">
                <a:moveTo>
                  <a:pt x="9" y="132"/>
                </a:moveTo>
                <a:cubicBezTo>
                  <a:pt x="21" y="132"/>
                  <a:pt x="21" y="132"/>
                  <a:pt x="21" y="132"/>
                </a:cubicBezTo>
                <a:cubicBezTo>
                  <a:pt x="21" y="148"/>
                  <a:pt x="21" y="148"/>
                  <a:pt x="21" y="148"/>
                </a:cubicBezTo>
                <a:cubicBezTo>
                  <a:pt x="21" y="160"/>
                  <a:pt x="30" y="169"/>
                  <a:pt x="42" y="169"/>
                </a:cubicBezTo>
                <a:cubicBezTo>
                  <a:pt x="102" y="169"/>
                  <a:pt x="102" y="169"/>
                  <a:pt x="102" y="169"/>
                </a:cubicBezTo>
                <a:cubicBezTo>
                  <a:pt x="114" y="169"/>
                  <a:pt x="124" y="160"/>
                  <a:pt x="124" y="148"/>
                </a:cubicBezTo>
                <a:cubicBezTo>
                  <a:pt x="124" y="132"/>
                  <a:pt x="124" y="132"/>
                  <a:pt x="124" y="132"/>
                </a:cubicBezTo>
                <a:cubicBezTo>
                  <a:pt x="187" y="132"/>
                  <a:pt x="187" y="132"/>
                  <a:pt x="187" y="132"/>
                </a:cubicBezTo>
                <a:cubicBezTo>
                  <a:pt x="199" y="160"/>
                  <a:pt x="199" y="160"/>
                  <a:pt x="199" y="160"/>
                </a:cubicBezTo>
                <a:cubicBezTo>
                  <a:pt x="199" y="181"/>
                  <a:pt x="199" y="181"/>
                  <a:pt x="199" y="181"/>
                </a:cubicBezTo>
                <a:cubicBezTo>
                  <a:pt x="0" y="181"/>
                  <a:pt x="0" y="181"/>
                  <a:pt x="0" y="181"/>
                </a:cubicBezTo>
                <a:cubicBezTo>
                  <a:pt x="0" y="159"/>
                  <a:pt x="0" y="159"/>
                  <a:pt x="0" y="159"/>
                </a:cubicBezTo>
                <a:cubicBezTo>
                  <a:pt x="9" y="132"/>
                  <a:pt x="9" y="132"/>
                  <a:pt x="9" y="132"/>
                </a:cubicBezTo>
                <a:close/>
                <a:moveTo>
                  <a:pt x="42" y="0"/>
                </a:moveTo>
                <a:cubicBezTo>
                  <a:pt x="36" y="0"/>
                  <a:pt x="32" y="4"/>
                  <a:pt x="32" y="10"/>
                </a:cubicBezTo>
                <a:cubicBezTo>
                  <a:pt x="32" y="148"/>
                  <a:pt x="32" y="148"/>
                  <a:pt x="32" y="148"/>
                </a:cubicBezTo>
                <a:cubicBezTo>
                  <a:pt x="32" y="154"/>
                  <a:pt x="36" y="158"/>
                  <a:pt x="42" y="158"/>
                </a:cubicBezTo>
                <a:cubicBezTo>
                  <a:pt x="102" y="158"/>
                  <a:pt x="102" y="158"/>
                  <a:pt x="102" y="158"/>
                </a:cubicBezTo>
                <a:cubicBezTo>
                  <a:pt x="108" y="158"/>
                  <a:pt x="112" y="154"/>
                  <a:pt x="112" y="148"/>
                </a:cubicBezTo>
                <a:cubicBezTo>
                  <a:pt x="112" y="10"/>
                  <a:pt x="112" y="10"/>
                  <a:pt x="112" y="10"/>
                </a:cubicBezTo>
                <a:cubicBezTo>
                  <a:pt x="112" y="4"/>
                  <a:pt x="108" y="0"/>
                  <a:pt x="102" y="0"/>
                </a:cubicBezTo>
                <a:cubicBezTo>
                  <a:pt x="42" y="0"/>
                  <a:pt x="42" y="0"/>
                  <a:pt x="42" y="0"/>
                </a:cubicBezTo>
                <a:close/>
                <a:moveTo>
                  <a:pt x="46" y="13"/>
                </a:moveTo>
                <a:cubicBezTo>
                  <a:pt x="99" y="13"/>
                  <a:pt x="99" y="13"/>
                  <a:pt x="99" y="13"/>
                </a:cubicBezTo>
                <a:cubicBezTo>
                  <a:pt x="99" y="86"/>
                  <a:pt x="99" y="86"/>
                  <a:pt x="99" y="86"/>
                </a:cubicBezTo>
                <a:cubicBezTo>
                  <a:pt x="46" y="86"/>
                  <a:pt x="46" y="86"/>
                  <a:pt x="46" y="86"/>
                </a:cubicBezTo>
                <a:cubicBezTo>
                  <a:pt x="46" y="13"/>
                  <a:pt x="46" y="13"/>
                  <a:pt x="46" y="13"/>
                </a:cubicBezTo>
                <a:close/>
                <a:moveTo>
                  <a:pt x="46" y="97"/>
                </a:moveTo>
                <a:cubicBezTo>
                  <a:pt x="64" y="97"/>
                  <a:pt x="64" y="97"/>
                  <a:pt x="64" y="97"/>
                </a:cubicBezTo>
                <a:cubicBezTo>
                  <a:pt x="64" y="103"/>
                  <a:pt x="64" y="103"/>
                  <a:pt x="64" y="103"/>
                </a:cubicBezTo>
                <a:cubicBezTo>
                  <a:pt x="46" y="103"/>
                  <a:pt x="46" y="103"/>
                  <a:pt x="46" y="103"/>
                </a:cubicBezTo>
                <a:cubicBezTo>
                  <a:pt x="46" y="97"/>
                  <a:pt x="46" y="97"/>
                  <a:pt x="46" y="97"/>
                </a:cubicBezTo>
                <a:close/>
                <a:moveTo>
                  <a:pt x="81" y="97"/>
                </a:moveTo>
                <a:cubicBezTo>
                  <a:pt x="99" y="97"/>
                  <a:pt x="99" y="97"/>
                  <a:pt x="99" y="97"/>
                </a:cubicBezTo>
                <a:cubicBezTo>
                  <a:pt x="99" y="103"/>
                  <a:pt x="99" y="103"/>
                  <a:pt x="99" y="103"/>
                </a:cubicBezTo>
                <a:cubicBezTo>
                  <a:pt x="81" y="103"/>
                  <a:pt x="81" y="103"/>
                  <a:pt x="81" y="103"/>
                </a:cubicBezTo>
                <a:cubicBezTo>
                  <a:pt x="81" y="97"/>
                  <a:pt x="81" y="97"/>
                  <a:pt x="81" y="97"/>
                </a:cubicBezTo>
                <a:close/>
                <a:moveTo>
                  <a:pt x="72" y="96"/>
                </a:moveTo>
                <a:cubicBezTo>
                  <a:pt x="75" y="96"/>
                  <a:pt x="77" y="98"/>
                  <a:pt x="77" y="100"/>
                </a:cubicBezTo>
                <a:cubicBezTo>
                  <a:pt x="77" y="102"/>
                  <a:pt x="75" y="104"/>
                  <a:pt x="72" y="104"/>
                </a:cubicBezTo>
                <a:cubicBezTo>
                  <a:pt x="70" y="104"/>
                  <a:pt x="68" y="102"/>
                  <a:pt x="68" y="100"/>
                </a:cubicBezTo>
                <a:cubicBezTo>
                  <a:pt x="68" y="98"/>
                  <a:pt x="70" y="96"/>
                  <a:pt x="72" y="96"/>
                </a:cubicBezTo>
                <a:close/>
                <a:moveTo>
                  <a:pt x="46" y="110"/>
                </a:moveTo>
                <a:cubicBezTo>
                  <a:pt x="60" y="110"/>
                  <a:pt x="60" y="110"/>
                  <a:pt x="60" y="110"/>
                </a:cubicBezTo>
                <a:cubicBezTo>
                  <a:pt x="60" y="116"/>
                  <a:pt x="60" y="116"/>
                  <a:pt x="60" y="116"/>
                </a:cubicBezTo>
                <a:cubicBezTo>
                  <a:pt x="46" y="116"/>
                  <a:pt x="46" y="116"/>
                  <a:pt x="46" y="116"/>
                </a:cubicBezTo>
                <a:cubicBezTo>
                  <a:pt x="46" y="110"/>
                  <a:pt x="46" y="110"/>
                  <a:pt x="46" y="110"/>
                </a:cubicBezTo>
                <a:close/>
                <a:moveTo>
                  <a:pt x="65" y="110"/>
                </a:moveTo>
                <a:cubicBezTo>
                  <a:pt x="80" y="110"/>
                  <a:pt x="80" y="110"/>
                  <a:pt x="80" y="110"/>
                </a:cubicBezTo>
                <a:cubicBezTo>
                  <a:pt x="80" y="116"/>
                  <a:pt x="80" y="116"/>
                  <a:pt x="80" y="116"/>
                </a:cubicBezTo>
                <a:cubicBezTo>
                  <a:pt x="65" y="116"/>
                  <a:pt x="65" y="116"/>
                  <a:pt x="65" y="116"/>
                </a:cubicBezTo>
                <a:cubicBezTo>
                  <a:pt x="65" y="110"/>
                  <a:pt x="65" y="110"/>
                  <a:pt x="65" y="110"/>
                </a:cubicBezTo>
                <a:close/>
                <a:moveTo>
                  <a:pt x="85" y="110"/>
                </a:moveTo>
                <a:cubicBezTo>
                  <a:pt x="99" y="110"/>
                  <a:pt x="99" y="110"/>
                  <a:pt x="99" y="110"/>
                </a:cubicBezTo>
                <a:cubicBezTo>
                  <a:pt x="99" y="116"/>
                  <a:pt x="99" y="116"/>
                  <a:pt x="99" y="116"/>
                </a:cubicBezTo>
                <a:cubicBezTo>
                  <a:pt x="85" y="116"/>
                  <a:pt x="85" y="116"/>
                  <a:pt x="85" y="116"/>
                </a:cubicBezTo>
                <a:cubicBezTo>
                  <a:pt x="85" y="110"/>
                  <a:pt x="85" y="110"/>
                  <a:pt x="85" y="110"/>
                </a:cubicBezTo>
                <a:close/>
                <a:moveTo>
                  <a:pt x="46" y="121"/>
                </a:moveTo>
                <a:cubicBezTo>
                  <a:pt x="60" y="121"/>
                  <a:pt x="60" y="121"/>
                  <a:pt x="60" y="121"/>
                </a:cubicBezTo>
                <a:cubicBezTo>
                  <a:pt x="60" y="128"/>
                  <a:pt x="60" y="128"/>
                  <a:pt x="60" y="128"/>
                </a:cubicBezTo>
                <a:cubicBezTo>
                  <a:pt x="46" y="128"/>
                  <a:pt x="46" y="128"/>
                  <a:pt x="46" y="128"/>
                </a:cubicBezTo>
                <a:cubicBezTo>
                  <a:pt x="46" y="121"/>
                  <a:pt x="46" y="121"/>
                  <a:pt x="46" y="121"/>
                </a:cubicBezTo>
                <a:close/>
                <a:moveTo>
                  <a:pt x="65" y="121"/>
                </a:moveTo>
                <a:cubicBezTo>
                  <a:pt x="80" y="121"/>
                  <a:pt x="80" y="121"/>
                  <a:pt x="80" y="121"/>
                </a:cubicBezTo>
                <a:cubicBezTo>
                  <a:pt x="80" y="128"/>
                  <a:pt x="80" y="128"/>
                  <a:pt x="80" y="128"/>
                </a:cubicBezTo>
                <a:cubicBezTo>
                  <a:pt x="65" y="128"/>
                  <a:pt x="65" y="128"/>
                  <a:pt x="65" y="128"/>
                </a:cubicBezTo>
                <a:cubicBezTo>
                  <a:pt x="65" y="121"/>
                  <a:pt x="65" y="121"/>
                  <a:pt x="65" y="121"/>
                </a:cubicBezTo>
                <a:close/>
                <a:moveTo>
                  <a:pt x="85" y="121"/>
                </a:moveTo>
                <a:cubicBezTo>
                  <a:pt x="99" y="121"/>
                  <a:pt x="99" y="121"/>
                  <a:pt x="99" y="121"/>
                </a:cubicBezTo>
                <a:cubicBezTo>
                  <a:pt x="99" y="128"/>
                  <a:pt x="99" y="128"/>
                  <a:pt x="99" y="128"/>
                </a:cubicBezTo>
                <a:cubicBezTo>
                  <a:pt x="85" y="128"/>
                  <a:pt x="85" y="128"/>
                  <a:pt x="85" y="128"/>
                </a:cubicBezTo>
                <a:cubicBezTo>
                  <a:pt x="85" y="121"/>
                  <a:pt x="85" y="121"/>
                  <a:pt x="85" y="121"/>
                </a:cubicBezTo>
                <a:close/>
                <a:moveTo>
                  <a:pt x="46" y="133"/>
                </a:moveTo>
                <a:cubicBezTo>
                  <a:pt x="46" y="140"/>
                  <a:pt x="46" y="140"/>
                  <a:pt x="46" y="140"/>
                </a:cubicBezTo>
                <a:cubicBezTo>
                  <a:pt x="60" y="140"/>
                  <a:pt x="60" y="140"/>
                  <a:pt x="60" y="140"/>
                </a:cubicBezTo>
                <a:cubicBezTo>
                  <a:pt x="60" y="133"/>
                  <a:pt x="60" y="133"/>
                  <a:pt x="60" y="133"/>
                </a:cubicBezTo>
                <a:cubicBezTo>
                  <a:pt x="46" y="133"/>
                  <a:pt x="46" y="133"/>
                  <a:pt x="46" y="133"/>
                </a:cubicBezTo>
                <a:close/>
                <a:moveTo>
                  <a:pt x="65" y="133"/>
                </a:moveTo>
                <a:cubicBezTo>
                  <a:pt x="65" y="140"/>
                  <a:pt x="65" y="140"/>
                  <a:pt x="65" y="140"/>
                </a:cubicBezTo>
                <a:cubicBezTo>
                  <a:pt x="80" y="140"/>
                  <a:pt x="80" y="140"/>
                  <a:pt x="80" y="140"/>
                </a:cubicBezTo>
                <a:cubicBezTo>
                  <a:pt x="80" y="133"/>
                  <a:pt x="80" y="133"/>
                  <a:pt x="80" y="133"/>
                </a:cubicBezTo>
                <a:cubicBezTo>
                  <a:pt x="65" y="133"/>
                  <a:pt x="65" y="133"/>
                  <a:pt x="65" y="133"/>
                </a:cubicBezTo>
                <a:close/>
                <a:moveTo>
                  <a:pt x="85" y="133"/>
                </a:moveTo>
                <a:cubicBezTo>
                  <a:pt x="85" y="140"/>
                  <a:pt x="85" y="140"/>
                  <a:pt x="85" y="140"/>
                </a:cubicBezTo>
                <a:cubicBezTo>
                  <a:pt x="99" y="140"/>
                  <a:pt x="99" y="140"/>
                  <a:pt x="99" y="140"/>
                </a:cubicBezTo>
                <a:cubicBezTo>
                  <a:pt x="99" y="133"/>
                  <a:pt x="99" y="133"/>
                  <a:pt x="99" y="133"/>
                </a:cubicBezTo>
                <a:cubicBezTo>
                  <a:pt x="85" y="133"/>
                  <a:pt x="85" y="133"/>
                  <a:pt x="85" y="133"/>
                </a:cubicBezTo>
                <a:close/>
                <a:moveTo>
                  <a:pt x="144" y="146"/>
                </a:moveTo>
                <a:cubicBezTo>
                  <a:pt x="144" y="156"/>
                  <a:pt x="144" y="156"/>
                  <a:pt x="144" y="156"/>
                </a:cubicBezTo>
                <a:cubicBezTo>
                  <a:pt x="166" y="156"/>
                  <a:pt x="166" y="156"/>
                  <a:pt x="166" y="156"/>
                </a:cubicBezTo>
                <a:cubicBezTo>
                  <a:pt x="166" y="146"/>
                  <a:pt x="166" y="146"/>
                  <a:pt x="166" y="146"/>
                </a:cubicBezTo>
                <a:lnTo>
                  <a:pt x="144" y="146"/>
                </a:lnTo>
                <a:close/>
              </a:path>
            </a:pathLst>
          </a:custGeom>
          <a:solidFill>
            <a:srgbClr val="002060"/>
          </a:solidFill>
          <a:ln>
            <a:noFill/>
          </a:ln>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145" name="图片 132"/>
          <p:cNvSpPr>
            <a:spLocks noEditPoints="1"/>
          </p:cNvSpPr>
          <p:nvPr/>
        </p:nvSpPr>
        <p:spPr bwMode="auto">
          <a:xfrm>
            <a:off x="8145747" y="3519609"/>
            <a:ext cx="264948" cy="183992"/>
          </a:xfrm>
          <a:custGeom>
            <a:avLst/>
            <a:gdLst>
              <a:gd name="T0" fmla="*/ 6 w 213"/>
              <a:gd name="T1" fmla="*/ 18 h 148"/>
              <a:gd name="T2" fmla="*/ 139 w 213"/>
              <a:gd name="T3" fmla="*/ 18 h 148"/>
              <a:gd name="T4" fmla="*/ 145 w 213"/>
              <a:gd name="T5" fmla="*/ 18 h 148"/>
              <a:gd name="T6" fmla="*/ 145 w 213"/>
              <a:gd name="T7" fmla="*/ 24 h 148"/>
              <a:gd name="T8" fmla="*/ 145 w 213"/>
              <a:gd name="T9" fmla="*/ 118 h 148"/>
              <a:gd name="T10" fmla="*/ 145 w 213"/>
              <a:gd name="T11" fmla="*/ 124 h 148"/>
              <a:gd name="T12" fmla="*/ 139 w 213"/>
              <a:gd name="T13" fmla="*/ 124 h 148"/>
              <a:gd name="T14" fmla="*/ 89 w 213"/>
              <a:gd name="T15" fmla="*/ 124 h 148"/>
              <a:gd name="T16" fmla="*/ 89 w 213"/>
              <a:gd name="T17" fmla="*/ 128 h 148"/>
              <a:gd name="T18" fmla="*/ 125 w 213"/>
              <a:gd name="T19" fmla="*/ 139 h 148"/>
              <a:gd name="T20" fmla="*/ 125 w 213"/>
              <a:gd name="T21" fmla="*/ 148 h 148"/>
              <a:gd name="T22" fmla="*/ 22 w 213"/>
              <a:gd name="T23" fmla="*/ 148 h 148"/>
              <a:gd name="T24" fmla="*/ 22 w 213"/>
              <a:gd name="T25" fmla="*/ 139 h 148"/>
              <a:gd name="T26" fmla="*/ 57 w 213"/>
              <a:gd name="T27" fmla="*/ 129 h 148"/>
              <a:gd name="T28" fmla="*/ 57 w 213"/>
              <a:gd name="T29" fmla="*/ 124 h 148"/>
              <a:gd name="T30" fmla="*/ 6 w 213"/>
              <a:gd name="T31" fmla="*/ 124 h 148"/>
              <a:gd name="T32" fmla="*/ 0 w 213"/>
              <a:gd name="T33" fmla="*/ 124 h 148"/>
              <a:gd name="T34" fmla="*/ 0 w 213"/>
              <a:gd name="T35" fmla="*/ 118 h 148"/>
              <a:gd name="T36" fmla="*/ 0 w 213"/>
              <a:gd name="T37" fmla="*/ 24 h 148"/>
              <a:gd name="T38" fmla="*/ 0 w 213"/>
              <a:gd name="T39" fmla="*/ 18 h 148"/>
              <a:gd name="T40" fmla="*/ 6 w 213"/>
              <a:gd name="T41" fmla="*/ 18 h 148"/>
              <a:gd name="T42" fmla="*/ 153 w 213"/>
              <a:gd name="T43" fmla="*/ 148 h 148"/>
              <a:gd name="T44" fmla="*/ 213 w 213"/>
              <a:gd name="T45" fmla="*/ 148 h 148"/>
              <a:gd name="T46" fmla="*/ 213 w 213"/>
              <a:gd name="T47" fmla="*/ 0 h 148"/>
              <a:gd name="T48" fmla="*/ 153 w 213"/>
              <a:gd name="T49" fmla="*/ 0 h 148"/>
              <a:gd name="T50" fmla="*/ 153 w 213"/>
              <a:gd name="T51" fmla="*/ 148 h 148"/>
              <a:gd name="T52" fmla="*/ 161 w 213"/>
              <a:gd name="T53" fmla="*/ 13 h 148"/>
              <a:gd name="T54" fmla="*/ 207 w 213"/>
              <a:gd name="T55" fmla="*/ 13 h 148"/>
              <a:gd name="T56" fmla="*/ 207 w 213"/>
              <a:gd name="T57" fmla="*/ 27 h 148"/>
              <a:gd name="T58" fmla="*/ 161 w 213"/>
              <a:gd name="T59" fmla="*/ 27 h 148"/>
              <a:gd name="T60" fmla="*/ 161 w 213"/>
              <a:gd name="T61" fmla="*/ 13 h 148"/>
              <a:gd name="T62" fmla="*/ 161 w 213"/>
              <a:gd name="T63" fmla="*/ 35 h 148"/>
              <a:gd name="T64" fmla="*/ 207 w 213"/>
              <a:gd name="T65" fmla="*/ 35 h 148"/>
              <a:gd name="T66" fmla="*/ 207 w 213"/>
              <a:gd name="T67" fmla="*/ 50 h 148"/>
              <a:gd name="T68" fmla="*/ 161 w 213"/>
              <a:gd name="T69" fmla="*/ 50 h 148"/>
              <a:gd name="T70" fmla="*/ 161 w 213"/>
              <a:gd name="T71" fmla="*/ 35 h 148"/>
              <a:gd name="T72" fmla="*/ 160 w 213"/>
              <a:gd name="T73" fmla="*/ 62 h 148"/>
              <a:gd name="T74" fmla="*/ 176 w 213"/>
              <a:gd name="T75" fmla="*/ 62 h 148"/>
              <a:gd name="T76" fmla="*/ 176 w 213"/>
              <a:gd name="T77" fmla="*/ 73 h 148"/>
              <a:gd name="T78" fmla="*/ 160 w 213"/>
              <a:gd name="T79" fmla="*/ 73 h 148"/>
              <a:gd name="T80" fmla="*/ 160 w 213"/>
              <a:gd name="T81" fmla="*/ 62 h 148"/>
              <a:gd name="T82" fmla="*/ 160 w 213"/>
              <a:gd name="T83" fmla="*/ 80 h 148"/>
              <a:gd name="T84" fmla="*/ 176 w 213"/>
              <a:gd name="T85" fmla="*/ 80 h 148"/>
              <a:gd name="T86" fmla="*/ 176 w 213"/>
              <a:gd name="T87" fmla="*/ 91 h 148"/>
              <a:gd name="T88" fmla="*/ 160 w 213"/>
              <a:gd name="T89" fmla="*/ 91 h 148"/>
              <a:gd name="T90" fmla="*/ 160 w 213"/>
              <a:gd name="T91" fmla="*/ 80 h 148"/>
              <a:gd name="T92" fmla="*/ 133 w 213"/>
              <a:gd name="T93" fmla="*/ 30 h 148"/>
              <a:gd name="T94" fmla="*/ 13 w 213"/>
              <a:gd name="T95" fmla="*/ 30 h 148"/>
              <a:gd name="T96" fmla="*/ 13 w 213"/>
              <a:gd name="T97" fmla="*/ 112 h 148"/>
              <a:gd name="T98" fmla="*/ 133 w 213"/>
              <a:gd name="T99" fmla="*/ 112 h 148"/>
              <a:gd name="T100" fmla="*/ 133 w 213"/>
              <a:gd name="T101" fmla="*/ 3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13" h="148">
                <a:moveTo>
                  <a:pt x="6" y="18"/>
                </a:moveTo>
                <a:cubicBezTo>
                  <a:pt x="139" y="18"/>
                  <a:pt x="139" y="18"/>
                  <a:pt x="139" y="18"/>
                </a:cubicBezTo>
                <a:cubicBezTo>
                  <a:pt x="145" y="18"/>
                  <a:pt x="145" y="18"/>
                  <a:pt x="145" y="18"/>
                </a:cubicBezTo>
                <a:cubicBezTo>
                  <a:pt x="145" y="24"/>
                  <a:pt x="145" y="24"/>
                  <a:pt x="145" y="24"/>
                </a:cubicBezTo>
                <a:cubicBezTo>
                  <a:pt x="145" y="118"/>
                  <a:pt x="145" y="118"/>
                  <a:pt x="145" y="118"/>
                </a:cubicBezTo>
                <a:cubicBezTo>
                  <a:pt x="145" y="124"/>
                  <a:pt x="145" y="124"/>
                  <a:pt x="145" y="124"/>
                </a:cubicBezTo>
                <a:cubicBezTo>
                  <a:pt x="139" y="124"/>
                  <a:pt x="139" y="124"/>
                  <a:pt x="139" y="124"/>
                </a:cubicBezTo>
                <a:cubicBezTo>
                  <a:pt x="89" y="124"/>
                  <a:pt x="89" y="124"/>
                  <a:pt x="89" y="124"/>
                </a:cubicBezTo>
                <a:cubicBezTo>
                  <a:pt x="89" y="128"/>
                  <a:pt x="89" y="128"/>
                  <a:pt x="89" y="128"/>
                </a:cubicBezTo>
                <a:cubicBezTo>
                  <a:pt x="101" y="130"/>
                  <a:pt x="113" y="133"/>
                  <a:pt x="125" y="139"/>
                </a:cubicBezTo>
                <a:cubicBezTo>
                  <a:pt x="125" y="142"/>
                  <a:pt x="125" y="145"/>
                  <a:pt x="125" y="148"/>
                </a:cubicBezTo>
                <a:cubicBezTo>
                  <a:pt x="90" y="148"/>
                  <a:pt x="56" y="148"/>
                  <a:pt x="22" y="148"/>
                </a:cubicBezTo>
                <a:cubicBezTo>
                  <a:pt x="22" y="145"/>
                  <a:pt x="22" y="142"/>
                  <a:pt x="22" y="139"/>
                </a:cubicBezTo>
                <a:cubicBezTo>
                  <a:pt x="34" y="134"/>
                  <a:pt x="45" y="130"/>
                  <a:pt x="57" y="129"/>
                </a:cubicBezTo>
                <a:cubicBezTo>
                  <a:pt x="57" y="124"/>
                  <a:pt x="57" y="124"/>
                  <a:pt x="57" y="124"/>
                </a:cubicBezTo>
                <a:cubicBezTo>
                  <a:pt x="6" y="124"/>
                  <a:pt x="6" y="124"/>
                  <a:pt x="6" y="124"/>
                </a:cubicBezTo>
                <a:cubicBezTo>
                  <a:pt x="0" y="124"/>
                  <a:pt x="0" y="124"/>
                  <a:pt x="0" y="124"/>
                </a:cubicBezTo>
                <a:cubicBezTo>
                  <a:pt x="0" y="118"/>
                  <a:pt x="0" y="118"/>
                  <a:pt x="0" y="118"/>
                </a:cubicBezTo>
                <a:cubicBezTo>
                  <a:pt x="0" y="24"/>
                  <a:pt x="0" y="24"/>
                  <a:pt x="0" y="24"/>
                </a:cubicBezTo>
                <a:cubicBezTo>
                  <a:pt x="0" y="18"/>
                  <a:pt x="0" y="18"/>
                  <a:pt x="0" y="18"/>
                </a:cubicBezTo>
                <a:cubicBezTo>
                  <a:pt x="6" y="18"/>
                  <a:pt x="6" y="18"/>
                  <a:pt x="6" y="18"/>
                </a:cubicBezTo>
                <a:close/>
                <a:moveTo>
                  <a:pt x="153" y="148"/>
                </a:moveTo>
                <a:cubicBezTo>
                  <a:pt x="213" y="148"/>
                  <a:pt x="213" y="148"/>
                  <a:pt x="213" y="148"/>
                </a:cubicBezTo>
                <a:cubicBezTo>
                  <a:pt x="213" y="0"/>
                  <a:pt x="213" y="0"/>
                  <a:pt x="213" y="0"/>
                </a:cubicBezTo>
                <a:cubicBezTo>
                  <a:pt x="153" y="0"/>
                  <a:pt x="153" y="0"/>
                  <a:pt x="153" y="0"/>
                </a:cubicBezTo>
                <a:cubicBezTo>
                  <a:pt x="153" y="148"/>
                  <a:pt x="153" y="148"/>
                  <a:pt x="153" y="148"/>
                </a:cubicBezTo>
                <a:close/>
                <a:moveTo>
                  <a:pt x="161" y="13"/>
                </a:moveTo>
                <a:cubicBezTo>
                  <a:pt x="207" y="13"/>
                  <a:pt x="207" y="13"/>
                  <a:pt x="207" y="13"/>
                </a:cubicBezTo>
                <a:cubicBezTo>
                  <a:pt x="207" y="27"/>
                  <a:pt x="207" y="27"/>
                  <a:pt x="207" y="27"/>
                </a:cubicBezTo>
                <a:cubicBezTo>
                  <a:pt x="161" y="27"/>
                  <a:pt x="161" y="27"/>
                  <a:pt x="161" y="27"/>
                </a:cubicBezTo>
                <a:cubicBezTo>
                  <a:pt x="161" y="13"/>
                  <a:pt x="161" y="13"/>
                  <a:pt x="161" y="13"/>
                </a:cubicBezTo>
                <a:close/>
                <a:moveTo>
                  <a:pt x="161" y="35"/>
                </a:moveTo>
                <a:cubicBezTo>
                  <a:pt x="207" y="35"/>
                  <a:pt x="207" y="35"/>
                  <a:pt x="207" y="35"/>
                </a:cubicBezTo>
                <a:cubicBezTo>
                  <a:pt x="207" y="50"/>
                  <a:pt x="207" y="50"/>
                  <a:pt x="207" y="50"/>
                </a:cubicBezTo>
                <a:cubicBezTo>
                  <a:pt x="161" y="50"/>
                  <a:pt x="161" y="50"/>
                  <a:pt x="161" y="50"/>
                </a:cubicBezTo>
                <a:cubicBezTo>
                  <a:pt x="161" y="35"/>
                  <a:pt x="161" y="35"/>
                  <a:pt x="161" y="35"/>
                </a:cubicBezTo>
                <a:close/>
                <a:moveTo>
                  <a:pt x="160" y="62"/>
                </a:moveTo>
                <a:cubicBezTo>
                  <a:pt x="176" y="62"/>
                  <a:pt x="176" y="62"/>
                  <a:pt x="176" y="62"/>
                </a:cubicBezTo>
                <a:cubicBezTo>
                  <a:pt x="176" y="73"/>
                  <a:pt x="176" y="73"/>
                  <a:pt x="176" y="73"/>
                </a:cubicBezTo>
                <a:cubicBezTo>
                  <a:pt x="160" y="73"/>
                  <a:pt x="160" y="73"/>
                  <a:pt x="160" y="73"/>
                </a:cubicBezTo>
                <a:cubicBezTo>
                  <a:pt x="160" y="62"/>
                  <a:pt x="160" y="62"/>
                  <a:pt x="160" y="62"/>
                </a:cubicBezTo>
                <a:close/>
                <a:moveTo>
                  <a:pt x="160" y="80"/>
                </a:moveTo>
                <a:cubicBezTo>
                  <a:pt x="176" y="80"/>
                  <a:pt x="176" y="80"/>
                  <a:pt x="176" y="80"/>
                </a:cubicBezTo>
                <a:cubicBezTo>
                  <a:pt x="176" y="91"/>
                  <a:pt x="176" y="91"/>
                  <a:pt x="176" y="91"/>
                </a:cubicBezTo>
                <a:cubicBezTo>
                  <a:pt x="160" y="91"/>
                  <a:pt x="160" y="91"/>
                  <a:pt x="160" y="91"/>
                </a:cubicBezTo>
                <a:cubicBezTo>
                  <a:pt x="160" y="80"/>
                  <a:pt x="160" y="80"/>
                  <a:pt x="160" y="80"/>
                </a:cubicBezTo>
                <a:close/>
                <a:moveTo>
                  <a:pt x="133" y="30"/>
                </a:moveTo>
                <a:cubicBezTo>
                  <a:pt x="13" y="30"/>
                  <a:pt x="13" y="30"/>
                  <a:pt x="13" y="30"/>
                </a:cubicBezTo>
                <a:cubicBezTo>
                  <a:pt x="13" y="112"/>
                  <a:pt x="13" y="112"/>
                  <a:pt x="13" y="112"/>
                </a:cubicBezTo>
                <a:cubicBezTo>
                  <a:pt x="133" y="112"/>
                  <a:pt x="133" y="112"/>
                  <a:pt x="133" y="112"/>
                </a:cubicBezTo>
                <a:lnTo>
                  <a:pt x="133" y="30"/>
                </a:lnTo>
                <a:close/>
              </a:path>
            </a:pathLst>
          </a:custGeom>
          <a:solidFill>
            <a:srgbClr val="002060"/>
          </a:solidFill>
          <a:ln>
            <a:noFill/>
          </a:ln>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146" name="图片 133"/>
          <p:cNvSpPr>
            <a:spLocks noEditPoints="1"/>
          </p:cNvSpPr>
          <p:nvPr/>
        </p:nvSpPr>
        <p:spPr bwMode="auto">
          <a:xfrm>
            <a:off x="7808781" y="3462309"/>
            <a:ext cx="241292" cy="236035"/>
          </a:xfrm>
          <a:custGeom>
            <a:avLst/>
            <a:gdLst>
              <a:gd name="T0" fmla="*/ 0 w 194"/>
              <a:gd name="T1" fmla="*/ 52 h 190"/>
              <a:gd name="T2" fmla="*/ 56 w 194"/>
              <a:gd name="T3" fmla="*/ 52 h 190"/>
              <a:gd name="T4" fmla="*/ 22 w 194"/>
              <a:gd name="T5" fmla="*/ 9 h 190"/>
              <a:gd name="T6" fmla="*/ 34 w 194"/>
              <a:gd name="T7" fmla="*/ 0 h 190"/>
              <a:gd name="T8" fmla="*/ 69 w 194"/>
              <a:gd name="T9" fmla="*/ 44 h 190"/>
              <a:gd name="T10" fmla="*/ 88 w 194"/>
              <a:gd name="T11" fmla="*/ 22 h 190"/>
              <a:gd name="T12" fmla="*/ 99 w 194"/>
              <a:gd name="T13" fmla="*/ 32 h 190"/>
              <a:gd name="T14" fmla="*/ 82 w 194"/>
              <a:gd name="T15" fmla="*/ 52 h 190"/>
              <a:gd name="T16" fmla="*/ 194 w 194"/>
              <a:gd name="T17" fmla="*/ 52 h 190"/>
              <a:gd name="T18" fmla="*/ 194 w 194"/>
              <a:gd name="T19" fmla="*/ 190 h 190"/>
              <a:gd name="T20" fmla="*/ 0 w 194"/>
              <a:gd name="T21" fmla="*/ 190 h 190"/>
              <a:gd name="T22" fmla="*/ 0 w 194"/>
              <a:gd name="T23" fmla="*/ 52 h 190"/>
              <a:gd name="T24" fmla="*/ 39 w 194"/>
              <a:gd name="T25" fmla="*/ 70 h 190"/>
              <a:gd name="T26" fmla="*/ 20 w 194"/>
              <a:gd name="T27" fmla="*/ 90 h 190"/>
              <a:gd name="T28" fmla="*/ 20 w 194"/>
              <a:gd name="T29" fmla="*/ 149 h 190"/>
              <a:gd name="T30" fmla="*/ 39 w 194"/>
              <a:gd name="T31" fmla="*/ 169 h 190"/>
              <a:gd name="T32" fmla="*/ 127 w 194"/>
              <a:gd name="T33" fmla="*/ 169 h 190"/>
              <a:gd name="T34" fmla="*/ 146 w 194"/>
              <a:gd name="T35" fmla="*/ 149 h 190"/>
              <a:gd name="T36" fmla="*/ 146 w 194"/>
              <a:gd name="T37" fmla="*/ 90 h 190"/>
              <a:gd name="T38" fmla="*/ 127 w 194"/>
              <a:gd name="T39" fmla="*/ 70 h 190"/>
              <a:gd name="T40" fmla="*/ 39 w 194"/>
              <a:gd name="T41" fmla="*/ 70 h 190"/>
              <a:gd name="T42" fmla="*/ 155 w 194"/>
              <a:gd name="T43" fmla="*/ 71 h 190"/>
              <a:gd name="T44" fmla="*/ 155 w 194"/>
              <a:gd name="T45" fmla="*/ 78 h 190"/>
              <a:gd name="T46" fmla="*/ 184 w 194"/>
              <a:gd name="T47" fmla="*/ 78 h 190"/>
              <a:gd name="T48" fmla="*/ 184 w 194"/>
              <a:gd name="T49" fmla="*/ 71 h 190"/>
              <a:gd name="T50" fmla="*/ 155 w 194"/>
              <a:gd name="T51" fmla="*/ 71 h 190"/>
              <a:gd name="T52" fmla="*/ 155 w 194"/>
              <a:gd name="T53" fmla="*/ 83 h 190"/>
              <a:gd name="T54" fmla="*/ 155 w 194"/>
              <a:gd name="T55" fmla="*/ 90 h 190"/>
              <a:gd name="T56" fmla="*/ 184 w 194"/>
              <a:gd name="T57" fmla="*/ 90 h 190"/>
              <a:gd name="T58" fmla="*/ 184 w 194"/>
              <a:gd name="T59" fmla="*/ 83 h 190"/>
              <a:gd name="T60" fmla="*/ 155 w 194"/>
              <a:gd name="T61" fmla="*/ 83 h 190"/>
              <a:gd name="T62" fmla="*/ 155 w 194"/>
              <a:gd name="T63" fmla="*/ 96 h 190"/>
              <a:gd name="T64" fmla="*/ 155 w 194"/>
              <a:gd name="T65" fmla="*/ 102 h 190"/>
              <a:gd name="T66" fmla="*/ 184 w 194"/>
              <a:gd name="T67" fmla="*/ 102 h 190"/>
              <a:gd name="T68" fmla="*/ 184 w 194"/>
              <a:gd name="T69" fmla="*/ 96 h 190"/>
              <a:gd name="T70" fmla="*/ 155 w 194"/>
              <a:gd name="T71" fmla="*/ 96 h 190"/>
              <a:gd name="T72" fmla="*/ 155 w 194"/>
              <a:gd name="T73" fmla="*/ 108 h 190"/>
              <a:gd name="T74" fmla="*/ 155 w 194"/>
              <a:gd name="T75" fmla="*/ 115 h 190"/>
              <a:gd name="T76" fmla="*/ 184 w 194"/>
              <a:gd name="T77" fmla="*/ 115 h 190"/>
              <a:gd name="T78" fmla="*/ 184 w 194"/>
              <a:gd name="T79" fmla="*/ 108 h 190"/>
              <a:gd name="T80" fmla="*/ 155 w 194"/>
              <a:gd name="T81" fmla="*/ 108 h 190"/>
              <a:gd name="T82" fmla="*/ 167 w 194"/>
              <a:gd name="T83" fmla="*/ 125 h 190"/>
              <a:gd name="T84" fmla="*/ 158 w 194"/>
              <a:gd name="T85" fmla="*/ 134 h 190"/>
              <a:gd name="T86" fmla="*/ 167 w 194"/>
              <a:gd name="T87" fmla="*/ 143 h 190"/>
              <a:gd name="T88" fmla="*/ 175 w 194"/>
              <a:gd name="T89" fmla="*/ 134 h 190"/>
              <a:gd name="T90" fmla="*/ 167 w 194"/>
              <a:gd name="T91" fmla="*/ 125 h 190"/>
              <a:gd name="T92" fmla="*/ 167 w 194"/>
              <a:gd name="T93" fmla="*/ 150 h 190"/>
              <a:gd name="T94" fmla="*/ 158 w 194"/>
              <a:gd name="T95" fmla="*/ 159 h 190"/>
              <a:gd name="T96" fmla="*/ 167 w 194"/>
              <a:gd name="T97" fmla="*/ 168 h 190"/>
              <a:gd name="T98" fmla="*/ 175 w 194"/>
              <a:gd name="T99" fmla="*/ 159 h 190"/>
              <a:gd name="T100" fmla="*/ 167 w 194"/>
              <a:gd name="T101" fmla="*/ 15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94" h="190">
                <a:moveTo>
                  <a:pt x="0" y="52"/>
                </a:moveTo>
                <a:cubicBezTo>
                  <a:pt x="56" y="52"/>
                  <a:pt x="56" y="52"/>
                  <a:pt x="56" y="52"/>
                </a:cubicBezTo>
                <a:cubicBezTo>
                  <a:pt x="22" y="9"/>
                  <a:pt x="22" y="9"/>
                  <a:pt x="22" y="9"/>
                </a:cubicBezTo>
                <a:cubicBezTo>
                  <a:pt x="34" y="0"/>
                  <a:pt x="34" y="0"/>
                  <a:pt x="34" y="0"/>
                </a:cubicBezTo>
                <a:cubicBezTo>
                  <a:pt x="69" y="44"/>
                  <a:pt x="69" y="44"/>
                  <a:pt x="69" y="44"/>
                </a:cubicBezTo>
                <a:cubicBezTo>
                  <a:pt x="88" y="22"/>
                  <a:pt x="88" y="22"/>
                  <a:pt x="88" y="22"/>
                </a:cubicBezTo>
                <a:cubicBezTo>
                  <a:pt x="99" y="32"/>
                  <a:pt x="99" y="32"/>
                  <a:pt x="99" y="32"/>
                </a:cubicBezTo>
                <a:cubicBezTo>
                  <a:pt x="82" y="52"/>
                  <a:pt x="82" y="52"/>
                  <a:pt x="82" y="52"/>
                </a:cubicBezTo>
                <a:cubicBezTo>
                  <a:pt x="194" y="52"/>
                  <a:pt x="194" y="52"/>
                  <a:pt x="194" y="52"/>
                </a:cubicBezTo>
                <a:cubicBezTo>
                  <a:pt x="194" y="190"/>
                  <a:pt x="194" y="190"/>
                  <a:pt x="194" y="190"/>
                </a:cubicBezTo>
                <a:cubicBezTo>
                  <a:pt x="161" y="190"/>
                  <a:pt x="31" y="190"/>
                  <a:pt x="0" y="190"/>
                </a:cubicBezTo>
                <a:cubicBezTo>
                  <a:pt x="0" y="52"/>
                  <a:pt x="0" y="52"/>
                  <a:pt x="0" y="52"/>
                </a:cubicBezTo>
                <a:close/>
                <a:moveTo>
                  <a:pt x="39" y="70"/>
                </a:moveTo>
                <a:cubicBezTo>
                  <a:pt x="29" y="70"/>
                  <a:pt x="20" y="79"/>
                  <a:pt x="20" y="90"/>
                </a:cubicBezTo>
                <a:cubicBezTo>
                  <a:pt x="20" y="149"/>
                  <a:pt x="20" y="149"/>
                  <a:pt x="20" y="149"/>
                </a:cubicBezTo>
                <a:cubicBezTo>
                  <a:pt x="20" y="160"/>
                  <a:pt x="29" y="169"/>
                  <a:pt x="39" y="169"/>
                </a:cubicBezTo>
                <a:cubicBezTo>
                  <a:pt x="127" y="169"/>
                  <a:pt x="127" y="169"/>
                  <a:pt x="127" y="169"/>
                </a:cubicBezTo>
                <a:cubicBezTo>
                  <a:pt x="137" y="169"/>
                  <a:pt x="146" y="160"/>
                  <a:pt x="146" y="149"/>
                </a:cubicBezTo>
                <a:cubicBezTo>
                  <a:pt x="146" y="90"/>
                  <a:pt x="146" y="90"/>
                  <a:pt x="146" y="90"/>
                </a:cubicBezTo>
                <a:cubicBezTo>
                  <a:pt x="146" y="79"/>
                  <a:pt x="137" y="70"/>
                  <a:pt x="127" y="70"/>
                </a:cubicBezTo>
                <a:cubicBezTo>
                  <a:pt x="39" y="70"/>
                  <a:pt x="39" y="70"/>
                  <a:pt x="39" y="70"/>
                </a:cubicBezTo>
                <a:close/>
                <a:moveTo>
                  <a:pt x="155" y="71"/>
                </a:moveTo>
                <a:cubicBezTo>
                  <a:pt x="155" y="78"/>
                  <a:pt x="155" y="78"/>
                  <a:pt x="155" y="78"/>
                </a:cubicBezTo>
                <a:cubicBezTo>
                  <a:pt x="184" y="78"/>
                  <a:pt x="184" y="78"/>
                  <a:pt x="184" y="78"/>
                </a:cubicBezTo>
                <a:cubicBezTo>
                  <a:pt x="184" y="71"/>
                  <a:pt x="184" y="71"/>
                  <a:pt x="184" y="71"/>
                </a:cubicBezTo>
                <a:cubicBezTo>
                  <a:pt x="155" y="71"/>
                  <a:pt x="155" y="71"/>
                  <a:pt x="155" y="71"/>
                </a:cubicBezTo>
                <a:close/>
                <a:moveTo>
                  <a:pt x="155" y="83"/>
                </a:moveTo>
                <a:cubicBezTo>
                  <a:pt x="155" y="90"/>
                  <a:pt x="155" y="90"/>
                  <a:pt x="155" y="90"/>
                </a:cubicBezTo>
                <a:cubicBezTo>
                  <a:pt x="184" y="90"/>
                  <a:pt x="184" y="90"/>
                  <a:pt x="184" y="90"/>
                </a:cubicBezTo>
                <a:cubicBezTo>
                  <a:pt x="184" y="83"/>
                  <a:pt x="184" y="83"/>
                  <a:pt x="184" y="83"/>
                </a:cubicBezTo>
                <a:cubicBezTo>
                  <a:pt x="155" y="83"/>
                  <a:pt x="155" y="83"/>
                  <a:pt x="155" y="83"/>
                </a:cubicBezTo>
                <a:close/>
                <a:moveTo>
                  <a:pt x="155" y="96"/>
                </a:moveTo>
                <a:cubicBezTo>
                  <a:pt x="155" y="102"/>
                  <a:pt x="155" y="102"/>
                  <a:pt x="155" y="102"/>
                </a:cubicBezTo>
                <a:cubicBezTo>
                  <a:pt x="184" y="102"/>
                  <a:pt x="184" y="102"/>
                  <a:pt x="184" y="102"/>
                </a:cubicBezTo>
                <a:cubicBezTo>
                  <a:pt x="184" y="96"/>
                  <a:pt x="184" y="96"/>
                  <a:pt x="184" y="96"/>
                </a:cubicBezTo>
                <a:cubicBezTo>
                  <a:pt x="155" y="96"/>
                  <a:pt x="155" y="96"/>
                  <a:pt x="155" y="96"/>
                </a:cubicBezTo>
                <a:close/>
                <a:moveTo>
                  <a:pt x="155" y="108"/>
                </a:moveTo>
                <a:cubicBezTo>
                  <a:pt x="155" y="115"/>
                  <a:pt x="155" y="115"/>
                  <a:pt x="155" y="115"/>
                </a:cubicBezTo>
                <a:cubicBezTo>
                  <a:pt x="184" y="115"/>
                  <a:pt x="184" y="115"/>
                  <a:pt x="184" y="115"/>
                </a:cubicBezTo>
                <a:cubicBezTo>
                  <a:pt x="184" y="108"/>
                  <a:pt x="184" y="108"/>
                  <a:pt x="184" y="108"/>
                </a:cubicBezTo>
                <a:cubicBezTo>
                  <a:pt x="155" y="108"/>
                  <a:pt x="155" y="108"/>
                  <a:pt x="155" y="108"/>
                </a:cubicBezTo>
                <a:close/>
                <a:moveTo>
                  <a:pt x="167" y="125"/>
                </a:moveTo>
                <a:cubicBezTo>
                  <a:pt x="162" y="125"/>
                  <a:pt x="158" y="129"/>
                  <a:pt x="158" y="134"/>
                </a:cubicBezTo>
                <a:cubicBezTo>
                  <a:pt x="158" y="139"/>
                  <a:pt x="162" y="143"/>
                  <a:pt x="167" y="143"/>
                </a:cubicBezTo>
                <a:cubicBezTo>
                  <a:pt x="171" y="143"/>
                  <a:pt x="175" y="139"/>
                  <a:pt x="175" y="134"/>
                </a:cubicBezTo>
                <a:cubicBezTo>
                  <a:pt x="175" y="129"/>
                  <a:pt x="171" y="125"/>
                  <a:pt x="167" y="125"/>
                </a:cubicBezTo>
                <a:close/>
                <a:moveTo>
                  <a:pt x="167" y="150"/>
                </a:moveTo>
                <a:cubicBezTo>
                  <a:pt x="162" y="150"/>
                  <a:pt x="158" y="154"/>
                  <a:pt x="158" y="159"/>
                </a:cubicBezTo>
                <a:cubicBezTo>
                  <a:pt x="158" y="164"/>
                  <a:pt x="162" y="168"/>
                  <a:pt x="167" y="168"/>
                </a:cubicBezTo>
                <a:cubicBezTo>
                  <a:pt x="171" y="168"/>
                  <a:pt x="175" y="164"/>
                  <a:pt x="175" y="159"/>
                </a:cubicBezTo>
                <a:cubicBezTo>
                  <a:pt x="175" y="154"/>
                  <a:pt x="171" y="150"/>
                  <a:pt x="167" y="150"/>
                </a:cubicBezTo>
                <a:close/>
              </a:path>
            </a:pathLst>
          </a:custGeom>
          <a:solidFill>
            <a:srgbClr val="002060"/>
          </a:solidFill>
          <a:ln>
            <a:noFill/>
          </a:ln>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147" name="图片 134"/>
          <p:cNvSpPr>
            <a:spLocks noEditPoints="1"/>
          </p:cNvSpPr>
          <p:nvPr/>
        </p:nvSpPr>
        <p:spPr bwMode="auto">
          <a:xfrm>
            <a:off x="7131692" y="1831044"/>
            <a:ext cx="260216" cy="192928"/>
          </a:xfrm>
          <a:custGeom>
            <a:avLst/>
            <a:gdLst>
              <a:gd name="T0" fmla="*/ 44 w 209"/>
              <a:gd name="T1" fmla="*/ 99 h 155"/>
              <a:gd name="T2" fmla="*/ 24 w 209"/>
              <a:gd name="T3" fmla="*/ 87 h 155"/>
              <a:gd name="T4" fmla="*/ 28 w 209"/>
              <a:gd name="T5" fmla="*/ 4 h 155"/>
              <a:gd name="T6" fmla="*/ 179 w 209"/>
              <a:gd name="T7" fmla="*/ 4 h 155"/>
              <a:gd name="T8" fmla="*/ 182 w 209"/>
              <a:gd name="T9" fmla="*/ 87 h 155"/>
              <a:gd name="T10" fmla="*/ 161 w 209"/>
              <a:gd name="T11" fmla="*/ 99 h 155"/>
              <a:gd name="T12" fmla="*/ 209 w 209"/>
              <a:gd name="T13" fmla="*/ 141 h 155"/>
              <a:gd name="T14" fmla="*/ 7 w 209"/>
              <a:gd name="T15" fmla="*/ 155 h 155"/>
              <a:gd name="T16" fmla="*/ 63 w 209"/>
              <a:gd name="T17" fmla="*/ 102 h 155"/>
              <a:gd name="T18" fmla="*/ 63 w 209"/>
              <a:gd name="T19" fmla="*/ 99 h 155"/>
              <a:gd name="T20" fmla="*/ 36 w 209"/>
              <a:gd name="T21" fmla="*/ 12 h 155"/>
              <a:gd name="T22" fmla="*/ 36 w 209"/>
              <a:gd name="T23" fmla="*/ 12 h 155"/>
              <a:gd name="T24" fmla="*/ 36 w 209"/>
              <a:gd name="T25" fmla="*/ 87 h 155"/>
              <a:gd name="T26" fmla="*/ 170 w 209"/>
              <a:gd name="T27" fmla="*/ 87 h 155"/>
              <a:gd name="T28" fmla="*/ 170 w 209"/>
              <a:gd name="T29" fmla="*/ 12 h 155"/>
              <a:gd name="T30" fmla="*/ 27 w 209"/>
              <a:gd name="T31" fmla="*/ 133 h 155"/>
              <a:gd name="T32" fmla="*/ 31 w 209"/>
              <a:gd name="T33" fmla="*/ 126 h 155"/>
              <a:gd name="T34" fmla="*/ 61 w 209"/>
              <a:gd name="T35" fmla="*/ 115 h 155"/>
              <a:gd name="T36" fmla="*/ 157 w 209"/>
              <a:gd name="T37" fmla="*/ 110 h 155"/>
              <a:gd name="T38" fmla="*/ 170 w 209"/>
              <a:gd name="T39" fmla="*/ 110 h 155"/>
              <a:gd name="T40" fmla="*/ 140 w 209"/>
              <a:gd name="T41" fmla="*/ 115 h 155"/>
              <a:gd name="T42" fmla="*/ 139 w 209"/>
              <a:gd name="T43" fmla="*/ 110 h 155"/>
              <a:gd name="T44" fmla="*/ 136 w 209"/>
              <a:gd name="T45" fmla="*/ 115 h 155"/>
              <a:gd name="T46" fmla="*/ 103 w 209"/>
              <a:gd name="T47" fmla="*/ 110 h 155"/>
              <a:gd name="T48" fmla="*/ 117 w 209"/>
              <a:gd name="T49" fmla="*/ 110 h 155"/>
              <a:gd name="T50" fmla="*/ 84 w 209"/>
              <a:gd name="T51" fmla="*/ 115 h 155"/>
              <a:gd name="T52" fmla="*/ 85 w 209"/>
              <a:gd name="T53" fmla="*/ 110 h 155"/>
              <a:gd name="T54" fmla="*/ 80 w 209"/>
              <a:gd name="T55" fmla="*/ 115 h 155"/>
              <a:gd name="T56" fmla="*/ 152 w 209"/>
              <a:gd name="T57" fmla="*/ 117 h 155"/>
              <a:gd name="T58" fmla="*/ 175 w 209"/>
              <a:gd name="T59" fmla="*/ 117 h 155"/>
              <a:gd name="T60" fmla="*/ 134 w 209"/>
              <a:gd name="T61" fmla="*/ 123 h 155"/>
              <a:gd name="T62" fmla="*/ 132 w 209"/>
              <a:gd name="T63" fmla="*/ 117 h 155"/>
              <a:gd name="T64" fmla="*/ 129 w 209"/>
              <a:gd name="T65" fmla="*/ 123 h 155"/>
              <a:gd name="T66" fmla="*/ 94 w 209"/>
              <a:gd name="T67" fmla="*/ 117 h 155"/>
              <a:gd name="T68" fmla="*/ 109 w 209"/>
              <a:gd name="T69" fmla="*/ 117 h 155"/>
              <a:gd name="T70" fmla="*/ 73 w 209"/>
              <a:gd name="T71" fmla="*/ 123 h 155"/>
              <a:gd name="T72" fmla="*/ 75 w 209"/>
              <a:gd name="T73" fmla="*/ 117 h 155"/>
              <a:gd name="T74" fmla="*/ 68 w 209"/>
              <a:gd name="T75" fmla="*/ 123 h 155"/>
              <a:gd name="T76" fmla="*/ 37 w 209"/>
              <a:gd name="T77" fmla="*/ 117 h 155"/>
              <a:gd name="T78" fmla="*/ 51 w 209"/>
              <a:gd name="T79" fmla="*/ 117 h 155"/>
              <a:gd name="T80" fmla="*/ 163 w 209"/>
              <a:gd name="T81" fmla="*/ 133 h 155"/>
              <a:gd name="T82" fmla="*/ 160 w 209"/>
              <a:gd name="T83" fmla="*/ 126 h 155"/>
              <a:gd name="T84" fmla="*/ 158 w 209"/>
              <a:gd name="T85" fmla="*/ 133 h 155"/>
              <a:gd name="T86" fmla="*/ 119 w 209"/>
              <a:gd name="T87" fmla="*/ 126 h 155"/>
              <a:gd name="T88" fmla="*/ 135 w 209"/>
              <a:gd name="T89" fmla="*/ 126 h 155"/>
              <a:gd name="T90" fmla="*/ 98 w 209"/>
              <a:gd name="T91" fmla="*/ 133 h 155"/>
              <a:gd name="T92" fmla="*/ 98 w 209"/>
              <a:gd name="T93" fmla="*/ 126 h 155"/>
              <a:gd name="T94" fmla="*/ 92 w 209"/>
              <a:gd name="T95" fmla="*/ 133 h 155"/>
              <a:gd name="T96" fmla="*/ 57 w 209"/>
              <a:gd name="T97" fmla="*/ 126 h 155"/>
              <a:gd name="T98" fmla="*/ 73 w 209"/>
              <a:gd name="T99" fmla="*/ 126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55">
                <a:moveTo>
                  <a:pt x="27" y="102"/>
                </a:moveTo>
                <a:cubicBezTo>
                  <a:pt x="44" y="102"/>
                  <a:pt x="44" y="102"/>
                  <a:pt x="44" y="102"/>
                </a:cubicBezTo>
                <a:cubicBezTo>
                  <a:pt x="44" y="99"/>
                  <a:pt x="44" y="99"/>
                  <a:pt x="44" y="99"/>
                </a:cubicBezTo>
                <a:cubicBezTo>
                  <a:pt x="36" y="99"/>
                  <a:pt x="36" y="99"/>
                  <a:pt x="36" y="99"/>
                </a:cubicBezTo>
                <a:cubicBezTo>
                  <a:pt x="33" y="99"/>
                  <a:pt x="30" y="98"/>
                  <a:pt x="28" y="96"/>
                </a:cubicBezTo>
                <a:cubicBezTo>
                  <a:pt x="25" y="93"/>
                  <a:pt x="24" y="90"/>
                  <a:pt x="24" y="87"/>
                </a:cubicBezTo>
                <a:cubicBezTo>
                  <a:pt x="24" y="12"/>
                  <a:pt x="24" y="12"/>
                  <a:pt x="24" y="12"/>
                </a:cubicBezTo>
                <a:cubicBezTo>
                  <a:pt x="24" y="9"/>
                  <a:pt x="25" y="6"/>
                  <a:pt x="28" y="4"/>
                </a:cubicBezTo>
                <a:cubicBezTo>
                  <a:pt x="28" y="4"/>
                  <a:pt x="28" y="4"/>
                  <a:pt x="28" y="4"/>
                </a:cubicBezTo>
                <a:cubicBezTo>
                  <a:pt x="30" y="1"/>
                  <a:pt x="33" y="0"/>
                  <a:pt x="36" y="0"/>
                </a:cubicBezTo>
                <a:cubicBezTo>
                  <a:pt x="170" y="0"/>
                  <a:pt x="170" y="0"/>
                  <a:pt x="170" y="0"/>
                </a:cubicBezTo>
                <a:cubicBezTo>
                  <a:pt x="173" y="0"/>
                  <a:pt x="177" y="1"/>
                  <a:pt x="179" y="4"/>
                </a:cubicBezTo>
                <a:cubicBezTo>
                  <a:pt x="179" y="4"/>
                  <a:pt x="179" y="4"/>
                  <a:pt x="179" y="4"/>
                </a:cubicBezTo>
                <a:cubicBezTo>
                  <a:pt x="181" y="6"/>
                  <a:pt x="182" y="9"/>
                  <a:pt x="182" y="12"/>
                </a:cubicBezTo>
                <a:cubicBezTo>
                  <a:pt x="182" y="87"/>
                  <a:pt x="182" y="87"/>
                  <a:pt x="182" y="87"/>
                </a:cubicBezTo>
                <a:cubicBezTo>
                  <a:pt x="182" y="90"/>
                  <a:pt x="181" y="93"/>
                  <a:pt x="179" y="96"/>
                </a:cubicBezTo>
                <a:cubicBezTo>
                  <a:pt x="177" y="98"/>
                  <a:pt x="173" y="99"/>
                  <a:pt x="170" y="99"/>
                </a:cubicBezTo>
                <a:cubicBezTo>
                  <a:pt x="161" y="99"/>
                  <a:pt x="161" y="99"/>
                  <a:pt x="161" y="99"/>
                </a:cubicBezTo>
                <a:cubicBezTo>
                  <a:pt x="161" y="102"/>
                  <a:pt x="161" y="102"/>
                  <a:pt x="161" y="102"/>
                </a:cubicBezTo>
                <a:cubicBezTo>
                  <a:pt x="180" y="102"/>
                  <a:pt x="180" y="102"/>
                  <a:pt x="180" y="102"/>
                </a:cubicBezTo>
                <a:cubicBezTo>
                  <a:pt x="209" y="141"/>
                  <a:pt x="209" y="141"/>
                  <a:pt x="209" y="141"/>
                </a:cubicBezTo>
                <a:cubicBezTo>
                  <a:pt x="209" y="141"/>
                  <a:pt x="209" y="141"/>
                  <a:pt x="209" y="141"/>
                </a:cubicBezTo>
                <a:cubicBezTo>
                  <a:pt x="202" y="155"/>
                  <a:pt x="202" y="155"/>
                  <a:pt x="202" y="155"/>
                </a:cubicBezTo>
                <a:cubicBezTo>
                  <a:pt x="7" y="155"/>
                  <a:pt x="7" y="155"/>
                  <a:pt x="7" y="155"/>
                </a:cubicBezTo>
                <a:cubicBezTo>
                  <a:pt x="0" y="141"/>
                  <a:pt x="0" y="141"/>
                  <a:pt x="0" y="141"/>
                </a:cubicBezTo>
                <a:cubicBezTo>
                  <a:pt x="27" y="102"/>
                  <a:pt x="27" y="102"/>
                  <a:pt x="27" y="102"/>
                </a:cubicBezTo>
                <a:close/>
                <a:moveTo>
                  <a:pt x="63" y="102"/>
                </a:moveTo>
                <a:cubicBezTo>
                  <a:pt x="143" y="102"/>
                  <a:pt x="143" y="102"/>
                  <a:pt x="143" y="102"/>
                </a:cubicBezTo>
                <a:cubicBezTo>
                  <a:pt x="143" y="99"/>
                  <a:pt x="143" y="99"/>
                  <a:pt x="143" y="99"/>
                </a:cubicBezTo>
                <a:cubicBezTo>
                  <a:pt x="63" y="99"/>
                  <a:pt x="63" y="99"/>
                  <a:pt x="63" y="99"/>
                </a:cubicBezTo>
                <a:cubicBezTo>
                  <a:pt x="63" y="102"/>
                  <a:pt x="63" y="102"/>
                  <a:pt x="63" y="102"/>
                </a:cubicBezTo>
                <a:close/>
                <a:moveTo>
                  <a:pt x="170" y="12"/>
                </a:moveTo>
                <a:cubicBezTo>
                  <a:pt x="36" y="12"/>
                  <a:pt x="36" y="12"/>
                  <a:pt x="36" y="12"/>
                </a:cubicBezTo>
                <a:cubicBezTo>
                  <a:pt x="36" y="12"/>
                  <a:pt x="36" y="12"/>
                  <a:pt x="36" y="12"/>
                </a:cubicBezTo>
                <a:cubicBezTo>
                  <a:pt x="36" y="12"/>
                  <a:pt x="36" y="12"/>
                  <a:pt x="36" y="12"/>
                </a:cubicBezTo>
                <a:cubicBezTo>
                  <a:pt x="36" y="12"/>
                  <a:pt x="36" y="12"/>
                  <a:pt x="36" y="12"/>
                </a:cubicBezTo>
                <a:cubicBezTo>
                  <a:pt x="36" y="87"/>
                  <a:pt x="36" y="87"/>
                  <a:pt x="36" y="87"/>
                </a:cubicBezTo>
                <a:cubicBezTo>
                  <a:pt x="36" y="87"/>
                  <a:pt x="36" y="87"/>
                  <a:pt x="36" y="87"/>
                </a:cubicBezTo>
                <a:cubicBezTo>
                  <a:pt x="36" y="87"/>
                  <a:pt x="36" y="87"/>
                  <a:pt x="36" y="87"/>
                </a:cubicBezTo>
                <a:cubicBezTo>
                  <a:pt x="170" y="87"/>
                  <a:pt x="170" y="87"/>
                  <a:pt x="170" y="87"/>
                </a:cubicBezTo>
                <a:cubicBezTo>
                  <a:pt x="170" y="87"/>
                  <a:pt x="170" y="87"/>
                  <a:pt x="170" y="87"/>
                </a:cubicBezTo>
                <a:cubicBezTo>
                  <a:pt x="170" y="87"/>
                  <a:pt x="170" y="87"/>
                  <a:pt x="170" y="87"/>
                </a:cubicBezTo>
                <a:cubicBezTo>
                  <a:pt x="170" y="12"/>
                  <a:pt x="170" y="12"/>
                  <a:pt x="170" y="12"/>
                </a:cubicBezTo>
                <a:cubicBezTo>
                  <a:pt x="170" y="12"/>
                  <a:pt x="170" y="12"/>
                  <a:pt x="170" y="12"/>
                </a:cubicBezTo>
                <a:cubicBezTo>
                  <a:pt x="170" y="12"/>
                  <a:pt x="170" y="12"/>
                  <a:pt x="170" y="12"/>
                </a:cubicBezTo>
                <a:cubicBezTo>
                  <a:pt x="170" y="12"/>
                  <a:pt x="170" y="12"/>
                  <a:pt x="170" y="12"/>
                </a:cubicBezTo>
                <a:close/>
                <a:moveTo>
                  <a:pt x="31" y="126"/>
                </a:moveTo>
                <a:cubicBezTo>
                  <a:pt x="30" y="128"/>
                  <a:pt x="28" y="131"/>
                  <a:pt x="27" y="133"/>
                </a:cubicBezTo>
                <a:cubicBezTo>
                  <a:pt x="34" y="133"/>
                  <a:pt x="41" y="133"/>
                  <a:pt x="48" y="133"/>
                </a:cubicBezTo>
                <a:cubicBezTo>
                  <a:pt x="49" y="131"/>
                  <a:pt x="50" y="128"/>
                  <a:pt x="51" y="126"/>
                </a:cubicBezTo>
                <a:cubicBezTo>
                  <a:pt x="44" y="126"/>
                  <a:pt x="38" y="126"/>
                  <a:pt x="31" y="126"/>
                </a:cubicBezTo>
                <a:close/>
                <a:moveTo>
                  <a:pt x="41" y="110"/>
                </a:moveTo>
                <a:cubicBezTo>
                  <a:pt x="40" y="111"/>
                  <a:pt x="39" y="113"/>
                  <a:pt x="38" y="115"/>
                </a:cubicBezTo>
                <a:cubicBezTo>
                  <a:pt x="46" y="115"/>
                  <a:pt x="53" y="115"/>
                  <a:pt x="61" y="115"/>
                </a:cubicBezTo>
                <a:cubicBezTo>
                  <a:pt x="62" y="113"/>
                  <a:pt x="62" y="111"/>
                  <a:pt x="63" y="110"/>
                </a:cubicBezTo>
                <a:cubicBezTo>
                  <a:pt x="56" y="110"/>
                  <a:pt x="49" y="110"/>
                  <a:pt x="41" y="110"/>
                </a:cubicBezTo>
                <a:close/>
                <a:moveTo>
                  <a:pt x="157" y="110"/>
                </a:moveTo>
                <a:cubicBezTo>
                  <a:pt x="157" y="111"/>
                  <a:pt x="158" y="113"/>
                  <a:pt x="159" y="115"/>
                </a:cubicBezTo>
                <a:cubicBezTo>
                  <a:pt x="164" y="115"/>
                  <a:pt x="169" y="115"/>
                  <a:pt x="173" y="115"/>
                </a:cubicBezTo>
                <a:cubicBezTo>
                  <a:pt x="172" y="113"/>
                  <a:pt x="171" y="111"/>
                  <a:pt x="170" y="110"/>
                </a:cubicBezTo>
                <a:cubicBezTo>
                  <a:pt x="166" y="110"/>
                  <a:pt x="161" y="110"/>
                  <a:pt x="157" y="110"/>
                </a:cubicBezTo>
                <a:close/>
                <a:moveTo>
                  <a:pt x="139" y="110"/>
                </a:moveTo>
                <a:cubicBezTo>
                  <a:pt x="139" y="111"/>
                  <a:pt x="140" y="113"/>
                  <a:pt x="140" y="115"/>
                </a:cubicBezTo>
                <a:cubicBezTo>
                  <a:pt x="145" y="115"/>
                  <a:pt x="150" y="115"/>
                  <a:pt x="155" y="115"/>
                </a:cubicBezTo>
                <a:cubicBezTo>
                  <a:pt x="154" y="113"/>
                  <a:pt x="153" y="111"/>
                  <a:pt x="152" y="110"/>
                </a:cubicBezTo>
                <a:cubicBezTo>
                  <a:pt x="148" y="110"/>
                  <a:pt x="143" y="110"/>
                  <a:pt x="139" y="110"/>
                </a:cubicBezTo>
                <a:close/>
                <a:moveTo>
                  <a:pt x="121" y="110"/>
                </a:moveTo>
                <a:cubicBezTo>
                  <a:pt x="121" y="111"/>
                  <a:pt x="121" y="113"/>
                  <a:pt x="122" y="115"/>
                </a:cubicBezTo>
                <a:cubicBezTo>
                  <a:pt x="126" y="115"/>
                  <a:pt x="131" y="115"/>
                  <a:pt x="136" y="115"/>
                </a:cubicBezTo>
                <a:cubicBezTo>
                  <a:pt x="135" y="113"/>
                  <a:pt x="135" y="111"/>
                  <a:pt x="134" y="110"/>
                </a:cubicBezTo>
                <a:cubicBezTo>
                  <a:pt x="130" y="110"/>
                  <a:pt x="125" y="110"/>
                  <a:pt x="121" y="110"/>
                </a:cubicBezTo>
                <a:close/>
                <a:moveTo>
                  <a:pt x="103" y="110"/>
                </a:moveTo>
                <a:cubicBezTo>
                  <a:pt x="103" y="111"/>
                  <a:pt x="103" y="113"/>
                  <a:pt x="103" y="115"/>
                </a:cubicBezTo>
                <a:cubicBezTo>
                  <a:pt x="108" y="115"/>
                  <a:pt x="113" y="115"/>
                  <a:pt x="117" y="115"/>
                </a:cubicBezTo>
                <a:cubicBezTo>
                  <a:pt x="117" y="113"/>
                  <a:pt x="117" y="111"/>
                  <a:pt x="117" y="110"/>
                </a:cubicBezTo>
                <a:cubicBezTo>
                  <a:pt x="112" y="110"/>
                  <a:pt x="108" y="110"/>
                  <a:pt x="103" y="110"/>
                </a:cubicBezTo>
                <a:close/>
                <a:moveTo>
                  <a:pt x="85" y="110"/>
                </a:moveTo>
                <a:cubicBezTo>
                  <a:pt x="85" y="111"/>
                  <a:pt x="85" y="113"/>
                  <a:pt x="84" y="115"/>
                </a:cubicBezTo>
                <a:cubicBezTo>
                  <a:pt x="89" y="115"/>
                  <a:pt x="94" y="115"/>
                  <a:pt x="98" y="115"/>
                </a:cubicBezTo>
                <a:cubicBezTo>
                  <a:pt x="99" y="113"/>
                  <a:pt x="99" y="111"/>
                  <a:pt x="99" y="110"/>
                </a:cubicBezTo>
                <a:cubicBezTo>
                  <a:pt x="94" y="110"/>
                  <a:pt x="90" y="110"/>
                  <a:pt x="85" y="110"/>
                </a:cubicBezTo>
                <a:close/>
                <a:moveTo>
                  <a:pt x="67" y="110"/>
                </a:moveTo>
                <a:cubicBezTo>
                  <a:pt x="67" y="111"/>
                  <a:pt x="66" y="113"/>
                  <a:pt x="66" y="115"/>
                </a:cubicBezTo>
                <a:cubicBezTo>
                  <a:pt x="70" y="115"/>
                  <a:pt x="75" y="115"/>
                  <a:pt x="80" y="115"/>
                </a:cubicBezTo>
                <a:cubicBezTo>
                  <a:pt x="80" y="113"/>
                  <a:pt x="81" y="111"/>
                  <a:pt x="81" y="110"/>
                </a:cubicBezTo>
                <a:cubicBezTo>
                  <a:pt x="77" y="110"/>
                  <a:pt x="72" y="110"/>
                  <a:pt x="67" y="110"/>
                </a:cubicBezTo>
                <a:close/>
                <a:moveTo>
                  <a:pt x="152" y="117"/>
                </a:moveTo>
                <a:cubicBezTo>
                  <a:pt x="153" y="119"/>
                  <a:pt x="153" y="121"/>
                  <a:pt x="154" y="123"/>
                </a:cubicBezTo>
                <a:cubicBezTo>
                  <a:pt x="162" y="123"/>
                  <a:pt x="170" y="123"/>
                  <a:pt x="178" y="123"/>
                </a:cubicBezTo>
                <a:cubicBezTo>
                  <a:pt x="177" y="121"/>
                  <a:pt x="176" y="119"/>
                  <a:pt x="175" y="117"/>
                </a:cubicBezTo>
                <a:cubicBezTo>
                  <a:pt x="167" y="117"/>
                  <a:pt x="160" y="117"/>
                  <a:pt x="152" y="117"/>
                </a:cubicBezTo>
                <a:close/>
                <a:moveTo>
                  <a:pt x="132" y="117"/>
                </a:moveTo>
                <a:cubicBezTo>
                  <a:pt x="133" y="119"/>
                  <a:pt x="133" y="121"/>
                  <a:pt x="134" y="123"/>
                </a:cubicBezTo>
                <a:cubicBezTo>
                  <a:pt x="139" y="123"/>
                  <a:pt x="144" y="123"/>
                  <a:pt x="149" y="123"/>
                </a:cubicBezTo>
                <a:cubicBezTo>
                  <a:pt x="148" y="121"/>
                  <a:pt x="148" y="119"/>
                  <a:pt x="147" y="117"/>
                </a:cubicBezTo>
                <a:cubicBezTo>
                  <a:pt x="142" y="117"/>
                  <a:pt x="137" y="117"/>
                  <a:pt x="132" y="117"/>
                </a:cubicBezTo>
                <a:close/>
                <a:moveTo>
                  <a:pt x="113" y="117"/>
                </a:moveTo>
                <a:cubicBezTo>
                  <a:pt x="113" y="119"/>
                  <a:pt x="114" y="121"/>
                  <a:pt x="114" y="123"/>
                </a:cubicBezTo>
                <a:cubicBezTo>
                  <a:pt x="119" y="123"/>
                  <a:pt x="124" y="123"/>
                  <a:pt x="129" y="123"/>
                </a:cubicBezTo>
                <a:cubicBezTo>
                  <a:pt x="129" y="121"/>
                  <a:pt x="128" y="119"/>
                  <a:pt x="128" y="117"/>
                </a:cubicBezTo>
                <a:cubicBezTo>
                  <a:pt x="123" y="117"/>
                  <a:pt x="118" y="117"/>
                  <a:pt x="113" y="117"/>
                </a:cubicBezTo>
                <a:close/>
                <a:moveTo>
                  <a:pt x="94" y="117"/>
                </a:moveTo>
                <a:cubicBezTo>
                  <a:pt x="94" y="119"/>
                  <a:pt x="94" y="121"/>
                  <a:pt x="93" y="123"/>
                </a:cubicBezTo>
                <a:cubicBezTo>
                  <a:pt x="99" y="123"/>
                  <a:pt x="104" y="123"/>
                  <a:pt x="109" y="123"/>
                </a:cubicBezTo>
                <a:cubicBezTo>
                  <a:pt x="109" y="121"/>
                  <a:pt x="109" y="119"/>
                  <a:pt x="109" y="117"/>
                </a:cubicBezTo>
                <a:cubicBezTo>
                  <a:pt x="104" y="117"/>
                  <a:pt x="99" y="117"/>
                  <a:pt x="94" y="117"/>
                </a:cubicBezTo>
                <a:close/>
                <a:moveTo>
                  <a:pt x="75" y="117"/>
                </a:moveTo>
                <a:cubicBezTo>
                  <a:pt x="74" y="119"/>
                  <a:pt x="74" y="121"/>
                  <a:pt x="73" y="123"/>
                </a:cubicBezTo>
                <a:cubicBezTo>
                  <a:pt x="79" y="123"/>
                  <a:pt x="84" y="123"/>
                  <a:pt x="89" y="123"/>
                </a:cubicBezTo>
                <a:cubicBezTo>
                  <a:pt x="89" y="121"/>
                  <a:pt x="89" y="119"/>
                  <a:pt x="90" y="117"/>
                </a:cubicBezTo>
                <a:cubicBezTo>
                  <a:pt x="85" y="117"/>
                  <a:pt x="80" y="117"/>
                  <a:pt x="75" y="117"/>
                </a:cubicBezTo>
                <a:close/>
                <a:moveTo>
                  <a:pt x="56" y="117"/>
                </a:moveTo>
                <a:cubicBezTo>
                  <a:pt x="55" y="119"/>
                  <a:pt x="54" y="121"/>
                  <a:pt x="53" y="123"/>
                </a:cubicBezTo>
                <a:cubicBezTo>
                  <a:pt x="58" y="123"/>
                  <a:pt x="63" y="123"/>
                  <a:pt x="68" y="123"/>
                </a:cubicBezTo>
                <a:cubicBezTo>
                  <a:pt x="69" y="121"/>
                  <a:pt x="70" y="119"/>
                  <a:pt x="70" y="117"/>
                </a:cubicBezTo>
                <a:cubicBezTo>
                  <a:pt x="65" y="117"/>
                  <a:pt x="60" y="117"/>
                  <a:pt x="56" y="117"/>
                </a:cubicBezTo>
                <a:close/>
                <a:moveTo>
                  <a:pt x="37" y="117"/>
                </a:moveTo>
                <a:cubicBezTo>
                  <a:pt x="35" y="119"/>
                  <a:pt x="34" y="121"/>
                  <a:pt x="33" y="123"/>
                </a:cubicBezTo>
                <a:cubicBezTo>
                  <a:pt x="38" y="123"/>
                  <a:pt x="43" y="123"/>
                  <a:pt x="48" y="123"/>
                </a:cubicBezTo>
                <a:cubicBezTo>
                  <a:pt x="49" y="121"/>
                  <a:pt x="50" y="119"/>
                  <a:pt x="51" y="117"/>
                </a:cubicBezTo>
                <a:cubicBezTo>
                  <a:pt x="46" y="117"/>
                  <a:pt x="41" y="117"/>
                  <a:pt x="37" y="117"/>
                </a:cubicBezTo>
                <a:close/>
                <a:moveTo>
                  <a:pt x="160" y="126"/>
                </a:moveTo>
                <a:cubicBezTo>
                  <a:pt x="161" y="128"/>
                  <a:pt x="162" y="131"/>
                  <a:pt x="163" y="133"/>
                </a:cubicBezTo>
                <a:cubicBezTo>
                  <a:pt x="170" y="133"/>
                  <a:pt x="177" y="133"/>
                  <a:pt x="184" y="133"/>
                </a:cubicBezTo>
                <a:cubicBezTo>
                  <a:pt x="183" y="131"/>
                  <a:pt x="182" y="128"/>
                  <a:pt x="180" y="126"/>
                </a:cubicBezTo>
                <a:cubicBezTo>
                  <a:pt x="174" y="126"/>
                  <a:pt x="167" y="126"/>
                  <a:pt x="160" y="126"/>
                </a:cubicBezTo>
                <a:close/>
                <a:moveTo>
                  <a:pt x="139" y="126"/>
                </a:moveTo>
                <a:cubicBezTo>
                  <a:pt x="140" y="128"/>
                  <a:pt x="141" y="131"/>
                  <a:pt x="141" y="133"/>
                </a:cubicBezTo>
                <a:cubicBezTo>
                  <a:pt x="147" y="133"/>
                  <a:pt x="152" y="133"/>
                  <a:pt x="158" y="133"/>
                </a:cubicBezTo>
                <a:cubicBezTo>
                  <a:pt x="157" y="131"/>
                  <a:pt x="156" y="128"/>
                  <a:pt x="155" y="126"/>
                </a:cubicBezTo>
                <a:cubicBezTo>
                  <a:pt x="150" y="126"/>
                  <a:pt x="145" y="126"/>
                  <a:pt x="139" y="126"/>
                </a:cubicBezTo>
                <a:close/>
                <a:moveTo>
                  <a:pt x="119" y="126"/>
                </a:moveTo>
                <a:cubicBezTo>
                  <a:pt x="119" y="128"/>
                  <a:pt x="119" y="131"/>
                  <a:pt x="119" y="133"/>
                </a:cubicBezTo>
                <a:cubicBezTo>
                  <a:pt x="125" y="133"/>
                  <a:pt x="131" y="133"/>
                  <a:pt x="136" y="133"/>
                </a:cubicBezTo>
                <a:cubicBezTo>
                  <a:pt x="136" y="131"/>
                  <a:pt x="135" y="128"/>
                  <a:pt x="135" y="126"/>
                </a:cubicBezTo>
                <a:cubicBezTo>
                  <a:pt x="129" y="126"/>
                  <a:pt x="124" y="126"/>
                  <a:pt x="119" y="126"/>
                </a:cubicBezTo>
                <a:close/>
                <a:moveTo>
                  <a:pt x="98" y="126"/>
                </a:moveTo>
                <a:cubicBezTo>
                  <a:pt x="98" y="128"/>
                  <a:pt x="98" y="131"/>
                  <a:pt x="98" y="133"/>
                </a:cubicBezTo>
                <a:cubicBezTo>
                  <a:pt x="103" y="133"/>
                  <a:pt x="109" y="133"/>
                  <a:pt x="115" y="133"/>
                </a:cubicBezTo>
                <a:cubicBezTo>
                  <a:pt x="114" y="131"/>
                  <a:pt x="114" y="128"/>
                  <a:pt x="114" y="126"/>
                </a:cubicBezTo>
                <a:cubicBezTo>
                  <a:pt x="109" y="126"/>
                  <a:pt x="103" y="126"/>
                  <a:pt x="98" y="126"/>
                </a:cubicBezTo>
                <a:close/>
                <a:moveTo>
                  <a:pt x="77" y="126"/>
                </a:moveTo>
                <a:cubicBezTo>
                  <a:pt x="77" y="128"/>
                  <a:pt x="76" y="131"/>
                  <a:pt x="76" y="133"/>
                </a:cubicBezTo>
                <a:cubicBezTo>
                  <a:pt x="81" y="133"/>
                  <a:pt x="87" y="133"/>
                  <a:pt x="92" y="133"/>
                </a:cubicBezTo>
                <a:cubicBezTo>
                  <a:pt x="93" y="131"/>
                  <a:pt x="93" y="128"/>
                  <a:pt x="93" y="126"/>
                </a:cubicBezTo>
                <a:cubicBezTo>
                  <a:pt x="88" y="126"/>
                  <a:pt x="83" y="126"/>
                  <a:pt x="77" y="126"/>
                </a:cubicBezTo>
                <a:close/>
                <a:moveTo>
                  <a:pt x="57" y="126"/>
                </a:moveTo>
                <a:cubicBezTo>
                  <a:pt x="56" y="128"/>
                  <a:pt x="55" y="131"/>
                  <a:pt x="54" y="133"/>
                </a:cubicBezTo>
                <a:cubicBezTo>
                  <a:pt x="60" y="133"/>
                  <a:pt x="65" y="133"/>
                  <a:pt x="71" y="133"/>
                </a:cubicBezTo>
                <a:cubicBezTo>
                  <a:pt x="71" y="131"/>
                  <a:pt x="72" y="128"/>
                  <a:pt x="73" y="126"/>
                </a:cubicBezTo>
                <a:cubicBezTo>
                  <a:pt x="67" y="126"/>
                  <a:pt x="62" y="126"/>
                  <a:pt x="57" y="126"/>
                </a:cubicBezTo>
                <a:close/>
              </a:path>
            </a:pathLst>
          </a:custGeom>
          <a:solidFill>
            <a:srgbClr val="002060"/>
          </a:solidFill>
          <a:ln>
            <a:noFill/>
          </a:ln>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148" name="图片 135"/>
          <p:cNvSpPr>
            <a:spLocks noEditPoints="1"/>
          </p:cNvSpPr>
          <p:nvPr/>
        </p:nvSpPr>
        <p:spPr bwMode="auto">
          <a:xfrm>
            <a:off x="8194113" y="3078222"/>
            <a:ext cx="172952" cy="258639"/>
          </a:xfrm>
          <a:custGeom>
            <a:avLst/>
            <a:gdLst>
              <a:gd name="T0" fmla="*/ 14 w 139"/>
              <a:gd name="T1" fmla="*/ 21 h 208"/>
              <a:gd name="T2" fmla="*/ 126 w 139"/>
              <a:gd name="T3" fmla="*/ 21 h 208"/>
              <a:gd name="T4" fmla="*/ 126 w 139"/>
              <a:gd name="T5" fmla="*/ 187 h 208"/>
              <a:gd name="T6" fmla="*/ 14 w 139"/>
              <a:gd name="T7" fmla="*/ 187 h 208"/>
              <a:gd name="T8" fmla="*/ 14 w 139"/>
              <a:gd name="T9" fmla="*/ 21 h 208"/>
              <a:gd name="T10" fmla="*/ 55 w 139"/>
              <a:gd name="T11" fmla="*/ 193 h 208"/>
              <a:gd name="T12" fmla="*/ 83 w 139"/>
              <a:gd name="T13" fmla="*/ 193 h 208"/>
              <a:gd name="T14" fmla="*/ 83 w 139"/>
              <a:gd name="T15" fmla="*/ 203 h 208"/>
              <a:gd name="T16" fmla="*/ 55 w 139"/>
              <a:gd name="T17" fmla="*/ 203 h 208"/>
              <a:gd name="T18" fmla="*/ 55 w 139"/>
              <a:gd name="T19" fmla="*/ 193 h 208"/>
              <a:gd name="T20" fmla="*/ 52 w 139"/>
              <a:gd name="T21" fmla="*/ 9 h 208"/>
              <a:gd name="T22" fmla="*/ 90 w 139"/>
              <a:gd name="T23" fmla="*/ 9 h 208"/>
              <a:gd name="T24" fmla="*/ 90 w 139"/>
              <a:gd name="T25" fmla="*/ 14 h 208"/>
              <a:gd name="T26" fmla="*/ 52 w 139"/>
              <a:gd name="T27" fmla="*/ 14 h 208"/>
              <a:gd name="T28" fmla="*/ 52 w 139"/>
              <a:gd name="T29" fmla="*/ 9 h 208"/>
              <a:gd name="T30" fmla="*/ 13 w 139"/>
              <a:gd name="T31" fmla="*/ 0 h 208"/>
              <a:gd name="T32" fmla="*/ 0 w 139"/>
              <a:gd name="T33" fmla="*/ 13 h 208"/>
              <a:gd name="T34" fmla="*/ 0 w 139"/>
              <a:gd name="T35" fmla="*/ 195 h 208"/>
              <a:gd name="T36" fmla="*/ 13 w 139"/>
              <a:gd name="T37" fmla="*/ 208 h 208"/>
              <a:gd name="T38" fmla="*/ 127 w 139"/>
              <a:gd name="T39" fmla="*/ 208 h 208"/>
              <a:gd name="T40" fmla="*/ 139 w 139"/>
              <a:gd name="T41" fmla="*/ 195 h 208"/>
              <a:gd name="T42" fmla="*/ 139 w 139"/>
              <a:gd name="T43" fmla="*/ 13 h 208"/>
              <a:gd name="T44" fmla="*/ 127 w 139"/>
              <a:gd name="T45" fmla="*/ 0 h 208"/>
              <a:gd name="T46" fmla="*/ 13 w 139"/>
              <a:gd name="T47"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9" h="208">
                <a:moveTo>
                  <a:pt x="14" y="21"/>
                </a:moveTo>
                <a:cubicBezTo>
                  <a:pt x="126" y="21"/>
                  <a:pt x="126" y="21"/>
                  <a:pt x="126" y="21"/>
                </a:cubicBezTo>
                <a:cubicBezTo>
                  <a:pt x="126" y="187"/>
                  <a:pt x="126" y="187"/>
                  <a:pt x="126" y="187"/>
                </a:cubicBezTo>
                <a:cubicBezTo>
                  <a:pt x="14" y="187"/>
                  <a:pt x="14" y="187"/>
                  <a:pt x="14" y="187"/>
                </a:cubicBezTo>
                <a:cubicBezTo>
                  <a:pt x="14" y="21"/>
                  <a:pt x="14" y="21"/>
                  <a:pt x="14" y="21"/>
                </a:cubicBezTo>
                <a:close/>
                <a:moveTo>
                  <a:pt x="55" y="193"/>
                </a:moveTo>
                <a:cubicBezTo>
                  <a:pt x="83" y="193"/>
                  <a:pt x="83" y="193"/>
                  <a:pt x="83" y="193"/>
                </a:cubicBezTo>
                <a:cubicBezTo>
                  <a:pt x="83" y="203"/>
                  <a:pt x="83" y="203"/>
                  <a:pt x="83" y="203"/>
                </a:cubicBezTo>
                <a:cubicBezTo>
                  <a:pt x="55" y="203"/>
                  <a:pt x="55" y="203"/>
                  <a:pt x="55" y="203"/>
                </a:cubicBezTo>
                <a:cubicBezTo>
                  <a:pt x="55" y="193"/>
                  <a:pt x="55" y="193"/>
                  <a:pt x="55" y="193"/>
                </a:cubicBezTo>
                <a:close/>
                <a:moveTo>
                  <a:pt x="52" y="9"/>
                </a:moveTo>
                <a:cubicBezTo>
                  <a:pt x="90" y="9"/>
                  <a:pt x="90" y="9"/>
                  <a:pt x="90" y="9"/>
                </a:cubicBezTo>
                <a:cubicBezTo>
                  <a:pt x="90" y="14"/>
                  <a:pt x="90" y="14"/>
                  <a:pt x="90" y="14"/>
                </a:cubicBezTo>
                <a:cubicBezTo>
                  <a:pt x="52" y="14"/>
                  <a:pt x="52" y="14"/>
                  <a:pt x="52" y="14"/>
                </a:cubicBezTo>
                <a:cubicBezTo>
                  <a:pt x="52" y="9"/>
                  <a:pt x="52" y="9"/>
                  <a:pt x="52" y="9"/>
                </a:cubicBezTo>
                <a:close/>
                <a:moveTo>
                  <a:pt x="13" y="0"/>
                </a:moveTo>
                <a:cubicBezTo>
                  <a:pt x="6" y="0"/>
                  <a:pt x="0" y="6"/>
                  <a:pt x="0" y="13"/>
                </a:cubicBezTo>
                <a:cubicBezTo>
                  <a:pt x="0" y="195"/>
                  <a:pt x="0" y="195"/>
                  <a:pt x="0" y="195"/>
                </a:cubicBezTo>
                <a:cubicBezTo>
                  <a:pt x="0" y="202"/>
                  <a:pt x="6" y="208"/>
                  <a:pt x="13" y="208"/>
                </a:cubicBezTo>
                <a:cubicBezTo>
                  <a:pt x="127" y="208"/>
                  <a:pt x="127" y="208"/>
                  <a:pt x="127" y="208"/>
                </a:cubicBezTo>
                <a:cubicBezTo>
                  <a:pt x="134" y="208"/>
                  <a:pt x="139" y="202"/>
                  <a:pt x="139" y="195"/>
                </a:cubicBezTo>
                <a:cubicBezTo>
                  <a:pt x="139" y="13"/>
                  <a:pt x="139" y="13"/>
                  <a:pt x="139" y="13"/>
                </a:cubicBezTo>
                <a:cubicBezTo>
                  <a:pt x="139" y="6"/>
                  <a:pt x="134" y="0"/>
                  <a:pt x="127" y="0"/>
                </a:cubicBezTo>
                <a:lnTo>
                  <a:pt x="13" y="0"/>
                </a:lnTo>
                <a:close/>
              </a:path>
            </a:pathLst>
          </a:custGeom>
          <a:solidFill>
            <a:srgbClr val="002060"/>
          </a:solidFill>
          <a:ln>
            <a:noFill/>
          </a:ln>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149" name="图片 136"/>
          <p:cNvSpPr>
            <a:spLocks noEditPoints="1"/>
          </p:cNvSpPr>
          <p:nvPr/>
        </p:nvSpPr>
        <p:spPr bwMode="auto">
          <a:xfrm>
            <a:off x="6788417" y="1408086"/>
            <a:ext cx="270205" cy="134576"/>
          </a:xfrm>
          <a:custGeom>
            <a:avLst/>
            <a:gdLst>
              <a:gd name="T0" fmla="*/ 55 w 217"/>
              <a:gd name="T1" fmla="*/ 0 h 108"/>
              <a:gd name="T2" fmla="*/ 163 w 217"/>
              <a:gd name="T3" fmla="*/ 0 h 108"/>
              <a:gd name="T4" fmla="*/ 217 w 217"/>
              <a:gd name="T5" fmla="*/ 54 h 108"/>
              <a:gd name="T6" fmla="*/ 217 w 217"/>
              <a:gd name="T7" fmla="*/ 54 h 108"/>
              <a:gd name="T8" fmla="*/ 163 w 217"/>
              <a:gd name="T9" fmla="*/ 108 h 108"/>
              <a:gd name="T10" fmla="*/ 55 w 217"/>
              <a:gd name="T11" fmla="*/ 108 h 108"/>
              <a:gd name="T12" fmla="*/ 0 w 217"/>
              <a:gd name="T13" fmla="*/ 54 h 108"/>
              <a:gd name="T14" fmla="*/ 0 w 217"/>
              <a:gd name="T15" fmla="*/ 54 h 108"/>
              <a:gd name="T16" fmla="*/ 55 w 217"/>
              <a:gd name="T17" fmla="*/ 0 h 108"/>
              <a:gd name="T18" fmla="*/ 9 w 217"/>
              <a:gd name="T19" fmla="*/ 48 h 108"/>
              <a:gd name="T20" fmla="*/ 9 w 217"/>
              <a:gd name="T21" fmla="*/ 60 h 108"/>
              <a:gd name="T22" fmla="*/ 20 w 217"/>
              <a:gd name="T23" fmla="*/ 60 h 108"/>
              <a:gd name="T24" fmla="*/ 26 w 217"/>
              <a:gd name="T25" fmla="*/ 54 h 108"/>
              <a:gd name="T26" fmla="*/ 20 w 217"/>
              <a:gd name="T27" fmla="*/ 48 h 108"/>
              <a:gd name="T28" fmla="*/ 9 w 217"/>
              <a:gd name="T29" fmla="*/ 48 h 108"/>
              <a:gd name="T30" fmla="*/ 186 w 217"/>
              <a:gd name="T31" fmla="*/ 54 h 108"/>
              <a:gd name="T32" fmla="*/ 178 w 217"/>
              <a:gd name="T33" fmla="*/ 47 h 108"/>
              <a:gd name="T34" fmla="*/ 170 w 217"/>
              <a:gd name="T35" fmla="*/ 54 h 108"/>
              <a:gd name="T36" fmla="*/ 178 w 217"/>
              <a:gd name="T37" fmla="*/ 62 h 108"/>
              <a:gd name="T38" fmla="*/ 186 w 217"/>
              <a:gd name="T39" fmla="*/ 54 h 108"/>
              <a:gd name="T40" fmla="*/ 211 w 217"/>
              <a:gd name="T41" fmla="*/ 54 h 108"/>
              <a:gd name="T42" fmla="*/ 204 w 217"/>
              <a:gd name="T43" fmla="*/ 47 h 108"/>
              <a:gd name="T44" fmla="*/ 196 w 217"/>
              <a:gd name="T45" fmla="*/ 54 h 108"/>
              <a:gd name="T46" fmla="*/ 204 w 217"/>
              <a:gd name="T47" fmla="*/ 62 h 108"/>
              <a:gd name="T48" fmla="*/ 211 w 217"/>
              <a:gd name="T49" fmla="*/ 54 h 108"/>
              <a:gd name="T50" fmla="*/ 191 w 217"/>
              <a:gd name="T51" fmla="*/ 60 h 108"/>
              <a:gd name="T52" fmla="*/ 183 w 217"/>
              <a:gd name="T53" fmla="*/ 67 h 108"/>
              <a:gd name="T54" fmla="*/ 191 w 217"/>
              <a:gd name="T55" fmla="*/ 75 h 108"/>
              <a:gd name="T56" fmla="*/ 198 w 217"/>
              <a:gd name="T57" fmla="*/ 67 h 108"/>
              <a:gd name="T58" fmla="*/ 191 w 217"/>
              <a:gd name="T59" fmla="*/ 60 h 108"/>
              <a:gd name="T60" fmla="*/ 191 w 217"/>
              <a:gd name="T61" fmla="*/ 34 h 108"/>
              <a:gd name="T62" fmla="*/ 183 w 217"/>
              <a:gd name="T63" fmla="*/ 41 h 108"/>
              <a:gd name="T64" fmla="*/ 191 w 217"/>
              <a:gd name="T65" fmla="*/ 49 h 108"/>
              <a:gd name="T66" fmla="*/ 198 w 217"/>
              <a:gd name="T67" fmla="*/ 41 h 108"/>
              <a:gd name="T68" fmla="*/ 191 w 217"/>
              <a:gd name="T69" fmla="*/ 34 h 108"/>
              <a:gd name="T70" fmla="*/ 57 w 217"/>
              <a:gd name="T71" fmla="*/ 17 h 108"/>
              <a:gd name="T72" fmla="*/ 57 w 217"/>
              <a:gd name="T73" fmla="*/ 91 h 108"/>
              <a:gd name="T74" fmla="*/ 163 w 217"/>
              <a:gd name="T75" fmla="*/ 91 h 108"/>
              <a:gd name="T76" fmla="*/ 163 w 217"/>
              <a:gd name="T77" fmla="*/ 17 h 108"/>
              <a:gd name="T78" fmla="*/ 57 w 217"/>
              <a:gd name="T79" fmla="*/ 17 h 108"/>
              <a:gd name="T80" fmla="*/ 22 w 217"/>
              <a:gd name="T81" fmla="*/ 75 h 108"/>
              <a:gd name="T82" fmla="*/ 34 w 217"/>
              <a:gd name="T83" fmla="*/ 75 h 108"/>
              <a:gd name="T84" fmla="*/ 34 w 217"/>
              <a:gd name="T85" fmla="*/ 64 h 108"/>
              <a:gd name="T86" fmla="*/ 28 w 217"/>
              <a:gd name="T87" fmla="*/ 58 h 108"/>
              <a:gd name="T88" fmla="*/ 22 w 217"/>
              <a:gd name="T89" fmla="*/ 64 h 108"/>
              <a:gd name="T90" fmla="*/ 22 w 217"/>
              <a:gd name="T91" fmla="*/ 75 h 108"/>
              <a:gd name="T92" fmla="*/ 47 w 217"/>
              <a:gd name="T93" fmla="*/ 48 h 108"/>
              <a:gd name="T94" fmla="*/ 36 w 217"/>
              <a:gd name="T95" fmla="*/ 48 h 108"/>
              <a:gd name="T96" fmla="*/ 30 w 217"/>
              <a:gd name="T97" fmla="*/ 54 h 108"/>
              <a:gd name="T98" fmla="*/ 36 w 217"/>
              <a:gd name="T99" fmla="*/ 60 h 108"/>
              <a:gd name="T100" fmla="*/ 47 w 217"/>
              <a:gd name="T101" fmla="*/ 60 h 108"/>
              <a:gd name="T102" fmla="*/ 47 w 217"/>
              <a:gd name="T103" fmla="*/ 48 h 108"/>
              <a:gd name="T104" fmla="*/ 34 w 217"/>
              <a:gd name="T105" fmla="*/ 34 h 108"/>
              <a:gd name="T106" fmla="*/ 22 w 217"/>
              <a:gd name="T107" fmla="*/ 34 h 108"/>
              <a:gd name="T108" fmla="*/ 22 w 217"/>
              <a:gd name="T109" fmla="*/ 45 h 108"/>
              <a:gd name="T110" fmla="*/ 28 w 217"/>
              <a:gd name="T111" fmla="*/ 52 h 108"/>
              <a:gd name="T112" fmla="*/ 34 w 217"/>
              <a:gd name="T113" fmla="*/ 45 h 108"/>
              <a:gd name="T114" fmla="*/ 34 w 217"/>
              <a:gd name="T115" fmla="*/ 34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7" h="108">
                <a:moveTo>
                  <a:pt x="55" y="0"/>
                </a:moveTo>
                <a:cubicBezTo>
                  <a:pt x="163" y="0"/>
                  <a:pt x="163" y="0"/>
                  <a:pt x="163" y="0"/>
                </a:cubicBezTo>
                <a:cubicBezTo>
                  <a:pt x="193" y="0"/>
                  <a:pt x="217" y="24"/>
                  <a:pt x="217" y="54"/>
                </a:cubicBezTo>
                <a:cubicBezTo>
                  <a:pt x="217" y="54"/>
                  <a:pt x="217" y="54"/>
                  <a:pt x="217" y="54"/>
                </a:cubicBezTo>
                <a:cubicBezTo>
                  <a:pt x="217" y="84"/>
                  <a:pt x="193" y="108"/>
                  <a:pt x="163" y="108"/>
                </a:cubicBezTo>
                <a:cubicBezTo>
                  <a:pt x="55" y="108"/>
                  <a:pt x="55" y="108"/>
                  <a:pt x="55" y="108"/>
                </a:cubicBezTo>
                <a:cubicBezTo>
                  <a:pt x="25" y="108"/>
                  <a:pt x="0" y="84"/>
                  <a:pt x="0" y="54"/>
                </a:cubicBezTo>
                <a:cubicBezTo>
                  <a:pt x="0" y="54"/>
                  <a:pt x="0" y="54"/>
                  <a:pt x="0" y="54"/>
                </a:cubicBezTo>
                <a:cubicBezTo>
                  <a:pt x="0" y="24"/>
                  <a:pt x="25" y="0"/>
                  <a:pt x="55" y="0"/>
                </a:cubicBezTo>
                <a:close/>
                <a:moveTo>
                  <a:pt x="9" y="48"/>
                </a:moveTo>
                <a:cubicBezTo>
                  <a:pt x="9" y="60"/>
                  <a:pt x="9" y="60"/>
                  <a:pt x="9" y="60"/>
                </a:cubicBezTo>
                <a:cubicBezTo>
                  <a:pt x="20" y="60"/>
                  <a:pt x="20" y="60"/>
                  <a:pt x="20" y="60"/>
                </a:cubicBezTo>
                <a:cubicBezTo>
                  <a:pt x="26" y="54"/>
                  <a:pt x="26" y="54"/>
                  <a:pt x="26" y="54"/>
                </a:cubicBezTo>
                <a:cubicBezTo>
                  <a:pt x="20" y="48"/>
                  <a:pt x="20" y="48"/>
                  <a:pt x="20" y="48"/>
                </a:cubicBezTo>
                <a:cubicBezTo>
                  <a:pt x="9" y="48"/>
                  <a:pt x="9" y="48"/>
                  <a:pt x="9" y="48"/>
                </a:cubicBezTo>
                <a:close/>
                <a:moveTo>
                  <a:pt x="186" y="54"/>
                </a:moveTo>
                <a:cubicBezTo>
                  <a:pt x="186" y="50"/>
                  <a:pt x="182" y="47"/>
                  <a:pt x="178" y="47"/>
                </a:cubicBezTo>
                <a:cubicBezTo>
                  <a:pt x="174" y="47"/>
                  <a:pt x="170" y="50"/>
                  <a:pt x="170" y="54"/>
                </a:cubicBezTo>
                <a:cubicBezTo>
                  <a:pt x="170" y="59"/>
                  <a:pt x="174" y="62"/>
                  <a:pt x="178" y="62"/>
                </a:cubicBezTo>
                <a:cubicBezTo>
                  <a:pt x="182" y="62"/>
                  <a:pt x="186" y="59"/>
                  <a:pt x="186" y="54"/>
                </a:cubicBezTo>
                <a:close/>
                <a:moveTo>
                  <a:pt x="211" y="54"/>
                </a:moveTo>
                <a:cubicBezTo>
                  <a:pt x="211" y="50"/>
                  <a:pt x="208" y="47"/>
                  <a:pt x="204" y="47"/>
                </a:cubicBezTo>
                <a:cubicBezTo>
                  <a:pt x="199" y="47"/>
                  <a:pt x="196" y="50"/>
                  <a:pt x="196" y="54"/>
                </a:cubicBezTo>
                <a:cubicBezTo>
                  <a:pt x="196" y="59"/>
                  <a:pt x="199" y="62"/>
                  <a:pt x="204" y="62"/>
                </a:cubicBezTo>
                <a:cubicBezTo>
                  <a:pt x="208" y="62"/>
                  <a:pt x="211" y="59"/>
                  <a:pt x="211" y="54"/>
                </a:cubicBezTo>
                <a:close/>
                <a:moveTo>
                  <a:pt x="191" y="60"/>
                </a:moveTo>
                <a:cubicBezTo>
                  <a:pt x="187" y="60"/>
                  <a:pt x="183" y="63"/>
                  <a:pt x="183" y="67"/>
                </a:cubicBezTo>
                <a:cubicBezTo>
                  <a:pt x="183" y="71"/>
                  <a:pt x="187" y="75"/>
                  <a:pt x="191" y="75"/>
                </a:cubicBezTo>
                <a:cubicBezTo>
                  <a:pt x="195" y="75"/>
                  <a:pt x="198" y="71"/>
                  <a:pt x="198" y="67"/>
                </a:cubicBezTo>
                <a:cubicBezTo>
                  <a:pt x="198" y="63"/>
                  <a:pt x="195" y="60"/>
                  <a:pt x="191" y="60"/>
                </a:cubicBezTo>
                <a:close/>
                <a:moveTo>
                  <a:pt x="191" y="34"/>
                </a:moveTo>
                <a:cubicBezTo>
                  <a:pt x="187" y="34"/>
                  <a:pt x="183" y="37"/>
                  <a:pt x="183" y="41"/>
                </a:cubicBezTo>
                <a:cubicBezTo>
                  <a:pt x="183" y="46"/>
                  <a:pt x="187" y="49"/>
                  <a:pt x="191" y="49"/>
                </a:cubicBezTo>
                <a:cubicBezTo>
                  <a:pt x="195" y="49"/>
                  <a:pt x="198" y="46"/>
                  <a:pt x="198" y="41"/>
                </a:cubicBezTo>
                <a:cubicBezTo>
                  <a:pt x="198" y="37"/>
                  <a:pt x="195" y="34"/>
                  <a:pt x="191" y="34"/>
                </a:cubicBezTo>
                <a:close/>
                <a:moveTo>
                  <a:pt x="57" y="17"/>
                </a:moveTo>
                <a:cubicBezTo>
                  <a:pt x="57" y="91"/>
                  <a:pt x="57" y="91"/>
                  <a:pt x="57" y="91"/>
                </a:cubicBezTo>
                <a:cubicBezTo>
                  <a:pt x="163" y="91"/>
                  <a:pt x="163" y="91"/>
                  <a:pt x="163" y="91"/>
                </a:cubicBezTo>
                <a:cubicBezTo>
                  <a:pt x="163" y="17"/>
                  <a:pt x="163" y="17"/>
                  <a:pt x="163" y="17"/>
                </a:cubicBezTo>
                <a:cubicBezTo>
                  <a:pt x="57" y="17"/>
                  <a:pt x="57" y="17"/>
                  <a:pt x="57" y="17"/>
                </a:cubicBezTo>
                <a:close/>
                <a:moveTo>
                  <a:pt x="22" y="75"/>
                </a:moveTo>
                <a:cubicBezTo>
                  <a:pt x="34" y="75"/>
                  <a:pt x="34" y="75"/>
                  <a:pt x="34" y="75"/>
                </a:cubicBezTo>
                <a:cubicBezTo>
                  <a:pt x="34" y="64"/>
                  <a:pt x="34" y="64"/>
                  <a:pt x="34" y="64"/>
                </a:cubicBezTo>
                <a:cubicBezTo>
                  <a:pt x="28" y="58"/>
                  <a:pt x="28" y="58"/>
                  <a:pt x="28" y="58"/>
                </a:cubicBezTo>
                <a:cubicBezTo>
                  <a:pt x="22" y="64"/>
                  <a:pt x="22" y="64"/>
                  <a:pt x="22" y="64"/>
                </a:cubicBezTo>
                <a:cubicBezTo>
                  <a:pt x="22" y="75"/>
                  <a:pt x="22" y="75"/>
                  <a:pt x="22" y="75"/>
                </a:cubicBezTo>
                <a:close/>
                <a:moveTo>
                  <a:pt x="47" y="48"/>
                </a:moveTo>
                <a:cubicBezTo>
                  <a:pt x="36" y="48"/>
                  <a:pt x="36" y="48"/>
                  <a:pt x="36" y="48"/>
                </a:cubicBezTo>
                <a:cubicBezTo>
                  <a:pt x="30" y="54"/>
                  <a:pt x="30" y="54"/>
                  <a:pt x="30" y="54"/>
                </a:cubicBezTo>
                <a:cubicBezTo>
                  <a:pt x="36" y="60"/>
                  <a:pt x="36" y="60"/>
                  <a:pt x="36" y="60"/>
                </a:cubicBezTo>
                <a:cubicBezTo>
                  <a:pt x="47" y="60"/>
                  <a:pt x="47" y="60"/>
                  <a:pt x="47" y="60"/>
                </a:cubicBezTo>
                <a:cubicBezTo>
                  <a:pt x="47" y="48"/>
                  <a:pt x="47" y="48"/>
                  <a:pt x="47" y="48"/>
                </a:cubicBezTo>
                <a:close/>
                <a:moveTo>
                  <a:pt x="34" y="34"/>
                </a:moveTo>
                <a:cubicBezTo>
                  <a:pt x="22" y="34"/>
                  <a:pt x="22" y="34"/>
                  <a:pt x="22" y="34"/>
                </a:cubicBezTo>
                <a:cubicBezTo>
                  <a:pt x="22" y="45"/>
                  <a:pt x="22" y="45"/>
                  <a:pt x="22" y="45"/>
                </a:cubicBezTo>
                <a:cubicBezTo>
                  <a:pt x="28" y="52"/>
                  <a:pt x="28" y="52"/>
                  <a:pt x="28" y="52"/>
                </a:cubicBezTo>
                <a:cubicBezTo>
                  <a:pt x="34" y="45"/>
                  <a:pt x="34" y="45"/>
                  <a:pt x="34" y="45"/>
                </a:cubicBezTo>
                <a:lnTo>
                  <a:pt x="34" y="34"/>
                </a:lnTo>
                <a:close/>
              </a:path>
            </a:pathLst>
          </a:custGeom>
          <a:solidFill>
            <a:srgbClr val="002060"/>
          </a:solidFill>
          <a:ln>
            <a:noFill/>
          </a:ln>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150" name="图片 137"/>
          <p:cNvSpPr>
            <a:spLocks noEditPoints="1"/>
          </p:cNvSpPr>
          <p:nvPr/>
        </p:nvSpPr>
        <p:spPr bwMode="auto">
          <a:xfrm>
            <a:off x="6837306" y="1805282"/>
            <a:ext cx="166644" cy="252331"/>
          </a:xfrm>
          <a:custGeom>
            <a:avLst/>
            <a:gdLst>
              <a:gd name="T0" fmla="*/ 116 w 134"/>
              <a:gd name="T1" fmla="*/ 0 h 203"/>
              <a:gd name="T2" fmla="*/ 134 w 134"/>
              <a:gd name="T3" fmla="*/ 185 h 203"/>
              <a:gd name="T4" fmla="*/ 18 w 134"/>
              <a:gd name="T5" fmla="*/ 203 h 203"/>
              <a:gd name="T6" fmla="*/ 0 w 134"/>
              <a:gd name="T7" fmla="*/ 18 h 203"/>
              <a:gd name="T8" fmla="*/ 15 w 134"/>
              <a:gd name="T9" fmla="*/ 29 h 203"/>
              <a:gd name="T10" fmla="*/ 119 w 134"/>
              <a:gd name="T11" fmla="*/ 100 h 203"/>
              <a:gd name="T12" fmla="*/ 15 w 134"/>
              <a:gd name="T13" fmla="*/ 29 h 203"/>
              <a:gd name="T14" fmla="*/ 42 w 134"/>
              <a:gd name="T15" fmla="*/ 17 h 203"/>
              <a:gd name="T16" fmla="*/ 89 w 134"/>
              <a:gd name="T17" fmla="*/ 9 h 203"/>
              <a:gd name="T18" fmla="*/ 57 w 134"/>
              <a:gd name="T19" fmla="*/ 108 h 203"/>
              <a:gd name="T20" fmla="*/ 50 w 134"/>
              <a:gd name="T21" fmla="*/ 124 h 203"/>
              <a:gd name="T22" fmla="*/ 76 w 134"/>
              <a:gd name="T23" fmla="*/ 130 h 203"/>
              <a:gd name="T24" fmla="*/ 82 w 134"/>
              <a:gd name="T25" fmla="*/ 114 h 203"/>
              <a:gd name="T26" fmla="*/ 57 w 134"/>
              <a:gd name="T27" fmla="*/ 108 h 203"/>
              <a:gd name="T28" fmla="*/ 17 w 134"/>
              <a:gd name="T29" fmla="*/ 116 h 203"/>
              <a:gd name="T30" fmla="*/ 46 w 134"/>
              <a:gd name="T31" fmla="*/ 123 h 203"/>
              <a:gd name="T32" fmla="*/ 115 w 134"/>
              <a:gd name="T33" fmla="*/ 116 h 203"/>
              <a:gd name="T34" fmla="*/ 87 w 134"/>
              <a:gd name="T35" fmla="*/ 123 h 203"/>
              <a:gd name="T36" fmla="*/ 115 w 134"/>
              <a:gd name="T37" fmla="*/ 116 h 203"/>
              <a:gd name="T38" fmla="*/ 17 w 134"/>
              <a:gd name="T39" fmla="*/ 136 h 203"/>
              <a:gd name="T40" fmla="*/ 46 w 134"/>
              <a:gd name="T41" fmla="*/ 150 h 203"/>
              <a:gd name="T42" fmla="*/ 80 w 134"/>
              <a:gd name="T43" fmla="*/ 136 h 203"/>
              <a:gd name="T44" fmla="*/ 52 w 134"/>
              <a:gd name="T45" fmla="*/ 150 h 203"/>
              <a:gd name="T46" fmla="*/ 80 w 134"/>
              <a:gd name="T47" fmla="*/ 136 h 203"/>
              <a:gd name="T48" fmla="*/ 86 w 134"/>
              <a:gd name="T49" fmla="*/ 136 h 203"/>
              <a:gd name="T50" fmla="*/ 115 w 134"/>
              <a:gd name="T51" fmla="*/ 150 h 203"/>
              <a:gd name="T52" fmla="*/ 46 w 134"/>
              <a:gd name="T53" fmla="*/ 154 h 203"/>
              <a:gd name="T54" fmla="*/ 17 w 134"/>
              <a:gd name="T55" fmla="*/ 167 h 203"/>
              <a:gd name="T56" fmla="*/ 46 w 134"/>
              <a:gd name="T57" fmla="*/ 154 h 203"/>
              <a:gd name="T58" fmla="*/ 52 w 134"/>
              <a:gd name="T59" fmla="*/ 154 h 203"/>
              <a:gd name="T60" fmla="*/ 80 w 134"/>
              <a:gd name="T61" fmla="*/ 167 h 203"/>
              <a:gd name="T62" fmla="*/ 115 w 134"/>
              <a:gd name="T63" fmla="*/ 154 h 203"/>
              <a:gd name="T64" fmla="*/ 86 w 134"/>
              <a:gd name="T65" fmla="*/ 167 h 203"/>
              <a:gd name="T66" fmla="*/ 115 w 134"/>
              <a:gd name="T67" fmla="*/ 154 h 203"/>
              <a:gd name="T68" fmla="*/ 17 w 134"/>
              <a:gd name="T69" fmla="*/ 173 h 203"/>
              <a:gd name="T70" fmla="*/ 46 w 134"/>
              <a:gd name="T71" fmla="*/ 186 h 203"/>
              <a:gd name="T72" fmla="*/ 80 w 134"/>
              <a:gd name="T73" fmla="*/ 173 h 203"/>
              <a:gd name="T74" fmla="*/ 52 w 134"/>
              <a:gd name="T75" fmla="*/ 186 h 203"/>
              <a:gd name="T76" fmla="*/ 80 w 134"/>
              <a:gd name="T77" fmla="*/ 173 h 203"/>
              <a:gd name="T78" fmla="*/ 86 w 134"/>
              <a:gd name="T79" fmla="*/ 173 h 203"/>
              <a:gd name="T80" fmla="*/ 115 w 134"/>
              <a:gd name="T81" fmla="*/ 186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34" h="203">
                <a:moveTo>
                  <a:pt x="18" y="0"/>
                </a:moveTo>
                <a:cubicBezTo>
                  <a:pt x="116" y="0"/>
                  <a:pt x="116" y="0"/>
                  <a:pt x="116" y="0"/>
                </a:cubicBezTo>
                <a:cubicBezTo>
                  <a:pt x="126" y="0"/>
                  <a:pt x="134" y="8"/>
                  <a:pt x="134" y="18"/>
                </a:cubicBezTo>
                <a:cubicBezTo>
                  <a:pt x="134" y="185"/>
                  <a:pt x="134" y="185"/>
                  <a:pt x="134" y="185"/>
                </a:cubicBezTo>
                <a:cubicBezTo>
                  <a:pt x="134" y="195"/>
                  <a:pt x="126" y="203"/>
                  <a:pt x="116" y="203"/>
                </a:cubicBezTo>
                <a:cubicBezTo>
                  <a:pt x="18" y="203"/>
                  <a:pt x="18" y="203"/>
                  <a:pt x="18" y="203"/>
                </a:cubicBezTo>
                <a:cubicBezTo>
                  <a:pt x="8" y="203"/>
                  <a:pt x="0" y="195"/>
                  <a:pt x="0" y="185"/>
                </a:cubicBezTo>
                <a:cubicBezTo>
                  <a:pt x="0" y="18"/>
                  <a:pt x="0" y="18"/>
                  <a:pt x="0" y="18"/>
                </a:cubicBezTo>
                <a:cubicBezTo>
                  <a:pt x="0" y="8"/>
                  <a:pt x="8" y="0"/>
                  <a:pt x="18" y="0"/>
                </a:cubicBezTo>
                <a:close/>
                <a:moveTo>
                  <a:pt x="15" y="29"/>
                </a:moveTo>
                <a:cubicBezTo>
                  <a:pt x="15" y="100"/>
                  <a:pt x="15" y="100"/>
                  <a:pt x="15" y="100"/>
                </a:cubicBezTo>
                <a:cubicBezTo>
                  <a:pt x="119" y="100"/>
                  <a:pt x="119" y="100"/>
                  <a:pt x="119" y="100"/>
                </a:cubicBezTo>
                <a:cubicBezTo>
                  <a:pt x="119" y="29"/>
                  <a:pt x="119" y="29"/>
                  <a:pt x="119" y="29"/>
                </a:cubicBezTo>
                <a:cubicBezTo>
                  <a:pt x="15" y="29"/>
                  <a:pt x="15" y="29"/>
                  <a:pt x="15" y="29"/>
                </a:cubicBezTo>
                <a:close/>
                <a:moveTo>
                  <a:pt x="42" y="9"/>
                </a:moveTo>
                <a:cubicBezTo>
                  <a:pt x="42" y="17"/>
                  <a:pt x="42" y="17"/>
                  <a:pt x="42" y="17"/>
                </a:cubicBezTo>
                <a:cubicBezTo>
                  <a:pt x="89" y="17"/>
                  <a:pt x="89" y="17"/>
                  <a:pt x="89" y="17"/>
                </a:cubicBezTo>
                <a:cubicBezTo>
                  <a:pt x="89" y="9"/>
                  <a:pt x="89" y="9"/>
                  <a:pt x="89" y="9"/>
                </a:cubicBezTo>
                <a:cubicBezTo>
                  <a:pt x="42" y="9"/>
                  <a:pt x="42" y="9"/>
                  <a:pt x="42" y="9"/>
                </a:cubicBezTo>
                <a:close/>
                <a:moveTo>
                  <a:pt x="57" y="108"/>
                </a:moveTo>
                <a:cubicBezTo>
                  <a:pt x="53" y="108"/>
                  <a:pt x="50" y="111"/>
                  <a:pt x="50" y="114"/>
                </a:cubicBezTo>
                <a:cubicBezTo>
                  <a:pt x="50" y="124"/>
                  <a:pt x="50" y="124"/>
                  <a:pt x="50" y="124"/>
                </a:cubicBezTo>
                <a:cubicBezTo>
                  <a:pt x="50" y="128"/>
                  <a:pt x="53" y="130"/>
                  <a:pt x="57" y="130"/>
                </a:cubicBezTo>
                <a:cubicBezTo>
                  <a:pt x="76" y="130"/>
                  <a:pt x="76" y="130"/>
                  <a:pt x="76" y="130"/>
                </a:cubicBezTo>
                <a:cubicBezTo>
                  <a:pt x="79" y="130"/>
                  <a:pt x="82" y="128"/>
                  <a:pt x="82" y="124"/>
                </a:cubicBezTo>
                <a:cubicBezTo>
                  <a:pt x="82" y="114"/>
                  <a:pt x="82" y="114"/>
                  <a:pt x="82" y="114"/>
                </a:cubicBezTo>
                <a:cubicBezTo>
                  <a:pt x="82" y="111"/>
                  <a:pt x="79" y="108"/>
                  <a:pt x="76" y="108"/>
                </a:cubicBezTo>
                <a:cubicBezTo>
                  <a:pt x="57" y="108"/>
                  <a:pt x="57" y="108"/>
                  <a:pt x="57" y="108"/>
                </a:cubicBezTo>
                <a:close/>
                <a:moveTo>
                  <a:pt x="46" y="116"/>
                </a:moveTo>
                <a:cubicBezTo>
                  <a:pt x="17" y="116"/>
                  <a:pt x="17" y="116"/>
                  <a:pt x="17" y="116"/>
                </a:cubicBezTo>
                <a:cubicBezTo>
                  <a:pt x="17" y="123"/>
                  <a:pt x="17" y="123"/>
                  <a:pt x="17" y="123"/>
                </a:cubicBezTo>
                <a:cubicBezTo>
                  <a:pt x="46" y="123"/>
                  <a:pt x="46" y="123"/>
                  <a:pt x="46" y="123"/>
                </a:cubicBezTo>
                <a:cubicBezTo>
                  <a:pt x="46" y="116"/>
                  <a:pt x="46" y="116"/>
                  <a:pt x="46" y="116"/>
                </a:cubicBezTo>
                <a:close/>
                <a:moveTo>
                  <a:pt x="115" y="116"/>
                </a:moveTo>
                <a:cubicBezTo>
                  <a:pt x="87" y="116"/>
                  <a:pt x="87" y="116"/>
                  <a:pt x="87" y="116"/>
                </a:cubicBezTo>
                <a:cubicBezTo>
                  <a:pt x="87" y="123"/>
                  <a:pt x="87" y="123"/>
                  <a:pt x="87" y="123"/>
                </a:cubicBezTo>
                <a:cubicBezTo>
                  <a:pt x="115" y="123"/>
                  <a:pt x="115" y="123"/>
                  <a:pt x="115" y="123"/>
                </a:cubicBezTo>
                <a:cubicBezTo>
                  <a:pt x="115" y="116"/>
                  <a:pt x="115" y="116"/>
                  <a:pt x="115" y="116"/>
                </a:cubicBezTo>
                <a:close/>
                <a:moveTo>
                  <a:pt x="46" y="136"/>
                </a:moveTo>
                <a:cubicBezTo>
                  <a:pt x="17" y="136"/>
                  <a:pt x="17" y="136"/>
                  <a:pt x="17" y="136"/>
                </a:cubicBezTo>
                <a:cubicBezTo>
                  <a:pt x="17" y="150"/>
                  <a:pt x="17" y="150"/>
                  <a:pt x="17" y="150"/>
                </a:cubicBezTo>
                <a:cubicBezTo>
                  <a:pt x="46" y="150"/>
                  <a:pt x="46" y="150"/>
                  <a:pt x="46" y="150"/>
                </a:cubicBezTo>
                <a:cubicBezTo>
                  <a:pt x="46" y="136"/>
                  <a:pt x="46" y="136"/>
                  <a:pt x="46" y="136"/>
                </a:cubicBezTo>
                <a:close/>
                <a:moveTo>
                  <a:pt x="80" y="136"/>
                </a:moveTo>
                <a:cubicBezTo>
                  <a:pt x="52" y="136"/>
                  <a:pt x="52" y="136"/>
                  <a:pt x="52" y="136"/>
                </a:cubicBezTo>
                <a:cubicBezTo>
                  <a:pt x="52" y="150"/>
                  <a:pt x="52" y="150"/>
                  <a:pt x="52" y="150"/>
                </a:cubicBezTo>
                <a:cubicBezTo>
                  <a:pt x="80" y="150"/>
                  <a:pt x="80" y="150"/>
                  <a:pt x="80" y="150"/>
                </a:cubicBezTo>
                <a:cubicBezTo>
                  <a:pt x="80" y="136"/>
                  <a:pt x="80" y="136"/>
                  <a:pt x="80" y="136"/>
                </a:cubicBezTo>
                <a:close/>
                <a:moveTo>
                  <a:pt x="115" y="136"/>
                </a:moveTo>
                <a:cubicBezTo>
                  <a:pt x="86" y="136"/>
                  <a:pt x="86" y="136"/>
                  <a:pt x="86" y="136"/>
                </a:cubicBezTo>
                <a:cubicBezTo>
                  <a:pt x="86" y="150"/>
                  <a:pt x="86" y="150"/>
                  <a:pt x="86" y="150"/>
                </a:cubicBezTo>
                <a:cubicBezTo>
                  <a:pt x="115" y="150"/>
                  <a:pt x="115" y="150"/>
                  <a:pt x="115" y="150"/>
                </a:cubicBezTo>
                <a:cubicBezTo>
                  <a:pt x="115" y="136"/>
                  <a:pt x="115" y="136"/>
                  <a:pt x="115" y="136"/>
                </a:cubicBezTo>
                <a:close/>
                <a:moveTo>
                  <a:pt x="46" y="154"/>
                </a:moveTo>
                <a:cubicBezTo>
                  <a:pt x="17" y="154"/>
                  <a:pt x="17" y="154"/>
                  <a:pt x="17" y="154"/>
                </a:cubicBezTo>
                <a:cubicBezTo>
                  <a:pt x="17" y="167"/>
                  <a:pt x="17" y="167"/>
                  <a:pt x="17" y="167"/>
                </a:cubicBezTo>
                <a:cubicBezTo>
                  <a:pt x="46" y="167"/>
                  <a:pt x="46" y="167"/>
                  <a:pt x="46" y="167"/>
                </a:cubicBezTo>
                <a:cubicBezTo>
                  <a:pt x="46" y="154"/>
                  <a:pt x="46" y="154"/>
                  <a:pt x="46" y="154"/>
                </a:cubicBezTo>
                <a:close/>
                <a:moveTo>
                  <a:pt x="80" y="154"/>
                </a:moveTo>
                <a:cubicBezTo>
                  <a:pt x="52" y="154"/>
                  <a:pt x="52" y="154"/>
                  <a:pt x="52" y="154"/>
                </a:cubicBezTo>
                <a:cubicBezTo>
                  <a:pt x="52" y="167"/>
                  <a:pt x="52" y="167"/>
                  <a:pt x="52" y="167"/>
                </a:cubicBezTo>
                <a:cubicBezTo>
                  <a:pt x="80" y="167"/>
                  <a:pt x="80" y="167"/>
                  <a:pt x="80" y="167"/>
                </a:cubicBezTo>
                <a:cubicBezTo>
                  <a:pt x="80" y="154"/>
                  <a:pt x="80" y="154"/>
                  <a:pt x="80" y="154"/>
                </a:cubicBezTo>
                <a:close/>
                <a:moveTo>
                  <a:pt x="115" y="154"/>
                </a:moveTo>
                <a:cubicBezTo>
                  <a:pt x="86" y="154"/>
                  <a:pt x="86" y="154"/>
                  <a:pt x="86" y="154"/>
                </a:cubicBezTo>
                <a:cubicBezTo>
                  <a:pt x="86" y="167"/>
                  <a:pt x="86" y="167"/>
                  <a:pt x="86" y="167"/>
                </a:cubicBezTo>
                <a:cubicBezTo>
                  <a:pt x="115" y="167"/>
                  <a:pt x="115" y="167"/>
                  <a:pt x="115" y="167"/>
                </a:cubicBezTo>
                <a:cubicBezTo>
                  <a:pt x="115" y="154"/>
                  <a:pt x="115" y="154"/>
                  <a:pt x="115" y="154"/>
                </a:cubicBezTo>
                <a:close/>
                <a:moveTo>
                  <a:pt x="46" y="173"/>
                </a:moveTo>
                <a:cubicBezTo>
                  <a:pt x="17" y="173"/>
                  <a:pt x="17" y="173"/>
                  <a:pt x="17" y="173"/>
                </a:cubicBezTo>
                <a:cubicBezTo>
                  <a:pt x="17" y="186"/>
                  <a:pt x="17" y="186"/>
                  <a:pt x="17" y="186"/>
                </a:cubicBezTo>
                <a:cubicBezTo>
                  <a:pt x="46" y="186"/>
                  <a:pt x="46" y="186"/>
                  <a:pt x="46" y="186"/>
                </a:cubicBezTo>
                <a:cubicBezTo>
                  <a:pt x="46" y="173"/>
                  <a:pt x="46" y="173"/>
                  <a:pt x="46" y="173"/>
                </a:cubicBezTo>
                <a:close/>
                <a:moveTo>
                  <a:pt x="80" y="173"/>
                </a:moveTo>
                <a:cubicBezTo>
                  <a:pt x="52" y="173"/>
                  <a:pt x="52" y="173"/>
                  <a:pt x="52" y="173"/>
                </a:cubicBezTo>
                <a:cubicBezTo>
                  <a:pt x="52" y="186"/>
                  <a:pt x="52" y="186"/>
                  <a:pt x="52" y="186"/>
                </a:cubicBezTo>
                <a:cubicBezTo>
                  <a:pt x="80" y="186"/>
                  <a:pt x="80" y="186"/>
                  <a:pt x="80" y="186"/>
                </a:cubicBezTo>
                <a:cubicBezTo>
                  <a:pt x="80" y="173"/>
                  <a:pt x="80" y="173"/>
                  <a:pt x="80" y="173"/>
                </a:cubicBezTo>
                <a:close/>
                <a:moveTo>
                  <a:pt x="115" y="173"/>
                </a:moveTo>
                <a:cubicBezTo>
                  <a:pt x="86" y="173"/>
                  <a:pt x="86" y="173"/>
                  <a:pt x="86" y="173"/>
                </a:cubicBezTo>
                <a:cubicBezTo>
                  <a:pt x="86" y="186"/>
                  <a:pt x="86" y="186"/>
                  <a:pt x="86" y="186"/>
                </a:cubicBezTo>
                <a:cubicBezTo>
                  <a:pt x="115" y="186"/>
                  <a:pt x="115" y="186"/>
                  <a:pt x="115" y="186"/>
                </a:cubicBezTo>
                <a:lnTo>
                  <a:pt x="115" y="173"/>
                </a:lnTo>
                <a:close/>
              </a:path>
            </a:pathLst>
          </a:custGeom>
          <a:solidFill>
            <a:srgbClr val="002060"/>
          </a:solidFill>
          <a:ln>
            <a:noFill/>
          </a:ln>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151" name="图片 138"/>
          <p:cNvSpPr>
            <a:spLocks noEditPoints="1"/>
          </p:cNvSpPr>
          <p:nvPr/>
        </p:nvSpPr>
        <p:spPr bwMode="auto">
          <a:xfrm>
            <a:off x="6119742" y="1372340"/>
            <a:ext cx="242343" cy="217636"/>
          </a:xfrm>
          <a:custGeom>
            <a:avLst/>
            <a:gdLst>
              <a:gd name="T0" fmla="*/ 0 w 461"/>
              <a:gd name="T1" fmla="*/ 0 h 414"/>
              <a:gd name="T2" fmla="*/ 461 w 461"/>
              <a:gd name="T3" fmla="*/ 0 h 414"/>
              <a:gd name="T4" fmla="*/ 461 w 461"/>
              <a:gd name="T5" fmla="*/ 302 h 414"/>
              <a:gd name="T6" fmla="*/ 324 w 461"/>
              <a:gd name="T7" fmla="*/ 340 h 414"/>
              <a:gd name="T8" fmla="*/ 324 w 461"/>
              <a:gd name="T9" fmla="*/ 376 h 414"/>
              <a:gd name="T10" fmla="*/ 380 w 461"/>
              <a:gd name="T11" fmla="*/ 376 h 414"/>
              <a:gd name="T12" fmla="*/ 380 w 461"/>
              <a:gd name="T13" fmla="*/ 414 h 414"/>
              <a:gd name="T14" fmla="*/ 82 w 461"/>
              <a:gd name="T15" fmla="*/ 414 h 414"/>
              <a:gd name="T16" fmla="*/ 82 w 461"/>
              <a:gd name="T17" fmla="*/ 376 h 414"/>
              <a:gd name="T18" fmla="*/ 149 w 461"/>
              <a:gd name="T19" fmla="*/ 376 h 414"/>
              <a:gd name="T20" fmla="*/ 149 w 461"/>
              <a:gd name="T21" fmla="*/ 345 h 414"/>
              <a:gd name="T22" fmla="*/ 0 w 461"/>
              <a:gd name="T23" fmla="*/ 302 h 414"/>
              <a:gd name="T24" fmla="*/ 0 w 461"/>
              <a:gd name="T25" fmla="*/ 0 h 414"/>
              <a:gd name="T26" fmla="*/ 0 w 461"/>
              <a:gd name="T27" fmla="*/ 0 h 414"/>
              <a:gd name="T28" fmla="*/ 52 w 461"/>
              <a:gd name="T29" fmla="*/ 49 h 414"/>
              <a:gd name="T30" fmla="*/ 52 w 461"/>
              <a:gd name="T31" fmla="*/ 264 h 414"/>
              <a:gd name="T32" fmla="*/ 411 w 461"/>
              <a:gd name="T33" fmla="*/ 264 h 414"/>
              <a:gd name="T34" fmla="*/ 411 w 461"/>
              <a:gd name="T35" fmla="*/ 49 h 414"/>
              <a:gd name="T36" fmla="*/ 52 w 461"/>
              <a:gd name="T37" fmla="*/ 49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61" h="414">
                <a:moveTo>
                  <a:pt x="0" y="0"/>
                </a:moveTo>
                <a:lnTo>
                  <a:pt x="461" y="0"/>
                </a:lnTo>
                <a:lnTo>
                  <a:pt x="461" y="302"/>
                </a:lnTo>
                <a:lnTo>
                  <a:pt x="324" y="340"/>
                </a:lnTo>
                <a:lnTo>
                  <a:pt x="324" y="376"/>
                </a:lnTo>
                <a:lnTo>
                  <a:pt x="380" y="376"/>
                </a:lnTo>
                <a:lnTo>
                  <a:pt x="380" y="414"/>
                </a:lnTo>
                <a:lnTo>
                  <a:pt x="82" y="414"/>
                </a:lnTo>
                <a:lnTo>
                  <a:pt x="82" y="376"/>
                </a:lnTo>
                <a:lnTo>
                  <a:pt x="149" y="376"/>
                </a:lnTo>
                <a:lnTo>
                  <a:pt x="149" y="345"/>
                </a:lnTo>
                <a:lnTo>
                  <a:pt x="0" y="302"/>
                </a:lnTo>
                <a:lnTo>
                  <a:pt x="0" y="0"/>
                </a:lnTo>
                <a:lnTo>
                  <a:pt x="0" y="0"/>
                </a:lnTo>
                <a:close/>
                <a:moveTo>
                  <a:pt x="52" y="49"/>
                </a:moveTo>
                <a:lnTo>
                  <a:pt x="52" y="264"/>
                </a:lnTo>
                <a:lnTo>
                  <a:pt x="411" y="264"/>
                </a:lnTo>
                <a:lnTo>
                  <a:pt x="411" y="49"/>
                </a:lnTo>
                <a:lnTo>
                  <a:pt x="52" y="49"/>
                </a:lnTo>
                <a:close/>
              </a:path>
            </a:pathLst>
          </a:custGeom>
          <a:solidFill>
            <a:srgbClr val="002060"/>
          </a:solidFill>
          <a:ln>
            <a:noFill/>
          </a:ln>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152" name="图片 139"/>
          <p:cNvSpPr>
            <a:spLocks noEditPoints="1"/>
          </p:cNvSpPr>
          <p:nvPr/>
        </p:nvSpPr>
        <p:spPr bwMode="auto">
          <a:xfrm>
            <a:off x="6106074" y="2695467"/>
            <a:ext cx="268627" cy="198185"/>
          </a:xfrm>
          <a:custGeom>
            <a:avLst/>
            <a:gdLst>
              <a:gd name="T0" fmla="*/ 132 w 511"/>
              <a:gd name="T1" fmla="*/ 76 h 377"/>
              <a:gd name="T2" fmla="*/ 115 w 511"/>
              <a:gd name="T3" fmla="*/ 93 h 377"/>
              <a:gd name="T4" fmla="*/ 115 w 511"/>
              <a:gd name="T5" fmla="*/ 315 h 377"/>
              <a:gd name="T6" fmla="*/ 494 w 511"/>
              <a:gd name="T7" fmla="*/ 315 h 377"/>
              <a:gd name="T8" fmla="*/ 511 w 511"/>
              <a:gd name="T9" fmla="*/ 299 h 377"/>
              <a:gd name="T10" fmla="*/ 511 w 511"/>
              <a:gd name="T11" fmla="*/ 76 h 377"/>
              <a:gd name="T12" fmla="*/ 494 w 511"/>
              <a:gd name="T13" fmla="*/ 76 h 377"/>
              <a:gd name="T14" fmla="*/ 0 w 511"/>
              <a:gd name="T15" fmla="*/ 377 h 377"/>
              <a:gd name="T16" fmla="*/ 172 w 511"/>
              <a:gd name="T17" fmla="*/ 0 h 377"/>
              <a:gd name="T18" fmla="*/ 123 w 511"/>
              <a:gd name="T19" fmla="*/ 53 h 377"/>
              <a:gd name="T20" fmla="*/ 23 w 511"/>
              <a:gd name="T21" fmla="*/ 53 h 377"/>
              <a:gd name="T22" fmla="*/ 14 w 511"/>
              <a:gd name="T23" fmla="*/ 60 h 377"/>
              <a:gd name="T24" fmla="*/ 14 w 511"/>
              <a:gd name="T25" fmla="*/ 114 h 377"/>
              <a:gd name="T26" fmla="*/ 92 w 511"/>
              <a:gd name="T27" fmla="*/ 114 h 377"/>
              <a:gd name="T28" fmla="*/ 23 w 511"/>
              <a:gd name="T29" fmla="*/ 128 h 377"/>
              <a:gd name="T30" fmla="*/ 14 w 511"/>
              <a:gd name="T31" fmla="*/ 135 h 377"/>
              <a:gd name="T32" fmla="*/ 14 w 511"/>
              <a:gd name="T33" fmla="*/ 190 h 377"/>
              <a:gd name="T34" fmla="*/ 92 w 511"/>
              <a:gd name="T35" fmla="*/ 190 h 377"/>
              <a:gd name="T36" fmla="*/ 172 w 511"/>
              <a:gd name="T37" fmla="*/ 341 h 377"/>
              <a:gd name="T38" fmla="*/ 172 w 511"/>
              <a:gd name="T39" fmla="*/ 377 h 377"/>
              <a:gd name="T40" fmla="*/ 16 w 511"/>
              <a:gd name="T41" fmla="*/ 213 h 377"/>
              <a:gd name="T42" fmla="*/ 49 w 511"/>
              <a:gd name="T43" fmla="*/ 230 h 377"/>
              <a:gd name="T44" fmla="*/ 49 w 511"/>
              <a:gd name="T45" fmla="*/ 213 h 377"/>
              <a:gd name="T46" fmla="*/ 16 w 511"/>
              <a:gd name="T47" fmla="*/ 242 h 377"/>
              <a:gd name="T48" fmla="*/ 49 w 511"/>
              <a:gd name="T49" fmla="*/ 261 h 377"/>
              <a:gd name="T50" fmla="*/ 49 w 511"/>
              <a:gd name="T51" fmla="*/ 242 h 377"/>
              <a:gd name="T52" fmla="*/ 30 w 511"/>
              <a:gd name="T53" fmla="*/ 69 h 377"/>
              <a:gd name="T54" fmla="*/ 92 w 511"/>
              <a:gd name="T55" fmla="*/ 100 h 377"/>
              <a:gd name="T56" fmla="*/ 92 w 511"/>
              <a:gd name="T57" fmla="*/ 69 h 377"/>
              <a:gd name="T58" fmla="*/ 30 w 511"/>
              <a:gd name="T59" fmla="*/ 145 h 377"/>
              <a:gd name="T60" fmla="*/ 92 w 511"/>
              <a:gd name="T61" fmla="*/ 176 h 377"/>
              <a:gd name="T62" fmla="*/ 92 w 511"/>
              <a:gd name="T63" fmla="*/ 145 h 377"/>
              <a:gd name="T64" fmla="*/ 378 w 511"/>
              <a:gd name="T65" fmla="*/ 358 h 377"/>
              <a:gd name="T66" fmla="*/ 250 w 511"/>
              <a:gd name="T67" fmla="*/ 327 h 377"/>
              <a:gd name="T68" fmla="*/ 227 w 511"/>
              <a:gd name="T69" fmla="*/ 358 h 377"/>
              <a:gd name="T70" fmla="*/ 406 w 511"/>
              <a:gd name="T71" fmla="*/ 377 h 377"/>
              <a:gd name="T72" fmla="*/ 406 w 511"/>
              <a:gd name="T73" fmla="*/ 358 h 377"/>
              <a:gd name="T74" fmla="*/ 466 w 511"/>
              <a:gd name="T75" fmla="*/ 119 h 377"/>
              <a:gd name="T76" fmla="*/ 160 w 511"/>
              <a:gd name="T77" fmla="*/ 275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11" h="377">
                <a:moveTo>
                  <a:pt x="494" y="76"/>
                </a:moveTo>
                <a:lnTo>
                  <a:pt x="132" y="76"/>
                </a:lnTo>
                <a:lnTo>
                  <a:pt x="115" y="76"/>
                </a:lnTo>
                <a:lnTo>
                  <a:pt x="115" y="93"/>
                </a:lnTo>
                <a:lnTo>
                  <a:pt x="115" y="299"/>
                </a:lnTo>
                <a:lnTo>
                  <a:pt x="115" y="315"/>
                </a:lnTo>
                <a:lnTo>
                  <a:pt x="132" y="315"/>
                </a:lnTo>
                <a:lnTo>
                  <a:pt x="494" y="315"/>
                </a:lnTo>
                <a:lnTo>
                  <a:pt x="511" y="315"/>
                </a:lnTo>
                <a:lnTo>
                  <a:pt x="511" y="299"/>
                </a:lnTo>
                <a:lnTo>
                  <a:pt x="511" y="93"/>
                </a:lnTo>
                <a:lnTo>
                  <a:pt x="511" y="76"/>
                </a:lnTo>
                <a:lnTo>
                  <a:pt x="494" y="76"/>
                </a:lnTo>
                <a:lnTo>
                  <a:pt x="494" y="76"/>
                </a:lnTo>
                <a:close/>
                <a:moveTo>
                  <a:pt x="172" y="377"/>
                </a:moveTo>
                <a:lnTo>
                  <a:pt x="0" y="377"/>
                </a:lnTo>
                <a:lnTo>
                  <a:pt x="0" y="0"/>
                </a:lnTo>
                <a:lnTo>
                  <a:pt x="172" y="0"/>
                </a:lnTo>
                <a:lnTo>
                  <a:pt x="172" y="53"/>
                </a:lnTo>
                <a:lnTo>
                  <a:pt x="123" y="53"/>
                </a:lnTo>
                <a:lnTo>
                  <a:pt x="92" y="53"/>
                </a:lnTo>
                <a:lnTo>
                  <a:pt x="23" y="53"/>
                </a:lnTo>
                <a:lnTo>
                  <a:pt x="14" y="53"/>
                </a:lnTo>
                <a:lnTo>
                  <a:pt x="14" y="60"/>
                </a:lnTo>
                <a:lnTo>
                  <a:pt x="14" y="107"/>
                </a:lnTo>
                <a:lnTo>
                  <a:pt x="14" y="114"/>
                </a:lnTo>
                <a:lnTo>
                  <a:pt x="23" y="114"/>
                </a:lnTo>
                <a:lnTo>
                  <a:pt x="92" y="114"/>
                </a:lnTo>
                <a:lnTo>
                  <a:pt x="92" y="128"/>
                </a:lnTo>
                <a:lnTo>
                  <a:pt x="23" y="128"/>
                </a:lnTo>
                <a:lnTo>
                  <a:pt x="14" y="128"/>
                </a:lnTo>
                <a:lnTo>
                  <a:pt x="14" y="135"/>
                </a:lnTo>
                <a:lnTo>
                  <a:pt x="14" y="183"/>
                </a:lnTo>
                <a:lnTo>
                  <a:pt x="14" y="190"/>
                </a:lnTo>
                <a:lnTo>
                  <a:pt x="23" y="190"/>
                </a:lnTo>
                <a:lnTo>
                  <a:pt x="92" y="190"/>
                </a:lnTo>
                <a:lnTo>
                  <a:pt x="92" y="341"/>
                </a:lnTo>
                <a:lnTo>
                  <a:pt x="172" y="341"/>
                </a:lnTo>
                <a:lnTo>
                  <a:pt x="172" y="377"/>
                </a:lnTo>
                <a:lnTo>
                  <a:pt x="172" y="377"/>
                </a:lnTo>
                <a:close/>
                <a:moveTo>
                  <a:pt x="49" y="213"/>
                </a:moveTo>
                <a:lnTo>
                  <a:pt x="16" y="213"/>
                </a:lnTo>
                <a:lnTo>
                  <a:pt x="16" y="230"/>
                </a:lnTo>
                <a:lnTo>
                  <a:pt x="49" y="230"/>
                </a:lnTo>
                <a:lnTo>
                  <a:pt x="49" y="213"/>
                </a:lnTo>
                <a:lnTo>
                  <a:pt x="49" y="213"/>
                </a:lnTo>
                <a:close/>
                <a:moveTo>
                  <a:pt x="49" y="242"/>
                </a:moveTo>
                <a:lnTo>
                  <a:pt x="16" y="242"/>
                </a:lnTo>
                <a:lnTo>
                  <a:pt x="16" y="261"/>
                </a:lnTo>
                <a:lnTo>
                  <a:pt x="49" y="261"/>
                </a:lnTo>
                <a:lnTo>
                  <a:pt x="49" y="242"/>
                </a:lnTo>
                <a:lnTo>
                  <a:pt x="49" y="242"/>
                </a:lnTo>
                <a:close/>
                <a:moveTo>
                  <a:pt x="92" y="69"/>
                </a:moveTo>
                <a:lnTo>
                  <a:pt x="30" y="69"/>
                </a:lnTo>
                <a:lnTo>
                  <a:pt x="30" y="100"/>
                </a:lnTo>
                <a:lnTo>
                  <a:pt x="92" y="100"/>
                </a:lnTo>
                <a:lnTo>
                  <a:pt x="92" y="69"/>
                </a:lnTo>
                <a:lnTo>
                  <a:pt x="92" y="69"/>
                </a:lnTo>
                <a:close/>
                <a:moveTo>
                  <a:pt x="92" y="145"/>
                </a:moveTo>
                <a:lnTo>
                  <a:pt x="30" y="145"/>
                </a:lnTo>
                <a:lnTo>
                  <a:pt x="30" y="176"/>
                </a:lnTo>
                <a:lnTo>
                  <a:pt x="92" y="176"/>
                </a:lnTo>
                <a:lnTo>
                  <a:pt x="92" y="145"/>
                </a:lnTo>
                <a:lnTo>
                  <a:pt x="92" y="145"/>
                </a:lnTo>
                <a:close/>
                <a:moveTo>
                  <a:pt x="406" y="358"/>
                </a:moveTo>
                <a:lnTo>
                  <a:pt x="378" y="358"/>
                </a:lnTo>
                <a:lnTo>
                  <a:pt x="378" y="327"/>
                </a:lnTo>
                <a:lnTo>
                  <a:pt x="250" y="327"/>
                </a:lnTo>
                <a:lnTo>
                  <a:pt x="250" y="358"/>
                </a:lnTo>
                <a:lnTo>
                  <a:pt x="227" y="358"/>
                </a:lnTo>
                <a:lnTo>
                  <a:pt x="227" y="377"/>
                </a:lnTo>
                <a:lnTo>
                  <a:pt x="406" y="377"/>
                </a:lnTo>
                <a:lnTo>
                  <a:pt x="406" y="358"/>
                </a:lnTo>
                <a:lnTo>
                  <a:pt x="406" y="358"/>
                </a:lnTo>
                <a:close/>
                <a:moveTo>
                  <a:pt x="160" y="119"/>
                </a:moveTo>
                <a:lnTo>
                  <a:pt x="466" y="119"/>
                </a:lnTo>
                <a:lnTo>
                  <a:pt x="466" y="275"/>
                </a:lnTo>
                <a:lnTo>
                  <a:pt x="160" y="275"/>
                </a:lnTo>
                <a:lnTo>
                  <a:pt x="160" y="119"/>
                </a:lnTo>
                <a:close/>
              </a:path>
            </a:pathLst>
          </a:custGeom>
          <a:solidFill>
            <a:srgbClr val="002060"/>
          </a:solidFill>
          <a:ln>
            <a:noFill/>
          </a:ln>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153" name="图片 140"/>
          <p:cNvSpPr>
            <a:spLocks noEditPoints="1"/>
          </p:cNvSpPr>
          <p:nvPr/>
        </p:nvSpPr>
        <p:spPr bwMode="auto">
          <a:xfrm>
            <a:off x="6470376" y="1380750"/>
            <a:ext cx="224996" cy="202917"/>
          </a:xfrm>
          <a:custGeom>
            <a:avLst/>
            <a:gdLst>
              <a:gd name="T0" fmla="*/ 180 w 181"/>
              <a:gd name="T1" fmla="*/ 149 h 163"/>
              <a:gd name="T2" fmla="*/ 14 w 181"/>
              <a:gd name="T3" fmla="*/ 163 h 163"/>
              <a:gd name="T4" fmla="*/ 1 w 181"/>
              <a:gd name="T5" fmla="*/ 122 h 163"/>
              <a:gd name="T6" fmla="*/ 15 w 181"/>
              <a:gd name="T7" fmla="*/ 133 h 163"/>
              <a:gd name="T8" fmla="*/ 34 w 181"/>
              <a:gd name="T9" fmla="*/ 122 h 163"/>
              <a:gd name="T10" fmla="*/ 42 w 181"/>
              <a:gd name="T11" fmla="*/ 133 h 163"/>
              <a:gd name="T12" fmla="*/ 61 w 181"/>
              <a:gd name="T13" fmla="*/ 122 h 163"/>
              <a:gd name="T14" fmla="*/ 70 w 181"/>
              <a:gd name="T15" fmla="*/ 133 h 163"/>
              <a:gd name="T16" fmla="*/ 89 w 181"/>
              <a:gd name="T17" fmla="*/ 122 h 163"/>
              <a:gd name="T18" fmla="*/ 98 w 181"/>
              <a:gd name="T19" fmla="*/ 133 h 163"/>
              <a:gd name="T20" fmla="*/ 116 w 181"/>
              <a:gd name="T21" fmla="*/ 122 h 163"/>
              <a:gd name="T22" fmla="*/ 124 w 181"/>
              <a:gd name="T23" fmla="*/ 133 h 163"/>
              <a:gd name="T24" fmla="*/ 142 w 181"/>
              <a:gd name="T25" fmla="*/ 122 h 163"/>
              <a:gd name="T26" fmla="*/ 151 w 181"/>
              <a:gd name="T27" fmla="*/ 133 h 163"/>
              <a:gd name="T28" fmla="*/ 170 w 181"/>
              <a:gd name="T29" fmla="*/ 122 h 163"/>
              <a:gd name="T30" fmla="*/ 0 w 181"/>
              <a:gd name="T31" fmla="*/ 0 h 163"/>
              <a:gd name="T32" fmla="*/ 181 w 181"/>
              <a:gd name="T33" fmla="*/ 114 h 163"/>
              <a:gd name="T34" fmla="*/ 0 w 181"/>
              <a:gd name="T35" fmla="*/ 0 h 163"/>
              <a:gd name="T36" fmla="*/ 169 w 181"/>
              <a:gd name="T37" fmla="*/ 75 h 163"/>
              <a:gd name="T38" fmla="*/ 174 w 181"/>
              <a:gd name="T39" fmla="*/ 40 h 163"/>
              <a:gd name="T40" fmla="*/ 11 w 181"/>
              <a:gd name="T41" fmla="*/ 72 h 163"/>
              <a:gd name="T42" fmla="*/ 18 w 181"/>
              <a:gd name="T43" fmla="*/ 89 h 163"/>
              <a:gd name="T44" fmla="*/ 11 w 181"/>
              <a:gd name="T45" fmla="*/ 72 h 163"/>
              <a:gd name="T46" fmla="*/ 6 w 181"/>
              <a:gd name="T47" fmla="*/ 66 h 163"/>
              <a:gd name="T48" fmla="*/ 24 w 181"/>
              <a:gd name="T49" fmla="*/ 49 h 163"/>
              <a:gd name="T50" fmla="*/ 11 w 181"/>
              <a:gd name="T51" fmla="*/ 28 h 163"/>
              <a:gd name="T52" fmla="*/ 18 w 181"/>
              <a:gd name="T53" fmla="*/ 46 h 163"/>
              <a:gd name="T54" fmla="*/ 11 w 181"/>
              <a:gd name="T55" fmla="*/ 28 h 163"/>
              <a:gd name="T56" fmla="*/ 29 w 181"/>
              <a:gd name="T57" fmla="*/ 103 h 163"/>
              <a:gd name="T58" fmla="*/ 164 w 181"/>
              <a:gd name="T59" fmla="*/ 10 h 163"/>
              <a:gd name="T60" fmla="*/ 151 w 181"/>
              <a:gd name="T61" fmla="*/ 138 h 163"/>
              <a:gd name="T62" fmla="*/ 170 w 181"/>
              <a:gd name="T63" fmla="*/ 150 h 163"/>
              <a:gd name="T64" fmla="*/ 151 w 181"/>
              <a:gd name="T65" fmla="*/ 138 h 163"/>
              <a:gd name="T66" fmla="*/ 42 w 181"/>
              <a:gd name="T67" fmla="*/ 150 h 163"/>
              <a:gd name="T68" fmla="*/ 142 w 181"/>
              <a:gd name="T69" fmla="*/ 138 h 163"/>
              <a:gd name="T70" fmla="*/ 15 w 181"/>
              <a:gd name="T71" fmla="*/ 138 h 163"/>
              <a:gd name="T72" fmla="*/ 34 w 181"/>
              <a:gd name="T73" fmla="*/ 150 h 163"/>
              <a:gd name="T74" fmla="*/ 15 w 181"/>
              <a:gd name="T75" fmla="*/ 138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81" h="163">
                <a:moveTo>
                  <a:pt x="180" y="122"/>
                </a:moveTo>
                <a:cubicBezTo>
                  <a:pt x="180" y="149"/>
                  <a:pt x="180" y="149"/>
                  <a:pt x="180" y="149"/>
                </a:cubicBezTo>
                <a:cubicBezTo>
                  <a:pt x="180" y="157"/>
                  <a:pt x="174" y="163"/>
                  <a:pt x="167" y="163"/>
                </a:cubicBezTo>
                <a:cubicBezTo>
                  <a:pt x="14" y="163"/>
                  <a:pt x="14" y="163"/>
                  <a:pt x="14" y="163"/>
                </a:cubicBezTo>
                <a:cubicBezTo>
                  <a:pt x="7" y="163"/>
                  <a:pt x="1" y="157"/>
                  <a:pt x="1" y="149"/>
                </a:cubicBezTo>
                <a:cubicBezTo>
                  <a:pt x="1" y="122"/>
                  <a:pt x="1" y="122"/>
                  <a:pt x="1" y="122"/>
                </a:cubicBezTo>
                <a:cubicBezTo>
                  <a:pt x="15" y="122"/>
                  <a:pt x="15" y="122"/>
                  <a:pt x="15" y="122"/>
                </a:cubicBezTo>
                <a:cubicBezTo>
                  <a:pt x="15" y="133"/>
                  <a:pt x="15" y="133"/>
                  <a:pt x="15" y="133"/>
                </a:cubicBezTo>
                <a:cubicBezTo>
                  <a:pt x="34" y="133"/>
                  <a:pt x="34" y="133"/>
                  <a:pt x="34" y="133"/>
                </a:cubicBezTo>
                <a:cubicBezTo>
                  <a:pt x="34" y="122"/>
                  <a:pt x="34" y="122"/>
                  <a:pt x="34" y="122"/>
                </a:cubicBezTo>
                <a:cubicBezTo>
                  <a:pt x="42" y="122"/>
                  <a:pt x="42" y="122"/>
                  <a:pt x="42" y="122"/>
                </a:cubicBezTo>
                <a:cubicBezTo>
                  <a:pt x="42" y="133"/>
                  <a:pt x="42" y="133"/>
                  <a:pt x="42" y="133"/>
                </a:cubicBezTo>
                <a:cubicBezTo>
                  <a:pt x="61" y="133"/>
                  <a:pt x="61" y="133"/>
                  <a:pt x="61" y="133"/>
                </a:cubicBezTo>
                <a:cubicBezTo>
                  <a:pt x="61" y="122"/>
                  <a:pt x="61" y="122"/>
                  <a:pt x="61" y="122"/>
                </a:cubicBezTo>
                <a:cubicBezTo>
                  <a:pt x="70" y="122"/>
                  <a:pt x="70" y="122"/>
                  <a:pt x="70" y="122"/>
                </a:cubicBezTo>
                <a:cubicBezTo>
                  <a:pt x="70" y="133"/>
                  <a:pt x="70" y="133"/>
                  <a:pt x="70" y="133"/>
                </a:cubicBezTo>
                <a:cubicBezTo>
                  <a:pt x="89" y="133"/>
                  <a:pt x="89" y="133"/>
                  <a:pt x="89" y="133"/>
                </a:cubicBezTo>
                <a:cubicBezTo>
                  <a:pt x="89" y="122"/>
                  <a:pt x="89" y="122"/>
                  <a:pt x="89" y="122"/>
                </a:cubicBezTo>
                <a:cubicBezTo>
                  <a:pt x="98" y="122"/>
                  <a:pt x="98" y="122"/>
                  <a:pt x="98" y="122"/>
                </a:cubicBezTo>
                <a:cubicBezTo>
                  <a:pt x="98" y="133"/>
                  <a:pt x="98" y="133"/>
                  <a:pt x="98" y="133"/>
                </a:cubicBezTo>
                <a:cubicBezTo>
                  <a:pt x="116" y="133"/>
                  <a:pt x="116" y="133"/>
                  <a:pt x="116" y="133"/>
                </a:cubicBezTo>
                <a:cubicBezTo>
                  <a:pt x="116" y="122"/>
                  <a:pt x="116" y="122"/>
                  <a:pt x="116" y="122"/>
                </a:cubicBezTo>
                <a:cubicBezTo>
                  <a:pt x="124" y="122"/>
                  <a:pt x="124" y="122"/>
                  <a:pt x="124" y="122"/>
                </a:cubicBezTo>
                <a:cubicBezTo>
                  <a:pt x="124" y="133"/>
                  <a:pt x="124" y="133"/>
                  <a:pt x="124" y="133"/>
                </a:cubicBezTo>
                <a:cubicBezTo>
                  <a:pt x="142" y="133"/>
                  <a:pt x="142" y="133"/>
                  <a:pt x="142" y="133"/>
                </a:cubicBezTo>
                <a:cubicBezTo>
                  <a:pt x="142" y="122"/>
                  <a:pt x="142" y="122"/>
                  <a:pt x="142" y="122"/>
                </a:cubicBezTo>
                <a:cubicBezTo>
                  <a:pt x="151" y="122"/>
                  <a:pt x="151" y="122"/>
                  <a:pt x="151" y="122"/>
                </a:cubicBezTo>
                <a:cubicBezTo>
                  <a:pt x="151" y="133"/>
                  <a:pt x="151" y="133"/>
                  <a:pt x="151" y="133"/>
                </a:cubicBezTo>
                <a:cubicBezTo>
                  <a:pt x="170" y="133"/>
                  <a:pt x="170" y="133"/>
                  <a:pt x="170" y="133"/>
                </a:cubicBezTo>
                <a:cubicBezTo>
                  <a:pt x="170" y="122"/>
                  <a:pt x="170" y="122"/>
                  <a:pt x="170" y="122"/>
                </a:cubicBezTo>
                <a:cubicBezTo>
                  <a:pt x="180" y="122"/>
                  <a:pt x="180" y="122"/>
                  <a:pt x="180" y="122"/>
                </a:cubicBezTo>
                <a:close/>
                <a:moveTo>
                  <a:pt x="0" y="0"/>
                </a:moveTo>
                <a:cubicBezTo>
                  <a:pt x="181" y="0"/>
                  <a:pt x="181" y="0"/>
                  <a:pt x="181" y="0"/>
                </a:cubicBezTo>
                <a:cubicBezTo>
                  <a:pt x="181" y="114"/>
                  <a:pt x="181" y="114"/>
                  <a:pt x="181" y="114"/>
                </a:cubicBezTo>
                <a:cubicBezTo>
                  <a:pt x="0" y="114"/>
                  <a:pt x="0" y="114"/>
                  <a:pt x="0" y="114"/>
                </a:cubicBezTo>
                <a:cubicBezTo>
                  <a:pt x="0" y="0"/>
                  <a:pt x="0" y="0"/>
                  <a:pt x="0" y="0"/>
                </a:cubicBezTo>
                <a:close/>
                <a:moveTo>
                  <a:pt x="169" y="40"/>
                </a:moveTo>
                <a:cubicBezTo>
                  <a:pt x="169" y="75"/>
                  <a:pt x="169" y="75"/>
                  <a:pt x="169" y="75"/>
                </a:cubicBezTo>
                <a:cubicBezTo>
                  <a:pt x="174" y="75"/>
                  <a:pt x="174" y="75"/>
                  <a:pt x="174" y="75"/>
                </a:cubicBezTo>
                <a:cubicBezTo>
                  <a:pt x="174" y="40"/>
                  <a:pt x="174" y="40"/>
                  <a:pt x="174" y="40"/>
                </a:cubicBezTo>
                <a:cubicBezTo>
                  <a:pt x="169" y="40"/>
                  <a:pt x="169" y="40"/>
                  <a:pt x="169" y="40"/>
                </a:cubicBezTo>
                <a:close/>
                <a:moveTo>
                  <a:pt x="11" y="72"/>
                </a:moveTo>
                <a:cubicBezTo>
                  <a:pt x="11" y="89"/>
                  <a:pt x="11" y="89"/>
                  <a:pt x="11" y="89"/>
                </a:cubicBezTo>
                <a:cubicBezTo>
                  <a:pt x="18" y="89"/>
                  <a:pt x="18" y="89"/>
                  <a:pt x="18" y="89"/>
                </a:cubicBezTo>
                <a:cubicBezTo>
                  <a:pt x="18" y="72"/>
                  <a:pt x="18" y="72"/>
                  <a:pt x="18" y="72"/>
                </a:cubicBezTo>
                <a:cubicBezTo>
                  <a:pt x="11" y="72"/>
                  <a:pt x="11" y="72"/>
                  <a:pt x="11" y="72"/>
                </a:cubicBezTo>
                <a:close/>
                <a:moveTo>
                  <a:pt x="6" y="49"/>
                </a:moveTo>
                <a:cubicBezTo>
                  <a:pt x="6" y="66"/>
                  <a:pt x="6" y="66"/>
                  <a:pt x="6" y="66"/>
                </a:cubicBezTo>
                <a:cubicBezTo>
                  <a:pt x="24" y="66"/>
                  <a:pt x="24" y="66"/>
                  <a:pt x="24" y="66"/>
                </a:cubicBezTo>
                <a:cubicBezTo>
                  <a:pt x="24" y="49"/>
                  <a:pt x="24" y="49"/>
                  <a:pt x="24" y="49"/>
                </a:cubicBezTo>
                <a:cubicBezTo>
                  <a:pt x="6" y="49"/>
                  <a:pt x="6" y="49"/>
                  <a:pt x="6" y="49"/>
                </a:cubicBezTo>
                <a:close/>
                <a:moveTo>
                  <a:pt x="11" y="28"/>
                </a:moveTo>
                <a:cubicBezTo>
                  <a:pt x="11" y="46"/>
                  <a:pt x="11" y="46"/>
                  <a:pt x="11" y="46"/>
                </a:cubicBezTo>
                <a:cubicBezTo>
                  <a:pt x="18" y="46"/>
                  <a:pt x="18" y="46"/>
                  <a:pt x="18" y="46"/>
                </a:cubicBezTo>
                <a:cubicBezTo>
                  <a:pt x="18" y="28"/>
                  <a:pt x="18" y="28"/>
                  <a:pt x="18" y="28"/>
                </a:cubicBezTo>
                <a:cubicBezTo>
                  <a:pt x="11" y="28"/>
                  <a:pt x="11" y="28"/>
                  <a:pt x="11" y="28"/>
                </a:cubicBezTo>
                <a:close/>
                <a:moveTo>
                  <a:pt x="29" y="10"/>
                </a:moveTo>
                <a:cubicBezTo>
                  <a:pt x="29" y="103"/>
                  <a:pt x="29" y="103"/>
                  <a:pt x="29" y="103"/>
                </a:cubicBezTo>
                <a:cubicBezTo>
                  <a:pt x="164" y="103"/>
                  <a:pt x="164" y="103"/>
                  <a:pt x="164" y="103"/>
                </a:cubicBezTo>
                <a:cubicBezTo>
                  <a:pt x="164" y="10"/>
                  <a:pt x="164" y="10"/>
                  <a:pt x="164" y="10"/>
                </a:cubicBezTo>
                <a:cubicBezTo>
                  <a:pt x="29" y="10"/>
                  <a:pt x="29" y="10"/>
                  <a:pt x="29" y="10"/>
                </a:cubicBezTo>
                <a:close/>
                <a:moveTo>
                  <a:pt x="151" y="138"/>
                </a:moveTo>
                <a:cubicBezTo>
                  <a:pt x="151" y="150"/>
                  <a:pt x="151" y="150"/>
                  <a:pt x="151" y="150"/>
                </a:cubicBezTo>
                <a:cubicBezTo>
                  <a:pt x="170" y="150"/>
                  <a:pt x="170" y="150"/>
                  <a:pt x="170" y="150"/>
                </a:cubicBezTo>
                <a:cubicBezTo>
                  <a:pt x="170" y="138"/>
                  <a:pt x="170" y="138"/>
                  <a:pt x="170" y="138"/>
                </a:cubicBezTo>
                <a:cubicBezTo>
                  <a:pt x="151" y="138"/>
                  <a:pt x="151" y="138"/>
                  <a:pt x="151" y="138"/>
                </a:cubicBezTo>
                <a:close/>
                <a:moveTo>
                  <a:pt x="42" y="138"/>
                </a:moveTo>
                <a:cubicBezTo>
                  <a:pt x="42" y="150"/>
                  <a:pt x="42" y="150"/>
                  <a:pt x="42" y="150"/>
                </a:cubicBezTo>
                <a:cubicBezTo>
                  <a:pt x="142" y="150"/>
                  <a:pt x="142" y="150"/>
                  <a:pt x="142" y="150"/>
                </a:cubicBezTo>
                <a:cubicBezTo>
                  <a:pt x="142" y="138"/>
                  <a:pt x="142" y="138"/>
                  <a:pt x="142" y="138"/>
                </a:cubicBezTo>
                <a:cubicBezTo>
                  <a:pt x="42" y="138"/>
                  <a:pt x="42" y="138"/>
                  <a:pt x="42" y="138"/>
                </a:cubicBezTo>
                <a:close/>
                <a:moveTo>
                  <a:pt x="15" y="138"/>
                </a:moveTo>
                <a:cubicBezTo>
                  <a:pt x="15" y="150"/>
                  <a:pt x="15" y="150"/>
                  <a:pt x="15" y="150"/>
                </a:cubicBezTo>
                <a:cubicBezTo>
                  <a:pt x="34" y="150"/>
                  <a:pt x="34" y="150"/>
                  <a:pt x="34" y="150"/>
                </a:cubicBezTo>
                <a:cubicBezTo>
                  <a:pt x="34" y="138"/>
                  <a:pt x="34" y="138"/>
                  <a:pt x="34" y="138"/>
                </a:cubicBezTo>
                <a:lnTo>
                  <a:pt x="15" y="138"/>
                </a:lnTo>
                <a:close/>
              </a:path>
            </a:pathLst>
          </a:custGeom>
          <a:solidFill>
            <a:srgbClr val="002060"/>
          </a:solidFill>
          <a:ln>
            <a:noFill/>
          </a:ln>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154" name="图片 141"/>
          <p:cNvSpPr>
            <a:spLocks noEditPoints="1"/>
          </p:cNvSpPr>
          <p:nvPr/>
        </p:nvSpPr>
        <p:spPr bwMode="auto">
          <a:xfrm>
            <a:off x="6108175" y="3137625"/>
            <a:ext cx="258639" cy="160861"/>
          </a:xfrm>
          <a:custGeom>
            <a:avLst/>
            <a:gdLst>
              <a:gd name="T0" fmla="*/ 25 w 208"/>
              <a:gd name="T1" fmla="*/ 0 h 129"/>
              <a:gd name="T2" fmla="*/ 183 w 208"/>
              <a:gd name="T3" fmla="*/ 0 h 129"/>
              <a:gd name="T4" fmla="*/ 208 w 208"/>
              <a:gd name="T5" fmla="*/ 25 h 129"/>
              <a:gd name="T6" fmla="*/ 208 w 208"/>
              <a:gd name="T7" fmla="*/ 104 h 129"/>
              <a:gd name="T8" fmla="*/ 183 w 208"/>
              <a:gd name="T9" fmla="*/ 129 h 129"/>
              <a:gd name="T10" fmla="*/ 25 w 208"/>
              <a:gd name="T11" fmla="*/ 129 h 129"/>
              <a:gd name="T12" fmla="*/ 0 w 208"/>
              <a:gd name="T13" fmla="*/ 104 h 129"/>
              <a:gd name="T14" fmla="*/ 0 w 208"/>
              <a:gd name="T15" fmla="*/ 25 h 129"/>
              <a:gd name="T16" fmla="*/ 25 w 208"/>
              <a:gd name="T17" fmla="*/ 0 h 129"/>
              <a:gd name="T18" fmla="*/ 26 w 208"/>
              <a:gd name="T19" fmla="*/ 20 h 129"/>
              <a:gd name="T20" fmla="*/ 26 w 208"/>
              <a:gd name="T21" fmla="*/ 109 h 129"/>
              <a:gd name="T22" fmla="*/ 184 w 208"/>
              <a:gd name="T23" fmla="*/ 109 h 129"/>
              <a:gd name="T24" fmla="*/ 184 w 208"/>
              <a:gd name="T25" fmla="*/ 20 h 129"/>
              <a:gd name="T26" fmla="*/ 26 w 208"/>
              <a:gd name="T27" fmla="*/ 20 h 129"/>
              <a:gd name="T28" fmla="*/ 6 w 208"/>
              <a:gd name="T29" fmla="*/ 51 h 129"/>
              <a:gd name="T30" fmla="*/ 6 w 208"/>
              <a:gd name="T31" fmla="*/ 76 h 129"/>
              <a:gd name="T32" fmla="*/ 21 w 208"/>
              <a:gd name="T33" fmla="*/ 76 h 129"/>
              <a:gd name="T34" fmla="*/ 21 w 208"/>
              <a:gd name="T35" fmla="*/ 51 h 129"/>
              <a:gd name="T36" fmla="*/ 6 w 208"/>
              <a:gd name="T37" fmla="*/ 51 h 129"/>
              <a:gd name="T38" fmla="*/ 193 w 208"/>
              <a:gd name="T39" fmla="*/ 51 h 129"/>
              <a:gd name="T40" fmla="*/ 193 w 208"/>
              <a:gd name="T41" fmla="*/ 76 h 129"/>
              <a:gd name="T42" fmla="*/ 200 w 208"/>
              <a:gd name="T43" fmla="*/ 76 h 129"/>
              <a:gd name="T44" fmla="*/ 200 w 208"/>
              <a:gd name="T45" fmla="*/ 51 h 129"/>
              <a:gd name="T46" fmla="*/ 193 w 208"/>
              <a:gd name="T47" fmla="*/ 51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08" h="129">
                <a:moveTo>
                  <a:pt x="25" y="0"/>
                </a:moveTo>
                <a:cubicBezTo>
                  <a:pt x="183" y="0"/>
                  <a:pt x="183" y="0"/>
                  <a:pt x="183" y="0"/>
                </a:cubicBezTo>
                <a:cubicBezTo>
                  <a:pt x="197" y="0"/>
                  <a:pt x="208" y="11"/>
                  <a:pt x="208" y="25"/>
                </a:cubicBezTo>
                <a:cubicBezTo>
                  <a:pt x="208" y="104"/>
                  <a:pt x="208" y="104"/>
                  <a:pt x="208" y="104"/>
                </a:cubicBezTo>
                <a:cubicBezTo>
                  <a:pt x="208" y="117"/>
                  <a:pt x="197" y="129"/>
                  <a:pt x="183" y="129"/>
                </a:cubicBezTo>
                <a:cubicBezTo>
                  <a:pt x="25" y="129"/>
                  <a:pt x="25" y="129"/>
                  <a:pt x="25" y="129"/>
                </a:cubicBezTo>
                <a:cubicBezTo>
                  <a:pt x="12" y="129"/>
                  <a:pt x="0" y="117"/>
                  <a:pt x="0" y="104"/>
                </a:cubicBezTo>
                <a:cubicBezTo>
                  <a:pt x="0" y="25"/>
                  <a:pt x="0" y="25"/>
                  <a:pt x="0" y="25"/>
                </a:cubicBezTo>
                <a:cubicBezTo>
                  <a:pt x="0" y="11"/>
                  <a:pt x="12" y="0"/>
                  <a:pt x="25" y="0"/>
                </a:cubicBezTo>
                <a:close/>
                <a:moveTo>
                  <a:pt x="26" y="20"/>
                </a:moveTo>
                <a:cubicBezTo>
                  <a:pt x="26" y="109"/>
                  <a:pt x="26" y="109"/>
                  <a:pt x="26" y="109"/>
                </a:cubicBezTo>
                <a:cubicBezTo>
                  <a:pt x="184" y="109"/>
                  <a:pt x="184" y="109"/>
                  <a:pt x="184" y="109"/>
                </a:cubicBezTo>
                <a:cubicBezTo>
                  <a:pt x="184" y="20"/>
                  <a:pt x="184" y="20"/>
                  <a:pt x="184" y="20"/>
                </a:cubicBezTo>
                <a:cubicBezTo>
                  <a:pt x="26" y="20"/>
                  <a:pt x="26" y="20"/>
                  <a:pt x="26" y="20"/>
                </a:cubicBezTo>
                <a:close/>
                <a:moveTo>
                  <a:pt x="6" y="51"/>
                </a:moveTo>
                <a:cubicBezTo>
                  <a:pt x="6" y="76"/>
                  <a:pt x="6" y="76"/>
                  <a:pt x="6" y="76"/>
                </a:cubicBezTo>
                <a:cubicBezTo>
                  <a:pt x="21" y="76"/>
                  <a:pt x="21" y="76"/>
                  <a:pt x="21" y="76"/>
                </a:cubicBezTo>
                <a:cubicBezTo>
                  <a:pt x="21" y="51"/>
                  <a:pt x="21" y="51"/>
                  <a:pt x="21" y="51"/>
                </a:cubicBezTo>
                <a:cubicBezTo>
                  <a:pt x="6" y="51"/>
                  <a:pt x="6" y="51"/>
                  <a:pt x="6" y="51"/>
                </a:cubicBezTo>
                <a:close/>
                <a:moveTo>
                  <a:pt x="193" y="51"/>
                </a:moveTo>
                <a:cubicBezTo>
                  <a:pt x="193" y="76"/>
                  <a:pt x="193" y="76"/>
                  <a:pt x="193" y="76"/>
                </a:cubicBezTo>
                <a:cubicBezTo>
                  <a:pt x="200" y="76"/>
                  <a:pt x="200" y="76"/>
                  <a:pt x="200" y="76"/>
                </a:cubicBezTo>
                <a:cubicBezTo>
                  <a:pt x="200" y="51"/>
                  <a:pt x="200" y="51"/>
                  <a:pt x="200" y="51"/>
                </a:cubicBezTo>
                <a:lnTo>
                  <a:pt x="193" y="51"/>
                </a:lnTo>
                <a:close/>
              </a:path>
            </a:pathLst>
          </a:custGeom>
          <a:solidFill>
            <a:srgbClr val="002060"/>
          </a:solidFill>
          <a:ln>
            <a:noFill/>
          </a:ln>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155" name="图片 142"/>
          <p:cNvSpPr>
            <a:spLocks noEditPoints="1"/>
          </p:cNvSpPr>
          <p:nvPr/>
        </p:nvSpPr>
        <p:spPr bwMode="auto">
          <a:xfrm>
            <a:off x="7490216" y="1343427"/>
            <a:ext cx="211327" cy="242343"/>
          </a:xfrm>
          <a:custGeom>
            <a:avLst/>
            <a:gdLst>
              <a:gd name="T0" fmla="*/ 111 w 170"/>
              <a:gd name="T1" fmla="*/ 146 h 195"/>
              <a:gd name="T2" fmla="*/ 101 w 170"/>
              <a:gd name="T3" fmla="*/ 131 h 195"/>
              <a:gd name="T4" fmla="*/ 164 w 170"/>
              <a:gd name="T5" fmla="*/ 131 h 195"/>
              <a:gd name="T6" fmla="*/ 153 w 170"/>
              <a:gd name="T7" fmla="*/ 146 h 195"/>
              <a:gd name="T8" fmla="*/ 167 w 170"/>
              <a:gd name="T9" fmla="*/ 195 h 195"/>
              <a:gd name="T10" fmla="*/ 132 w 170"/>
              <a:gd name="T11" fmla="*/ 81 h 195"/>
              <a:gd name="T12" fmla="*/ 117 w 170"/>
              <a:gd name="T13" fmla="*/ 87 h 195"/>
              <a:gd name="T14" fmla="*/ 117 w 170"/>
              <a:gd name="T15" fmla="*/ 118 h 195"/>
              <a:gd name="T16" fmla="*/ 154 w 170"/>
              <a:gd name="T17" fmla="*/ 103 h 195"/>
              <a:gd name="T18" fmla="*/ 132 w 170"/>
              <a:gd name="T19" fmla="*/ 81 h 195"/>
              <a:gd name="T20" fmla="*/ 44 w 170"/>
              <a:gd name="T21" fmla="*/ 10 h 195"/>
              <a:gd name="T22" fmla="*/ 37 w 170"/>
              <a:gd name="T23" fmla="*/ 27 h 195"/>
              <a:gd name="T24" fmla="*/ 27 w 170"/>
              <a:gd name="T25" fmla="*/ 17 h 195"/>
              <a:gd name="T26" fmla="*/ 30 w 170"/>
              <a:gd name="T27" fmla="*/ 10 h 195"/>
              <a:gd name="T28" fmla="*/ 52 w 170"/>
              <a:gd name="T29" fmla="*/ 38 h 195"/>
              <a:gd name="T30" fmla="*/ 52 w 170"/>
              <a:gd name="T31" fmla="*/ 69 h 195"/>
              <a:gd name="T32" fmla="*/ 21 w 170"/>
              <a:gd name="T33" fmla="*/ 69 h 195"/>
              <a:gd name="T34" fmla="*/ 21 w 170"/>
              <a:gd name="T35" fmla="*/ 38 h 195"/>
              <a:gd name="T36" fmla="*/ 45 w 170"/>
              <a:gd name="T37" fmla="*/ 46 h 195"/>
              <a:gd name="T38" fmla="*/ 29 w 170"/>
              <a:gd name="T39" fmla="*/ 46 h 195"/>
              <a:gd name="T40" fmla="*/ 29 w 170"/>
              <a:gd name="T41" fmla="*/ 61 h 195"/>
              <a:gd name="T42" fmla="*/ 48 w 170"/>
              <a:gd name="T43" fmla="*/ 53 h 195"/>
              <a:gd name="T44" fmla="*/ 37 w 170"/>
              <a:gd name="T45" fmla="*/ 81 h 195"/>
              <a:gd name="T46" fmla="*/ 59 w 170"/>
              <a:gd name="T47" fmla="*/ 103 h 195"/>
              <a:gd name="T48" fmla="*/ 21 w 170"/>
              <a:gd name="T49" fmla="*/ 118 h 195"/>
              <a:gd name="T50" fmla="*/ 21 w 170"/>
              <a:gd name="T51" fmla="*/ 87 h 195"/>
              <a:gd name="T52" fmla="*/ 37 w 170"/>
              <a:gd name="T53" fmla="*/ 81 h 195"/>
              <a:gd name="T54" fmla="*/ 29 w 170"/>
              <a:gd name="T55" fmla="*/ 95 h 195"/>
              <a:gd name="T56" fmla="*/ 29 w 170"/>
              <a:gd name="T57" fmla="*/ 111 h 195"/>
              <a:gd name="T58" fmla="*/ 45 w 170"/>
              <a:gd name="T59" fmla="*/ 111 h 195"/>
              <a:gd name="T60" fmla="*/ 45 w 170"/>
              <a:gd name="T61" fmla="*/ 95 h 195"/>
              <a:gd name="T62" fmla="*/ 33 w 170"/>
              <a:gd name="T63" fmla="*/ 13 h 195"/>
              <a:gd name="T64" fmla="*/ 33 w 170"/>
              <a:gd name="T65" fmla="*/ 21 h 195"/>
              <a:gd name="T66" fmla="*/ 41 w 170"/>
              <a:gd name="T67" fmla="*/ 21 h 195"/>
              <a:gd name="T68" fmla="*/ 41 w 170"/>
              <a:gd name="T69" fmla="*/ 13 h 195"/>
              <a:gd name="T70" fmla="*/ 125 w 170"/>
              <a:gd name="T71" fmla="*/ 10 h 195"/>
              <a:gd name="T72" fmla="*/ 125 w 170"/>
              <a:gd name="T73" fmla="*/ 24 h 195"/>
              <a:gd name="T74" fmla="*/ 139 w 170"/>
              <a:gd name="T75" fmla="*/ 24 h 195"/>
              <a:gd name="T76" fmla="*/ 139 w 170"/>
              <a:gd name="T77" fmla="*/ 10 h 195"/>
              <a:gd name="T78" fmla="*/ 132 w 170"/>
              <a:gd name="T79" fmla="*/ 12 h 195"/>
              <a:gd name="T80" fmla="*/ 127 w 170"/>
              <a:gd name="T81" fmla="*/ 17 h 195"/>
              <a:gd name="T82" fmla="*/ 132 w 170"/>
              <a:gd name="T83" fmla="*/ 22 h 195"/>
              <a:gd name="T84" fmla="*/ 136 w 170"/>
              <a:gd name="T85" fmla="*/ 13 h 195"/>
              <a:gd name="T86" fmla="*/ 117 w 170"/>
              <a:gd name="T87" fmla="*/ 38 h 195"/>
              <a:gd name="T88" fmla="*/ 110 w 170"/>
              <a:gd name="T89" fmla="*/ 53 h 195"/>
              <a:gd name="T90" fmla="*/ 132 w 170"/>
              <a:gd name="T91" fmla="*/ 75 h 195"/>
              <a:gd name="T92" fmla="*/ 147 w 170"/>
              <a:gd name="T93" fmla="*/ 38 h 195"/>
              <a:gd name="T94" fmla="*/ 140 w 170"/>
              <a:gd name="T95" fmla="*/ 46 h 195"/>
              <a:gd name="T96" fmla="*/ 124 w 170"/>
              <a:gd name="T97" fmla="*/ 46 h 195"/>
              <a:gd name="T98" fmla="*/ 124 w 170"/>
              <a:gd name="T99" fmla="*/ 61 h 195"/>
              <a:gd name="T100" fmla="*/ 143 w 170"/>
              <a:gd name="T101" fmla="*/ 53 h 195"/>
              <a:gd name="T102" fmla="*/ 140 w 170"/>
              <a:gd name="T103" fmla="*/ 95 h 195"/>
              <a:gd name="T104" fmla="*/ 124 w 170"/>
              <a:gd name="T105" fmla="*/ 95 h 195"/>
              <a:gd name="T106" fmla="*/ 124 w 170"/>
              <a:gd name="T107" fmla="*/ 111 h 195"/>
              <a:gd name="T108" fmla="*/ 143 w 170"/>
              <a:gd name="T109" fmla="*/ 103 h 195"/>
              <a:gd name="T110" fmla="*/ 5 w 170"/>
              <a:gd name="T111" fmla="*/ 0 h 195"/>
              <a:gd name="T112" fmla="*/ 0 w 170"/>
              <a:gd name="T113" fmla="*/ 146 h 195"/>
              <a:gd name="T114" fmla="*/ 6 w 170"/>
              <a:gd name="T115" fmla="*/ 175 h 195"/>
              <a:gd name="T116" fmla="*/ 72 w 170"/>
              <a:gd name="T117" fmla="*/ 175 h 195"/>
              <a:gd name="T118" fmla="*/ 75 w 170"/>
              <a:gd name="T119" fmla="*/ 146 h 195"/>
              <a:gd name="T120" fmla="*/ 69 w 170"/>
              <a:gd name="T121" fmla="*/ 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0" h="195">
                <a:moveTo>
                  <a:pt x="101" y="175"/>
                </a:moveTo>
                <a:cubicBezTo>
                  <a:pt x="122" y="175"/>
                  <a:pt x="122" y="175"/>
                  <a:pt x="122" y="175"/>
                </a:cubicBezTo>
                <a:cubicBezTo>
                  <a:pt x="111" y="146"/>
                  <a:pt x="111" y="146"/>
                  <a:pt x="111" y="146"/>
                </a:cubicBezTo>
                <a:cubicBezTo>
                  <a:pt x="95" y="146"/>
                  <a:pt x="95" y="146"/>
                  <a:pt x="95" y="146"/>
                </a:cubicBezTo>
                <a:cubicBezTo>
                  <a:pt x="95" y="131"/>
                  <a:pt x="95" y="131"/>
                  <a:pt x="95" y="131"/>
                </a:cubicBezTo>
                <a:cubicBezTo>
                  <a:pt x="101" y="131"/>
                  <a:pt x="101" y="131"/>
                  <a:pt x="101" y="131"/>
                </a:cubicBezTo>
                <a:cubicBezTo>
                  <a:pt x="101" y="0"/>
                  <a:pt x="101" y="0"/>
                  <a:pt x="101" y="0"/>
                </a:cubicBezTo>
                <a:cubicBezTo>
                  <a:pt x="164" y="0"/>
                  <a:pt x="164" y="0"/>
                  <a:pt x="164" y="0"/>
                </a:cubicBezTo>
                <a:cubicBezTo>
                  <a:pt x="164" y="131"/>
                  <a:pt x="164" y="131"/>
                  <a:pt x="164" y="131"/>
                </a:cubicBezTo>
                <a:cubicBezTo>
                  <a:pt x="170" y="131"/>
                  <a:pt x="170" y="131"/>
                  <a:pt x="170" y="131"/>
                </a:cubicBezTo>
                <a:cubicBezTo>
                  <a:pt x="170" y="146"/>
                  <a:pt x="170" y="146"/>
                  <a:pt x="170" y="146"/>
                </a:cubicBezTo>
                <a:cubicBezTo>
                  <a:pt x="153" y="146"/>
                  <a:pt x="153" y="146"/>
                  <a:pt x="153" y="146"/>
                </a:cubicBezTo>
                <a:cubicBezTo>
                  <a:pt x="143" y="175"/>
                  <a:pt x="143" y="175"/>
                  <a:pt x="143" y="175"/>
                </a:cubicBezTo>
                <a:cubicBezTo>
                  <a:pt x="167" y="175"/>
                  <a:pt x="167" y="175"/>
                  <a:pt x="167" y="175"/>
                </a:cubicBezTo>
                <a:cubicBezTo>
                  <a:pt x="167" y="195"/>
                  <a:pt x="167" y="195"/>
                  <a:pt x="167" y="195"/>
                </a:cubicBezTo>
                <a:cubicBezTo>
                  <a:pt x="101" y="195"/>
                  <a:pt x="101" y="195"/>
                  <a:pt x="101" y="195"/>
                </a:cubicBezTo>
                <a:cubicBezTo>
                  <a:pt x="101" y="175"/>
                  <a:pt x="101" y="175"/>
                  <a:pt x="101" y="175"/>
                </a:cubicBezTo>
                <a:close/>
                <a:moveTo>
                  <a:pt x="132" y="81"/>
                </a:moveTo>
                <a:cubicBezTo>
                  <a:pt x="126" y="81"/>
                  <a:pt x="120" y="83"/>
                  <a:pt x="117" y="87"/>
                </a:cubicBezTo>
                <a:cubicBezTo>
                  <a:pt x="117" y="87"/>
                  <a:pt x="117" y="87"/>
                  <a:pt x="117" y="87"/>
                </a:cubicBezTo>
                <a:cubicBezTo>
                  <a:pt x="117" y="87"/>
                  <a:pt x="117" y="87"/>
                  <a:pt x="117" y="87"/>
                </a:cubicBezTo>
                <a:cubicBezTo>
                  <a:pt x="113" y="91"/>
                  <a:pt x="110" y="97"/>
                  <a:pt x="110" y="103"/>
                </a:cubicBezTo>
                <a:cubicBezTo>
                  <a:pt x="110" y="109"/>
                  <a:pt x="113" y="114"/>
                  <a:pt x="117" y="118"/>
                </a:cubicBezTo>
                <a:cubicBezTo>
                  <a:pt x="117" y="118"/>
                  <a:pt x="117" y="118"/>
                  <a:pt x="117" y="118"/>
                </a:cubicBezTo>
                <a:cubicBezTo>
                  <a:pt x="120" y="122"/>
                  <a:pt x="126" y="125"/>
                  <a:pt x="132" y="125"/>
                </a:cubicBezTo>
                <a:cubicBezTo>
                  <a:pt x="138" y="125"/>
                  <a:pt x="143" y="122"/>
                  <a:pt x="147" y="118"/>
                </a:cubicBezTo>
                <a:cubicBezTo>
                  <a:pt x="151" y="114"/>
                  <a:pt x="154" y="109"/>
                  <a:pt x="154" y="103"/>
                </a:cubicBezTo>
                <a:cubicBezTo>
                  <a:pt x="154" y="97"/>
                  <a:pt x="151" y="91"/>
                  <a:pt x="147" y="87"/>
                </a:cubicBezTo>
                <a:cubicBezTo>
                  <a:pt x="147" y="87"/>
                  <a:pt x="147" y="87"/>
                  <a:pt x="147" y="87"/>
                </a:cubicBezTo>
                <a:cubicBezTo>
                  <a:pt x="143" y="83"/>
                  <a:pt x="138" y="81"/>
                  <a:pt x="132" y="81"/>
                </a:cubicBezTo>
                <a:close/>
                <a:moveTo>
                  <a:pt x="37" y="7"/>
                </a:moveTo>
                <a:cubicBezTo>
                  <a:pt x="40" y="7"/>
                  <a:pt x="42" y="8"/>
                  <a:pt x="44" y="10"/>
                </a:cubicBezTo>
                <a:cubicBezTo>
                  <a:pt x="44" y="10"/>
                  <a:pt x="44" y="10"/>
                  <a:pt x="44" y="10"/>
                </a:cubicBezTo>
                <a:cubicBezTo>
                  <a:pt x="46" y="12"/>
                  <a:pt x="47" y="14"/>
                  <a:pt x="47" y="17"/>
                </a:cubicBezTo>
                <a:cubicBezTo>
                  <a:pt x="47" y="20"/>
                  <a:pt x="46" y="22"/>
                  <a:pt x="44" y="24"/>
                </a:cubicBezTo>
                <a:cubicBezTo>
                  <a:pt x="42" y="26"/>
                  <a:pt x="40" y="27"/>
                  <a:pt x="37" y="27"/>
                </a:cubicBezTo>
                <a:cubicBezTo>
                  <a:pt x="34" y="27"/>
                  <a:pt x="31" y="26"/>
                  <a:pt x="30" y="24"/>
                </a:cubicBezTo>
                <a:cubicBezTo>
                  <a:pt x="30" y="24"/>
                  <a:pt x="30" y="24"/>
                  <a:pt x="30" y="24"/>
                </a:cubicBezTo>
                <a:cubicBezTo>
                  <a:pt x="28" y="22"/>
                  <a:pt x="27" y="20"/>
                  <a:pt x="27" y="17"/>
                </a:cubicBezTo>
                <a:cubicBezTo>
                  <a:pt x="27" y="14"/>
                  <a:pt x="28" y="12"/>
                  <a:pt x="30" y="10"/>
                </a:cubicBezTo>
                <a:cubicBezTo>
                  <a:pt x="30" y="10"/>
                  <a:pt x="30" y="10"/>
                  <a:pt x="30" y="10"/>
                </a:cubicBezTo>
                <a:cubicBezTo>
                  <a:pt x="30" y="10"/>
                  <a:pt x="30" y="10"/>
                  <a:pt x="30" y="10"/>
                </a:cubicBezTo>
                <a:cubicBezTo>
                  <a:pt x="31" y="8"/>
                  <a:pt x="34" y="7"/>
                  <a:pt x="37" y="7"/>
                </a:cubicBezTo>
                <a:close/>
                <a:moveTo>
                  <a:pt x="37" y="32"/>
                </a:moveTo>
                <a:cubicBezTo>
                  <a:pt x="43" y="32"/>
                  <a:pt x="48" y="34"/>
                  <a:pt x="52" y="38"/>
                </a:cubicBezTo>
                <a:cubicBezTo>
                  <a:pt x="52" y="38"/>
                  <a:pt x="52" y="38"/>
                  <a:pt x="52" y="38"/>
                </a:cubicBezTo>
                <a:cubicBezTo>
                  <a:pt x="56" y="42"/>
                  <a:pt x="59" y="47"/>
                  <a:pt x="59" y="53"/>
                </a:cubicBezTo>
                <a:cubicBezTo>
                  <a:pt x="59" y="59"/>
                  <a:pt x="56" y="65"/>
                  <a:pt x="52" y="69"/>
                </a:cubicBezTo>
                <a:cubicBezTo>
                  <a:pt x="48" y="73"/>
                  <a:pt x="43" y="75"/>
                  <a:pt x="37" y="75"/>
                </a:cubicBezTo>
                <a:cubicBezTo>
                  <a:pt x="31" y="75"/>
                  <a:pt x="25" y="73"/>
                  <a:pt x="21" y="69"/>
                </a:cubicBezTo>
                <a:cubicBezTo>
                  <a:pt x="21" y="69"/>
                  <a:pt x="21" y="69"/>
                  <a:pt x="21" y="69"/>
                </a:cubicBezTo>
                <a:cubicBezTo>
                  <a:pt x="18" y="65"/>
                  <a:pt x="15" y="59"/>
                  <a:pt x="15" y="53"/>
                </a:cubicBezTo>
                <a:cubicBezTo>
                  <a:pt x="15" y="47"/>
                  <a:pt x="18" y="42"/>
                  <a:pt x="21" y="38"/>
                </a:cubicBezTo>
                <a:cubicBezTo>
                  <a:pt x="21" y="38"/>
                  <a:pt x="21" y="38"/>
                  <a:pt x="21" y="38"/>
                </a:cubicBezTo>
                <a:cubicBezTo>
                  <a:pt x="21" y="38"/>
                  <a:pt x="21" y="38"/>
                  <a:pt x="21" y="38"/>
                </a:cubicBezTo>
                <a:cubicBezTo>
                  <a:pt x="25" y="34"/>
                  <a:pt x="31" y="32"/>
                  <a:pt x="37" y="32"/>
                </a:cubicBezTo>
                <a:close/>
                <a:moveTo>
                  <a:pt x="45" y="46"/>
                </a:moveTo>
                <a:cubicBezTo>
                  <a:pt x="43" y="44"/>
                  <a:pt x="40" y="42"/>
                  <a:pt x="37" y="42"/>
                </a:cubicBezTo>
                <a:cubicBezTo>
                  <a:pt x="34" y="42"/>
                  <a:pt x="31" y="44"/>
                  <a:pt x="29" y="46"/>
                </a:cubicBezTo>
                <a:cubicBezTo>
                  <a:pt x="29" y="46"/>
                  <a:pt x="29" y="46"/>
                  <a:pt x="29" y="46"/>
                </a:cubicBezTo>
                <a:cubicBezTo>
                  <a:pt x="27" y="48"/>
                  <a:pt x="26" y="50"/>
                  <a:pt x="26" y="53"/>
                </a:cubicBezTo>
                <a:cubicBezTo>
                  <a:pt x="26" y="56"/>
                  <a:pt x="27" y="59"/>
                  <a:pt x="29" y="61"/>
                </a:cubicBezTo>
                <a:cubicBezTo>
                  <a:pt x="29" y="61"/>
                  <a:pt x="29" y="61"/>
                  <a:pt x="29" y="61"/>
                </a:cubicBezTo>
                <a:cubicBezTo>
                  <a:pt x="31" y="63"/>
                  <a:pt x="34" y="64"/>
                  <a:pt x="37" y="64"/>
                </a:cubicBezTo>
                <a:cubicBezTo>
                  <a:pt x="40" y="64"/>
                  <a:pt x="43" y="63"/>
                  <a:pt x="45" y="61"/>
                </a:cubicBezTo>
                <a:cubicBezTo>
                  <a:pt x="47" y="59"/>
                  <a:pt x="48" y="56"/>
                  <a:pt x="48" y="53"/>
                </a:cubicBezTo>
                <a:cubicBezTo>
                  <a:pt x="48" y="50"/>
                  <a:pt x="47" y="48"/>
                  <a:pt x="45" y="46"/>
                </a:cubicBezTo>
                <a:cubicBezTo>
                  <a:pt x="45" y="46"/>
                  <a:pt x="45" y="46"/>
                  <a:pt x="45" y="46"/>
                </a:cubicBezTo>
                <a:close/>
                <a:moveTo>
                  <a:pt x="37" y="81"/>
                </a:moveTo>
                <a:cubicBezTo>
                  <a:pt x="43" y="81"/>
                  <a:pt x="48" y="83"/>
                  <a:pt x="52" y="87"/>
                </a:cubicBezTo>
                <a:cubicBezTo>
                  <a:pt x="52" y="87"/>
                  <a:pt x="52" y="87"/>
                  <a:pt x="52" y="87"/>
                </a:cubicBezTo>
                <a:cubicBezTo>
                  <a:pt x="56" y="91"/>
                  <a:pt x="59" y="97"/>
                  <a:pt x="59" y="103"/>
                </a:cubicBezTo>
                <a:cubicBezTo>
                  <a:pt x="59" y="109"/>
                  <a:pt x="56" y="114"/>
                  <a:pt x="52" y="118"/>
                </a:cubicBezTo>
                <a:cubicBezTo>
                  <a:pt x="48" y="122"/>
                  <a:pt x="43" y="125"/>
                  <a:pt x="37" y="125"/>
                </a:cubicBezTo>
                <a:cubicBezTo>
                  <a:pt x="31" y="125"/>
                  <a:pt x="25" y="122"/>
                  <a:pt x="21" y="118"/>
                </a:cubicBezTo>
                <a:cubicBezTo>
                  <a:pt x="21" y="118"/>
                  <a:pt x="21" y="118"/>
                  <a:pt x="21" y="118"/>
                </a:cubicBezTo>
                <a:cubicBezTo>
                  <a:pt x="18" y="114"/>
                  <a:pt x="15" y="109"/>
                  <a:pt x="15" y="103"/>
                </a:cubicBezTo>
                <a:cubicBezTo>
                  <a:pt x="15" y="97"/>
                  <a:pt x="18" y="91"/>
                  <a:pt x="21" y="87"/>
                </a:cubicBezTo>
                <a:cubicBezTo>
                  <a:pt x="21" y="87"/>
                  <a:pt x="21" y="87"/>
                  <a:pt x="21" y="87"/>
                </a:cubicBezTo>
                <a:cubicBezTo>
                  <a:pt x="21" y="87"/>
                  <a:pt x="21" y="87"/>
                  <a:pt x="21" y="87"/>
                </a:cubicBezTo>
                <a:cubicBezTo>
                  <a:pt x="25" y="83"/>
                  <a:pt x="31" y="81"/>
                  <a:pt x="37" y="81"/>
                </a:cubicBezTo>
                <a:close/>
                <a:moveTo>
                  <a:pt x="45" y="95"/>
                </a:moveTo>
                <a:cubicBezTo>
                  <a:pt x="43" y="93"/>
                  <a:pt x="40" y="92"/>
                  <a:pt x="37" y="92"/>
                </a:cubicBezTo>
                <a:cubicBezTo>
                  <a:pt x="34" y="92"/>
                  <a:pt x="31" y="93"/>
                  <a:pt x="29" y="95"/>
                </a:cubicBezTo>
                <a:cubicBezTo>
                  <a:pt x="29" y="95"/>
                  <a:pt x="29" y="95"/>
                  <a:pt x="29" y="95"/>
                </a:cubicBezTo>
                <a:cubicBezTo>
                  <a:pt x="27" y="97"/>
                  <a:pt x="26" y="100"/>
                  <a:pt x="26" y="103"/>
                </a:cubicBezTo>
                <a:cubicBezTo>
                  <a:pt x="26" y="106"/>
                  <a:pt x="27" y="109"/>
                  <a:pt x="29" y="111"/>
                </a:cubicBezTo>
                <a:cubicBezTo>
                  <a:pt x="29" y="111"/>
                  <a:pt x="29" y="111"/>
                  <a:pt x="29" y="111"/>
                </a:cubicBezTo>
                <a:cubicBezTo>
                  <a:pt x="31" y="113"/>
                  <a:pt x="34" y="114"/>
                  <a:pt x="37" y="114"/>
                </a:cubicBezTo>
                <a:cubicBezTo>
                  <a:pt x="40" y="114"/>
                  <a:pt x="43" y="113"/>
                  <a:pt x="45" y="111"/>
                </a:cubicBezTo>
                <a:cubicBezTo>
                  <a:pt x="47" y="109"/>
                  <a:pt x="48" y="106"/>
                  <a:pt x="48" y="103"/>
                </a:cubicBezTo>
                <a:cubicBezTo>
                  <a:pt x="48" y="100"/>
                  <a:pt x="47" y="97"/>
                  <a:pt x="45" y="95"/>
                </a:cubicBezTo>
                <a:cubicBezTo>
                  <a:pt x="45" y="95"/>
                  <a:pt x="45" y="95"/>
                  <a:pt x="45" y="95"/>
                </a:cubicBezTo>
                <a:close/>
                <a:moveTo>
                  <a:pt x="41" y="13"/>
                </a:moveTo>
                <a:cubicBezTo>
                  <a:pt x="40" y="12"/>
                  <a:pt x="38" y="12"/>
                  <a:pt x="37" y="12"/>
                </a:cubicBezTo>
                <a:cubicBezTo>
                  <a:pt x="35" y="12"/>
                  <a:pt x="34" y="12"/>
                  <a:pt x="33" y="13"/>
                </a:cubicBezTo>
                <a:cubicBezTo>
                  <a:pt x="33" y="13"/>
                  <a:pt x="33" y="13"/>
                  <a:pt x="33" y="13"/>
                </a:cubicBezTo>
                <a:cubicBezTo>
                  <a:pt x="32" y="14"/>
                  <a:pt x="32" y="16"/>
                  <a:pt x="32" y="17"/>
                </a:cubicBezTo>
                <a:cubicBezTo>
                  <a:pt x="32" y="18"/>
                  <a:pt x="32" y="20"/>
                  <a:pt x="33" y="21"/>
                </a:cubicBezTo>
                <a:cubicBezTo>
                  <a:pt x="33" y="21"/>
                  <a:pt x="33" y="21"/>
                  <a:pt x="33" y="21"/>
                </a:cubicBezTo>
                <a:cubicBezTo>
                  <a:pt x="34" y="22"/>
                  <a:pt x="35" y="22"/>
                  <a:pt x="37" y="22"/>
                </a:cubicBezTo>
                <a:cubicBezTo>
                  <a:pt x="38" y="22"/>
                  <a:pt x="40" y="22"/>
                  <a:pt x="41" y="21"/>
                </a:cubicBezTo>
                <a:cubicBezTo>
                  <a:pt x="41" y="20"/>
                  <a:pt x="42" y="18"/>
                  <a:pt x="42" y="17"/>
                </a:cubicBezTo>
                <a:cubicBezTo>
                  <a:pt x="42" y="16"/>
                  <a:pt x="41" y="14"/>
                  <a:pt x="41" y="13"/>
                </a:cubicBezTo>
                <a:cubicBezTo>
                  <a:pt x="41" y="13"/>
                  <a:pt x="41" y="13"/>
                  <a:pt x="41" y="13"/>
                </a:cubicBezTo>
                <a:close/>
                <a:moveTo>
                  <a:pt x="132" y="7"/>
                </a:moveTo>
                <a:cubicBezTo>
                  <a:pt x="129" y="7"/>
                  <a:pt x="126" y="8"/>
                  <a:pt x="125" y="10"/>
                </a:cubicBezTo>
                <a:cubicBezTo>
                  <a:pt x="125" y="10"/>
                  <a:pt x="125" y="10"/>
                  <a:pt x="125" y="10"/>
                </a:cubicBezTo>
                <a:cubicBezTo>
                  <a:pt x="125" y="10"/>
                  <a:pt x="125" y="10"/>
                  <a:pt x="125" y="10"/>
                </a:cubicBezTo>
                <a:cubicBezTo>
                  <a:pt x="123" y="12"/>
                  <a:pt x="122" y="14"/>
                  <a:pt x="122" y="17"/>
                </a:cubicBezTo>
                <a:cubicBezTo>
                  <a:pt x="122" y="20"/>
                  <a:pt x="123" y="22"/>
                  <a:pt x="125" y="24"/>
                </a:cubicBezTo>
                <a:cubicBezTo>
                  <a:pt x="125" y="24"/>
                  <a:pt x="125" y="24"/>
                  <a:pt x="125" y="24"/>
                </a:cubicBezTo>
                <a:cubicBezTo>
                  <a:pt x="126" y="26"/>
                  <a:pt x="129" y="27"/>
                  <a:pt x="132" y="27"/>
                </a:cubicBezTo>
                <a:cubicBezTo>
                  <a:pt x="135" y="27"/>
                  <a:pt x="137" y="26"/>
                  <a:pt x="139" y="24"/>
                </a:cubicBezTo>
                <a:cubicBezTo>
                  <a:pt x="141" y="22"/>
                  <a:pt x="142" y="20"/>
                  <a:pt x="142" y="17"/>
                </a:cubicBezTo>
                <a:cubicBezTo>
                  <a:pt x="142" y="14"/>
                  <a:pt x="141" y="12"/>
                  <a:pt x="139" y="10"/>
                </a:cubicBezTo>
                <a:cubicBezTo>
                  <a:pt x="139" y="10"/>
                  <a:pt x="139" y="10"/>
                  <a:pt x="139" y="10"/>
                </a:cubicBezTo>
                <a:cubicBezTo>
                  <a:pt x="137" y="8"/>
                  <a:pt x="135" y="7"/>
                  <a:pt x="132" y="7"/>
                </a:cubicBezTo>
                <a:close/>
                <a:moveTo>
                  <a:pt x="136" y="13"/>
                </a:moveTo>
                <a:cubicBezTo>
                  <a:pt x="135" y="12"/>
                  <a:pt x="133" y="12"/>
                  <a:pt x="132" y="12"/>
                </a:cubicBezTo>
                <a:cubicBezTo>
                  <a:pt x="130" y="12"/>
                  <a:pt x="129" y="12"/>
                  <a:pt x="128" y="13"/>
                </a:cubicBezTo>
                <a:cubicBezTo>
                  <a:pt x="128" y="13"/>
                  <a:pt x="128" y="13"/>
                  <a:pt x="128" y="13"/>
                </a:cubicBezTo>
                <a:cubicBezTo>
                  <a:pt x="127" y="14"/>
                  <a:pt x="127" y="16"/>
                  <a:pt x="127" y="17"/>
                </a:cubicBezTo>
                <a:cubicBezTo>
                  <a:pt x="127" y="18"/>
                  <a:pt x="127" y="20"/>
                  <a:pt x="128" y="21"/>
                </a:cubicBezTo>
                <a:cubicBezTo>
                  <a:pt x="128" y="21"/>
                  <a:pt x="128" y="21"/>
                  <a:pt x="128" y="21"/>
                </a:cubicBezTo>
                <a:cubicBezTo>
                  <a:pt x="129" y="22"/>
                  <a:pt x="130" y="22"/>
                  <a:pt x="132" y="22"/>
                </a:cubicBezTo>
                <a:cubicBezTo>
                  <a:pt x="133" y="22"/>
                  <a:pt x="135" y="22"/>
                  <a:pt x="136" y="21"/>
                </a:cubicBezTo>
                <a:cubicBezTo>
                  <a:pt x="137" y="20"/>
                  <a:pt x="137" y="18"/>
                  <a:pt x="137" y="17"/>
                </a:cubicBezTo>
                <a:cubicBezTo>
                  <a:pt x="137" y="16"/>
                  <a:pt x="137" y="14"/>
                  <a:pt x="136" y="13"/>
                </a:cubicBezTo>
                <a:cubicBezTo>
                  <a:pt x="136" y="13"/>
                  <a:pt x="136" y="13"/>
                  <a:pt x="136" y="13"/>
                </a:cubicBezTo>
                <a:close/>
                <a:moveTo>
                  <a:pt x="132" y="32"/>
                </a:moveTo>
                <a:cubicBezTo>
                  <a:pt x="126" y="32"/>
                  <a:pt x="120" y="34"/>
                  <a:pt x="117" y="38"/>
                </a:cubicBezTo>
                <a:cubicBezTo>
                  <a:pt x="117" y="38"/>
                  <a:pt x="117" y="38"/>
                  <a:pt x="117" y="38"/>
                </a:cubicBezTo>
                <a:cubicBezTo>
                  <a:pt x="117" y="38"/>
                  <a:pt x="117" y="38"/>
                  <a:pt x="117" y="38"/>
                </a:cubicBezTo>
                <a:cubicBezTo>
                  <a:pt x="113" y="42"/>
                  <a:pt x="110" y="47"/>
                  <a:pt x="110" y="53"/>
                </a:cubicBezTo>
                <a:cubicBezTo>
                  <a:pt x="110" y="59"/>
                  <a:pt x="113" y="65"/>
                  <a:pt x="117" y="69"/>
                </a:cubicBezTo>
                <a:cubicBezTo>
                  <a:pt x="117" y="69"/>
                  <a:pt x="117" y="69"/>
                  <a:pt x="117" y="69"/>
                </a:cubicBezTo>
                <a:cubicBezTo>
                  <a:pt x="120" y="73"/>
                  <a:pt x="126" y="75"/>
                  <a:pt x="132" y="75"/>
                </a:cubicBezTo>
                <a:cubicBezTo>
                  <a:pt x="138" y="75"/>
                  <a:pt x="143" y="73"/>
                  <a:pt x="147" y="69"/>
                </a:cubicBezTo>
                <a:cubicBezTo>
                  <a:pt x="151" y="65"/>
                  <a:pt x="154" y="59"/>
                  <a:pt x="154" y="53"/>
                </a:cubicBezTo>
                <a:cubicBezTo>
                  <a:pt x="154" y="47"/>
                  <a:pt x="151" y="42"/>
                  <a:pt x="147" y="38"/>
                </a:cubicBezTo>
                <a:cubicBezTo>
                  <a:pt x="147" y="38"/>
                  <a:pt x="147" y="38"/>
                  <a:pt x="147" y="38"/>
                </a:cubicBezTo>
                <a:cubicBezTo>
                  <a:pt x="143" y="34"/>
                  <a:pt x="138" y="32"/>
                  <a:pt x="132" y="32"/>
                </a:cubicBezTo>
                <a:close/>
                <a:moveTo>
                  <a:pt x="140" y="46"/>
                </a:moveTo>
                <a:cubicBezTo>
                  <a:pt x="138" y="44"/>
                  <a:pt x="135" y="42"/>
                  <a:pt x="132" y="42"/>
                </a:cubicBezTo>
                <a:cubicBezTo>
                  <a:pt x="129" y="42"/>
                  <a:pt x="126" y="44"/>
                  <a:pt x="124" y="46"/>
                </a:cubicBezTo>
                <a:cubicBezTo>
                  <a:pt x="124" y="46"/>
                  <a:pt x="124" y="46"/>
                  <a:pt x="124" y="46"/>
                </a:cubicBezTo>
                <a:cubicBezTo>
                  <a:pt x="122" y="48"/>
                  <a:pt x="121" y="50"/>
                  <a:pt x="121" y="53"/>
                </a:cubicBezTo>
                <a:cubicBezTo>
                  <a:pt x="121" y="56"/>
                  <a:pt x="122" y="59"/>
                  <a:pt x="124" y="61"/>
                </a:cubicBezTo>
                <a:cubicBezTo>
                  <a:pt x="124" y="61"/>
                  <a:pt x="124" y="61"/>
                  <a:pt x="124" y="61"/>
                </a:cubicBezTo>
                <a:cubicBezTo>
                  <a:pt x="126" y="63"/>
                  <a:pt x="129" y="64"/>
                  <a:pt x="132" y="64"/>
                </a:cubicBezTo>
                <a:cubicBezTo>
                  <a:pt x="135" y="64"/>
                  <a:pt x="138" y="63"/>
                  <a:pt x="140" y="61"/>
                </a:cubicBezTo>
                <a:cubicBezTo>
                  <a:pt x="142" y="59"/>
                  <a:pt x="143" y="56"/>
                  <a:pt x="143" y="53"/>
                </a:cubicBezTo>
                <a:cubicBezTo>
                  <a:pt x="143" y="50"/>
                  <a:pt x="142" y="48"/>
                  <a:pt x="140" y="46"/>
                </a:cubicBezTo>
                <a:cubicBezTo>
                  <a:pt x="140" y="46"/>
                  <a:pt x="140" y="46"/>
                  <a:pt x="140" y="46"/>
                </a:cubicBezTo>
                <a:close/>
                <a:moveTo>
                  <a:pt x="140" y="95"/>
                </a:moveTo>
                <a:cubicBezTo>
                  <a:pt x="138" y="93"/>
                  <a:pt x="135" y="92"/>
                  <a:pt x="132" y="92"/>
                </a:cubicBezTo>
                <a:cubicBezTo>
                  <a:pt x="129" y="92"/>
                  <a:pt x="126" y="93"/>
                  <a:pt x="124" y="95"/>
                </a:cubicBezTo>
                <a:cubicBezTo>
                  <a:pt x="124" y="95"/>
                  <a:pt x="124" y="95"/>
                  <a:pt x="124" y="95"/>
                </a:cubicBezTo>
                <a:cubicBezTo>
                  <a:pt x="122" y="97"/>
                  <a:pt x="121" y="100"/>
                  <a:pt x="121" y="103"/>
                </a:cubicBezTo>
                <a:cubicBezTo>
                  <a:pt x="121" y="106"/>
                  <a:pt x="122" y="109"/>
                  <a:pt x="124" y="111"/>
                </a:cubicBezTo>
                <a:cubicBezTo>
                  <a:pt x="124" y="111"/>
                  <a:pt x="124" y="111"/>
                  <a:pt x="124" y="111"/>
                </a:cubicBezTo>
                <a:cubicBezTo>
                  <a:pt x="126" y="113"/>
                  <a:pt x="129" y="114"/>
                  <a:pt x="132" y="114"/>
                </a:cubicBezTo>
                <a:cubicBezTo>
                  <a:pt x="135" y="114"/>
                  <a:pt x="138" y="113"/>
                  <a:pt x="140" y="111"/>
                </a:cubicBezTo>
                <a:cubicBezTo>
                  <a:pt x="142" y="109"/>
                  <a:pt x="143" y="106"/>
                  <a:pt x="143" y="103"/>
                </a:cubicBezTo>
                <a:cubicBezTo>
                  <a:pt x="143" y="100"/>
                  <a:pt x="142" y="97"/>
                  <a:pt x="140" y="95"/>
                </a:cubicBezTo>
                <a:cubicBezTo>
                  <a:pt x="140" y="95"/>
                  <a:pt x="140" y="95"/>
                  <a:pt x="140" y="95"/>
                </a:cubicBezTo>
                <a:close/>
                <a:moveTo>
                  <a:pt x="5" y="0"/>
                </a:moveTo>
                <a:cubicBezTo>
                  <a:pt x="5" y="131"/>
                  <a:pt x="5" y="131"/>
                  <a:pt x="5" y="131"/>
                </a:cubicBezTo>
                <a:cubicBezTo>
                  <a:pt x="0" y="131"/>
                  <a:pt x="0" y="131"/>
                  <a:pt x="0" y="131"/>
                </a:cubicBezTo>
                <a:cubicBezTo>
                  <a:pt x="0" y="146"/>
                  <a:pt x="0" y="146"/>
                  <a:pt x="0" y="146"/>
                </a:cubicBezTo>
                <a:cubicBezTo>
                  <a:pt x="16" y="146"/>
                  <a:pt x="16" y="146"/>
                  <a:pt x="16" y="146"/>
                </a:cubicBezTo>
                <a:cubicBezTo>
                  <a:pt x="27" y="175"/>
                  <a:pt x="27" y="175"/>
                  <a:pt x="27" y="175"/>
                </a:cubicBezTo>
                <a:cubicBezTo>
                  <a:pt x="6" y="175"/>
                  <a:pt x="6" y="175"/>
                  <a:pt x="6" y="175"/>
                </a:cubicBezTo>
                <a:cubicBezTo>
                  <a:pt x="6" y="195"/>
                  <a:pt x="6" y="195"/>
                  <a:pt x="6" y="195"/>
                </a:cubicBezTo>
                <a:cubicBezTo>
                  <a:pt x="72" y="195"/>
                  <a:pt x="72" y="195"/>
                  <a:pt x="72" y="195"/>
                </a:cubicBezTo>
                <a:cubicBezTo>
                  <a:pt x="72" y="175"/>
                  <a:pt x="72" y="175"/>
                  <a:pt x="72" y="175"/>
                </a:cubicBezTo>
                <a:cubicBezTo>
                  <a:pt x="48" y="175"/>
                  <a:pt x="48" y="175"/>
                  <a:pt x="48" y="175"/>
                </a:cubicBezTo>
                <a:cubicBezTo>
                  <a:pt x="58" y="146"/>
                  <a:pt x="58" y="146"/>
                  <a:pt x="58" y="146"/>
                </a:cubicBezTo>
                <a:cubicBezTo>
                  <a:pt x="75" y="146"/>
                  <a:pt x="75" y="146"/>
                  <a:pt x="75" y="146"/>
                </a:cubicBezTo>
                <a:cubicBezTo>
                  <a:pt x="75" y="131"/>
                  <a:pt x="75" y="131"/>
                  <a:pt x="75" y="131"/>
                </a:cubicBezTo>
                <a:cubicBezTo>
                  <a:pt x="69" y="131"/>
                  <a:pt x="69" y="131"/>
                  <a:pt x="69" y="131"/>
                </a:cubicBezTo>
                <a:cubicBezTo>
                  <a:pt x="69" y="0"/>
                  <a:pt x="69" y="0"/>
                  <a:pt x="69" y="0"/>
                </a:cubicBezTo>
                <a:lnTo>
                  <a:pt x="5" y="0"/>
                </a:lnTo>
                <a:close/>
              </a:path>
            </a:pathLst>
          </a:custGeom>
          <a:solidFill>
            <a:srgbClr val="002060"/>
          </a:solidFill>
          <a:ln>
            <a:noFill/>
          </a:ln>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156" name="图片 143"/>
          <p:cNvSpPr>
            <a:spLocks noEditPoints="1"/>
          </p:cNvSpPr>
          <p:nvPr/>
        </p:nvSpPr>
        <p:spPr bwMode="auto">
          <a:xfrm>
            <a:off x="7838221" y="1783732"/>
            <a:ext cx="189248" cy="277564"/>
          </a:xfrm>
          <a:custGeom>
            <a:avLst/>
            <a:gdLst>
              <a:gd name="T0" fmla="*/ 94 w 152"/>
              <a:gd name="T1" fmla="*/ 149 h 223"/>
              <a:gd name="T2" fmla="*/ 124 w 152"/>
              <a:gd name="T3" fmla="*/ 223 h 223"/>
              <a:gd name="T4" fmla="*/ 139 w 152"/>
              <a:gd name="T5" fmla="*/ 223 h 223"/>
              <a:gd name="T6" fmla="*/ 120 w 152"/>
              <a:gd name="T7" fmla="*/ 149 h 223"/>
              <a:gd name="T8" fmla="*/ 152 w 152"/>
              <a:gd name="T9" fmla="*/ 149 h 223"/>
              <a:gd name="T10" fmla="*/ 152 w 152"/>
              <a:gd name="T11" fmla="*/ 41 h 223"/>
              <a:gd name="T12" fmla="*/ 64 w 152"/>
              <a:gd name="T13" fmla="*/ 41 h 223"/>
              <a:gd name="T14" fmla="*/ 78 w 152"/>
              <a:gd name="T15" fmla="*/ 26 h 223"/>
              <a:gd name="T16" fmla="*/ 69 w 152"/>
              <a:gd name="T17" fmla="*/ 18 h 223"/>
              <a:gd name="T18" fmla="*/ 54 w 152"/>
              <a:gd name="T19" fmla="*/ 35 h 223"/>
              <a:gd name="T20" fmla="*/ 27 w 152"/>
              <a:gd name="T21" fmla="*/ 0 h 223"/>
              <a:gd name="T22" fmla="*/ 18 w 152"/>
              <a:gd name="T23" fmla="*/ 8 h 223"/>
              <a:gd name="T24" fmla="*/ 44 w 152"/>
              <a:gd name="T25" fmla="*/ 41 h 223"/>
              <a:gd name="T26" fmla="*/ 0 w 152"/>
              <a:gd name="T27" fmla="*/ 41 h 223"/>
              <a:gd name="T28" fmla="*/ 0 w 152"/>
              <a:gd name="T29" fmla="*/ 149 h 223"/>
              <a:gd name="T30" fmla="*/ 31 w 152"/>
              <a:gd name="T31" fmla="*/ 149 h 223"/>
              <a:gd name="T32" fmla="*/ 12 w 152"/>
              <a:gd name="T33" fmla="*/ 223 h 223"/>
              <a:gd name="T34" fmla="*/ 26 w 152"/>
              <a:gd name="T35" fmla="*/ 223 h 223"/>
              <a:gd name="T36" fmla="*/ 57 w 152"/>
              <a:gd name="T37" fmla="*/ 149 h 223"/>
              <a:gd name="T38" fmla="*/ 94 w 152"/>
              <a:gd name="T39" fmla="*/ 149 h 223"/>
              <a:gd name="T40" fmla="*/ 31 w 152"/>
              <a:gd name="T41" fmla="*/ 56 h 223"/>
              <a:gd name="T42" fmla="*/ 100 w 152"/>
              <a:gd name="T43" fmla="*/ 56 h 223"/>
              <a:gd name="T44" fmla="*/ 115 w 152"/>
              <a:gd name="T45" fmla="*/ 71 h 223"/>
              <a:gd name="T46" fmla="*/ 115 w 152"/>
              <a:gd name="T47" fmla="*/ 118 h 223"/>
              <a:gd name="T48" fmla="*/ 100 w 152"/>
              <a:gd name="T49" fmla="*/ 133 h 223"/>
              <a:gd name="T50" fmla="*/ 31 w 152"/>
              <a:gd name="T51" fmla="*/ 133 h 223"/>
              <a:gd name="T52" fmla="*/ 16 w 152"/>
              <a:gd name="T53" fmla="*/ 118 h 223"/>
              <a:gd name="T54" fmla="*/ 16 w 152"/>
              <a:gd name="T55" fmla="*/ 71 h 223"/>
              <a:gd name="T56" fmla="*/ 31 w 152"/>
              <a:gd name="T57" fmla="*/ 56 h 223"/>
              <a:gd name="T58" fmla="*/ 122 w 152"/>
              <a:gd name="T59" fmla="*/ 56 h 223"/>
              <a:gd name="T60" fmla="*/ 144 w 152"/>
              <a:gd name="T61" fmla="*/ 56 h 223"/>
              <a:gd name="T62" fmla="*/ 144 w 152"/>
              <a:gd name="T63" fmla="*/ 62 h 223"/>
              <a:gd name="T64" fmla="*/ 122 w 152"/>
              <a:gd name="T65" fmla="*/ 62 h 223"/>
              <a:gd name="T66" fmla="*/ 122 w 152"/>
              <a:gd name="T67" fmla="*/ 56 h 223"/>
              <a:gd name="T68" fmla="*/ 122 w 152"/>
              <a:gd name="T69" fmla="*/ 66 h 223"/>
              <a:gd name="T70" fmla="*/ 144 w 152"/>
              <a:gd name="T71" fmla="*/ 66 h 223"/>
              <a:gd name="T72" fmla="*/ 144 w 152"/>
              <a:gd name="T73" fmla="*/ 71 h 223"/>
              <a:gd name="T74" fmla="*/ 122 w 152"/>
              <a:gd name="T75" fmla="*/ 71 h 223"/>
              <a:gd name="T76" fmla="*/ 122 w 152"/>
              <a:gd name="T77" fmla="*/ 66 h 223"/>
              <a:gd name="T78" fmla="*/ 122 w 152"/>
              <a:gd name="T79" fmla="*/ 76 h 223"/>
              <a:gd name="T80" fmla="*/ 144 w 152"/>
              <a:gd name="T81" fmla="*/ 76 h 223"/>
              <a:gd name="T82" fmla="*/ 144 w 152"/>
              <a:gd name="T83" fmla="*/ 81 h 223"/>
              <a:gd name="T84" fmla="*/ 122 w 152"/>
              <a:gd name="T85" fmla="*/ 81 h 223"/>
              <a:gd name="T86" fmla="*/ 122 w 152"/>
              <a:gd name="T87" fmla="*/ 76 h 223"/>
              <a:gd name="T88" fmla="*/ 122 w 152"/>
              <a:gd name="T89" fmla="*/ 85 h 223"/>
              <a:gd name="T90" fmla="*/ 144 w 152"/>
              <a:gd name="T91" fmla="*/ 85 h 223"/>
              <a:gd name="T92" fmla="*/ 144 w 152"/>
              <a:gd name="T93" fmla="*/ 91 h 223"/>
              <a:gd name="T94" fmla="*/ 122 w 152"/>
              <a:gd name="T95" fmla="*/ 91 h 223"/>
              <a:gd name="T96" fmla="*/ 122 w 152"/>
              <a:gd name="T97" fmla="*/ 85 h 223"/>
              <a:gd name="T98" fmla="*/ 131 w 152"/>
              <a:gd name="T99" fmla="*/ 99 h 223"/>
              <a:gd name="T100" fmla="*/ 138 w 152"/>
              <a:gd name="T101" fmla="*/ 106 h 223"/>
              <a:gd name="T102" fmla="*/ 131 w 152"/>
              <a:gd name="T103" fmla="*/ 113 h 223"/>
              <a:gd name="T104" fmla="*/ 124 w 152"/>
              <a:gd name="T105" fmla="*/ 106 h 223"/>
              <a:gd name="T106" fmla="*/ 131 w 152"/>
              <a:gd name="T107" fmla="*/ 99 h 223"/>
              <a:gd name="T108" fmla="*/ 131 w 152"/>
              <a:gd name="T109" fmla="*/ 118 h 223"/>
              <a:gd name="T110" fmla="*/ 138 w 152"/>
              <a:gd name="T111" fmla="*/ 125 h 223"/>
              <a:gd name="T112" fmla="*/ 131 w 152"/>
              <a:gd name="T113" fmla="*/ 132 h 223"/>
              <a:gd name="T114" fmla="*/ 124 w 152"/>
              <a:gd name="T115" fmla="*/ 125 h 223"/>
              <a:gd name="T116" fmla="*/ 131 w 152"/>
              <a:gd name="T117" fmla="*/ 118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2" h="223">
                <a:moveTo>
                  <a:pt x="94" y="149"/>
                </a:moveTo>
                <a:cubicBezTo>
                  <a:pt x="124" y="223"/>
                  <a:pt x="124" y="223"/>
                  <a:pt x="124" y="223"/>
                </a:cubicBezTo>
                <a:cubicBezTo>
                  <a:pt x="139" y="223"/>
                  <a:pt x="139" y="223"/>
                  <a:pt x="139" y="223"/>
                </a:cubicBezTo>
                <a:cubicBezTo>
                  <a:pt x="120" y="149"/>
                  <a:pt x="120" y="149"/>
                  <a:pt x="120" y="149"/>
                </a:cubicBezTo>
                <a:cubicBezTo>
                  <a:pt x="152" y="149"/>
                  <a:pt x="152" y="149"/>
                  <a:pt x="152" y="149"/>
                </a:cubicBezTo>
                <a:cubicBezTo>
                  <a:pt x="152" y="41"/>
                  <a:pt x="152" y="41"/>
                  <a:pt x="152" y="41"/>
                </a:cubicBezTo>
                <a:cubicBezTo>
                  <a:pt x="64" y="41"/>
                  <a:pt x="64" y="41"/>
                  <a:pt x="64" y="41"/>
                </a:cubicBezTo>
                <a:cubicBezTo>
                  <a:pt x="78" y="26"/>
                  <a:pt x="78" y="26"/>
                  <a:pt x="78" y="26"/>
                </a:cubicBezTo>
                <a:cubicBezTo>
                  <a:pt x="69" y="18"/>
                  <a:pt x="69" y="18"/>
                  <a:pt x="69" y="18"/>
                </a:cubicBezTo>
                <a:cubicBezTo>
                  <a:pt x="54" y="35"/>
                  <a:pt x="54" y="35"/>
                  <a:pt x="54" y="35"/>
                </a:cubicBezTo>
                <a:cubicBezTo>
                  <a:pt x="27" y="0"/>
                  <a:pt x="27" y="0"/>
                  <a:pt x="27" y="0"/>
                </a:cubicBezTo>
                <a:cubicBezTo>
                  <a:pt x="18" y="8"/>
                  <a:pt x="18" y="8"/>
                  <a:pt x="18" y="8"/>
                </a:cubicBezTo>
                <a:cubicBezTo>
                  <a:pt x="44" y="41"/>
                  <a:pt x="44" y="41"/>
                  <a:pt x="44" y="41"/>
                </a:cubicBezTo>
                <a:cubicBezTo>
                  <a:pt x="0" y="41"/>
                  <a:pt x="0" y="41"/>
                  <a:pt x="0" y="41"/>
                </a:cubicBezTo>
                <a:cubicBezTo>
                  <a:pt x="0" y="149"/>
                  <a:pt x="0" y="149"/>
                  <a:pt x="0" y="149"/>
                </a:cubicBezTo>
                <a:cubicBezTo>
                  <a:pt x="31" y="149"/>
                  <a:pt x="31" y="149"/>
                  <a:pt x="31" y="149"/>
                </a:cubicBezTo>
                <a:cubicBezTo>
                  <a:pt x="12" y="223"/>
                  <a:pt x="12" y="223"/>
                  <a:pt x="12" y="223"/>
                </a:cubicBezTo>
                <a:cubicBezTo>
                  <a:pt x="26" y="223"/>
                  <a:pt x="26" y="223"/>
                  <a:pt x="26" y="223"/>
                </a:cubicBezTo>
                <a:cubicBezTo>
                  <a:pt x="57" y="149"/>
                  <a:pt x="57" y="149"/>
                  <a:pt x="57" y="149"/>
                </a:cubicBezTo>
                <a:cubicBezTo>
                  <a:pt x="94" y="149"/>
                  <a:pt x="94" y="149"/>
                  <a:pt x="94" y="149"/>
                </a:cubicBezTo>
                <a:close/>
                <a:moveTo>
                  <a:pt x="31" y="56"/>
                </a:moveTo>
                <a:cubicBezTo>
                  <a:pt x="100" y="56"/>
                  <a:pt x="100" y="56"/>
                  <a:pt x="100" y="56"/>
                </a:cubicBezTo>
                <a:cubicBezTo>
                  <a:pt x="108" y="56"/>
                  <a:pt x="115" y="63"/>
                  <a:pt x="115" y="71"/>
                </a:cubicBezTo>
                <a:cubicBezTo>
                  <a:pt x="115" y="118"/>
                  <a:pt x="115" y="118"/>
                  <a:pt x="115" y="118"/>
                </a:cubicBezTo>
                <a:cubicBezTo>
                  <a:pt x="115" y="126"/>
                  <a:pt x="108" y="133"/>
                  <a:pt x="100" y="133"/>
                </a:cubicBezTo>
                <a:cubicBezTo>
                  <a:pt x="31" y="133"/>
                  <a:pt x="31" y="133"/>
                  <a:pt x="31" y="133"/>
                </a:cubicBezTo>
                <a:cubicBezTo>
                  <a:pt x="23" y="133"/>
                  <a:pt x="16" y="126"/>
                  <a:pt x="16" y="118"/>
                </a:cubicBezTo>
                <a:cubicBezTo>
                  <a:pt x="16" y="71"/>
                  <a:pt x="16" y="71"/>
                  <a:pt x="16" y="71"/>
                </a:cubicBezTo>
                <a:cubicBezTo>
                  <a:pt x="16" y="63"/>
                  <a:pt x="23" y="56"/>
                  <a:pt x="31" y="56"/>
                </a:cubicBezTo>
                <a:close/>
                <a:moveTo>
                  <a:pt x="122" y="56"/>
                </a:moveTo>
                <a:cubicBezTo>
                  <a:pt x="144" y="56"/>
                  <a:pt x="144" y="56"/>
                  <a:pt x="144" y="56"/>
                </a:cubicBezTo>
                <a:cubicBezTo>
                  <a:pt x="144" y="62"/>
                  <a:pt x="144" y="62"/>
                  <a:pt x="144" y="62"/>
                </a:cubicBezTo>
                <a:cubicBezTo>
                  <a:pt x="122" y="62"/>
                  <a:pt x="122" y="62"/>
                  <a:pt x="122" y="62"/>
                </a:cubicBezTo>
                <a:cubicBezTo>
                  <a:pt x="122" y="56"/>
                  <a:pt x="122" y="56"/>
                  <a:pt x="122" y="56"/>
                </a:cubicBezTo>
                <a:close/>
                <a:moveTo>
                  <a:pt x="122" y="66"/>
                </a:moveTo>
                <a:cubicBezTo>
                  <a:pt x="144" y="66"/>
                  <a:pt x="144" y="66"/>
                  <a:pt x="144" y="66"/>
                </a:cubicBezTo>
                <a:cubicBezTo>
                  <a:pt x="144" y="71"/>
                  <a:pt x="144" y="71"/>
                  <a:pt x="144" y="71"/>
                </a:cubicBezTo>
                <a:cubicBezTo>
                  <a:pt x="122" y="71"/>
                  <a:pt x="122" y="71"/>
                  <a:pt x="122" y="71"/>
                </a:cubicBezTo>
                <a:cubicBezTo>
                  <a:pt x="122" y="66"/>
                  <a:pt x="122" y="66"/>
                  <a:pt x="122" y="66"/>
                </a:cubicBezTo>
                <a:close/>
                <a:moveTo>
                  <a:pt x="122" y="76"/>
                </a:moveTo>
                <a:cubicBezTo>
                  <a:pt x="144" y="76"/>
                  <a:pt x="144" y="76"/>
                  <a:pt x="144" y="76"/>
                </a:cubicBezTo>
                <a:cubicBezTo>
                  <a:pt x="144" y="81"/>
                  <a:pt x="144" y="81"/>
                  <a:pt x="144" y="81"/>
                </a:cubicBezTo>
                <a:cubicBezTo>
                  <a:pt x="122" y="81"/>
                  <a:pt x="122" y="81"/>
                  <a:pt x="122" y="81"/>
                </a:cubicBezTo>
                <a:cubicBezTo>
                  <a:pt x="122" y="76"/>
                  <a:pt x="122" y="76"/>
                  <a:pt x="122" y="76"/>
                </a:cubicBezTo>
                <a:close/>
                <a:moveTo>
                  <a:pt x="122" y="85"/>
                </a:moveTo>
                <a:cubicBezTo>
                  <a:pt x="144" y="85"/>
                  <a:pt x="144" y="85"/>
                  <a:pt x="144" y="85"/>
                </a:cubicBezTo>
                <a:cubicBezTo>
                  <a:pt x="144" y="91"/>
                  <a:pt x="144" y="91"/>
                  <a:pt x="144" y="91"/>
                </a:cubicBezTo>
                <a:cubicBezTo>
                  <a:pt x="122" y="91"/>
                  <a:pt x="122" y="91"/>
                  <a:pt x="122" y="91"/>
                </a:cubicBezTo>
                <a:cubicBezTo>
                  <a:pt x="122" y="85"/>
                  <a:pt x="122" y="85"/>
                  <a:pt x="122" y="85"/>
                </a:cubicBezTo>
                <a:close/>
                <a:moveTo>
                  <a:pt x="131" y="99"/>
                </a:moveTo>
                <a:cubicBezTo>
                  <a:pt x="135" y="99"/>
                  <a:pt x="138" y="102"/>
                  <a:pt x="138" y="106"/>
                </a:cubicBezTo>
                <a:cubicBezTo>
                  <a:pt x="138" y="110"/>
                  <a:pt x="135" y="113"/>
                  <a:pt x="131" y="113"/>
                </a:cubicBezTo>
                <a:cubicBezTo>
                  <a:pt x="127" y="113"/>
                  <a:pt x="124" y="110"/>
                  <a:pt x="124" y="106"/>
                </a:cubicBezTo>
                <a:cubicBezTo>
                  <a:pt x="124" y="102"/>
                  <a:pt x="127" y="99"/>
                  <a:pt x="131" y="99"/>
                </a:cubicBezTo>
                <a:close/>
                <a:moveTo>
                  <a:pt x="131" y="118"/>
                </a:moveTo>
                <a:cubicBezTo>
                  <a:pt x="135" y="118"/>
                  <a:pt x="138" y="121"/>
                  <a:pt x="138" y="125"/>
                </a:cubicBezTo>
                <a:cubicBezTo>
                  <a:pt x="138" y="129"/>
                  <a:pt x="135" y="132"/>
                  <a:pt x="131" y="132"/>
                </a:cubicBezTo>
                <a:cubicBezTo>
                  <a:pt x="127" y="132"/>
                  <a:pt x="124" y="129"/>
                  <a:pt x="124" y="125"/>
                </a:cubicBezTo>
                <a:cubicBezTo>
                  <a:pt x="124" y="121"/>
                  <a:pt x="127" y="118"/>
                  <a:pt x="131" y="118"/>
                </a:cubicBezTo>
                <a:close/>
              </a:path>
            </a:pathLst>
          </a:custGeom>
          <a:solidFill>
            <a:srgbClr val="002060"/>
          </a:solidFill>
          <a:ln>
            <a:noFill/>
          </a:ln>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157" name="图片 144"/>
          <p:cNvSpPr>
            <a:spLocks noEditPoints="1"/>
          </p:cNvSpPr>
          <p:nvPr/>
        </p:nvSpPr>
        <p:spPr bwMode="auto">
          <a:xfrm>
            <a:off x="7482854" y="2214849"/>
            <a:ext cx="238664" cy="278615"/>
          </a:xfrm>
          <a:custGeom>
            <a:avLst/>
            <a:gdLst>
              <a:gd name="T0" fmla="*/ 70 w 192"/>
              <a:gd name="T1" fmla="*/ 16 h 224"/>
              <a:gd name="T2" fmla="*/ 127 w 192"/>
              <a:gd name="T3" fmla="*/ 128 h 224"/>
              <a:gd name="T4" fmla="*/ 84 w 192"/>
              <a:gd name="T5" fmla="*/ 108 h 224"/>
              <a:gd name="T6" fmla="*/ 95 w 192"/>
              <a:gd name="T7" fmla="*/ 182 h 224"/>
              <a:gd name="T8" fmla="*/ 0 w 192"/>
              <a:gd name="T9" fmla="*/ 57 h 224"/>
              <a:gd name="T10" fmla="*/ 10 w 192"/>
              <a:gd name="T11" fmla="*/ 25 h 224"/>
              <a:gd name="T12" fmla="*/ 21 w 192"/>
              <a:gd name="T13" fmla="*/ 9 h 224"/>
              <a:gd name="T14" fmla="*/ 39 w 192"/>
              <a:gd name="T15" fmla="*/ 8 h 224"/>
              <a:gd name="T16" fmla="*/ 39 w 192"/>
              <a:gd name="T17" fmla="*/ 2 h 224"/>
              <a:gd name="T18" fmla="*/ 5 w 192"/>
              <a:gd name="T19" fmla="*/ 22 h 224"/>
              <a:gd name="T20" fmla="*/ 15 w 192"/>
              <a:gd name="T21" fmla="*/ 27 h 224"/>
              <a:gd name="T22" fmla="*/ 20 w 192"/>
              <a:gd name="T23" fmla="*/ 28 h 224"/>
              <a:gd name="T24" fmla="*/ 37 w 192"/>
              <a:gd name="T25" fmla="*/ 18 h 224"/>
              <a:gd name="T26" fmla="*/ 39 w 192"/>
              <a:gd name="T27" fmla="*/ 13 h 224"/>
              <a:gd name="T28" fmla="*/ 24 w 192"/>
              <a:gd name="T29" fmla="*/ 14 h 224"/>
              <a:gd name="T30" fmla="*/ 15 w 192"/>
              <a:gd name="T31" fmla="*/ 27 h 224"/>
              <a:gd name="T32" fmla="*/ 110 w 192"/>
              <a:gd name="T33" fmla="*/ 186 h 224"/>
              <a:gd name="T34" fmla="*/ 150 w 192"/>
              <a:gd name="T35" fmla="*/ 224 h 224"/>
              <a:gd name="T36" fmla="*/ 177 w 192"/>
              <a:gd name="T37" fmla="*/ 169 h 224"/>
              <a:gd name="T38" fmla="*/ 117 w 192"/>
              <a:gd name="T39" fmla="*/ 76 h 224"/>
              <a:gd name="T40" fmla="*/ 137 w 192"/>
              <a:gd name="T41" fmla="*/ 133 h 224"/>
              <a:gd name="T42" fmla="*/ 85 w 192"/>
              <a:gd name="T43" fmla="*/ 121 h 224"/>
              <a:gd name="T44" fmla="*/ 13 w 192"/>
              <a:gd name="T45" fmla="*/ 59 h 224"/>
              <a:gd name="T46" fmla="*/ 41 w 192"/>
              <a:gd name="T47" fmla="*/ 59 h 224"/>
              <a:gd name="T48" fmla="*/ 13 w 192"/>
              <a:gd name="T49" fmla="*/ 59 h 224"/>
              <a:gd name="T50" fmla="*/ 89 w 192"/>
              <a:gd name="T51" fmla="*/ 100 h 224"/>
              <a:gd name="T52" fmla="*/ 99 w 192"/>
              <a:gd name="T53" fmla="*/ 83 h 224"/>
              <a:gd name="T54" fmla="*/ 64 w 192"/>
              <a:gd name="T55" fmla="*/ 103 h 224"/>
              <a:gd name="T56" fmla="*/ 84 w 192"/>
              <a:gd name="T57" fmla="*/ 103 h 224"/>
              <a:gd name="T58" fmla="*/ 64 w 192"/>
              <a:gd name="T59" fmla="*/ 103 h 224"/>
              <a:gd name="T60" fmla="*/ 49 w 192"/>
              <a:gd name="T61" fmla="*/ 124 h 224"/>
              <a:gd name="T62" fmla="*/ 59 w 192"/>
              <a:gd name="T63" fmla="*/ 106 h 224"/>
              <a:gd name="T64" fmla="*/ 75 w 192"/>
              <a:gd name="T65" fmla="*/ 76 h 224"/>
              <a:gd name="T66" fmla="*/ 95 w 192"/>
              <a:gd name="T67" fmla="*/ 75 h 224"/>
              <a:gd name="T68" fmla="*/ 75 w 192"/>
              <a:gd name="T69" fmla="*/ 76 h 224"/>
              <a:gd name="T70" fmla="*/ 60 w 192"/>
              <a:gd name="T71" fmla="*/ 96 h 224"/>
              <a:gd name="T72" fmla="*/ 70 w 192"/>
              <a:gd name="T73" fmla="*/ 78 h 224"/>
              <a:gd name="T74" fmla="*/ 34 w 192"/>
              <a:gd name="T75" fmla="*/ 99 h 224"/>
              <a:gd name="T76" fmla="*/ 55 w 192"/>
              <a:gd name="T77" fmla="*/ 99 h 224"/>
              <a:gd name="T78" fmla="*/ 34 w 192"/>
              <a:gd name="T79" fmla="*/ 99 h 224"/>
              <a:gd name="T80" fmla="*/ 71 w 192"/>
              <a:gd name="T81" fmla="*/ 69 h 224"/>
              <a:gd name="T82" fmla="*/ 82 w 192"/>
              <a:gd name="T83" fmla="*/ 52 h 224"/>
              <a:gd name="T84" fmla="*/ 46 w 192"/>
              <a:gd name="T85" fmla="*/ 72 h 224"/>
              <a:gd name="T86" fmla="*/ 67 w 192"/>
              <a:gd name="T87" fmla="*/ 72 h 224"/>
              <a:gd name="T88" fmla="*/ 46 w 192"/>
              <a:gd name="T89" fmla="*/ 72 h 224"/>
              <a:gd name="T90" fmla="*/ 31 w 192"/>
              <a:gd name="T91" fmla="*/ 93 h 224"/>
              <a:gd name="T92" fmla="*/ 41 w 192"/>
              <a:gd name="T93" fmla="*/ 75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2" h="224">
                <a:moveTo>
                  <a:pt x="0" y="57"/>
                </a:moveTo>
                <a:cubicBezTo>
                  <a:pt x="19" y="31"/>
                  <a:pt x="43" y="19"/>
                  <a:pt x="70" y="16"/>
                </a:cubicBezTo>
                <a:cubicBezTo>
                  <a:pt x="126" y="113"/>
                  <a:pt x="126" y="113"/>
                  <a:pt x="126" y="113"/>
                </a:cubicBezTo>
                <a:cubicBezTo>
                  <a:pt x="127" y="128"/>
                  <a:pt x="127" y="128"/>
                  <a:pt x="127" y="128"/>
                </a:cubicBezTo>
                <a:cubicBezTo>
                  <a:pt x="120" y="133"/>
                  <a:pt x="120" y="133"/>
                  <a:pt x="120" y="133"/>
                </a:cubicBezTo>
                <a:cubicBezTo>
                  <a:pt x="84" y="108"/>
                  <a:pt x="84" y="108"/>
                  <a:pt x="84" y="108"/>
                </a:cubicBezTo>
                <a:cubicBezTo>
                  <a:pt x="59" y="130"/>
                  <a:pt x="59" y="130"/>
                  <a:pt x="59" y="130"/>
                </a:cubicBezTo>
                <a:cubicBezTo>
                  <a:pt x="95" y="182"/>
                  <a:pt x="95" y="182"/>
                  <a:pt x="95" y="182"/>
                </a:cubicBezTo>
                <a:cubicBezTo>
                  <a:pt x="78" y="192"/>
                  <a:pt x="78" y="192"/>
                  <a:pt x="78" y="192"/>
                </a:cubicBezTo>
                <a:cubicBezTo>
                  <a:pt x="52" y="147"/>
                  <a:pt x="26" y="102"/>
                  <a:pt x="0" y="57"/>
                </a:cubicBezTo>
                <a:close/>
                <a:moveTo>
                  <a:pt x="5" y="23"/>
                </a:moveTo>
                <a:cubicBezTo>
                  <a:pt x="10" y="25"/>
                  <a:pt x="10" y="25"/>
                  <a:pt x="10" y="25"/>
                </a:cubicBezTo>
                <a:cubicBezTo>
                  <a:pt x="10" y="24"/>
                  <a:pt x="10" y="24"/>
                  <a:pt x="10" y="23"/>
                </a:cubicBezTo>
                <a:cubicBezTo>
                  <a:pt x="11" y="17"/>
                  <a:pt x="15" y="12"/>
                  <a:pt x="21" y="9"/>
                </a:cubicBezTo>
                <a:cubicBezTo>
                  <a:pt x="26" y="6"/>
                  <a:pt x="32" y="5"/>
                  <a:pt x="38" y="7"/>
                </a:cubicBezTo>
                <a:cubicBezTo>
                  <a:pt x="39" y="7"/>
                  <a:pt x="39" y="8"/>
                  <a:pt x="39" y="8"/>
                </a:cubicBezTo>
                <a:cubicBezTo>
                  <a:pt x="40" y="3"/>
                  <a:pt x="40" y="3"/>
                  <a:pt x="40" y="3"/>
                </a:cubicBezTo>
                <a:cubicBezTo>
                  <a:pt x="40" y="2"/>
                  <a:pt x="39" y="2"/>
                  <a:pt x="39" y="2"/>
                </a:cubicBezTo>
                <a:cubicBezTo>
                  <a:pt x="32" y="0"/>
                  <a:pt x="24" y="1"/>
                  <a:pt x="18" y="4"/>
                </a:cubicBezTo>
                <a:cubicBezTo>
                  <a:pt x="12" y="8"/>
                  <a:pt x="7" y="14"/>
                  <a:pt x="5" y="22"/>
                </a:cubicBezTo>
                <a:cubicBezTo>
                  <a:pt x="5" y="22"/>
                  <a:pt x="5" y="23"/>
                  <a:pt x="5" y="23"/>
                </a:cubicBezTo>
                <a:close/>
                <a:moveTo>
                  <a:pt x="15" y="27"/>
                </a:moveTo>
                <a:cubicBezTo>
                  <a:pt x="20" y="29"/>
                  <a:pt x="20" y="29"/>
                  <a:pt x="20" y="29"/>
                </a:cubicBezTo>
                <a:cubicBezTo>
                  <a:pt x="20" y="28"/>
                  <a:pt x="20" y="28"/>
                  <a:pt x="20" y="28"/>
                </a:cubicBezTo>
                <a:cubicBezTo>
                  <a:pt x="21" y="24"/>
                  <a:pt x="23" y="21"/>
                  <a:pt x="26" y="19"/>
                </a:cubicBezTo>
                <a:cubicBezTo>
                  <a:pt x="29" y="18"/>
                  <a:pt x="33" y="17"/>
                  <a:pt x="37" y="18"/>
                </a:cubicBezTo>
                <a:cubicBezTo>
                  <a:pt x="37" y="18"/>
                  <a:pt x="37" y="18"/>
                  <a:pt x="37" y="18"/>
                </a:cubicBezTo>
                <a:cubicBezTo>
                  <a:pt x="39" y="13"/>
                  <a:pt x="39" y="13"/>
                  <a:pt x="39" y="13"/>
                </a:cubicBezTo>
                <a:cubicBezTo>
                  <a:pt x="38" y="13"/>
                  <a:pt x="38" y="13"/>
                  <a:pt x="38" y="13"/>
                </a:cubicBezTo>
                <a:cubicBezTo>
                  <a:pt x="33" y="12"/>
                  <a:pt x="28" y="12"/>
                  <a:pt x="24" y="14"/>
                </a:cubicBezTo>
                <a:cubicBezTo>
                  <a:pt x="19" y="17"/>
                  <a:pt x="16" y="21"/>
                  <a:pt x="15" y="26"/>
                </a:cubicBezTo>
                <a:cubicBezTo>
                  <a:pt x="15" y="26"/>
                  <a:pt x="15" y="27"/>
                  <a:pt x="15" y="27"/>
                </a:cubicBezTo>
                <a:close/>
                <a:moveTo>
                  <a:pt x="72" y="131"/>
                </a:moveTo>
                <a:cubicBezTo>
                  <a:pt x="110" y="186"/>
                  <a:pt x="110" y="186"/>
                  <a:pt x="110" y="186"/>
                </a:cubicBezTo>
                <a:cubicBezTo>
                  <a:pt x="135" y="198"/>
                  <a:pt x="135" y="198"/>
                  <a:pt x="135" y="198"/>
                </a:cubicBezTo>
                <a:cubicBezTo>
                  <a:pt x="150" y="224"/>
                  <a:pt x="150" y="224"/>
                  <a:pt x="150" y="224"/>
                </a:cubicBezTo>
                <a:cubicBezTo>
                  <a:pt x="192" y="199"/>
                  <a:pt x="192" y="199"/>
                  <a:pt x="192" y="199"/>
                </a:cubicBezTo>
                <a:cubicBezTo>
                  <a:pt x="177" y="169"/>
                  <a:pt x="177" y="169"/>
                  <a:pt x="177" y="169"/>
                </a:cubicBezTo>
                <a:cubicBezTo>
                  <a:pt x="157" y="111"/>
                  <a:pt x="157" y="111"/>
                  <a:pt x="157" y="111"/>
                </a:cubicBezTo>
                <a:cubicBezTo>
                  <a:pt x="117" y="76"/>
                  <a:pt x="117" y="76"/>
                  <a:pt x="117" y="76"/>
                </a:cubicBezTo>
                <a:cubicBezTo>
                  <a:pt x="136" y="108"/>
                  <a:pt x="136" y="108"/>
                  <a:pt x="136" y="108"/>
                </a:cubicBezTo>
                <a:cubicBezTo>
                  <a:pt x="137" y="133"/>
                  <a:pt x="137" y="133"/>
                  <a:pt x="137" y="133"/>
                </a:cubicBezTo>
                <a:cubicBezTo>
                  <a:pt x="120" y="145"/>
                  <a:pt x="120" y="145"/>
                  <a:pt x="120" y="145"/>
                </a:cubicBezTo>
                <a:cubicBezTo>
                  <a:pt x="85" y="121"/>
                  <a:pt x="85" y="121"/>
                  <a:pt x="85" y="121"/>
                </a:cubicBezTo>
                <a:cubicBezTo>
                  <a:pt x="72" y="131"/>
                  <a:pt x="72" y="131"/>
                  <a:pt x="72" y="131"/>
                </a:cubicBezTo>
                <a:close/>
                <a:moveTo>
                  <a:pt x="13" y="59"/>
                </a:moveTo>
                <a:cubicBezTo>
                  <a:pt x="20" y="71"/>
                  <a:pt x="20" y="71"/>
                  <a:pt x="20" y="71"/>
                </a:cubicBezTo>
                <a:cubicBezTo>
                  <a:pt x="41" y="59"/>
                  <a:pt x="41" y="59"/>
                  <a:pt x="41" y="59"/>
                </a:cubicBezTo>
                <a:cubicBezTo>
                  <a:pt x="34" y="47"/>
                  <a:pt x="34" y="47"/>
                  <a:pt x="34" y="47"/>
                </a:cubicBezTo>
                <a:cubicBezTo>
                  <a:pt x="13" y="59"/>
                  <a:pt x="13" y="59"/>
                  <a:pt x="13" y="59"/>
                </a:cubicBezTo>
                <a:close/>
                <a:moveTo>
                  <a:pt x="84" y="92"/>
                </a:moveTo>
                <a:cubicBezTo>
                  <a:pt x="89" y="100"/>
                  <a:pt x="89" y="100"/>
                  <a:pt x="89" y="100"/>
                </a:cubicBezTo>
                <a:cubicBezTo>
                  <a:pt x="104" y="91"/>
                  <a:pt x="104" y="91"/>
                  <a:pt x="104" y="91"/>
                </a:cubicBezTo>
                <a:cubicBezTo>
                  <a:pt x="99" y="83"/>
                  <a:pt x="99" y="83"/>
                  <a:pt x="99" y="83"/>
                </a:cubicBezTo>
                <a:cubicBezTo>
                  <a:pt x="84" y="92"/>
                  <a:pt x="84" y="92"/>
                  <a:pt x="84" y="92"/>
                </a:cubicBezTo>
                <a:close/>
                <a:moveTo>
                  <a:pt x="64" y="103"/>
                </a:moveTo>
                <a:cubicBezTo>
                  <a:pt x="69" y="112"/>
                  <a:pt x="69" y="112"/>
                  <a:pt x="69" y="112"/>
                </a:cubicBezTo>
                <a:cubicBezTo>
                  <a:pt x="84" y="103"/>
                  <a:pt x="84" y="103"/>
                  <a:pt x="84" y="103"/>
                </a:cubicBezTo>
                <a:cubicBezTo>
                  <a:pt x="79" y="94"/>
                  <a:pt x="79" y="94"/>
                  <a:pt x="79" y="94"/>
                </a:cubicBezTo>
                <a:cubicBezTo>
                  <a:pt x="64" y="103"/>
                  <a:pt x="64" y="103"/>
                  <a:pt x="64" y="103"/>
                </a:cubicBezTo>
                <a:close/>
                <a:moveTo>
                  <a:pt x="44" y="115"/>
                </a:moveTo>
                <a:cubicBezTo>
                  <a:pt x="49" y="124"/>
                  <a:pt x="49" y="124"/>
                  <a:pt x="49" y="124"/>
                </a:cubicBezTo>
                <a:cubicBezTo>
                  <a:pt x="64" y="115"/>
                  <a:pt x="64" y="115"/>
                  <a:pt x="64" y="115"/>
                </a:cubicBezTo>
                <a:cubicBezTo>
                  <a:pt x="59" y="106"/>
                  <a:pt x="59" y="106"/>
                  <a:pt x="59" y="106"/>
                </a:cubicBezTo>
                <a:cubicBezTo>
                  <a:pt x="44" y="115"/>
                  <a:pt x="44" y="115"/>
                  <a:pt x="44" y="115"/>
                </a:cubicBezTo>
                <a:close/>
                <a:moveTo>
                  <a:pt x="75" y="76"/>
                </a:moveTo>
                <a:cubicBezTo>
                  <a:pt x="80" y="84"/>
                  <a:pt x="80" y="84"/>
                  <a:pt x="80" y="84"/>
                </a:cubicBezTo>
                <a:cubicBezTo>
                  <a:pt x="95" y="75"/>
                  <a:pt x="95" y="75"/>
                  <a:pt x="95" y="75"/>
                </a:cubicBezTo>
                <a:cubicBezTo>
                  <a:pt x="90" y="67"/>
                  <a:pt x="90" y="67"/>
                  <a:pt x="90" y="67"/>
                </a:cubicBezTo>
                <a:cubicBezTo>
                  <a:pt x="75" y="76"/>
                  <a:pt x="75" y="76"/>
                  <a:pt x="75" y="76"/>
                </a:cubicBezTo>
                <a:close/>
                <a:moveTo>
                  <a:pt x="55" y="87"/>
                </a:moveTo>
                <a:cubicBezTo>
                  <a:pt x="60" y="96"/>
                  <a:pt x="60" y="96"/>
                  <a:pt x="60" y="96"/>
                </a:cubicBezTo>
                <a:cubicBezTo>
                  <a:pt x="75" y="87"/>
                  <a:pt x="75" y="87"/>
                  <a:pt x="75" y="87"/>
                </a:cubicBezTo>
                <a:cubicBezTo>
                  <a:pt x="70" y="78"/>
                  <a:pt x="70" y="78"/>
                  <a:pt x="70" y="78"/>
                </a:cubicBezTo>
                <a:cubicBezTo>
                  <a:pt x="55" y="87"/>
                  <a:pt x="55" y="87"/>
                  <a:pt x="55" y="87"/>
                </a:cubicBezTo>
                <a:close/>
                <a:moveTo>
                  <a:pt x="34" y="99"/>
                </a:moveTo>
                <a:cubicBezTo>
                  <a:pt x="39" y="108"/>
                  <a:pt x="39" y="108"/>
                  <a:pt x="39" y="108"/>
                </a:cubicBezTo>
                <a:cubicBezTo>
                  <a:pt x="55" y="99"/>
                  <a:pt x="55" y="99"/>
                  <a:pt x="55" y="99"/>
                </a:cubicBezTo>
                <a:cubicBezTo>
                  <a:pt x="50" y="90"/>
                  <a:pt x="50" y="90"/>
                  <a:pt x="50" y="90"/>
                </a:cubicBezTo>
                <a:cubicBezTo>
                  <a:pt x="34" y="99"/>
                  <a:pt x="34" y="99"/>
                  <a:pt x="34" y="99"/>
                </a:cubicBezTo>
                <a:close/>
                <a:moveTo>
                  <a:pt x="66" y="61"/>
                </a:moveTo>
                <a:cubicBezTo>
                  <a:pt x="71" y="69"/>
                  <a:pt x="71" y="69"/>
                  <a:pt x="71" y="69"/>
                </a:cubicBezTo>
                <a:cubicBezTo>
                  <a:pt x="86" y="60"/>
                  <a:pt x="86" y="60"/>
                  <a:pt x="86" y="60"/>
                </a:cubicBezTo>
                <a:cubicBezTo>
                  <a:pt x="82" y="52"/>
                  <a:pt x="82" y="52"/>
                  <a:pt x="82" y="52"/>
                </a:cubicBezTo>
                <a:cubicBezTo>
                  <a:pt x="66" y="61"/>
                  <a:pt x="66" y="61"/>
                  <a:pt x="66" y="61"/>
                </a:cubicBezTo>
                <a:close/>
                <a:moveTo>
                  <a:pt x="46" y="72"/>
                </a:moveTo>
                <a:cubicBezTo>
                  <a:pt x="51" y="81"/>
                  <a:pt x="51" y="81"/>
                  <a:pt x="51" y="81"/>
                </a:cubicBezTo>
                <a:cubicBezTo>
                  <a:pt x="67" y="72"/>
                  <a:pt x="67" y="72"/>
                  <a:pt x="67" y="72"/>
                </a:cubicBezTo>
                <a:cubicBezTo>
                  <a:pt x="62" y="63"/>
                  <a:pt x="62" y="63"/>
                  <a:pt x="62" y="63"/>
                </a:cubicBezTo>
                <a:cubicBezTo>
                  <a:pt x="46" y="72"/>
                  <a:pt x="46" y="72"/>
                  <a:pt x="46" y="72"/>
                </a:cubicBezTo>
                <a:close/>
                <a:moveTo>
                  <a:pt x="26" y="84"/>
                </a:moveTo>
                <a:cubicBezTo>
                  <a:pt x="31" y="93"/>
                  <a:pt x="31" y="93"/>
                  <a:pt x="31" y="93"/>
                </a:cubicBezTo>
                <a:cubicBezTo>
                  <a:pt x="46" y="84"/>
                  <a:pt x="46" y="84"/>
                  <a:pt x="46" y="84"/>
                </a:cubicBezTo>
                <a:cubicBezTo>
                  <a:pt x="41" y="75"/>
                  <a:pt x="41" y="75"/>
                  <a:pt x="41" y="75"/>
                </a:cubicBezTo>
                <a:lnTo>
                  <a:pt x="26" y="84"/>
                </a:lnTo>
                <a:close/>
              </a:path>
            </a:pathLst>
          </a:custGeom>
          <a:solidFill>
            <a:srgbClr val="002060"/>
          </a:solidFill>
          <a:ln>
            <a:noFill/>
          </a:ln>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158" name="图片 145"/>
          <p:cNvSpPr>
            <a:spLocks noEditPoints="1"/>
          </p:cNvSpPr>
          <p:nvPr/>
        </p:nvSpPr>
        <p:spPr bwMode="auto">
          <a:xfrm>
            <a:off x="7806153" y="963216"/>
            <a:ext cx="272308" cy="165593"/>
          </a:xfrm>
          <a:custGeom>
            <a:avLst/>
            <a:gdLst>
              <a:gd name="T0" fmla="*/ 53 w 219"/>
              <a:gd name="T1" fmla="*/ 133 h 133"/>
              <a:gd name="T2" fmla="*/ 60 w 219"/>
              <a:gd name="T3" fmla="*/ 133 h 133"/>
              <a:gd name="T4" fmla="*/ 60 w 219"/>
              <a:gd name="T5" fmla="*/ 98 h 133"/>
              <a:gd name="T6" fmla="*/ 158 w 219"/>
              <a:gd name="T7" fmla="*/ 91 h 133"/>
              <a:gd name="T8" fmla="*/ 60 w 219"/>
              <a:gd name="T9" fmla="*/ 91 h 133"/>
              <a:gd name="T10" fmla="*/ 132 w 219"/>
              <a:gd name="T11" fmla="*/ 116 h 133"/>
              <a:gd name="T12" fmla="*/ 71 w 219"/>
              <a:gd name="T13" fmla="*/ 64 h 133"/>
              <a:gd name="T14" fmla="*/ 71 w 219"/>
              <a:gd name="T15" fmla="*/ 83 h 133"/>
              <a:gd name="T16" fmla="*/ 125 w 219"/>
              <a:gd name="T17" fmla="*/ 70 h 133"/>
              <a:gd name="T18" fmla="*/ 118 w 219"/>
              <a:gd name="T19" fmla="*/ 63 h 133"/>
              <a:gd name="T20" fmla="*/ 138 w 219"/>
              <a:gd name="T21" fmla="*/ 76 h 133"/>
              <a:gd name="T22" fmla="*/ 135 w 219"/>
              <a:gd name="T23" fmla="*/ 107 h 133"/>
              <a:gd name="T24" fmla="*/ 135 w 219"/>
              <a:gd name="T25" fmla="*/ 111 h 133"/>
              <a:gd name="T26" fmla="*/ 79 w 219"/>
              <a:gd name="T27" fmla="*/ 123 h 133"/>
              <a:gd name="T28" fmla="*/ 70 w 219"/>
              <a:gd name="T29" fmla="*/ 123 h 133"/>
              <a:gd name="T30" fmla="*/ 91 w 219"/>
              <a:gd name="T31" fmla="*/ 128 h 133"/>
              <a:gd name="T32" fmla="*/ 95 w 219"/>
              <a:gd name="T33" fmla="*/ 123 h 133"/>
              <a:gd name="T34" fmla="*/ 95 w 219"/>
              <a:gd name="T35" fmla="*/ 128 h 133"/>
              <a:gd name="T36" fmla="*/ 117 w 219"/>
              <a:gd name="T37" fmla="*/ 123 h 133"/>
              <a:gd name="T38" fmla="*/ 107 w 219"/>
              <a:gd name="T39" fmla="*/ 123 h 133"/>
              <a:gd name="T40" fmla="*/ 129 w 219"/>
              <a:gd name="T41" fmla="*/ 128 h 133"/>
              <a:gd name="T42" fmla="*/ 132 w 219"/>
              <a:gd name="T43" fmla="*/ 123 h 133"/>
              <a:gd name="T44" fmla="*/ 132 w 219"/>
              <a:gd name="T45" fmla="*/ 128 h 133"/>
              <a:gd name="T46" fmla="*/ 219 w 219"/>
              <a:gd name="T47" fmla="*/ 0 h 133"/>
              <a:gd name="T48" fmla="*/ 166 w 219"/>
              <a:gd name="T49" fmla="*/ 0 h 133"/>
              <a:gd name="T50" fmla="*/ 182 w 219"/>
              <a:gd name="T51" fmla="*/ 22 h 133"/>
              <a:gd name="T52" fmla="*/ 200 w 219"/>
              <a:gd name="T53" fmla="*/ 30 h 133"/>
              <a:gd name="T54" fmla="*/ 192 w 219"/>
              <a:gd name="T55" fmla="*/ 12 h 133"/>
              <a:gd name="T56" fmla="*/ 172 w 219"/>
              <a:gd name="T57" fmla="*/ 60 h 133"/>
              <a:gd name="T58" fmla="*/ 207 w 219"/>
              <a:gd name="T59" fmla="*/ 75 h 133"/>
              <a:gd name="T60" fmla="*/ 192 w 219"/>
              <a:gd name="T61" fmla="*/ 40 h 133"/>
              <a:gd name="T62" fmla="*/ 186 w 219"/>
              <a:gd name="T63" fmla="*/ 53 h 133"/>
              <a:gd name="T64" fmla="*/ 192 w 219"/>
              <a:gd name="T65" fmla="*/ 70 h 133"/>
              <a:gd name="T66" fmla="*/ 199 w 219"/>
              <a:gd name="T67" fmla="*/ 53 h 133"/>
              <a:gd name="T68" fmla="*/ 172 w 219"/>
              <a:gd name="T69" fmla="*/ 106 h 133"/>
              <a:gd name="T70" fmla="*/ 207 w 219"/>
              <a:gd name="T71" fmla="*/ 121 h 133"/>
              <a:gd name="T72" fmla="*/ 192 w 219"/>
              <a:gd name="T73" fmla="*/ 85 h 133"/>
              <a:gd name="T74" fmla="*/ 186 w 219"/>
              <a:gd name="T75" fmla="*/ 99 h 133"/>
              <a:gd name="T76" fmla="*/ 192 w 219"/>
              <a:gd name="T77" fmla="*/ 116 h 133"/>
              <a:gd name="T78" fmla="*/ 199 w 219"/>
              <a:gd name="T79" fmla="*/ 99 h 133"/>
              <a:gd name="T80" fmla="*/ 189 w 219"/>
              <a:gd name="T81" fmla="*/ 19 h 133"/>
              <a:gd name="T82" fmla="*/ 192 w 219"/>
              <a:gd name="T83" fmla="*/ 27 h 133"/>
              <a:gd name="T84" fmla="*/ 196 w 219"/>
              <a:gd name="T85" fmla="*/ 19 h 133"/>
              <a:gd name="T86" fmla="*/ 16 w 219"/>
              <a:gd name="T87" fmla="*/ 22 h 133"/>
              <a:gd name="T88" fmla="*/ 33 w 219"/>
              <a:gd name="T89" fmla="*/ 30 h 133"/>
              <a:gd name="T90" fmla="*/ 26 w 219"/>
              <a:gd name="T91" fmla="*/ 12 h 133"/>
              <a:gd name="T92" fmla="*/ 5 w 219"/>
              <a:gd name="T93" fmla="*/ 60 h 133"/>
              <a:gd name="T94" fmla="*/ 41 w 219"/>
              <a:gd name="T95" fmla="*/ 75 h 133"/>
              <a:gd name="T96" fmla="*/ 26 w 219"/>
              <a:gd name="T97" fmla="*/ 40 h 133"/>
              <a:gd name="T98" fmla="*/ 19 w 219"/>
              <a:gd name="T99" fmla="*/ 53 h 133"/>
              <a:gd name="T100" fmla="*/ 26 w 219"/>
              <a:gd name="T101" fmla="*/ 70 h 133"/>
              <a:gd name="T102" fmla="*/ 33 w 219"/>
              <a:gd name="T103" fmla="*/ 53 h 133"/>
              <a:gd name="T104" fmla="*/ 5 w 219"/>
              <a:gd name="T105" fmla="*/ 106 h 133"/>
              <a:gd name="T106" fmla="*/ 41 w 219"/>
              <a:gd name="T107" fmla="*/ 121 h 133"/>
              <a:gd name="T108" fmla="*/ 26 w 219"/>
              <a:gd name="T109" fmla="*/ 85 h 133"/>
              <a:gd name="T110" fmla="*/ 19 w 219"/>
              <a:gd name="T111" fmla="*/ 99 h 133"/>
              <a:gd name="T112" fmla="*/ 26 w 219"/>
              <a:gd name="T113" fmla="*/ 116 h 133"/>
              <a:gd name="T114" fmla="*/ 33 w 219"/>
              <a:gd name="T115" fmla="*/ 99 h 133"/>
              <a:gd name="T116" fmla="*/ 22 w 219"/>
              <a:gd name="T117" fmla="*/ 19 h 133"/>
              <a:gd name="T118" fmla="*/ 26 w 219"/>
              <a:gd name="T119" fmla="*/ 27 h 133"/>
              <a:gd name="T120" fmla="*/ 29 w 219"/>
              <a:gd name="T121" fmla="*/ 19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9" h="133">
                <a:moveTo>
                  <a:pt x="0" y="0"/>
                </a:moveTo>
                <a:cubicBezTo>
                  <a:pt x="53" y="0"/>
                  <a:pt x="53" y="0"/>
                  <a:pt x="53" y="0"/>
                </a:cubicBezTo>
                <a:cubicBezTo>
                  <a:pt x="53" y="133"/>
                  <a:pt x="53" y="133"/>
                  <a:pt x="53" y="133"/>
                </a:cubicBezTo>
                <a:cubicBezTo>
                  <a:pt x="0" y="133"/>
                  <a:pt x="0" y="133"/>
                  <a:pt x="0" y="133"/>
                </a:cubicBezTo>
                <a:cubicBezTo>
                  <a:pt x="0" y="0"/>
                  <a:pt x="0" y="0"/>
                  <a:pt x="0" y="0"/>
                </a:cubicBezTo>
                <a:close/>
                <a:moveTo>
                  <a:pt x="60" y="133"/>
                </a:moveTo>
                <a:cubicBezTo>
                  <a:pt x="158" y="133"/>
                  <a:pt x="158" y="133"/>
                  <a:pt x="158" y="133"/>
                </a:cubicBezTo>
                <a:cubicBezTo>
                  <a:pt x="158" y="98"/>
                  <a:pt x="158" y="98"/>
                  <a:pt x="158" y="98"/>
                </a:cubicBezTo>
                <a:cubicBezTo>
                  <a:pt x="60" y="98"/>
                  <a:pt x="60" y="98"/>
                  <a:pt x="60" y="98"/>
                </a:cubicBezTo>
                <a:cubicBezTo>
                  <a:pt x="60" y="133"/>
                  <a:pt x="60" y="133"/>
                  <a:pt x="60" y="133"/>
                </a:cubicBezTo>
                <a:close/>
                <a:moveTo>
                  <a:pt x="60" y="91"/>
                </a:moveTo>
                <a:cubicBezTo>
                  <a:pt x="158" y="91"/>
                  <a:pt x="158" y="91"/>
                  <a:pt x="158" y="91"/>
                </a:cubicBezTo>
                <a:cubicBezTo>
                  <a:pt x="158" y="56"/>
                  <a:pt x="158" y="56"/>
                  <a:pt x="158" y="56"/>
                </a:cubicBezTo>
                <a:cubicBezTo>
                  <a:pt x="60" y="56"/>
                  <a:pt x="60" y="56"/>
                  <a:pt x="60" y="56"/>
                </a:cubicBezTo>
                <a:cubicBezTo>
                  <a:pt x="60" y="91"/>
                  <a:pt x="60" y="91"/>
                  <a:pt x="60" y="91"/>
                </a:cubicBezTo>
                <a:close/>
                <a:moveTo>
                  <a:pt x="81" y="107"/>
                </a:moveTo>
                <a:cubicBezTo>
                  <a:pt x="132" y="107"/>
                  <a:pt x="132" y="107"/>
                  <a:pt x="132" y="107"/>
                </a:cubicBezTo>
                <a:cubicBezTo>
                  <a:pt x="132" y="116"/>
                  <a:pt x="132" y="116"/>
                  <a:pt x="132" y="116"/>
                </a:cubicBezTo>
                <a:cubicBezTo>
                  <a:pt x="81" y="116"/>
                  <a:pt x="81" y="116"/>
                  <a:pt x="81" y="116"/>
                </a:cubicBezTo>
                <a:cubicBezTo>
                  <a:pt x="81" y="107"/>
                  <a:pt x="81" y="107"/>
                  <a:pt x="81" y="107"/>
                </a:cubicBezTo>
                <a:close/>
                <a:moveTo>
                  <a:pt x="71" y="64"/>
                </a:moveTo>
                <a:cubicBezTo>
                  <a:pt x="105" y="64"/>
                  <a:pt x="105" y="64"/>
                  <a:pt x="105" y="64"/>
                </a:cubicBezTo>
                <a:cubicBezTo>
                  <a:pt x="105" y="83"/>
                  <a:pt x="105" y="83"/>
                  <a:pt x="105" y="83"/>
                </a:cubicBezTo>
                <a:cubicBezTo>
                  <a:pt x="71" y="83"/>
                  <a:pt x="71" y="83"/>
                  <a:pt x="71" y="83"/>
                </a:cubicBezTo>
                <a:cubicBezTo>
                  <a:pt x="71" y="64"/>
                  <a:pt x="71" y="64"/>
                  <a:pt x="71" y="64"/>
                </a:cubicBezTo>
                <a:close/>
                <a:moveTo>
                  <a:pt x="118" y="63"/>
                </a:moveTo>
                <a:cubicBezTo>
                  <a:pt x="122" y="63"/>
                  <a:pt x="125" y="66"/>
                  <a:pt x="125" y="70"/>
                </a:cubicBezTo>
                <a:cubicBezTo>
                  <a:pt x="125" y="73"/>
                  <a:pt x="122" y="76"/>
                  <a:pt x="118" y="76"/>
                </a:cubicBezTo>
                <a:cubicBezTo>
                  <a:pt x="115" y="76"/>
                  <a:pt x="112" y="73"/>
                  <a:pt x="112" y="70"/>
                </a:cubicBezTo>
                <a:cubicBezTo>
                  <a:pt x="112" y="66"/>
                  <a:pt x="115" y="63"/>
                  <a:pt x="118" y="63"/>
                </a:cubicBezTo>
                <a:close/>
                <a:moveTo>
                  <a:pt x="138" y="63"/>
                </a:moveTo>
                <a:cubicBezTo>
                  <a:pt x="141" y="63"/>
                  <a:pt x="144" y="66"/>
                  <a:pt x="144" y="70"/>
                </a:cubicBezTo>
                <a:cubicBezTo>
                  <a:pt x="144" y="73"/>
                  <a:pt x="141" y="76"/>
                  <a:pt x="138" y="76"/>
                </a:cubicBezTo>
                <a:cubicBezTo>
                  <a:pt x="134" y="76"/>
                  <a:pt x="131" y="73"/>
                  <a:pt x="131" y="70"/>
                </a:cubicBezTo>
                <a:cubicBezTo>
                  <a:pt x="131" y="66"/>
                  <a:pt x="134" y="63"/>
                  <a:pt x="138" y="63"/>
                </a:cubicBezTo>
                <a:close/>
                <a:moveTo>
                  <a:pt x="135" y="107"/>
                </a:moveTo>
                <a:cubicBezTo>
                  <a:pt x="145" y="107"/>
                  <a:pt x="145" y="107"/>
                  <a:pt x="145" y="107"/>
                </a:cubicBezTo>
                <a:cubicBezTo>
                  <a:pt x="145" y="111"/>
                  <a:pt x="145" y="111"/>
                  <a:pt x="145" y="111"/>
                </a:cubicBezTo>
                <a:cubicBezTo>
                  <a:pt x="135" y="111"/>
                  <a:pt x="135" y="111"/>
                  <a:pt x="135" y="111"/>
                </a:cubicBezTo>
                <a:cubicBezTo>
                  <a:pt x="135" y="107"/>
                  <a:pt x="135" y="107"/>
                  <a:pt x="135" y="107"/>
                </a:cubicBezTo>
                <a:close/>
                <a:moveTo>
                  <a:pt x="70" y="123"/>
                </a:moveTo>
                <a:cubicBezTo>
                  <a:pt x="79" y="123"/>
                  <a:pt x="79" y="123"/>
                  <a:pt x="79" y="123"/>
                </a:cubicBezTo>
                <a:cubicBezTo>
                  <a:pt x="79" y="128"/>
                  <a:pt x="79" y="128"/>
                  <a:pt x="79" y="128"/>
                </a:cubicBezTo>
                <a:cubicBezTo>
                  <a:pt x="70" y="128"/>
                  <a:pt x="70" y="128"/>
                  <a:pt x="70" y="128"/>
                </a:cubicBezTo>
                <a:cubicBezTo>
                  <a:pt x="70" y="123"/>
                  <a:pt x="70" y="123"/>
                  <a:pt x="70" y="123"/>
                </a:cubicBezTo>
                <a:close/>
                <a:moveTo>
                  <a:pt x="82" y="123"/>
                </a:moveTo>
                <a:cubicBezTo>
                  <a:pt x="91" y="123"/>
                  <a:pt x="91" y="123"/>
                  <a:pt x="91" y="123"/>
                </a:cubicBezTo>
                <a:cubicBezTo>
                  <a:pt x="91" y="128"/>
                  <a:pt x="91" y="128"/>
                  <a:pt x="91" y="128"/>
                </a:cubicBezTo>
                <a:cubicBezTo>
                  <a:pt x="82" y="128"/>
                  <a:pt x="82" y="128"/>
                  <a:pt x="82" y="128"/>
                </a:cubicBezTo>
                <a:cubicBezTo>
                  <a:pt x="82" y="123"/>
                  <a:pt x="82" y="123"/>
                  <a:pt x="82" y="123"/>
                </a:cubicBezTo>
                <a:close/>
                <a:moveTo>
                  <a:pt x="95" y="123"/>
                </a:moveTo>
                <a:cubicBezTo>
                  <a:pt x="104" y="123"/>
                  <a:pt x="104" y="123"/>
                  <a:pt x="104" y="123"/>
                </a:cubicBezTo>
                <a:cubicBezTo>
                  <a:pt x="104" y="128"/>
                  <a:pt x="104" y="128"/>
                  <a:pt x="104" y="128"/>
                </a:cubicBezTo>
                <a:cubicBezTo>
                  <a:pt x="95" y="128"/>
                  <a:pt x="95" y="128"/>
                  <a:pt x="95" y="128"/>
                </a:cubicBezTo>
                <a:cubicBezTo>
                  <a:pt x="95" y="123"/>
                  <a:pt x="95" y="123"/>
                  <a:pt x="95" y="123"/>
                </a:cubicBezTo>
                <a:close/>
                <a:moveTo>
                  <a:pt x="107" y="123"/>
                </a:moveTo>
                <a:cubicBezTo>
                  <a:pt x="117" y="123"/>
                  <a:pt x="117" y="123"/>
                  <a:pt x="117" y="123"/>
                </a:cubicBezTo>
                <a:cubicBezTo>
                  <a:pt x="117" y="128"/>
                  <a:pt x="117" y="128"/>
                  <a:pt x="117" y="128"/>
                </a:cubicBezTo>
                <a:cubicBezTo>
                  <a:pt x="107" y="128"/>
                  <a:pt x="107" y="128"/>
                  <a:pt x="107" y="128"/>
                </a:cubicBezTo>
                <a:cubicBezTo>
                  <a:pt x="107" y="123"/>
                  <a:pt x="107" y="123"/>
                  <a:pt x="107" y="123"/>
                </a:cubicBezTo>
                <a:close/>
                <a:moveTo>
                  <a:pt x="120" y="123"/>
                </a:moveTo>
                <a:cubicBezTo>
                  <a:pt x="129" y="123"/>
                  <a:pt x="129" y="123"/>
                  <a:pt x="129" y="123"/>
                </a:cubicBezTo>
                <a:cubicBezTo>
                  <a:pt x="129" y="128"/>
                  <a:pt x="129" y="128"/>
                  <a:pt x="129" y="128"/>
                </a:cubicBezTo>
                <a:cubicBezTo>
                  <a:pt x="120" y="128"/>
                  <a:pt x="120" y="128"/>
                  <a:pt x="120" y="128"/>
                </a:cubicBezTo>
                <a:cubicBezTo>
                  <a:pt x="120" y="123"/>
                  <a:pt x="120" y="123"/>
                  <a:pt x="120" y="123"/>
                </a:cubicBezTo>
                <a:close/>
                <a:moveTo>
                  <a:pt x="132" y="123"/>
                </a:moveTo>
                <a:cubicBezTo>
                  <a:pt x="141" y="123"/>
                  <a:pt x="141" y="123"/>
                  <a:pt x="141" y="123"/>
                </a:cubicBezTo>
                <a:cubicBezTo>
                  <a:pt x="141" y="128"/>
                  <a:pt x="141" y="128"/>
                  <a:pt x="141" y="128"/>
                </a:cubicBezTo>
                <a:cubicBezTo>
                  <a:pt x="132" y="128"/>
                  <a:pt x="132" y="128"/>
                  <a:pt x="132" y="128"/>
                </a:cubicBezTo>
                <a:cubicBezTo>
                  <a:pt x="132" y="123"/>
                  <a:pt x="132" y="123"/>
                  <a:pt x="132" y="123"/>
                </a:cubicBezTo>
                <a:close/>
                <a:moveTo>
                  <a:pt x="166" y="0"/>
                </a:moveTo>
                <a:cubicBezTo>
                  <a:pt x="219" y="0"/>
                  <a:pt x="219" y="0"/>
                  <a:pt x="219" y="0"/>
                </a:cubicBezTo>
                <a:cubicBezTo>
                  <a:pt x="219" y="133"/>
                  <a:pt x="219" y="133"/>
                  <a:pt x="219" y="133"/>
                </a:cubicBezTo>
                <a:cubicBezTo>
                  <a:pt x="166" y="133"/>
                  <a:pt x="166" y="133"/>
                  <a:pt x="166" y="133"/>
                </a:cubicBezTo>
                <a:cubicBezTo>
                  <a:pt x="166" y="0"/>
                  <a:pt x="166" y="0"/>
                  <a:pt x="166" y="0"/>
                </a:cubicBezTo>
                <a:close/>
                <a:moveTo>
                  <a:pt x="192" y="12"/>
                </a:moveTo>
                <a:cubicBezTo>
                  <a:pt x="189" y="12"/>
                  <a:pt x="187" y="13"/>
                  <a:pt x="185" y="15"/>
                </a:cubicBezTo>
                <a:cubicBezTo>
                  <a:pt x="183" y="17"/>
                  <a:pt x="182" y="20"/>
                  <a:pt x="182" y="22"/>
                </a:cubicBezTo>
                <a:cubicBezTo>
                  <a:pt x="182" y="25"/>
                  <a:pt x="183" y="28"/>
                  <a:pt x="185" y="30"/>
                </a:cubicBezTo>
                <a:cubicBezTo>
                  <a:pt x="187" y="32"/>
                  <a:pt x="189" y="33"/>
                  <a:pt x="192" y="33"/>
                </a:cubicBezTo>
                <a:cubicBezTo>
                  <a:pt x="195" y="33"/>
                  <a:pt x="198" y="32"/>
                  <a:pt x="200" y="30"/>
                </a:cubicBezTo>
                <a:cubicBezTo>
                  <a:pt x="201" y="28"/>
                  <a:pt x="203" y="25"/>
                  <a:pt x="203" y="22"/>
                </a:cubicBezTo>
                <a:cubicBezTo>
                  <a:pt x="203" y="20"/>
                  <a:pt x="201" y="17"/>
                  <a:pt x="200" y="15"/>
                </a:cubicBezTo>
                <a:cubicBezTo>
                  <a:pt x="198" y="13"/>
                  <a:pt x="195" y="12"/>
                  <a:pt x="192" y="12"/>
                </a:cubicBezTo>
                <a:close/>
                <a:moveTo>
                  <a:pt x="192" y="40"/>
                </a:moveTo>
                <a:cubicBezTo>
                  <a:pt x="187" y="40"/>
                  <a:pt x="182" y="42"/>
                  <a:pt x="178" y="46"/>
                </a:cubicBezTo>
                <a:cubicBezTo>
                  <a:pt x="174" y="49"/>
                  <a:pt x="172" y="55"/>
                  <a:pt x="172" y="60"/>
                </a:cubicBezTo>
                <a:cubicBezTo>
                  <a:pt x="172" y="66"/>
                  <a:pt x="174" y="71"/>
                  <a:pt x="178" y="75"/>
                </a:cubicBezTo>
                <a:cubicBezTo>
                  <a:pt x="182" y="79"/>
                  <a:pt x="187" y="81"/>
                  <a:pt x="192" y="81"/>
                </a:cubicBezTo>
                <a:cubicBezTo>
                  <a:pt x="198" y="81"/>
                  <a:pt x="203" y="79"/>
                  <a:pt x="207" y="75"/>
                </a:cubicBezTo>
                <a:cubicBezTo>
                  <a:pt x="211" y="71"/>
                  <a:pt x="213" y="66"/>
                  <a:pt x="213" y="60"/>
                </a:cubicBezTo>
                <a:cubicBezTo>
                  <a:pt x="213" y="55"/>
                  <a:pt x="211" y="49"/>
                  <a:pt x="207" y="46"/>
                </a:cubicBezTo>
                <a:cubicBezTo>
                  <a:pt x="203" y="42"/>
                  <a:pt x="198" y="40"/>
                  <a:pt x="192" y="40"/>
                </a:cubicBezTo>
                <a:close/>
                <a:moveTo>
                  <a:pt x="199" y="53"/>
                </a:moveTo>
                <a:cubicBezTo>
                  <a:pt x="198" y="52"/>
                  <a:pt x="195" y="51"/>
                  <a:pt x="192" y="51"/>
                </a:cubicBezTo>
                <a:cubicBezTo>
                  <a:pt x="190" y="51"/>
                  <a:pt x="187" y="52"/>
                  <a:pt x="186" y="53"/>
                </a:cubicBezTo>
                <a:cubicBezTo>
                  <a:pt x="184" y="55"/>
                  <a:pt x="183" y="58"/>
                  <a:pt x="183" y="60"/>
                </a:cubicBezTo>
                <a:cubicBezTo>
                  <a:pt x="183" y="63"/>
                  <a:pt x="184" y="65"/>
                  <a:pt x="186" y="67"/>
                </a:cubicBezTo>
                <a:cubicBezTo>
                  <a:pt x="187" y="69"/>
                  <a:pt x="190" y="70"/>
                  <a:pt x="192" y="70"/>
                </a:cubicBezTo>
                <a:cubicBezTo>
                  <a:pt x="195" y="70"/>
                  <a:pt x="198" y="69"/>
                  <a:pt x="199" y="67"/>
                </a:cubicBezTo>
                <a:cubicBezTo>
                  <a:pt x="201" y="65"/>
                  <a:pt x="202" y="63"/>
                  <a:pt x="202" y="60"/>
                </a:cubicBezTo>
                <a:cubicBezTo>
                  <a:pt x="202" y="58"/>
                  <a:pt x="201" y="55"/>
                  <a:pt x="199" y="53"/>
                </a:cubicBezTo>
                <a:close/>
                <a:moveTo>
                  <a:pt x="192" y="85"/>
                </a:moveTo>
                <a:cubicBezTo>
                  <a:pt x="187" y="85"/>
                  <a:pt x="182" y="88"/>
                  <a:pt x="178" y="91"/>
                </a:cubicBezTo>
                <a:cubicBezTo>
                  <a:pt x="174" y="95"/>
                  <a:pt x="172" y="100"/>
                  <a:pt x="172" y="106"/>
                </a:cubicBezTo>
                <a:cubicBezTo>
                  <a:pt x="172" y="112"/>
                  <a:pt x="174" y="117"/>
                  <a:pt x="178" y="121"/>
                </a:cubicBezTo>
                <a:cubicBezTo>
                  <a:pt x="182" y="124"/>
                  <a:pt x="187" y="127"/>
                  <a:pt x="192" y="127"/>
                </a:cubicBezTo>
                <a:cubicBezTo>
                  <a:pt x="198" y="127"/>
                  <a:pt x="203" y="124"/>
                  <a:pt x="207" y="121"/>
                </a:cubicBezTo>
                <a:cubicBezTo>
                  <a:pt x="211" y="117"/>
                  <a:pt x="213" y="112"/>
                  <a:pt x="213" y="106"/>
                </a:cubicBezTo>
                <a:cubicBezTo>
                  <a:pt x="213" y="100"/>
                  <a:pt x="211" y="95"/>
                  <a:pt x="207" y="91"/>
                </a:cubicBezTo>
                <a:cubicBezTo>
                  <a:pt x="203" y="88"/>
                  <a:pt x="198" y="85"/>
                  <a:pt x="192" y="85"/>
                </a:cubicBezTo>
                <a:close/>
                <a:moveTo>
                  <a:pt x="199" y="99"/>
                </a:moveTo>
                <a:cubicBezTo>
                  <a:pt x="198" y="97"/>
                  <a:pt x="195" y="96"/>
                  <a:pt x="192" y="96"/>
                </a:cubicBezTo>
                <a:cubicBezTo>
                  <a:pt x="190" y="96"/>
                  <a:pt x="187" y="97"/>
                  <a:pt x="186" y="99"/>
                </a:cubicBezTo>
                <a:cubicBezTo>
                  <a:pt x="184" y="101"/>
                  <a:pt x="183" y="103"/>
                  <a:pt x="183" y="106"/>
                </a:cubicBezTo>
                <a:cubicBezTo>
                  <a:pt x="183" y="109"/>
                  <a:pt x="184" y="111"/>
                  <a:pt x="186" y="113"/>
                </a:cubicBezTo>
                <a:cubicBezTo>
                  <a:pt x="187" y="115"/>
                  <a:pt x="190" y="116"/>
                  <a:pt x="192" y="116"/>
                </a:cubicBezTo>
                <a:cubicBezTo>
                  <a:pt x="195" y="116"/>
                  <a:pt x="198" y="115"/>
                  <a:pt x="199" y="113"/>
                </a:cubicBezTo>
                <a:cubicBezTo>
                  <a:pt x="201" y="111"/>
                  <a:pt x="202" y="109"/>
                  <a:pt x="202" y="106"/>
                </a:cubicBezTo>
                <a:cubicBezTo>
                  <a:pt x="202" y="103"/>
                  <a:pt x="201" y="101"/>
                  <a:pt x="199" y="99"/>
                </a:cubicBezTo>
                <a:close/>
                <a:moveTo>
                  <a:pt x="196" y="19"/>
                </a:moveTo>
                <a:cubicBezTo>
                  <a:pt x="195" y="18"/>
                  <a:pt x="194" y="18"/>
                  <a:pt x="192" y="18"/>
                </a:cubicBezTo>
                <a:cubicBezTo>
                  <a:pt x="191" y="18"/>
                  <a:pt x="190" y="18"/>
                  <a:pt x="189" y="19"/>
                </a:cubicBezTo>
                <a:cubicBezTo>
                  <a:pt x="188" y="20"/>
                  <a:pt x="187" y="21"/>
                  <a:pt x="187" y="22"/>
                </a:cubicBezTo>
                <a:cubicBezTo>
                  <a:pt x="187" y="24"/>
                  <a:pt x="188" y="25"/>
                  <a:pt x="189" y="26"/>
                </a:cubicBezTo>
                <a:cubicBezTo>
                  <a:pt x="190" y="27"/>
                  <a:pt x="191" y="27"/>
                  <a:pt x="192" y="27"/>
                </a:cubicBezTo>
                <a:cubicBezTo>
                  <a:pt x="194" y="27"/>
                  <a:pt x="195" y="27"/>
                  <a:pt x="196" y="26"/>
                </a:cubicBezTo>
                <a:cubicBezTo>
                  <a:pt x="197" y="25"/>
                  <a:pt x="197" y="24"/>
                  <a:pt x="197" y="22"/>
                </a:cubicBezTo>
                <a:cubicBezTo>
                  <a:pt x="197" y="21"/>
                  <a:pt x="197" y="20"/>
                  <a:pt x="196" y="19"/>
                </a:cubicBezTo>
                <a:close/>
                <a:moveTo>
                  <a:pt x="26" y="12"/>
                </a:moveTo>
                <a:cubicBezTo>
                  <a:pt x="23" y="12"/>
                  <a:pt x="20" y="13"/>
                  <a:pt x="19" y="15"/>
                </a:cubicBezTo>
                <a:cubicBezTo>
                  <a:pt x="17" y="17"/>
                  <a:pt x="16" y="20"/>
                  <a:pt x="16" y="22"/>
                </a:cubicBezTo>
                <a:cubicBezTo>
                  <a:pt x="16" y="25"/>
                  <a:pt x="17" y="28"/>
                  <a:pt x="19" y="30"/>
                </a:cubicBezTo>
                <a:cubicBezTo>
                  <a:pt x="20" y="32"/>
                  <a:pt x="23" y="33"/>
                  <a:pt x="26" y="33"/>
                </a:cubicBezTo>
                <a:cubicBezTo>
                  <a:pt x="29" y="33"/>
                  <a:pt x="31" y="32"/>
                  <a:pt x="33" y="30"/>
                </a:cubicBezTo>
                <a:cubicBezTo>
                  <a:pt x="35" y="28"/>
                  <a:pt x="36" y="25"/>
                  <a:pt x="36" y="22"/>
                </a:cubicBezTo>
                <a:cubicBezTo>
                  <a:pt x="36" y="20"/>
                  <a:pt x="35" y="17"/>
                  <a:pt x="33" y="15"/>
                </a:cubicBezTo>
                <a:cubicBezTo>
                  <a:pt x="31" y="13"/>
                  <a:pt x="29" y="12"/>
                  <a:pt x="26" y="12"/>
                </a:cubicBezTo>
                <a:close/>
                <a:moveTo>
                  <a:pt x="26" y="40"/>
                </a:moveTo>
                <a:cubicBezTo>
                  <a:pt x="20" y="40"/>
                  <a:pt x="15" y="42"/>
                  <a:pt x="11" y="46"/>
                </a:cubicBezTo>
                <a:cubicBezTo>
                  <a:pt x="8" y="49"/>
                  <a:pt x="5" y="55"/>
                  <a:pt x="5" y="60"/>
                </a:cubicBezTo>
                <a:cubicBezTo>
                  <a:pt x="5" y="66"/>
                  <a:pt x="8" y="71"/>
                  <a:pt x="11" y="75"/>
                </a:cubicBezTo>
                <a:cubicBezTo>
                  <a:pt x="15" y="79"/>
                  <a:pt x="20" y="81"/>
                  <a:pt x="26" y="81"/>
                </a:cubicBezTo>
                <a:cubicBezTo>
                  <a:pt x="32" y="81"/>
                  <a:pt x="37" y="79"/>
                  <a:pt x="41" y="75"/>
                </a:cubicBezTo>
                <a:cubicBezTo>
                  <a:pt x="44" y="71"/>
                  <a:pt x="47" y="66"/>
                  <a:pt x="47" y="60"/>
                </a:cubicBezTo>
                <a:cubicBezTo>
                  <a:pt x="47" y="55"/>
                  <a:pt x="44" y="49"/>
                  <a:pt x="41" y="46"/>
                </a:cubicBezTo>
                <a:cubicBezTo>
                  <a:pt x="37" y="42"/>
                  <a:pt x="32" y="40"/>
                  <a:pt x="26" y="40"/>
                </a:cubicBezTo>
                <a:close/>
                <a:moveTo>
                  <a:pt x="33" y="53"/>
                </a:moveTo>
                <a:cubicBezTo>
                  <a:pt x="31" y="52"/>
                  <a:pt x="29" y="51"/>
                  <a:pt x="26" y="51"/>
                </a:cubicBezTo>
                <a:cubicBezTo>
                  <a:pt x="23" y="51"/>
                  <a:pt x="21" y="52"/>
                  <a:pt x="19" y="53"/>
                </a:cubicBezTo>
                <a:cubicBezTo>
                  <a:pt x="17" y="55"/>
                  <a:pt x="16" y="58"/>
                  <a:pt x="16" y="60"/>
                </a:cubicBezTo>
                <a:cubicBezTo>
                  <a:pt x="16" y="63"/>
                  <a:pt x="17" y="65"/>
                  <a:pt x="19" y="67"/>
                </a:cubicBezTo>
                <a:cubicBezTo>
                  <a:pt x="21" y="69"/>
                  <a:pt x="23" y="70"/>
                  <a:pt x="26" y="70"/>
                </a:cubicBezTo>
                <a:cubicBezTo>
                  <a:pt x="29" y="70"/>
                  <a:pt x="31" y="69"/>
                  <a:pt x="33" y="67"/>
                </a:cubicBezTo>
                <a:cubicBezTo>
                  <a:pt x="35" y="65"/>
                  <a:pt x="36" y="63"/>
                  <a:pt x="36" y="60"/>
                </a:cubicBezTo>
                <a:cubicBezTo>
                  <a:pt x="36" y="58"/>
                  <a:pt x="35" y="55"/>
                  <a:pt x="33" y="53"/>
                </a:cubicBezTo>
                <a:close/>
                <a:moveTo>
                  <a:pt x="26" y="85"/>
                </a:moveTo>
                <a:cubicBezTo>
                  <a:pt x="20" y="85"/>
                  <a:pt x="15" y="88"/>
                  <a:pt x="11" y="91"/>
                </a:cubicBezTo>
                <a:cubicBezTo>
                  <a:pt x="8" y="95"/>
                  <a:pt x="5" y="100"/>
                  <a:pt x="5" y="106"/>
                </a:cubicBezTo>
                <a:cubicBezTo>
                  <a:pt x="5" y="112"/>
                  <a:pt x="8" y="117"/>
                  <a:pt x="11" y="121"/>
                </a:cubicBezTo>
                <a:cubicBezTo>
                  <a:pt x="15" y="124"/>
                  <a:pt x="20" y="127"/>
                  <a:pt x="26" y="127"/>
                </a:cubicBezTo>
                <a:cubicBezTo>
                  <a:pt x="32" y="127"/>
                  <a:pt x="37" y="124"/>
                  <a:pt x="41" y="121"/>
                </a:cubicBezTo>
                <a:cubicBezTo>
                  <a:pt x="44" y="117"/>
                  <a:pt x="47" y="112"/>
                  <a:pt x="47" y="106"/>
                </a:cubicBezTo>
                <a:cubicBezTo>
                  <a:pt x="47" y="100"/>
                  <a:pt x="44" y="95"/>
                  <a:pt x="41" y="91"/>
                </a:cubicBezTo>
                <a:cubicBezTo>
                  <a:pt x="37" y="88"/>
                  <a:pt x="32" y="85"/>
                  <a:pt x="26" y="85"/>
                </a:cubicBezTo>
                <a:close/>
                <a:moveTo>
                  <a:pt x="33" y="99"/>
                </a:moveTo>
                <a:cubicBezTo>
                  <a:pt x="31" y="97"/>
                  <a:pt x="29" y="96"/>
                  <a:pt x="26" y="96"/>
                </a:cubicBezTo>
                <a:cubicBezTo>
                  <a:pt x="23" y="96"/>
                  <a:pt x="21" y="97"/>
                  <a:pt x="19" y="99"/>
                </a:cubicBezTo>
                <a:cubicBezTo>
                  <a:pt x="17" y="101"/>
                  <a:pt x="16" y="103"/>
                  <a:pt x="16" y="106"/>
                </a:cubicBezTo>
                <a:cubicBezTo>
                  <a:pt x="16" y="109"/>
                  <a:pt x="17" y="111"/>
                  <a:pt x="19" y="113"/>
                </a:cubicBezTo>
                <a:cubicBezTo>
                  <a:pt x="21" y="115"/>
                  <a:pt x="23" y="116"/>
                  <a:pt x="26" y="116"/>
                </a:cubicBezTo>
                <a:cubicBezTo>
                  <a:pt x="29" y="116"/>
                  <a:pt x="31" y="115"/>
                  <a:pt x="33" y="113"/>
                </a:cubicBezTo>
                <a:cubicBezTo>
                  <a:pt x="35" y="111"/>
                  <a:pt x="36" y="109"/>
                  <a:pt x="36" y="106"/>
                </a:cubicBezTo>
                <a:cubicBezTo>
                  <a:pt x="36" y="103"/>
                  <a:pt x="35" y="101"/>
                  <a:pt x="33" y="99"/>
                </a:cubicBezTo>
                <a:close/>
                <a:moveTo>
                  <a:pt x="29" y="19"/>
                </a:moveTo>
                <a:cubicBezTo>
                  <a:pt x="28" y="18"/>
                  <a:pt x="27" y="18"/>
                  <a:pt x="26" y="18"/>
                </a:cubicBezTo>
                <a:cubicBezTo>
                  <a:pt x="25" y="18"/>
                  <a:pt x="23" y="18"/>
                  <a:pt x="22" y="19"/>
                </a:cubicBezTo>
                <a:cubicBezTo>
                  <a:pt x="22" y="20"/>
                  <a:pt x="21" y="21"/>
                  <a:pt x="21" y="22"/>
                </a:cubicBezTo>
                <a:cubicBezTo>
                  <a:pt x="21" y="24"/>
                  <a:pt x="22" y="25"/>
                  <a:pt x="22" y="26"/>
                </a:cubicBezTo>
                <a:cubicBezTo>
                  <a:pt x="23" y="27"/>
                  <a:pt x="25" y="27"/>
                  <a:pt x="26" y="27"/>
                </a:cubicBezTo>
                <a:cubicBezTo>
                  <a:pt x="27" y="27"/>
                  <a:pt x="28" y="27"/>
                  <a:pt x="29" y="26"/>
                </a:cubicBezTo>
                <a:cubicBezTo>
                  <a:pt x="30" y="25"/>
                  <a:pt x="31" y="24"/>
                  <a:pt x="31" y="22"/>
                </a:cubicBezTo>
                <a:cubicBezTo>
                  <a:pt x="31" y="21"/>
                  <a:pt x="30" y="20"/>
                  <a:pt x="29" y="19"/>
                </a:cubicBezTo>
                <a:close/>
              </a:path>
            </a:pathLst>
          </a:custGeom>
          <a:solidFill>
            <a:srgbClr val="002060"/>
          </a:solidFill>
          <a:ln>
            <a:noFill/>
          </a:ln>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159" name="图片 146"/>
          <p:cNvSpPr>
            <a:spLocks noEditPoints="1"/>
          </p:cNvSpPr>
          <p:nvPr/>
        </p:nvSpPr>
        <p:spPr bwMode="auto">
          <a:xfrm>
            <a:off x="6106074" y="3536956"/>
            <a:ext cx="275987" cy="154028"/>
          </a:xfrm>
          <a:custGeom>
            <a:avLst/>
            <a:gdLst>
              <a:gd name="T0" fmla="*/ 212 w 222"/>
              <a:gd name="T1" fmla="*/ 0 h 124"/>
              <a:gd name="T2" fmla="*/ 197 w 222"/>
              <a:gd name="T3" fmla="*/ 73 h 124"/>
              <a:gd name="T4" fmla="*/ 26 w 222"/>
              <a:gd name="T5" fmla="*/ 54 h 124"/>
              <a:gd name="T6" fmla="*/ 9 w 222"/>
              <a:gd name="T7" fmla="*/ 73 h 124"/>
              <a:gd name="T8" fmla="*/ 78 w 222"/>
              <a:gd name="T9" fmla="*/ 124 h 124"/>
              <a:gd name="T10" fmla="*/ 78 w 222"/>
              <a:gd name="T11" fmla="*/ 106 h 124"/>
              <a:gd name="T12" fmla="*/ 86 w 222"/>
              <a:gd name="T13" fmla="*/ 86 h 124"/>
              <a:gd name="T14" fmla="*/ 88 w 222"/>
              <a:gd name="T15" fmla="*/ 111 h 124"/>
              <a:gd name="T16" fmla="*/ 86 w 222"/>
              <a:gd name="T17" fmla="*/ 119 h 124"/>
              <a:gd name="T18" fmla="*/ 146 w 222"/>
              <a:gd name="T19" fmla="*/ 124 h 124"/>
              <a:gd name="T20" fmla="*/ 146 w 222"/>
              <a:gd name="T21" fmla="*/ 106 h 124"/>
              <a:gd name="T22" fmla="*/ 139 w 222"/>
              <a:gd name="T23" fmla="*/ 86 h 124"/>
              <a:gd name="T24" fmla="*/ 137 w 222"/>
              <a:gd name="T25" fmla="*/ 111 h 124"/>
              <a:gd name="T26" fmla="*/ 139 w 222"/>
              <a:gd name="T27" fmla="*/ 119 h 124"/>
              <a:gd name="T28" fmla="*/ 199 w 222"/>
              <a:gd name="T29" fmla="*/ 124 h 124"/>
              <a:gd name="T30" fmla="*/ 199 w 222"/>
              <a:gd name="T31" fmla="*/ 106 h 124"/>
              <a:gd name="T32" fmla="*/ 192 w 222"/>
              <a:gd name="T33" fmla="*/ 86 h 124"/>
              <a:gd name="T34" fmla="*/ 190 w 222"/>
              <a:gd name="T35" fmla="*/ 111 h 124"/>
              <a:gd name="T36" fmla="*/ 191 w 222"/>
              <a:gd name="T37" fmla="*/ 119 h 124"/>
              <a:gd name="T38" fmla="*/ 24 w 222"/>
              <a:gd name="T39" fmla="*/ 124 h 124"/>
              <a:gd name="T40" fmla="*/ 24 w 222"/>
              <a:gd name="T41" fmla="*/ 106 h 124"/>
              <a:gd name="T42" fmla="*/ 31 w 222"/>
              <a:gd name="T43" fmla="*/ 86 h 124"/>
              <a:gd name="T44" fmla="*/ 33 w 222"/>
              <a:gd name="T45" fmla="*/ 111 h 124"/>
              <a:gd name="T46" fmla="*/ 31 w 222"/>
              <a:gd name="T47" fmla="*/ 119 h 124"/>
              <a:gd name="T48" fmla="*/ 31 w 222"/>
              <a:gd name="T49" fmla="*/ 67 h 124"/>
              <a:gd name="T50" fmla="*/ 192 w 222"/>
              <a:gd name="T51" fmla="*/ 79 h 124"/>
              <a:gd name="T52" fmla="*/ 31 w 222"/>
              <a:gd name="T53" fmla="*/ 67 h 124"/>
              <a:gd name="T54" fmla="*/ 26 w 222"/>
              <a:gd name="T55" fmla="*/ 37 h 124"/>
              <a:gd name="T56" fmla="*/ 176 w 222"/>
              <a:gd name="T57" fmla="*/ 16 h 124"/>
              <a:gd name="T58" fmla="*/ 191 w 222"/>
              <a:gd name="T59" fmla="*/ 16 h 124"/>
              <a:gd name="T60" fmla="*/ 191 w 222"/>
              <a:gd name="T61" fmla="*/ 37 h 124"/>
              <a:gd name="T62" fmla="*/ 191 w 222"/>
              <a:gd name="T63" fmla="*/ 16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2" h="124">
                <a:moveTo>
                  <a:pt x="9" y="0"/>
                </a:moveTo>
                <a:cubicBezTo>
                  <a:pt x="77" y="0"/>
                  <a:pt x="145" y="0"/>
                  <a:pt x="212" y="0"/>
                </a:cubicBezTo>
                <a:cubicBezTo>
                  <a:pt x="222" y="24"/>
                  <a:pt x="221" y="49"/>
                  <a:pt x="212" y="73"/>
                </a:cubicBezTo>
                <a:cubicBezTo>
                  <a:pt x="207" y="73"/>
                  <a:pt x="202" y="73"/>
                  <a:pt x="197" y="73"/>
                </a:cubicBezTo>
                <a:cubicBezTo>
                  <a:pt x="197" y="67"/>
                  <a:pt x="197" y="61"/>
                  <a:pt x="197" y="54"/>
                </a:cubicBezTo>
                <a:cubicBezTo>
                  <a:pt x="140" y="54"/>
                  <a:pt x="83" y="54"/>
                  <a:pt x="26" y="54"/>
                </a:cubicBezTo>
                <a:cubicBezTo>
                  <a:pt x="26" y="61"/>
                  <a:pt x="26" y="67"/>
                  <a:pt x="26" y="73"/>
                </a:cubicBezTo>
                <a:cubicBezTo>
                  <a:pt x="20" y="73"/>
                  <a:pt x="15" y="73"/>
                  <a:pt x="9" y="73"/>
                </a:cubicBezTo>
                <a:cubicBezTo>
                  <a:pt x="1" y="49"/>
                  <a:pt x="0" y="24"/>
                  <a:pt x="9" y="0"/>
                </a:cubicBezTo>
                <a:close/>
                <a:moveTo>
                  <a:pt x="78" y="124"/>
                </a:moveTo>
                <a:cubicBezTo>
                  <a:pt x="78" y="115"/>
                  <a:pt x="78" y="115"/>
                  <a:pt x="78" y="115"/>
                </a:cubicBezTo>
                <a:cubicBezTo>
                  <a:pt x="78" y="106"/>
                  <a:pt x="78" y="106"/>
                  <a:pt x="78" y="106"/>
                </a:cubicBezTo>
                <a:cubicBezTo>
                  <a:pt x="85" y="110"/>
                  <a:pt x="85" y="110"/>
                  <a:pt x="85" y="110"/>
                </a:cubicBezTo>
                <a:cubicBezTo>
                  <a:pt x="87" y="103"/>
                  <a:pt x="88" y="96"/>
                  <a:pt x="86" y="86"/>
                </a:cubicBezTo>
                <a:cubicBezTo>
                  <a:pt x="90" y="86"/>
                  <a:pt x="94" y="86"/>
                  <a:pt x="98" y="86"/>
                </a:cubicBezTo>
                <a:cubicBezTo>
                  <a:pt x="97" y="99"/>
                  <a:pt x="93" y="106"/>
                  <a:pt x="88" y="111"/>
                </a:cubicBezTo>
                <a:cubicBezTo>
                  <a:pt x="94" y="115"/>
                  <a:pt x="94" y="115"/>
                  <a:pt x="94" y="115"/>
                </a:cubicBezTo>
                <a:cubicBezTo>
                  <a:pt x="86" y="119"/>
                  <a:pt x="86" y="119"/>
                  <a:pt x="86" y="119"/>
                </a:cubicBezTo>
                <a:cubicBezTo>
                  <a:pt x="78" y="124"/>
                  <a:pt x="78" y="124"/>
                  <a:pt x="78" y="124"/>
                </a:cubicBezTo>
                <a:close/>
                <a:moveTo>
                  <a:pt x="146" y="124"/>
                </a:moveTo>
                <a:cubicBezTo>
                  <a:pt x="146" y="115"/>
                  <a:pt x="146" y="115"/>
                  <a:pt x="146" y="115"/>
                </a:cubicBezTo>
                <a:cubicBezTo>
                  <a:pt x="146" y="106"/>
                  <a:pt x="146" y="106"/>
                  <a:pt x="146" y="106"/>
                </a:cubicBezTo>
                <a:cubicBezTo>
                  <a:pt x="140" y="110"/>
                  <a:pt x="140" y="110"/>
                  <a:pt x="140" y="110"/>
                </a:cubicBezTo>
                <a:cubicBezTo>
                  <a:pt x="138" y="103"/>
                  <a:pt x="137" y="96"/>
                  <a:pt x="139" y="86"/>
                </a:cubicBezTo>
                <a:cubicBezTo>
                  <a:pt x="135" y="86"/>
                  <a:pt x="131" y="86"/>
                  <a:pt x="127" y="86"/>
                </a:cubicBezTo>
                <a:cubicBezTo>
                  <a:pt x="128" y="99"/>
                  <a:pt x="132" y="106"/>
                  <a:pt x="137" y="111"/>
                </a:cubicBezTo>
                <a:cubicBezTo>
                  <a:pt x="131" y="115"/>
                  <a:pt x="131" y="115"/>
                  <a:pt x="131" y="115"/>
                </a:cubicBezTo>
                <a:cubicBezTo>
                  <a:pt x="139" y="119"/>
                  <a:pt x="139" y="119"/>
                  <a:pt x="139" y="119"/>
                </a:cubicBezTo>
                <a:cubicBezTo>
                  <a:pt x="146" y="124"/>
                  <a:pt x="146" y="124"/>
                  <a:pt x="146" y="124"/>
                </a:cubicBezTo>
                <a:close/>
                <a:moveTo>
                  <a:pt x="199" y="124"/>
                </a:moveTo>
                <a:cubicBezTo>
                  <a:pt x="199" y="115"/>
                  <a:pt x="199" y="115"/>
                  <a:pt x="199" y="115"/>
                </a:cubicBezTo>
                <a:cubicBezTo>
                  <a:pt x="199" y="106"/>
                  <a:pt x="199" y="106"/>
                  <a:pt x="199" y="106"/>
                </a:cubicBezTo>
                <a:cubicBezTo>
                  <a:pt x="192" y="110"/>
                  <a:pt x="192" y="110"/>
                  <a:pt x="192" y="110"/>
                </a:cubicBezTo>
                <a:cubicBezTo>
                  <a:pt x="190" y="103"/>
                  <a:pt x="190" y="96"/>
                  <a:pt x="192" y="86"/>
                </a:cubicBezTo>
                <a:cubicBezTo>
                  <a:pt x="188" y="86"/>
                  <a:pt x="183" y="86"/>
                  <a:pt x="179" y="86"/>
                </a:cubicBezTo>
                <a:cubicBezTo>
                  <a:pt x="181" y="99"/>
                  <a:pt x="185" y="106"/>
                  <a:pt x="190" y="111"/>
                </a:cubicBezTo>
                <a:cubicBezTo>
                  <a:pt x="184" y="115"/>
                  <a:pt x="184" y="115"/>
                  <a:pt x="184" y="115"/>
                </a:cubicBezTo>
                <a:cubicBezTo>
                  <a:pt x="191" y="119"/>
                  <a:pt x="191" y="119"/>
                  <a:pt x="191" y="119"/>
                </a:cubicBezTo>
                <a:cubicBezTo>
                  <a:pt x="199" y="124"/>
                  <a:pt x="199" y="124"/>
                  <a:pt x="199" y="124"/>
                </a:cubicBezTo>
                <a:close/>
                <a:moveTo>
                  <a:pt x="24" y="124"/>
                </a:moveTo>
                <a:cubicBezTo>
                  <a:pt x="24" y="115"/>
                  <a:pt x="24" y="115"/>
                  <a:pt x="24" y="115"/>
                </a:cubicBezTo>
                <a:cubicBezTo>
                  <a:pt x="24" y="106"/>
                  <a:pt x="24" y="106"/>
                  <a:pt x="24" y="106"/>
                </a:cubicBezTo>
                <a:cubicBezTo>
                  <a:pt x="30" y="110"/>
                  <a:pt x="30" y="110"/>
                  <a:pt x="30" y="110"/>
                </a:cubicBezTo>
                <a:cubicBezTo>
                  <a:pt x="32" y="103"/>
                  <a:pt x="33" y="96"/>
                  <a:pt x="31" y="86"/>
                </a:cubicBezTo>
                <a:cubicBezTo>
                  <a:pt x="35" y="86"/>
                  <a:pt x="39" y="86"/>
                  <a:pt x="43" y="86"/>
                </a:cubicBezTo>
                <a:cubicBezTo>
                  <a:pt x="42" y="99"/>
                  <a:pt x="38" y="106"/>
                  <a:pt x="33" y="111"/>
                </a:cubicBezTo>
                <a:cubicBezTo>
                  <a:pt x="39" y="115"/>
                  <a:pt x="39" y="115"/>
                  <a:pt x="39" y="115"/>
                </a:cubicBezTo>
                <a:cubicBezTo>
                  <a:pt x="31" y="119"/>
                  <a:pt x="31" y="119"/>
                  <a:pt x="31" y="119"/>
                </a:cubicBezTo>
                <a:cubicBezTo>
                  <a:pt x="24" y="124"/>
                  <a:pt x="24" y="124"/>
                  <a:pt x="24" y="124"/>
                </a:cubicBezTo>
                <a:close/>
                <a:moveTo>
                  <a:pt x="31" y="67"/>
                </a:moveTo>
                <a:cubicBezTo>
                  <a:pt x="31" y="79"/>
                  <a:pt x="31" y="79"/>
                  <a:pt x="31" y="79"/>
                </a:cubicBezTo>
                <a:cubicBezTo>
                  <a:pt x="192" y="79"/>
                  <a:pt x="192" y="79"/>
                  <a:pt x="192" y="79"/>
                </a:cubicBezTo>
                <a:cubicBezTo>
                  <a:pt x="192" y="67"/>
                  <a:pt x="192" y="67"/>
                  <a:pt x="192" y="67"/>
                </a:cubicBezTo>
                <a:cubicBezTo>
                  <a:pt x="31" y="67"/>
                  <a:pt x="31" y="67"/>
                  <a:pt x="31" y="67"/>
                </a:cubicBezTo>
                <a:close/>
                <a:moveTo>
                  <a:pt x="26" y="16"/>
                </a:moveTo>
                <a:cubicBezTo>
                  <a:pt x="26" y="37"/>
                  <a:pt x="26" y="37"/>
                  <a:pt x="26" y="37"/>
                </a:cubicBezTo>
                <a:cubicBezTo>
                  <a:pt x="176" y="37"/>
                  <a:pt x="176" y="37"/>
                  <a:pt x="176" y="37"/>
                </a:cubicBezTo>
                <a:cubicBezTo>
                  <a:pt x="176" y="16"/>
                  <a:pt x="176" y="16"/>
                  <a:pt x="176" y="16"/>
                </a:cubicBezTo>
                <a:cubicBezTo>
                  <a:pt x="26" y="16"/>
                  <a:pt x="26" y="16"/>
                  <a:pt x="26" y="16"/>
                </a:cubicBezTo>
                <a:close/>
                <a:moveTo>
                  <a:pt x="191" y="16"/>
                </a:moveTo>
                <a:cubicBezTo>
                  <a:pt x="185" y="16"/>
                  <a:pt x="181" y="21"/>
                  <a:pt x="181" y="26"/>
                </a:cubicBezTo>
                <a:cubicBezTo>
                  <a:pt x="181" y="32"/>
                  <a:pt x="185" y="37"/>
                  <a:pt x="191" y="37"/>
                </a:cubicBezTo>
                <a:cubicBezTo>
                  <a:pt x="197" y="37"/>
                  <a:pt x="201" y="32"/>
                  <a:pt x="201" y="26"/>
                </a:cubicBezTo>
                <a:cubicBezTo>
                  <a:pt x="201" y="21"/>
                  <a:pt x="197" y="16"/>
                  <a:pt x="191" y="16"/>
                </a:cubicBezTo>
                <a:close/>
              </a:path>
            </a:pathLst>
          </a:custGeom>
          <a:solidFill>
            <a:srgbClr val="002060"/>
          </a:solidFill>
          <a:ln>
            <a:noFill/>
          </a:ln>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160" name="图片 147"/>
          <p:cNvSpPr>
            <a:spLocks noEditPoints="1"/>
          </p:cNvSpPr>
          <p:nvPr/>
        </p:nvSpPr>
        <p:spPr bwMode="auto">
          <a:xfrm>
            <a:off x="6123422" y="948496"/>
            <a:ext cx="242343" cy="186621"/>
          </a:xfrm>
          <a:custGeom>
            <a:avLst/>
            <a:gdLst>
              <a:gd name="T0" fmla="*/ 74 w 195"/>
              <a:gd name="T1" fmla="*/ 38 h 150"/>
              <a:gd name="T2" fmla="*/ 151 w 195"/>
              <a:gd name="T3" fmla="*/ 23 h 150"/>
              <a:gd name="T4" fmla="*/ 187 w 195"/>
              <a:gd name="T5" fmla="*/ 73 h 150"/>
              <a:gd name="T6" fmla="*/ 165 w 195"/>
              <a:gd name="T7" fmla="*/ 150 h 150"/>
              <a:gd name="T8" fmla="*/ 124 w 195"/>
              <a:gd name="T9" fmla="*/ 87 h 150"/>
              <a:gd name="T10" fmla="*/ 63 w 195"/>
              <a:gd name="T11" fmla="*/ 95 h 150"/>
              <a:gd name="T12" fmla="*/ 1 w 195"/>
              <a:gd name="T13" fmla="*/ 139 h 150"/>
              <a:gd name="T14" fmla="*/ 6 w 195"/>
              <a:gd name="T15" fmla="*/ 60 h 150"/>
              <a:gd name="T16" fmla="*/ 81 w 195"/>
              <a:gd name="T17" fmla="*/ 57 h 150"/>
              <a:gd name="T18" fmla="*/ 95 w 195"/>
              <a:gd name="T19" fmla="*/ 66 h 150"/>
              <a:gd name="T20" fmla="*/ 81 w 195"/>
              <a:gd name="T21" fmla="*/ 57 h 150"/>
              <a:gd name="T22" fmla="*/ 149 w 195"/>
              <a:gd name="T23" fmla="*/ 73 h 150"/>
              <a:gd name="T24" fmla="*/ 164 w 195"/>
              <a:gd name="T25" fmla="*/ 70 h 150"/>
              <a:gd name="T26" fmla="*/ 137 w 195"/>
              <a:gd name="T27" fmla="*/ 52 h 150"/>
              <a:gd name="T28" fmla="*/ 141 w 195"/>
              <a:gd name="T29" fmla="*/ 67 h 150"/>
              <a:gd name="T30" fmla="*/ 137 w 195"/>
              <a:gd name="T31" fmla="*/ 52 h 150"/>
              <a:gd name="T32" fmla="*/ 142 w 195"/>
              <a:gd name="T33" fmla="*/ 44 h 150"/>
              <a:gd name="T34" fmla="*/ 157 w 195"/>
              <a:gd name="T35" fmla="*/ 41 h 150"/>
              <a:gd name="T36" fmla="*/ 166 w 195"/>
              <a:gd name="T37" fmla="*/ 45 h 150"/>
              <a:gd name="T38" fmla="*/ 169 w 195"/>
              <a:gd name="T39" fmla="*/ 60 h 150"/>
              <a:gd name="T40" fmla="*/ 166 w 195"/>
              <a:gd name="T41" fmla="*/ 45 h 150"/>
              <a:gd name="T42" fmla="*/ 49 w 195"/>
              <a:gd name="T43" fmla="*/ 58 h 150"/>
              <a:gd name="T44" fmla="*/ 62 w 195"/>
              <a:gd name="T45" fmla="*/ 48 h 150"/>
              <a:gd name="T46" fmla="*/ 41 w 195"/>
              <a:gd name="T47" fmla="*/ 64 h 150"/>
              <a:gd name="T48" fmla="*/ 51 w 195"/>
              <a:gd name="T49" fmla="*/ 77 h 150"/>
              <a:gd name="T50" fmla="*/ 34 w 195"/>
              <a:gd name="T51" fmla="*/ 55 h 150"/>
              <a:gd name="T52" fmla="*/ 22 w 195"/>
              <a:gd name="T53" fmla="*/ 64 h 150"/>
              <a:gd name="T54" fmla="*/ 43 w 195"/>
              <a:gd name="T55" fmla="*/ 49 h 150"/>
              <a:gd name="T56" fmla="*/ 34 w 195"/>
              <a:gd name="T57" fmla="*/ 37 h 150"/>
              <a:gd name="T58" fmla="*/ 99 w 195"/>
              <a:gd name="T59" fmla="*/ 66 h 150"/>
              <a:gd name="T60" fmla="*/ 113 w 195"/>
              <a:gd name="T61" fmla="*/ 57 h 150"/>
              <a:gd name="T62" fmla="*/ 178 w 195"/>
              <a:gd name="T63" fmla="*/ 6 h 150"/>
              <a:gd name="T64" fmla="*/ 137 w 195"/>
              <a:gd name="T65" fmla="*/ 17 h 150"/>
              <a:gd name="T66" fmla="*/ 178 w 195"/>
              <a:gd name="T67" fmla="*/ 25 h 150"/>
              <a:gd name="T68" fmla="*/ 15 w 195"/>
              <a:gd name="T69" fmla="*/ 6 h 150"/>
              <a:gd name="T70" fmla="*/ 41 w 195"/>
              <a:gd name="T71" fmla="*/ 15 h 150"/>
              <a:gd name="T72" fmla="*/ 56 w 195"/>
              <a:gd name="T73" fmla="*/ 6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5" h="150">
                <a:moveTo>
                  <a:pt x="44" y="23"/>
                </a:moveTo>
                <a:cubicBezTo>
                  <a:pt x="56" y="23"/>
                  <a:pt x="68" y="29"/>
                  <a:pt x="74" y="38"/>
                </a:cubicBezTo>
                <a:cubicBezTo>
                  <a:pt x="121" y="38"/>
                  <a:pt x="121" y="38"/>
                  <a:pt x="121" y="38"/>
                </a:cubicBezTo>
                <a:cubicBezTo>
                  <a:pt x="128" y="29"/>
                  <a:pt x="139" y="23"/>
                  <a:pt x="151" y="23"/>
                </a:cubicBezTo>
                <a:cubicBezTo>
                  <a:pt x="172" y="23"/>
                  <a:pt x="189" y="40"/>
                  <a:pt x="189" y="61"/>
                </a:cubicBezTo>
                <a:cubicBezTo>
                  <a:pt x="189" y="65"/>
                  <a:pt x="189" y="69"/>
                  <a:pt x="187" y="73"/>
                </a:cubicBezTo>
                <a:cubicBezTo>
                  <a:pt x="193" y="93"/>
                  <a:pt x="195" y="115"/>
                  <a:pt x="194" y="139"/>
                </a:cubicBezTo>
                <a:cubicBezTo>
                  <a:pt x="185" y="149"/>
                  <a:pt x="175" y="150"/>
                  <a:pt x="165" y="150"/>
                </a:cubicBezTo>
                <a:cubicBezTo>
                  <a:pt x="152" y="134"/>
                  <a:pt x="142" y="116"/>
                  <a:pt x="133" y="95"/>
                </a:cubicBezTo>
                <a:cubicBezTo>
                  <a:pt x="129" y="94"/>
                  <a:pt x="125" y="90"/>
                  <a:pt x="124" y="87"/>
                </a:cubicBezTo>
                <a:cubicBezTo>
                  <a:pt x="72" y="87"/>
                  <a:pt x="72" y="87"/>
                  <a:pt x="72" y="87"/>
                </a:cubicBezTo>
                <a:cubicBezTo>
                  <a:pt x="69" y="92"/>
                  <a:pt x="66" y="94"/>
                  <a:pt x="63" y="95"/>
                </a:cubicBezTo>
                <a:cubicBezTo>
                  <a:pt x="53" y="117"/>
                  <a:pt x="43" y="134"/>
                  <a:pt x="30" y="150"/>
                </a:cubicBezTo>
                <a:cubicBezTo>
                  <a:pt x="20" y="150"/>
                  <a:pt x="11" y="149"/>
                  <a:pt x="1" y="139"/>
                </a:cubicBezTo>
                <a:cubicBezTo>
                  <a:pt x="0" y="115"/>
                  <a:pt x="2" y="93"/>
                  <a:pt x="8" y="73"/>
                </a:cubicBezTo>
                <a:cubicBezTo>
                  <a:pt x="7" y="69"/>
                  <a:pt x="6" y="65"/>
                  <a:pt x="6" y="60"/>
                </a:cubicBezTo>
                <a:cubicBezTo>
                  <a:pt x="6" y="39"/>
                  <a:pt x="23" y="23"/>
                  <a:pt x="44" y="23"/>
                </a:cubicBezTo>
                <a:close/>
                <a:moveTo>
                  <a:pt x="81" y="57"/>
                </a:moveTo>
                <a:cubicBezTo>
                  <a:pt x="81" y="66"/>
                  <a:pt x="81" y="66"/>
                  <a:pt x="81" y="66"/>
                </a:cubicBezTo>
                <a:cubicBezTo>
                  <a:pt x="95" y="66"/>
                  <a:pt x="95" y="66"/>
                  <a:pt x="95" y="66"/>
                </a:cubicBezTo>
                <a:cubicBezTo>
                  <a:pt x="95" y="57"/>
                  <a:pt x="95" y="57"/>
                  <a:pt x="95" y="57"/>
                </a:cubicBezTo>
                <a:cubicBezTo>
                  <a:pt x="81" y="57"/>
                  <a:pt x="81" y="57"/>
                  <a:pt x="81" y="57"/>
                </a:cubicBezTo>
                <a:close/>
                <a:moveTo>
                  <a:pt x="155" y="64"/>
                </a:moveTo>
                <a:cubicBezTo>
                  <a:pt x="151" y="65"/>
                  <a:pt x="148" y="69"/>
                  <a:pt x="149" y="73"/>
                </a:cubicBezTo>
                <a:cubicBezTo>
                  <a:pt x="150" y="78"/>
                  <a:pt x="154" y="80"/>
                  <a:pt x="158" y="79"/>
                </a:cubicBezTo>
                <a:cubicBezTo>
                  <a:pt x="163" y="78"/>
                  <a:pt x="165" y="74"/>
                  <a:pt x="164" y="70"/>
                </a:cubicBezTo>
                <a:cubicBezTo>
                  <a:pt x="163" y="66"/>
                  <a:pt x="159" y="64"/>
                  <a:pt x="155" y="64"/>
                </a:cubicBezTo>
                <a:close/>
                <a:moveTo>
                  <a:pt x="137" y="52"/>
                </a:moveTo>
                <a:cubicBezTo>
                  <a:pt x="133" y="53"/>
                  <a:pt x="131" y="57"/>
                  <a:pt x="132" y="61"/>
                </a:cubicBezTo>
                <a:cubicBezTo>
                  <a:pt x="132" y="65"/>
                  <a:pt x="136" y="68"/>
                  <a:pt x="141" y="67"/>
                </a:cubicBezTo>
                <a:cubicBezTo>
                  <a:pt x="145" y="66"/>
                  <a:pt x="147" y="62"/>
                  <a:pt x="146" y="58"/>
                </a:cubicBezTo>
                <a:cubicBezTo>
                  <a:pt x="145" y="54"/>
                  <a:pt x="141" y="51"/>
                  <a:pt x="137" y="52"/>
                </a:cubicBezTo>
                <a:close/>
                <a:moveTo>
                  <a:pt x="148" y="35"/>
                </a:moveTo>
                <a:cubicBezTo>
                  <a:pt x="144" y="36"/>
                  <a:pt x="141" y="40"/>
                  <a:pt x="142" y="44"/>
                </a:cubicBezTo>
                <a:cubicBezTo>
                  <a:pt x="143" y="48"/>
                  <a:pt x="147" y="51"/>
                  <a:pt x="151" y="50"/>
                </a:cubicBezTo>
                <a:cubicBezTo>
                  <a:pt x="156" y="49"/>
                  <a:pt x="158" y="45"/>
                  <a:pt x="157" y="41"/>
                </a:cubicBezTo>
                <a:cubicBezTo>
                  <a:pt x="156" y="37"/>
                  <a:pt x="152" y="34"/>
                  <a:pt x="148" y="35"/>
                </a:cubicBezTo>
                <a:close/>
                <a:moveTo>
                  <a:pt x="166" y="45"/>
                </a:moveTo>
                <a:cubicBezTo>
                  <a:pt x="162" y="46"/>
                  <a:pt x="159" y="50"/>
                  <a:pt x="160" y="54"/>
                </a:cubicBezTo>
                <a:cubicBezTo>
                  <a:pt x="161" y="58"/>
                  <a:pt x="165" y="61"/>
                  <a:pt x="169" y="60"/>
                </a:cubicBezTo>
                <a:cubicBezTo>
                  <a:pt x="173" y="59"/>
                  <a:pt x="176" y="55"/>
                  <a:pt x="175" y="51"/>
                </a:cubicBezTo>
                <a:cubicBezTo>
                  <a:pt x="174" y="47"/>
                  <a:pt x="170" y="44"/>
                  <a:pt x="166" y="45"/>
                </a:cubicBezTo>
                <a:close/>
                <a:moveTo>
                  <a:pt x="62" y="48"/>
                </a:moveTo>
                <a:cubicBezTo>
                  <a:pt x="49" y="58"/>
                  <a:pt x="49" y="58"/>
                  <a:pt x="49" y="58"/>
                </a:cubicBezTo>
                <a:cubicBezTo>
                  <a:pt x="59" y="71"/>
                  <a:pt x="59" y="71"/>
                  <a:pt x="59" y="71"/>
                </a:cubicBezTo>
                <a:cubicBezTo>
                  <a:pt x="62" y="48"/>
                  <a:pt x="62" y="48"/>
                  <a:pt x="62" y="48"/>
                </a:cubicBezTo>
                <a:close/>
                <a:moveTo>
                  <a:pt x="51" y="77"/>
                </a:moveTo>
                <a:cubicBezTo>
                  <a:pt x="41" y="64"/>
                  <a:pt x="41" y="64"/>
                  <a:pt x="41" y="64"/>
                </a:cubicBezTo>
                <a:cubicBezTo>
                  <a:pt x="28" y="74"/>
                  <a:pt x="28" y="74"/>
                  <a:pt x="28" y="74"/>
                </a:cubicBezTo>
                <a:cubicBezTo>
                  <a:pt x="51" y="77"/>
                  <a:pt x="51" y="77"/>
                  <a:pt x="51" y="77"/>
                </a:cubicBezTo>
                <a:close/>
                <a:moveTo>
                  <a:pt x="22" y="64"/>
                </a:moveTo>
                <a:cubicBezTo>
                  <a:pt x="34" y="55"/>
                  <a:pt x="34" y="55"/>
                  <a:pt x="34" y="55"/>
                </a:cubicBezTo>
                <a:cubicBezTo>
                  <a:pt x="25" y="43"/>
                  <a:pt x="25" y="43"/>
                  <a:pt x="25" y="43"/>
                </a:cubicBezTo>
                <a:cubicBezTo>
                  <a:pt x="22" y="64"/>
                  <a:pt x="22" y="64"/>
                  <a:pt x="22" y="64"/>
                </a:cubicBezTo>
                <a:close/>
                <a:moveTo>
                  <a:pt x="34" y="37"/>
                </a:moveTo>
                <a:cubicBezTo>
                  <a:pt x="43" y="49"/>
                  <a:pt x="43" y="49"/>
                  <a:pt x="43" y="49"/>
                </a:cubicBezTo>
                <a:cubicBezTo>
                  <a:pt x="54" y="40"/>
                  <a:pt x="54" y="40"/>
                  <a:pt x="54" y="40"/>
                </a:cubicBezTo>
                <a:cubicBezTo>
                  <a:pt x="34" y="37"/>
                  <a:pt x="34" y="37"/>
                  <a:pt x="34" y="37"/>
                </a:cubicBezTo>
                <a:close/>
                <a:moveTo>
                  <a:pt x="99" y="57"/>
                </a:moveTo>
                <a:cubicBezTo>
                  <a:pt x="99" y="66"/>
                  <a:pt x="99" y="66"/>
                  <a:pt x="99" y="66"/>
                </a:cubicBezTo>
                <a:cubicBezTo>
                  <a:pt x="113" y="66"/>
                  <a:pt x="113" y="66"/>
                  <a:pt x="113" y="66"/>
                </a:cubicBezTo>
                <a:cubicBezTo>
                  <a:pt x="113" y="57"/>
                  <a:pt x="113" y="57"/>
                  <a:pt x="113" y="57"/>
                </a:cubicBezTo>
                <a:cubicBezTo>
                  <a:pt x="99" y="57"/>
                  <a:pt x="99" y="57"/>
                  <a:pt x="99" y="57"/>
                </a:cubicBezTo>
                <a:close/>
                <a:moveTo>
                  <a:pt x="178" y="6"/>
                </a:moveTo>
                <a:cubicBezTo>
                  <a:pt x="164" y="0"/>
                  <a:pt x="151" y="1"/>
                  <a:pt x="137" y="6"/>
                </a:cubicBezTo>
                <a:cubicBezTo>
                  <a:pt x="137" y="17"/>
                  <a:pt x="137" y="17"/>
                  <a:pt x="137" y="17"/>
                </a:cubicBezTo>
                <a:cubicBezTo>
                  <a:pt x="142" y="16"/>
                  <a:pt x="147" y="15"/>
                  <a:pt x="152" y="15"/>
                </a:cubicBezTo>
                <a:cubicBezTo>
                  <a:pt x="162" y="15"/>
                  <a:pt x="171" y="19"/>
                  <a:pt x="178" y="25"/>
                </a:cubicBezTo>
                <a:cubicBezTo>
                  <a:pt x="178" y="6"/>
                  <a:pt x="178" y="6"/>
                  <a:pt x="178" y="6"/>
                </a:cubicBezTo>
                <a:close/>
                <a:moveTo>
                  <a:pt x="15" y="6"/>
                </a:moveTo>
                <a:cubicBezTo>
                  <a:pt x="15" y="25"/>
                  <a:pt x="15" y="25"/>
                  <a:pt x="15" y="25"/>
                </a:cubicBezTo>
                <a:cubicBezTo>
                  <a:pt x="22" y="19"/>
                  <a:pt x="31" y="15"/>
                  <a:pt x="41" y="15"/>
                </a:cubicBezTo>
                <a:cubicBezTo>
                  <a:pt x="46" y="15"/>
                  <a:pt x="51" y="16"/>
                  <a:pt x="56" y="17"/>
                </a:cubicBezTo>
                <a:cubicBezTo>
                  <a:pt x="56" y="6"/>
                  <a:pt x="56" y="6"/>
                  <a:pt x="56" y="6"/>
                </a:cubicBezTo>
                <a:cubicBezTo>
                  <a:pt x="42" y="1"/>
                  <a:pt x="29" y="0"/>
                  <a:pt x="15" y="6"/>
                </a:cubicBezTo>
                <a:close/>
              </a:path>
            </a:pathLst>
          </a:custGeom>
          <a:solidFill>
            <a:srgbClr val="002060"/>
          </a:solidFill>
          <a:ln>
            <a:noFill/>
          </a:ln>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161" name="图片 148"/>
          <p:cNvSpPr>
            <a:spLocks noEditPoints="1"/>
          </p:cNvSpPr>
          <p:nvPr/>
        </p:nvSpPr>
        <p:spPr bwMode="auto">
          <a:xfrm>
            <a:off x="7136952" y="2663401"/>
            <a:ext cx="236035" cy="257589"/>
          </a:xfrm>
          <a:custGeom>
            <a:avLst/>
            <a:gdLst>
              <a:gd name="T0" fmla="*/ 150 w 190"/>
              <a:gd name="T1" fmla="*/ 4 h 207"/>
              <a:gd name="T2" fmla="*/ 176 w 190"/>
              <a:gd name="T3" fmla="*/ 22 h 207"/>
              <a:gd name="T4" fmla="*/ 176 w 190"/>
              <a:gd name="T5" fmla="*/ 41 h 207"/>
              <a:gd name="T6" fmla="*/ 190 w 190"/>
              <a:gd name="T7" fmla="*/ 55 h 207"/>
              <a:gd name="T8" fmla="*/ 190 w 190"/>
              <a:gd name="T9" fmla="*/ 64 h 207"/>
              <a:gd name="T10" fmla="*/ 186 w 190"/>
              <a:gd name="T11" fmla="*/ 95 h 207"/>
              <a:gd name="T12" fmla="*/ 190 w 190"/>
              <a:gd name="T13" fmla="*/ 185 h 207"/>
              <a:gd name="T14" fmla="*/ 190 w 190"/>
              <a:gd name="T15" fmla="*/ 187 h 207"/>
              <a:gd name="T16" fmla="*/ 190 w 190"/>
              <a:gd name="T17" fmla="*/ 187 h 207"/>
              <a:gd name="T18" fmla="*/ 101 w 190"/>
              <a:gd name="T19" fmla="*/ 207 h 207"/>
              <a:gd name="T20" fmla="*/ 12 w 190"/>
              <a:gd name="T21" fmla="*/ 186 h 207"/>
              <a:gd name="T22" fmla="*/ 12 w 190"/>
              <a:gd name="T23" fmla="*/ 138 h 207"/>
              <a:gd name="T24" fmla="*/ 4 w 190"/>
              <a:gd name="T25" fmla="*/ 126 h 207"/>
              <a:gd name="T26" fmla="*/ 0 w 190"/>
              <a:gd name="T27" fmla="*/ 110 h 207"/>
              <a:gd name="T28" fmla="*/ 4 w 190"/>
              <a:gd name="T29" fmla="*/ 102 h 207"/>
              <a:gd name="T30" fmla="*/ 12 w 190"/>
              <a:gd name="T31" fmla="*/ 93 h 207"/>
              <a:gd name="T32" fmla="*/ 16 w 190"/>
              <a:gd name="T33" fmla="*/ 65 h 207"/>
              <a:gd name="T34" fmla="*/ 12 w 190"/>
              <a:gd name="T35" fmla="*/ 55 h 207"/>
              <a:gd name="T36" fmla="*/ 26 w 190"/>
              <a:gd name="T37" fmla="*/ 41 h 207"/>
              <a:gd name="T38" fmla="*/ 26 w 190"/>
              <a:gd name="T39" fmla="*/ 22 h 207"/>
              <a:gd name="T40" fmla="*/ 52 w 190"/>
              <a:gd name="T41" fmla="*/ 4 h 207"/>
              <a:gd name="T42" fmla="*/ 183 w 190"/>
              <a:gd name="T43" fmla="*/ 66 h 207"/>
              <a:gd name="T44" fmla="*/ 175 w 190"/>
              <a:gd name="T45" fmla="*/ 97 h 207"/>
              <a:gd name="T46" fmla="*/ 183 w 190"/>
              <a:gd name="T47" fmla="*/ 66 h 207"/>
              <a:gd name="T48" fmla="*/ 162 w 190"/>
              <a:gd name="T49" fmla="*/ 71 h 207"/>
              <a:gd name="T50" fmla="*/ 169 w 190"/>
              <a:gd name="T51" fmla="*/ 99 h 207"/>
              <a:gd name="T52" fmla="*/ 154 w 190"/>
              <a:gd name="T53" fmla="*/ 72 h 207"/>
              <a:gd name="T54" fmla="*/ 146 w 190"/>
              <a:gd name="T55" fmla="*/ 101 h 207"/>
              <a:gd name="T56" fmla="*/ 154 w 190"/>
              <a:gd name="T57" fmla="*/ 72 h 207"/>
              <a:gd name="T58" fmla="*/ 128 w 190"/>
              <a:gd name="T59" fmla="*/ 74 h 207"/>
              <a:gd name="T60" fmla="*/ 137 w 190"/>
              <a:gd name="T61" fmla="*/ 102 h 207"/>
              <a:gd name="T62" fmla="*/ 117 w 190"/>
              <a:gd name="T63" fmla="*/ 74 h 207"/>
              <a:gd name="T64" fmla="*/ 108 w 190"/>
              <a:gd name="T65" fmla="*/ 103 h 207"/>
              <a:gd name="T66" fmla="*/ 117 w 190"/>
              <a:gd name="T67" fmla="*/ 74 h 207"/>
              <a:gd name="T68" fmla="*/ 27 w 190"/>
              <a:gd name="T69" fmla="*/ 96 h 207"/>
              <a:gd name="T70" fmla="*/ 19 w 190"/>
              <a:gd name="T71" fmla="*/ 66 h 207"/>
              <a:gd name="T72" fmla="*/ 33 w 190"/>
              <a:gd name="T73" fmla="*/ 98 h 207"/>
              <a:gd name="T74" fmla="*/ 40 w 190"/>
              <a:gd name="T75" fmla="*/ 70 h 207"/>
              <a:gd name="T76" fmla="*/ 33 w 190"/>
              <a:gd name="T77" fmla="*/ 98 h 207"/>
              <a:gd name="T78" fmla="*/ 55 w 190"/>
              <a:gd name="T79" fmla="*/ 100 h 207"/>
              <a:gd name="T80" fmla="*/ 48 w 190"/>
              <a:gd name="T81" fmla="*/ 71 h 207"/>
              <a:gd name="T82" fmla="*/ 65 w 190"/>
              <a:gd name="T83" fmla="*/ 101 h 207"/>
              <a:gd name="T84" fmla="*/ 74 w 190"/>
              <a:gd name="T85" fmla="*/ 73 h 207"/>
              <a:gd name="T86" fmla="*/ 65 w 190"/>
              <a:gd name="T87" fmla="*/ 101 h 207"/>
              <a:gd name="T88" fmla="*/ 94 w 190"/>
              <a:gd name="T89" fmla="*/ 103 h 207"/>
              <a:gd name="T90" fmla="*/ 85 w 190"/>
              <a:gd name="T91" fmla="*/ 74 h 207"/>
              <a:gd name="T92" fmla="*/ 147 w 190"/>
              <a:gd name="T93" fmla="*/ 18 h 207"/>
              <a:gd name="T94" fmla="*/ 55 w 190"/>
              <a:gd name="T95" fmla="*/ 18 h 207"/>
              <a:gd name="T96" fmla="*/ 55 w 190"/>
              <a:gd name="T97" fmla="*/ 24 h 207"/>
              <a:gd name="T98" fmla="*/ 147 w 190"/>
              <a:gd name="T99" fmla="*/ 24 h 207"/>
              <a:gd name="T100" fmla="*/ 147 w 190"/>
              <a:gd name="T101" fmla="*/ 18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90" h="207">
                <a:moveTo>
                  <a:pt x="101" y="0"/>
                </a:moveTo>
                <a:cubicBezTo>
                  <a:pt x="120" y="0"/>
                  <a:pt x="137" y="2"/>
                  <a:pt x="150" y="4"/>
                </a:cubicBezTo>
                <a:cubicBezTo>
                  <a:pt x="166" y="8"/>
                  <a:pt x="176" y="14"/>
                  <a:pt x="176" y="21"/>
                </a:cubicBezTo>
                <a:cubicBezTo>
                  <a:pt x="176" y="21"/>
                  <a:pt x="176" y="22"/>
                  <a:pt x="176" y="22"/>
                </a:cubicBezTo>
                <a:cubicBezTo>
                  <a:pt x="176" y="22"/>
                  <a:pt x="176" y="22"/>
                  <a:pt x="176" y="22"/>
                </a:cubicBezTo>
                <a:cubicBezTo>
                  <a:pt x="176" y="41"/>
                  <a:pt x="176" y="41"/>
                  <a:pt x="176" y="41"/>
                </a:cubicBezTo>
                <a:cubicBezTo>
                  <a:pt x="185" y="44"/>
                  <a:pt x="190" y="48"/>
                  <a:pt x="190" y="54"/>
                </a:cubicBezTo>
                <a:cubicBezTo>
                  <a:pt x="190" y="54"/>
                  <a:pt x="190" y="54"/>
                  <a:pt x="190" y="55"/>
                </a:cubicBezTo>
                <a:cubicBezTo>
                  <a:pt x="190" y="55"/>
                  <a:pt x="190" y="55"/>
                  <a:pt x="190" y="55"/>
                </a:cubicBezTo>
                <a:cubicBezTo>
                  <a:pt x="190" y="64"/>
                  <a:pt x="190" y="64"/>
                  <a:pt x="190" y="64"/>
                </a:cubicBezTo>
                <a:cubicBezTo>
                  <a:pt x="188" y="64"/>
                  <a:pt x="187" y="65"/>
                  <a:pt x="186" y="65"/>
                </a:cubicBezTo>
                <a:cubicBezTo>
                  <a:pt x="186" y="95"/>
                  <a:pt x="186" y="95"/>
                  <a:pt x="186" y="95"/>
                </a:cubicBezTo>
                <a:cubicBezTo>
                  <a:pt x="187" y="95"/>
                  <a:pt x="188" y="94"/>
                  <a:pt x="190" y="94"/>
                </a:cubicBezTo>
                <a:cubicBezTo>
                  <a:pt x="190" y="185"/>
                  <a:pt x="190" y="185"/>
                  <a:pt x="190" y="185"/>
                </a:cubicBezTo>
                <a:cubicBezTo>
                  <a:pt x="190" y="185"/>
                  <a:pt x="190" y="185"/>
                  <a:pt x="190" y="186"/>
                </a:cubicBezTo>
                <a:cubicBezTo>
                  <a:pt x="190" y="186"/>
                  <a:pt x="190" y="186"/>
                  <a:pt x="190" y="187"/>
                </a:cubicBezTo>
                <a:cubicBezTo>
                  <a:pt x="190" y="187"/>
                  <a:pt x="190" y="187"/>
                  <a:pt x="190" y="187"/>
                </a:cubicBezTo>
                <a:cubicBezTo>
                  <a:pt x="190" y="187"/>
                  <a:pt x="190" y="187"/>
                  <a:pt x="190" y="187"/>
                </a:cubicBezTo>
                <a:cubicBezTo>
                  <a:pt x="189" y="194"/>
                  <a:pt x="178" y="199"/>
                  <a:pt x="160" y="202"/>
                </a:cubicBezTo>
                <a:cubicBezTo>
                  <a:pt x="145" y="205"/>
                  <a:pt x="124" y="207"/>
                  <a:pt x="101" y="207"/>
                </a:cubicBezTo>
                <a:cubicBezTo>
                  <a:pt x="78" y="207"/>
                  <a:pt x="57" y="205"/>
                  <a:pt x="42" y="202"/>
                </a:cubicBezTo>
                <a:cubicBezTo>
                  <a:pt x="23" y="199"/>
                  <a:pt x="12" y="193"/>
                  <a:pt x="12" y="186"/>
                </a:cubicBezTo>
                <a:cubicBezTo>
                  <a:pt x="12" y="185"/>
                  <a:pt x="12" y="184"/>
                  <a:pt x="12" y="184"/>
                </a:cubicBezTo>
                <a:cubicBezTo>
                  <a:pt x="12" y="138"/>
                  <a:pt x="12" y="138"/>
                  <a:pt x="12" y="138"/>
                </a:cubicBezTo>
                <a:cubicBezTo>
                  <a:pt x="4" y="135"/>
                  <a:pt x="4" y="135"/>
                  <a:pt x="4" y="135"/>
                </a:cubicBezTo>
                <a:cubicBezTo>
                  <a:pt x="4" y="126"/>
                  <a:pt x="4" y="126"/>
                  <a:pt x="4" y="126"/>
                </a:cubicBezTo>
                <a:cubicBezTo>
                  <a:pt x="0" y="126"/>
                  <a:pt x="0" y="126"/>
                  <a:pt x="0" y="126"/>
                </a:cubicBezTo>
                <a:cubicBezTo>
                  <a:pt x="0" y="110"/>
                  <a:pt x="0" y="110"/>
                  <a:pt x="0" y="110"/>
                </a:cubicBezTo>
                <a:cubicBezTo>
                  <a:pt x="4" y="110"/>
                  <a:pt x="4" y="110"/>
                  <a:pt x="4" y="110"/>
                </a:cubicBezTo>
                <a:cubicBezTo>
                  <a:pt x="4" y="102"/>
                  <a:pt x="4" y="102"/>
                  <a:pt x="4" y="102"/>
                </a:cubicBezTo>
                <a:cubicBezTo>
                  <a:pt x="12" y="98"/>
                  <a:pt x="12" y="98"/>
                  <a:pt x="12" y="98"/>
                </a:cubicBezTo>
                <a:cubicBezTo>
                  <a:pt x="12" y="93"/>
                  <a:pt x="12" y="93"/>
                  <a:pt x="12" y="93"/>
                </a:cubicBezTo>
                <a:cubicBezTo>
                  <a:pt x="14" y="94"/>
                  <a:pt x="15" y="94"/>
                  <a:pt x="16" y="94"/>
                </a:cubicBezTo>
                <a:cubicBezTo>
                  <a:pt x="16" y="65"/>
                  <a:pt x="16" y="65"/>
                  <a:pt x="16" y="65"/>
                </a:cubicBezTo>
                <a:cubicBezTo>
                  <a:pt x="15" y="65"/>
                  <a:pt x="14" y="64"/>
                  <a:pt x="12" y="64"/>
                </a:cubicBezTo>
                <a:cubicBezTo>
                  <a:pt x="12" y="55"/>
                  <a:pt x="12" y="55"/>
                  <a:pt x="12" y="55"/>
                </a:cubicBezTo>
                <a:cubicBezTo>
                  <a:pt x="12" y="55"/>
                  <a:pt x="12" y="54"/>
                  <a:pt x="12" y="54"/>
                </a:cubicBezTo>
                <a:cubicBezTo>
                  <a:pt x="12" y="48"/>
                  <a:pt x="17" y="44"/>
                  <a:pt x="26" y="41"/>
                </a:cubicBezTo>
                <a:cubicBezTo>
                  <a:pt x="26" y="22"/>
                  <a:pt x="26" y="22"/>
                  <a:pt x="26" y="22"/>
                </a:cubicBezTo>
                <a:cubicBezTo>
                  <a:pt x="26" y="22"/>
                  <a:pt x="26" y="22"/>
                  <a:pt x="26" y="22"/>
                </a:cubicBezTo>
                <a:cubicBezTo>
                  <a:pt x="26" y="21"/>
                  <a:pt x="26" y="21"/>
                  <a:pt x="26" y="21"/>
                </a:cubicBezTo>
                <a:cubicBezTo>
                  <a:pt x="26" y="14"/>
                  <a:pt x="36" y="8"/>
                  <a:pt x="52" y="4"/>
                </a:cubicBezTo>
                <a:cubicBezTo>
                  <a:pt x="64" y="2"/>
                  <a:pt x="82" y="0"/>
                  <a:pt x="101" y="0"/>
                </a:cubicBezTo>
                <a:close/>
                <a:moveTo>
                  <a:pt x="183" y="66"/>
                </a:moveTo>
                <a:cubicBezTo>
                  <a:pt x="180" y="67"/>
                  <a:pt x="178" y="68"/>
                  <a:pt x="175" y="68"/>
                </a:cubicBezTo>
                <a:cubicBezTo>
                  <a:pt x="175" y="97"/>
                  <a:pt x="175" y="97"/>
                  <a:pt x="175" y="97"/>
                </a:cubicBezTo>
                <a:cubicBezTo>
                  <a:pt x="177" y="97"/>
                  <a:pt x="180" y="96"/>
                  <a:pt x="183" y="96"/>
                </a:cubicBezTo>
                <a:cubicBezTo>
                  <a:pt x="183" y="66"/>
                  <a:pt x="183" y="66"/>
                  <a:pt x="183" y="66"/>
                </a:cubicBezTo>
                <a:close/>
                <a:moveTo>
                  <a:pt x="169" y="70"/>
                </a:moveTo>
                <a:cubicBezTo>
                  <a:pt x="167" y="70"/>
                  <a:pt x="164" y="71"/>
                  <a:pt x="162" y="71"/>
                </a:cubicBezTo>
                <a:cubicBezTo>
                  <a:pt x="162" y="100"/>
                  <a:pt x="162" y="100"/>
                  <a:pt x="162" y="100"/>
                </a:cubicBezTo>
                <a:cubicBezTo>
                  <a:pt x="164" y="99"/>
                  <a:pt x="167" y="99"/>
                  <a:pt x="169" y="99"/>
                </a:cubicBezTo>
                <a:cubicBezTo>
                  <a:pt x="169" y="70"/>
                  <a:pt x="169" y="70"/>
                  <a:pt x="169" y="70"/>
                </a:cubicBezTo>
                <a:close/>
                <a:moveTo>
                  <a:pt x="154" y="72"/>
                </a:moveTo>
                <a:cubicBezTo>
                  <a:pt x="152" y="72"/>
                  <a:pt x="149" y="73"/>
                  <a:pt x="146" y="73"/>
                </a:cubicBezTo>
                <a:cubicBezTo>
                  <a:pt x="146" y="101"/>
                  <a:pt x="146" y="101"/>
                  <a:pt x="146" y="101"/>
                </a:cubicBezTo>
                <a:cubicBezTo>
                  <a:pt x="149" y="101"/>
                  <a:pt x="152" y="101"/>
                  <a:pt x="154" y="101"/>
                </a:cubicBezTo>
                <a:cubicBezTo>
                  <a:pt x="154" y="72"/>
                  <a:pt x="154" y="72"/>
                  <a:pt x="154" y="72"/>
                </a:cubicBezTo>
                <a:close/>
                <a:moveTo>
                  <a:pt x="137" y="74"/>
                </a:moveTo>
                <a:cubicBezTo>
                  <a:pt x="134" y="74"/>
                  <a:pt x="131" y="74"/>
                  <a:pt x="128" y="74"/>
                </a:cubicBezTo>
                <a:cubicBezTo>
                  <a:pt x="128" y="103"/>
                  <a:pt x="128" y="103"/>
                  <a:pt x="128" y="103"/>
                </a:cubicBezTo>
                <a:cubicBezTo>
                  <a:pt x="131" y="102"/>
                  <a:pt x="134" y="102"/>
                  <a:pt x="137" y="102"/>
                </a:cubicBezTo>
                <a:cubicBezTo>
                  <a:pt x="137" y="74"/>
                  <a:pt x="137" y="74"/>
                  <a:pt x="137" y="74"/>
                </a:cubicBezTo>
                <a:close/>
                <a:moveTo>
                  <a:pt x="117" y="74"/>
                </a:moveTo>
                <a:cubicBezTo>
                  <a:pt x="114" y="74"/>
                  <a:pt x="111" y="74"/>
                  <a:pt x="108" y="74"/>
                </a:cubicBezTo>
                <a:cubicBezTo>
                  <a:pt x="108" y="103"/>
                  <a:pt x="108" y="103"/>
                  <a:pt x="108" y="103"/>
                </a:cubicBezTo>
                <a:cubicBezTo>
                  <a:pt x="111" y="103"/>
                  <a:pt x="114" y="103"/>
                  <a:pt x="117" y="103"/>
                </a:cubicBezTo>
                <a:cubicBezTo>
                  <a:pt x="117" y="74"/>
                  <a:pt x="117" y="74"/>
                  <a:pt x="117" y="74"/>
                </a:cubicBezTo>
                <a:close/>
                <a:moveTo>
                  <a:pt x="19" y="95"/>
                </a:moveTo>
                <a:cubicBezTo>
                  <a:pt x="22" y="96"/>
                  <a:pt x="24" y="96"/>
                  <a:pt x="27" y="96"/>
                </a:cubicBezTo>
                <a:cubicBezTo>
                  <a:pt x="27" y="68"/>
                  <a:pt x="27" y="68"/>
                  <a:pt x="27" y="68"/>
                </a:cubicBezTo>
                <a:cubicBezTo>
                  <a:pt x="24" y="67"/>
                  <a:pt x="22" y="66"/>
                  <a:pt x="19" y="66"/>
                </a:cubicBezTo>
                <a:cubicBezTo>
                  <a:pt x="19" y="95"/>
                  <a:pt x="19" y="95"/>
                  <a:pt x="19" y="95"/>
                </a:cubicBezTo>
                <a:close/>
                <a:moveTo>
                  <a:pt x="33" y="98"/>
                </a:moveTo>
                <a:cubicBezTo>
                  <a:pt x="35" y="98"/>
                  <a:pt x="38" y="98"/>
                  <a:pt x="40" y="98"/>
                </a:cubicBezTo>
                <a:cubicBezTo>
                  <a:pt x="40" y="70"/>
                  <a:pt x="40" y="70"/>
                  <a:pt x="40" y="70"/>
                </a:cubicBezTo>
                <a:cubicBezTo>
                  <a:pt x="38" y="69"/>
                  <a:pt x="35" y="69"/>
                  <a:pt x="33" y="69"/>
                </a:cubicBezTo>
                <a:cubicBezTo>
                  <a:pt x="33" y="98"/>
                  <a:pt x="33" y="98"/>
                  <a:pt x="33" y="98"/>
                </a:cubicBezTo>
                <a:close/>
                <a:moveTo>
                  <a:pt x="48" y="100"/>
                </a:moveTo>
                <a:cubicBezTo>
                  <a:pt x="50" y="100"/>
                  <a:pt x="53" y="100"/>
                  <a:pt x="55" y="100"/>
                </a:cubicBezTo>
                <a:cubicBezTo>
                  <a:pt x="55" y="72"/>
                  <a:pt x="55" y="72"/>
                  <a:pt x="55" y="72"/>
                </a:cubicBezTo>
                <a:cubicBezTo>
                  <a:pt x="53" y="71"/>
                  <a:pt x="50" y="71"/>
                  <a:pt x="48" y="71"/>
                </a:cubicBezTo>
                <a:cubicBezTo>
                  <a:pt x="48" y="100"/>
                  <a:pt x="48" y="100"/>
                  <a:pt x="48" y="100"/>
                </a:cubicBezTo>
                <a:close/>
                <a:moveTo>
                  <a:pt x="65" y="101"/>
                </a:moveTo>
                <a:cubicBezTo>
                  <a:pt x="68" y="102"/>
                  <a:pt x="71" y="102"/>
                  <a:pt x="74" y="102"/>
                </a:cubicBezTo>
                <a:cubicBezTo>
                  <a:pt x="74" y="73"/>
                  <a:pt x="74" y="73"/>
                  <a:pt x="74" y="73"/>
                </a:cubicBezTo>
                <a:cubicBezTo>
                  <a:pt x="71" y="73"/>
                  <a:pt x="68" y="73"/>
                  <a:pt x="65" y="73"/>
                </a:cubicBezTo>
                <a:cubicBezTo>
                  <a:pt x="65" y="101"/>
                  <a:pt x="65" y="101"/>
                  <a:pt x="65" y="101"/>
                </a:cubicBezTo>
                <a:close/>
                <a:moveTo>
                  <a:pt x="85" y="103"/>
                </a:moveTo>
                <a:cubicBezTo>
                  <a:pt x="88" y="103"/>
                  <a:pt x="91" y="103"/>
                  <a:pt x="94" y="103"/>
                </a:cubicBezTo>
                <a:cubicBezTo>
                  <a:pt x="94" y="74"/>
                  <a:pt x="94" y="74"/>
                  <a:pt x="94" y="74"/>
                </a:cubicBezTo>
                <a:cubicBezTo>
                  <a:pt x="91" y="74"/>
                  <a:pt x="88" y="74"/>
                  <a:pt x="85" y="74"/>
                </a:cubicBezTo>
                <a:cubicBezTo>
                  <a:pt x="85" y="103"/>
                  <a:pt x="85" y="103"/>
                  <a:pt x="85" y="103"/>
                </a:cubicBezTo>
                <a:close/>
                <a:moveTo>
                  <a:pt x="147" y="18"/>
                </a:moveTo>
                <a:cubicBezTo>
                  <a:pt x="136" y="16"/>
                  <a:pt x="119" y="15"/>
                  <a:pt x="101" y="15"/>
                </a:cubicBezTo>
                <a:cubicBezTo>
                  <a:pt x="83" y="15"/>
                  <a:pt x="66" y="16"/>
                  <a:pt x="55" y="18"/>
                </a:cubicBezTo>
                <a:cubicBezTo>
                  <a:pt x="46" y="20"/>
                  <a:pt x="40" y="21"/>
                  <a:pt x="40" y="21"/>
                </a:cubicBezTo>
                <a:cubicBezTo>
                  <a:pt x="40" y="21"/>
                  <a:pt x="46" y="22"/>
                  <a:pt x="55" y="24"/>
                </a:cubicBezTo>
                <a:cubicBezTo>
                  <a:pt x="66" y="26"/>
                  <a:pt x="83" y="28"/>
                  <a:pt x="101" y="28"/>
                </a:cubicBezTo>
                <a:cubicBezTo>
                  <a:pt x="119" y="28"/>
                  <a:pt x="136" y="26"/>
                  <a:pt x="147" y="24"/>
                </a:cubicBezTo>
                <a:cubicBezTo>
                  <a:pt x="156" y="22"/>
                  <a:pt x="161" y="21"/>
                  <a:pt x="161" y="21"/>
                </a:cubicBezTo>
                <a:cubicBezTo>
                  <a:pt x="161" y="21"/>
                  <a:pt x="156" y="20"/>
                  <a:pt x="147" y="18"/>
                </a:cubicBezTo>
                <a:close/>
              </a:path>
            </a:pathLst>
          </a:custGeom>
          <a:solidFill>
            <a:srgbClr val="002060"/>
          </a:solidFill>
          <a:ln>
            <a:noFill/>
          </a:ln>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162" name="图片 149"/>
          <p:cNvSpPr>
            <a:spLocks noEditPoints="1"/>
          </p:cNvSpPr>
          <p:nvPr/>
        </p:nvSpPr>
        <p:spPr bwMode="auto">
          <a:xfrm>
            <a:off x="7492843" y="935878"/>
            <a:ext cx="227624" cy="197659"/>
          </a:xfrm>
          <a:custGeom>
            <a:avLst/>
            <a:gdLst>
              <a:gd name="T0" fmla="*/ 39 w 183"/>
              <a:gd name="T1" fmla="*/ 1 h 159"/>
              <a:gd name="T2" fmla="*/ 57 w 183"/>
              <a:gd name="T3" fmla="*/ 16 h 159"/>
              <a:gd name="T4" fmla="*/ 22 w 183"/>
              <a:gd name="T5" fmla="*/ 16 h 159"/>
              <a:gd name="T6" fmla="*/ 39 w 183"/>
              <a:gd name="T7" fmla="*/ 1 h 159"/>
              <a:gd name="T8" fmla="*/ 106 w 183"/>
              <a:gd name="T9" fmla="*/ 32 h 159"/>
              <a:gd name="T10" fmla="*/ 147 w 183"/>
              <a:gd name="T11" fmla="*/ 49 h 159"/>
              <a:gd name="T12" fmla="*/ 163 w 183"/>
              <a:gd name="T13" fmla="*/ 90 h 159"/>
              <a:gd name="T14" fmla="*/ 147 w 183"/>
              <a:gd name="T15" fmla="*/ 130 h 159"/>
              <a:gd name="T16" fmla="*/ 106 w 183"/>
              <a:gd name="T17" fmla="*/ 147 h 159"/>
              <a:gd name="T18" fmla="*/ 66 w 183"/>
              <a:gd name="T19" fmla="*/ 130 h 159"/>
              <a:gd name="T20" fmla="*/ 49 w 183"/>
              <a:gd name="T21" fmla="*/ 90 h 159"/>
              <a:gd name="T22" fmla="*/ 66 w 183"/>
              <a:gd name="T23" fmla="*/ 49 h 159"/>
              <a:gd name="T24" fmla="*/ 106 w 183"/>
              <a:gd name="T25" fmla="*/ 32 h 159"/>
              <a:gd name="T26" fmla="*/ 99 w 183"/>
              <a:gd name="T27" fmla="*/ 62 h 159"/>
              <a:gd name="T28" fmla="*/ 76 w 183"/>
              <a:gd name="T29" fmla="*/ 71 h 159"/>
              <a:gd name="T30" fmla="*/ 79 w 183"/>
              <a:gd name="T31" fmla="*/ 96 h 159"/>
              <a:gd name="T32" fmla="*/ 95 w 183"/>
              <a:gd name="T33" fmla="*/ 82 h 159"/>
              <a:gd name="T34" fmla="*/ 99 w 183"/>
              <a:gd name="T35" fmla="*/ 62 h 159"/>
              <a:gd name="T36" fmla="*/ 134 w 183"/>
              <a:gd name="T37" fmla="*/ 62 h 159"/>
              <a:gd name="T38" fmla="*/ 106 w 183"/>
              <a:gd name="T39" fmla="*/ 50 h 159"/>
              <a:gd name="T40" fmla="*/ 79 w 183"/>
              <a:gd name="T41" fmla="*/ 62 h 159"/>
              <a:gd name="T42" fmla="*/ 67 w 183"/>
              <a:gd name="T43" fmla="*/ 90 h 159"/>
              <a:gd name="T44" fmla="*/ 79 w 183"/>
              <a:gd name="T45" fmla="*/ 117 h 159"/>
              <a:gd name="T46" fmla="*/ 106 w 183"/>
              <a:gd name="T47" fmla="*/ 129 h 159"/>
              <a:gd name="T48" fmla="*/ 134 w 183"/>
              <a:gd name="T49" fmla="*/ 117 h 159"/>
              <a:gd name="T50" fmla="*/ 145 w 183"/>
              <a:gd name="T51" fmla="*/ 90 h 159"/>
              <a:gd name="T52" fmla="*/ 134 w 183"/>
              <a:gd name="T53" fmla="*/ 62 h 159"/>
              <a:gd name="T54" fmla="*/ 77 w 183"/>
              <a:gd name="T55" fmla="*/ 0 h 159"/>
              <a:gd name="T56" fmla="*/ 64 w 183"/>
              <a:gd name="T57" fmla="*/ 24 h 159"/>
              <a:gd name="T58" fmla="*/ 21 w 183"/>
              <a:gd name="T59" fmla="*/ 24 h 159"/>
              <a:gd name="T60" fmla="*/ 0 w 183"/>
              <a:gd name="T61" fmla="*/ 45 h 159"/>
              <a:gd name="T62" fmla="*/ 0 w 183"/>
              <a:gd name="T63" fmla="*/ 137 h 159"/>
              <a:gd name="T64" fmla="*/ 21 w 183"/>
              <a:gd name="T65" fmla="*/ 159 h 159"/>
              <a:gd name="T66" fmla="*/ 161 w 183"/>
              <a:gd name="T67" fmla="*/ 159 h 159"/>
              <a:gd name="T68" fmla="*/ 183 w 183"/>
              <a:gd name="T69" fmla="*/ 137 h 159"/>
              <a:gd name="T70" fmla="*/ 183 w 183"/>
              <a:gd name="T71" fmla="*/ 45 h 159"/>
              <a:gd name="T72" fmla="*/ 161 w 183"/>
              <a:gd name="T73" fmla="*/ 24 h 159"/>
              <a:gd name="T74" fmla="*/ 154 w 183"/>
              <a:gd name="T75" fmla="*/ 24 h 159"/>
              <a:gd name="T76" fmla="*/ 140 w 183"/>
              <a:gd name="T77" fmla="*/ 0 h 159"/>
              <a:gd name="T78" fmla="*/ 77 w 183"/>
              <a:gd name="T7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3" h="159">
                <a:moveTo>
                  <a:pt x="39" y="1"/>
                </a:moveTo>
                <a:cubicBezTo>
                  <a:pt x="48" y="1"/>
                  <a:pt x="55" y="8"/>
                  <a:pt x="57" y="16"/>
                </a:cubicBezTo>
                <a:cubicBezTo>
                  <a:pt x="22" y="16"/>
                  <a:pt x="22" y="16"/>
                  <a:pt x="22" y="16"/>
                </a:cubicBezTo>
                <a:cubicBezTo>
                  <a:pt x="23" y="8"/>
                  <a:pt x="30" y="1"/>
                  <a:pt x="39" y="1"/>
                </a:cubicBezTo>
                <a:close/>
                <a:moveTo>
                  <a:pt x="106" y="32"/>
                </a:moveTo>
                <a:cubicBezTo>
                  <a:pt x="122" y="32"/>
                  <a:pt x="136" y="39"/>
                  <a:pt x="147" y="49"/>
                </a:cubicBezTo>
                <a:cubicBezTo>
                  <a:pt x="157" y="59"/>
                  <a:pt x="163" y="74"/>
                  <a:pt x="163" y="90"/>
                </a:cubicBezTo>
                <a:cubicBezTo>
                  <a:pt x="163" y="105"/>
                  <a:pt x="157" y="120"/>
                  <a:pt x="147" y="130"/>
                </a:cubicBezTo>
                <a:cubicBezTo>
                  <a:pt x="136" y="140"/>
                  <a:pt x="122" y="147"/>
                  <a:pt x="106" y="147"/>
                </a:cubicBezTo>
                <a:cubicBezTo>
                  <a:pt x="90" y="147"/>
                  <a:pt x="76" y="140"/>
                  <a:pt x="66" y="130"/>
                </a:cubicBezTo>
                <a:cubicBezTo>
                  <a:pt x="55" y="120"/>
                  <a:pt x="49" y="105"/>
                  <a:pt x="49" y="90"/>
                </a:cubicBezTo>
                <a:cubicBezTo>
                  <a:pt x="49" y="74"/>
                  <a:pt x="55" y="59"/>
                  <a:pt x="66" y="49"/>
                </a:cubicBezTo>
                <a:cubicBezTo>
                  <a:pt x="76" y="39"/>
                  <a:pt x="90" y="32"/>
                  <a:pt x="106" y="32"/>
                </a:cubicBezTo>
                <a:close/>
                <a:moveTo>
                  <a:pt x="99" y="62"/>
                </a:moveTo>
                <a:cubicBezTo>
                  <a:pt x="92" y="57"/>
                  <a:pt x="81" y="62"/>
                  <a:pt x="76" y="71"/>
                </a:cubicBezTo>
                <a:cubicBezTo>
                  <a:pt x="70" y="81"/>
                  <a:pt x="72" y="92"/>
                  <a:pt x="79" y="96"/>
                </a:cubicBezTo>
                <a:cubicBezTo>
                  <a:pt x="86" y="100"/>
                  <a:pt x="90" y="92"/>
                  <a:pt x="95" y="82"/>
                </a:cubicBezTo>
                <a:cubicBezTo>
                  <a:pt x="101" y="73"/>
                  <a:pt x="106" y="66"/>
                  <a:pt x="99" y="62"/>
                </a:cubicBezTo>
                <a:close/>
                <a:moveTo>
                  <a:pt x="134" y="62"/>
                </a:moveTo>
                <a:cubicBezTo>
                  <a:pt x="127" y="55"/>
                  <a:pt x="117" y="50"/>
                  <a:pt x="106" y="50"/>
                </a:cubicBezTo>
                <a:cubicBezTo>
                  <a:pt x="95" y="50"/>
                  <a:pt x="86" y="55"/>
                  <a:pt x="79" y="62"/>
                </a:cubicBezTo>
                <a:cubicBezTo>
                  <a:pt x="72" y="69"/>
                  <a:pt x="67" y="79"/>
                  <a:pt x="67" y="90"/>
                </a:cubicBezTo>
                <a:cubicBezTo>
                  <a:pt x="67" y="100"/>
                  <a:pt x="72" y="110"/>
                  <a:pt x="79" y="117"/>
                </a:cubicBezTo>
                <a:cubicBezTo>
                  <a:pt x="86" y="124"/>
                  <a:pt x="95" y="129"/>
                  <a:pt x="106" y="129"/>
                </a:cubicBezTo>
                <a:cubicBezTo>
                  <a:pt x="117" y="129"/>
                  <a:pt x="127" y="124"/>
                  <a:pt x="134" y="117"/>
                </a:cubicBezTo>
                <a:cubicBezTo>
                  <a:pt x="141" y="110"/>
                  <a:pt x="145" y="100"/>
                  <a:pt x="145" y="90"/>
                </a:cubicBezTo>
                <a:cubicBezTo>
                  <a:pt x="145" y="79"/>
                  <a:pt x="141" y="69"/>
                  <a:pt x="134" y="62"/>
                </a:cubicBezTo>
                <a:close/>
                <a:moveTo>
                  <a:pt x="77" y="0"/>
                </a:moveTo>
                <a:cubicBezTo>
                  <a:pt x="64" y="24"/>
                  <a:pt x="64" y="24"/>
                  <a:pt x="64" y="24"/>
                </a:cubicBezTo>
                <a:cubicBezTo>
                  <a:pt x="21" y="24"/>
                  <a:pt x="21" y="24"/>
                  <a:pt x="21" y="24"/>
                </a:cubicBezTo>
                <a:cubicBezTo>
                  <a:pt x="9" y="24"/>
                  <a:pt x="0" y="34"/>
                  <a:pt x="0" y="45"/>
                </a:cubicBezTo>
                <a:cubicBezTo>
                  <a:pt x="0" y="137"/>
                  <a:pt x="0" y="137"/>
                  <a:pt x="0" y="137"/>
                </a:cubicBezTo>
                <a:cubicBezTo>
                  <a:pt x="0" y="149"/>
                  <a:pt x="9" y="159"/>
                  <a:pt x="21" y="159"/>
                </a:cubicBezTo>
                <a:cubicBezTo>
                  <a:pt x="161" y="159"/>
                  <a:pt x="161" y="159"/>
                  <a:pt x="161" y="159"/>
                </a:cubicBezTo>
                <a:cubicBezTo>
                  <a:pt x="173" y="159"/>
                  <a:pt x="183" y="149"/>
                  <a:pt x="183" y="137"/>
                </a:cubicBezTo>
                <a:cubicBezTo>
                  <a:pt x="183" y="45"/>
                  <a:pt x="183" y="45"/>
                  <a:pt x="183" y="45"/>
                </a:cubicBezTo>
                <a:cubicBezTo>
                  <a:pt x="183" y="34"/>
                  <a:pt x="173" y="24"/>
                  <a:pt x="161" y="24"/>
                </a:cubicBezTo>
                <a:cubicBezTo>
                  <a:pt x="154" y="24"/>
                  <a:pt x="154" y="24"/>
                  <a:pt x="154" y="24"/>
                </a:cubicBezTo>
                <a:cubicBezTo>
                  <a:pt x="140" y="0"/>
                  <a:pt x="140" y="0"/>
                  <a:pt x="140" y="0"/>
                </a:cubicBezTo>
                <a:lnTo>
                  <a:pt x="77" y="0"/>
                </a:lnTo>
                <a:close/>
              </a:path>
            </a:pathLst>
          </a:custGeom>
          <a:solidFill>
            <a:srgbClr val="002060"/>
          </a:solidFill>
          <a:ln>
            <a:noFill/>
          </a:ln>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163" name="图片 150"/>
          <p:cNvSpPr>
            <a:spLocks noEditPoints="1"/>
          </p:cNvSpPr>
          <p:nvPr/>
        </p:nvSpPr>
        <p:spPr bwMode="auto">
          <a:xfrm>
            <a:off x="7165339" y="1340798"/>
            <a:ext cx="198185" cy="243920"/>
          </a:xfrm>
          <a:custGeom>
            <a:avLst/>
            <a:gdLst>
              <a:gd name="T0" fmla="*/ 17 w 159"/>
              <a:gd name="T1" fmla="*/ 0 h 196"/>
              <a:gd name="T2" fmla="*/ 142 w 159"/>
              <a:gd name="T3" fmla="*/ 0 h 196"/>
              <a:gd name="T4" fmla="*/ 150 w 159"/>
              <a:gd name="T5" fmla="*/ 0 h 196"/>
              <a:gd name="T6" fmla="*/ 152 w 159"/>
              <a:gd name="T7" fmla="*/ 7 h 196"/>
              <a:gd name="T8" fmla="*/ 158 w 159"/>
              <a:gd name="T9" fmla="*/ 52 h 196"/>
              <a:gd name="T10" fmla="*/ 152 w 159"/>
              <a:gd name="T11" fmla="*/ 95 h 196"/>
              <a:gd name="T12" fmla="*/ 150 w 159"/>
              <a:gd name="T13" fmla="*/ 103 h 196"/>
              <a:gd name="T14" fmla="*/ 142 w 159"/>
              <a:gd name="T15" fmla="*/ 103 h 196"/>
              <a:gd name="T16" fmla="*/ 128 w 159"/>
              <a:gd name="T17" fmla="*/ 103 h 196"/>
              <a:gd name="T18" fmla="*/ 121 w 159"/>
              <a:gd name="T19" fmla="*/ 174 h 196"/>
              <a:gd name="T20" fmla="*/ 103 w 159"/>
              <a:gd name="T21" fmla="*/ 174 h 196"/>
              <a:gd name="T22" fmla="*/ 103 w 159"/>
              <a:gd name="T23" fmla="*/ 196 h 196"/>
              <a:gd name="T24" fmla="*/ 56 w 159"/>
              <a:gd name="T25" fmla="*/ 196 h 196"/>
              <a:gd name="T26" fmla="*/ 56 w 159"/>
              <a:gd name="T27" fmla="*/ 174 h 196"/>
              <a:gd name="T28" fmla="*/ 38 w 159"/>
              <a:gd name="T29" fmla="*/ 174 h 196"/>
              <a:gd name="T30" fmla="*/ 32 w 159"/>
              <a:gd name="T31" fmla="*/ 103 h 196"/>
              <a:gd name="T32" fmla="*/ 17 w 159"/>
              <a:gd name="T33" fmla="*/ 103 h 196"/>
              <a:gd name="T34" fmla="*/ 9 w 159"/>
              <a:gd name="T35" fmla="*/ 103 h 196"/>
              <a:gd name="T36" fmla="*/ 7 w 159"/>
              <a:gd name="T37" fmla="*/ 95 h 196"/>
              <a:gd name="T38" fmla="*/ 1 w 159"/>
              <a:gd name="T39" fmla="*/ 51 h 196"/>
              <a:gd name="T40" fmla="*/ 7 w 159"/>
              <a:gd name="T41" fmla="*/ 7 h 196"/>
              <a:gd name="T42" fmla="*/ 9 w 159"/>
              <a:gd name="T43" fmla="*/ 0 h 196"/>
              <a:gd name="T44" fmla="*/ 17 w 159"/>
              <a:gd name="T45" fmla="*/ 0 h 196"/>
              <a:gd name="T46" fmla="*/ 131 w 159"/>
              <a:gd name="T47" fmla="*/ 54 h 196"/>
              <a:gd name="T48" fmla="*/ 98 w 159"/>
              <a:gd name="T49" fmla="*/ 76 h 196"/>
              <a:gd name="T50" fmla="*/ 129 w 159"/>
              <a:gd name="T51" fmla="*/ 76 h 196"/>
              <a:gd name="T52" fmla="*/ 131 w 159"/>
              <a:gd name="T53" fmla="*/ 54 h 196"/>
              <a:gd name="T54" fmla="*/ 30 w 159"/>
              <a:gd name="T55" fmla="*/ 57 h 196"/>
              <a:gd name="T56" fmla="*/ 76 w 159"/>
              <a:gd name="T57" fmla="*/ 26 h 196"/>
              <a:gd name="T58" fmla="*/ 33 w 159"/>
              <a:gd name="T59" fmla="*/ 26 h 196"/>
              <a:gd name="T60" fmla="*/ 30 w 159"/>
              <a:gd name="T61" fmla="*/ 57 h 196"/>
              <a:gd name="T62" fmla="*/ 134 w 159"/>
              <a:gd name="T63" fmla="*/ 20 h 196"/>
              <a:gd name="T64" fmla="*/ 25 w 159"/>
              <a:gd name="T65" fmla="*/ 20 h 196"/>
              <a:gd name="T66" fmla="*/ 21 w 159"/>
              <a:gd name="T67" fmla="*/ 51 h 196"/>
              <a:gd name="T68" fmla="*/ 25 w 159"/>
              <a:gd name="T69" fmla="*/ 82 h 196"/>
              <a:gd name="T70" fmla="*/ 134 w 159"/>
              <a:gd name="T71" fmla="*/ 82 h 196"/>
              <a:gd name="T72" fmla="*/ 138 w 159"/>
              <a:gd name="T73" fmla="*/ 52 h 196"/>
              <a:gd name="T74" fmla="*/ 134 w 159"/>
              <a:gd name="T75" fmla="*/ 2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9" h="196">
                <a:moveTo>
                  <a:pt x="17" y="0"/>
                </a:moveTo>
                <a:cubicBezTo>
                  <a:pt x="142" y="0"/>
                  <a:pt x="142" y="0"/>
                  <a:pt x="142" y="0"/>
                </a:cubicBezTo>
                <a:cubicBezTo>
                  <a:pt x="150" y="0"/>
                  <a:pt x="150" y="0"/>
                  <a:pt x="150" y="0"/>
                </a:cubicBezTo>
                <a:cubicBezTo>
                  <a:pt x="152" y="7"/>
                  <a:pt x="152" y="7"/>
                  <a:pt x="152" y="7"/>
                </a:cubicBezTo>
                <a:cubicBezTo>
                  <a:pt x="157" y="22"/>
                  <a:pt x="159" y="37"/>
                  <a:pt x="158" y="52"/>
                </a:cubicBezTo>
                <a:cubicBezTo>
                  <a:pt x="158" y="66"/>
                  <a:pt x="156" y="81"/>
                  <a:pt x="152" y="95"/>
                </a:cubicBezTo>
                <a:cubicBezTo>
                  <a:pt x="150" y="103"/>
                  <a:pt x="150" y="103"/>
                  <a:pt x="150" y="103"/>
                </a:cubicBezTo>
                <a:cubicBezTo>
                  <a:pt x="142" y="103"/>
                  <a:pt x="142" y="103"/>
                  <a:pt x="142" y="103"/>
                </a:cubicBezTo>
                <a:cubicBezTo>
                  <a:pt x="128" y="103"/>
                  <a:pt x="128" y="103"/>
                  <a:pt x="128" y="103"/>
                </a:cubicBezTo>
                <a:cubicBezTo>
                  <a:pt x="121" y="174"/>
                  <a:pt x="121" y="174"/>
                  <a:pt x="121" y="174"/>
                </a:cubicBezTo>
                <a:cubicBezTo>
                  <a:pt x="103" y="174"/>
                  <a:pt x="103" y="174"/>
                  <a:pt x="103" y="174"/>
                </a:cubicBezTo>
                <a:cubicBezTo>
                  <a:pt x="103" y="196"/>
                  <a:pt x="103" y="196"/>
                  <a:pt x="103" y="196"/>
                </a:cubicBezTo>
                <a:cubicBezTo>
                  <a:pt x="56" y="196"/>
                  <a:pt x="56" y="196"/>
                  <a:pt x="56" y="196"/>
                </a:cubicBezTo>
                <a:cubicBezTo>
                  <a:pt x="56" y="174"/>
                  <a:pt x="56" y="174"/>
                  <a:pt x="56" y="174"/>
                </a:cubicBezTo>
                <a:cubicBezTo>
                  <a:pt x="38" y="174"/>
                  <a:pt x="38" y="174"/>
                  <a:pt x="38" y="174"/>
                </a:cubicBezTo>
                <a:cubicBezTo>
                  <a:pt x="32" y="103"/>
                  <a:pt x="32" y="103"/>
                  <a:pt x="32" y="103"/>
                </a:cubicBezTo>
                <a:cubicBezTo>
                  <a:pt x="17" y="103"/>
                  <a:pt x="17" y="103"/>
                  <a:pt x="17" y="103"/>
                </a:cubicBezTo>
                <a:cubicBezTo>
                  <a:pt x="9" y="103"/>
                  <a:pt x="9" y="103"/>
                  <a:pt x="9" y="103"/>
                </a:cubicBezTo>
                <a:cubicBezTo>
                  <a:pt x="7" y="95"/>
                  <a:pt x="7" y="95"/>
                  <a:pt x="7" y="95"/>
                </a:cubicBezTo>
                <a:cubicBezTo>
                  <a:pt x="3" y="81"/>
                  <a:pt x="1" y="66"/>
                  <a:pt x="1" y="51"/>
                </a:cubicBezTo>
                <a:cubicBezTo>
                  <a:pt x="0" y="37"/>
                  <a:pt x="2" y="22"/>
                  <a:pt x="7" y="7"/>
                </a:cubicBezTo>
                <a:cubicBezTo>
                  <a:pt x="9" y="0"/>
                  <a:pt x="9" y="0"/>
                  <a:pt x="9" y="0"/>
                </a:cubicBezTo>
                <a:cubicBezTo>
                  <a:pt x="17" y="0"/>
                  <a:pt x="17" y="0"/>
                  <a:pt x="17" y="0"/>
                </a:cubicBezTo>
                <a:close/>
                <a:moveTo>
                  <a:pt x="131" y="54"/>
                </a:moveTo>
                <a:cubicBezTo>
                  <a:pt x="124" y="65"/>
                  <a:pt x="112" y="72"/>
                  <a:pt x="98" y="76"/>
                </a:cubicBezTo>
                <a:cubicBezTo>
                  <a:pt x="109" y="76"/>
                  <a:pt x="119" y="76"/>
                  <a:pt x="129" y="76"/>
                </a:cubicBezTo>
                <a:cubicBezTo>
                  <a:pt x="132" y="69"/>
                  <a:pt x="132" y="62"/>
                  <a:pt x="131" y="54"/>
                </a:cubicBezTo>
                <a:close/>
                <a:moveTo>
                  <a:pt x="30" y="57"/>
                </a:moveTo>
                <a:cubicBezTo>
                  <a:pt x="40" y="41"/>
                  <a:pt x="57" y="32"/>
                  <a:pt x="76" y="26"/>
                </a:cubicBezTo>
                <a:cubicBezTo>
                  <a:pt x="62" y="26"/>
                  <a:pt x="47" y="26"/>
                  <a:pt x="33" y="26"/>
                </a:cubicBezTo>
                <a:cubicBezTo>
                  <a:pt x="29" y="36"/>
                  <a:pt x="29" y="46"/>
                  <a:pt x="30" y="57"/>
                </a:cubicBezTo>
                <a:close/>
                <a:moveTo>
                  <a:pt x="134" y="20"/>
                </a:moveTo>
                <a:cubicBezTo>
                  <a:pt x="25" y="20"/>
                  <a:pt x="25" y="20"/>
                  <a:pt x="25" y="20"/>
                </a:cubicBezTo>
                <a:cubicBezTo>
                  <a:pt x="22" y="31"/>
                  <a:pt x="21" y="41"/>
                  <a:pt x="21" y="51"/>
                </a:cubicBezTo>
                <a:cubicBezTo>
                  <a:pt x="21" y="62"/>
                  <a:pt x="23" y="72"/>
                  <a:pt x="25" y="82"/>
                </a:cubicBezTo>
                <a:cubicBezTo>
                  <a:pt x="134" y="82"/>
                  <a:pt x="134" y="82"/>
                  <a:pt x="134" y="82"/>
                </a:cubicBezTo>
                <a:cubicBezTo>
                  <a:pt x="136" y="72"/>
                  <a:pt x="138" y="62"/>
                  <a:pt x="138" y="52"/>
                </a:cubicBezTo>
                <a:cubicBezTo>
                  <a:pt x="138" y="41"/>
                  <a:pt x="137" y="31"/>
                  <a:pt x="134" y="20"/>
                </a:cubicBezTo>
                <a:close/>
              </a:path>
            </a:pathLst>
          </a:custGeom>
          <a:solidFill>
            <a:srgbClr val="002060"/>
          </a:solidFill>
          <a:ln>
            <a:noFill/>
          </a:ln>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164" name="图片 151"/>
          <p:cNvSpPr>
            <a:spLocks noEditPoints="1"/>
          </p:cNvSpPr>
          <p:nvPr/>
        </p:nvSpPr>
        <p:spPr bwMode="auto">
          <a:xfrm>
            <a:off x="7512294" y="3084531"/>
            <a:ext cx="204493" cy="253383"/>
          </a:xfrm>
          <a:custGeom>
            <a:avLst/>
            <a:gdLst>
              <a:gd name="T0" fmla="*/ 93 w 164"/>
              <a:gd name="T1" fmla="*/ 103 h 204"/>
              <a:gd name="T2" fmla="*/ 86 w 164"/>
              <a:gd name="T3" fmla="*/ 151 h 204"/>
              <a:gd name="T4" fmla="*/ 78 w 164"/>
              <a:gd name="T5" fmla="*/ 192 h 204"/>
              <a:gd name="T6" fmla="*/ 72 w 164"/>
              <a:gd name="T7" fmla="*/ 151 h 204"/>
              <a:gd name="T8" fmla="*/ 59 w 164"/>
              <a:gd name="T9" fmla="*/ 1 h 204"/>
              <a:gd name="T10" fmla="*/ 52 w 164"/>
              <a:gd name="T11" fmla="*/ 7 h 204"/>
              <a:gd name="T12" fmla="*/ 87 w 164"/>
              <a:gd name="T13" fmla="*/ 14 h 204"/>
              <a:gd name="T14" fmla="*/ 111 w 164"/>
              <a:gd name="T15" fmla="*/ 38 h 204"/>
              <a:gd name="T16" fmla="*/ 87 w 164"/>
              <a:gd name="T17" fmla="*/ 61 h 204"/>
              <a:gd name="T18" fmla="*/ 64 w 164"/>
              <a:gd name="T19" fmla="*/ 38 h 204"/>
              <a:gd name="T20" fmla="*/ 87 w 164"/>
              <a:gd name="T21" fmla="*/ 14 h 204"/>
              <a:gd name="T22" fmla="*/ 75 w 164"/>
              <a:gd name="T23" fmla="*/ 30 h 204"/>
              <a:gd name="T24" fmla="*/ 83 w 164"/>
              <a:gd name="T25" fmla="*/ 35 h 204"/>
              <a:gd name="T26" fmla="*/ 99 w 164"/>
              <a:gd name="T27" fmla="*/ 26 h 204"/>
              <a:gd name="T28" fmla="*/ 76 w 164"/>
              <a:gd name="T29" fmla="*/ 26 h 204"/>
              <a:gd name="T30" fmla="*/ 76 w 164"/>
              <a:gd name="T31" fmla="*/ 49 h 204"/>
              <a:gd name="T32" fmla="*/ 99 w 164"/>
              <a:gd name="T33" fmla="*/ 49 h 204"/>
              <a:gd name="T34" fmla="*/ 99 w 164"/>
              <a:gd name="T35" fmla="*/ 26 h 204"/>
              <a:gd name="T36" fmla="*/ 70 w 164"/>
              <a:gd name="T37" fmla="*/ 10 h 204"/>
              <a:gd name="T38" fmla="*/ 43 w 164"/>
              <a:gd name="T39" fmla="*/ 19 h 204"/>
              <a:gd name="T40" fmla="*/ 52 w 164"/>
              <a:gd name="T41" fmla="*/ 67 h 204"/>
              <a:gd name="T42" fmla="*/ 119 w 164"/>
              <a:gd name="T43" fmla="*/ 58 h 204"/>
              <a:gd name="T44" fmla="*/ 110 w 164"/>
              <a:gd name="T45" fmla="*/ 10 h 204"/>
              <a:gd name="T46" fmla="*/ 101 w 164"/>
              <a:gd name="T47" fmla="*/ 0 h 204"/>
              <a:gd name="T48" fmla="*/ 115 w 164"/>
              <a:gd name="T49" fmla="*/ 77 h 204"/>
              <a:gd name="T50" fmla="*/ 10 w 164"/>
              <a:gd name="T51" fmla="*/ 192 h 204"/>
              <a:gd name="T52" fmla="*/ 0 w 164"/>
              <a:gd name="T53" fmla="*/ 204 h 204"/>
              <a:gd name="T54" fmla="*/ 20 w 164"/>
              <a:gd name="T55" fmla="*/ 194 h 204"/>
              <a:gd name="T56" fmla="*/ 43 w 164"/>
              <a:gd name="T57" fmla="*/ 152 h 204"/>
              <a:gd name="T58" fmla="*/ 98 w 164"/>
              <a:gd name="T59" fmla="*/ 94 h 204"/>
              <a:gd name="T60" fmla="*/ 128 w 164"/>
              <a:gd name="T61" fmla="*/ 152 h 204"/>
              <a:gd name="T62" fmla="*/ 144 w 164"/>
              <a:gd name="T63" fmla="*/ 204 h 204"/>
              <a:gd name="T64" fmla="*/ 164 w 164"/>
              <a:gd name="T65" fmla="*/ 192 h 204"/>
              <a:gd name="T66" fmla="*/ 115 w 164"/>
              <a:gd name="T67" fmla="*/ 7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64" h="204">
                <a:moveTo>
                  <a:pt x="70" y="103"/>
                </a:moveTo>
                <a:cubicBezTo>
                  <a:pt x="93" y="103"/>
                  <a:pt x="93" y="103"/>
                  <a:pt x="93" y="103"/>
                </a:cubicBezTo>
                <a:cubicBezTo>
                  <a:pt x="91" y="151"/>
                  <a:pt x="91" y="151"/>
                  <a:pt x="91" y="151"/>
                </a:cubicBezTo>
                <a:cubicBezTo>
                  <a:pt x="86" y="151"/>
                  <a:pt x="86" y="151"/>
                  <a:pt x="86" y="151"/>
                </a:cubicBezTo>
                <a:cubicBezTo>
                  <a:pt x="85" y="192"/>
                  <a:pt x="85" y="192"/>
                  <a:pt x="85" y="192"/>
                </a:cubicBezTo>
                <a:cubicBezTo>
                  <a:pt x="78" y="192"/>
                  <a:pt x="78" y="192"/>
                  <a:pt x="78" y="192"/>
                </a:cubicBezTo>
                <a:cubicBezTo>
                  <a:pt x="77" y="151"/>
                  <a:pt x="77" y="151"/>
                  <a:pt x="77" y="151"/>
                </a:cubicBezTo>
                <a:cubicBezTo>
                  <a:pt x="72" y="151"/>
                  <a:pt x="72" y="151"/>
                  <a:pt x="72" y="151"/>
                </a:cubicBezTo>
                <a:cubicBezTo>
                  <a:pt x="70" y="103"/>
                  <a:pt x="70" y="103"/>
                  <a:pt x="70" y="103"/>
                </a:cubicBezTo>
                <a:close/>
                <a:moveTo>
                  <a:pt x="59" y="1"/>
                </a:moveTo>
                <a:cubicBezTo>
                  <a:pt x="63" y="1"/>
                  <a:pt x="66" y="4"/>
                  <a:pt x="67" y="7"/>
                </a:cubicBezTo>
                <a:cubicBezTo>
                  <a:pt x="52" y="7"/>
                  <a:pt x="52" y="7"/>
                  <a:pt x="52" y="7"/>
                </a:cubicBezTo>
                <a:cubicBezTo>
                  <a:pt x="53" y="4"/>
                  <a:pt x="56" y="1"/>
                  <a:pt x="59" y="1"/>
                </a:cubicBezTo>
                <a:close/>
                <a:moveTo>
                  <a:pt x="87" y="14"/>
                </a:moveTo>
                <a:cubicBezTo>
                  <a:pt x="94" y="14"/>
                  <a:pt x="100" y="16"/>
                  <a:pt x="104" y="21"/>
                </a:cubicBezTo>
                <a:cubicBezTo>
                  <a:pt x="109" y="25"/>
                  <a:pt x="111" y="31"/>
                  <a:pt x="111" y="38"/>
                </a:cubicBezTo>
                <a:cubicBezTo>
                  <a:pt x="111" y="44"/>
                  <a:pt x="109" y="50"/>
                  <a:pt x="104" y="54"/>
                </a:cubicBezTo>
                <a:cubicBezTo>
                  <a:pt x="100" y="59"/>
                  <a:pt x="94" y="61"/>
                  <a:pt x="87" y="61"/>
                </a:cubicBezTo>
                <a:cubicBezTo>
                  <a:pt x="81" y="61"/>
                  <a:pt x="75" y="59"/>
                  <a:pt x="71" y="54"/>
                </a:cubicBezTo>
                <a:cubicBezTo>
                  <a:pt x="66" y="50"/>
                  <a:pt x="64" y="44"/>
                  <a:pt x="64" y="38"/>
                </a:cubicBezTo>
                <a:cubicBezTo>
                  <a:pt x="64" y="31"/>
                  <a:pt x="66" y="25"/>
                  <a:pt x="71" y="21"/>
                </a:cubicBezTo>
                <a:cubicBezTo>
                  <a:pt x="75" y="16"/>
                  <a:pt x="81" y="14"/>
                  <a:pt x="87" y="14"/>
                </a:cubicBezTo>
                <a:close/>
                <a:moveTo>
                  <a:pt x="84" y="26"/>
                </a:moveTo>
                <a:cubicBezTo>
                  <a:pt x="81" y="24"/>
                  <a:pt x="77" y="26"/>
                  <a:pt x="75" y="30"/>
                </a:cubicBezTo>
                <a:cubicBezTo>
                  <a:pt x="73" y="34"/>
                  <a:pt x="73" y="38"/>
                  <a:pt x="76" y="40"/>
                </a:cubicBezTo>
                <a:cubicBezTo>
                  <a:pt x="79" y="42"/>
                  <a:pt x="81" y="39"/>
                  <a:pt x="83" y="35"/>
                </a:cubicBezTo>
                <a:cubicBezTo>
                  <a:pt x="85" y="31"/>
                  <a:pt x="87" y="28"/>
                  <a:pt x="84" y="26"/>
                </a:cubicBezTo>
                <a:close/>
                <a:moveTo>
                  <a:pt x="99" y="26"/>
                </a:moveTo>
                <a:cubicBezTo>
                  <a:pt x="96" y="23"/>
                  <a:pt x="92" y="21"/>
                  <a:pt x="87" y="21"/>
                </a:cubicBezTo>
                <a:cubicBezTo>
                  <a:pt x="83" y="21"/>
                  <a:pt x="79" y="23"/>
                  <a:pt x="76" y="26"/>
                </a:cubicBezTo>
                <a:cubicBezTo>
                  <a:pt x="73" y="29"/>
                  <a:pt x="71" y="33"/>
                  <a:pt x="71" y="38"/>
                </a:cubicBezTo>
                <a:cubicBezTo>
                  <a:pt x="71" y="42"/>
                  <a:pt x="73" y="46"/>
                  <a:pt x="76" y="49"/>
                </a:cubicBezTo>
                <a:cubicBezTo>
                  <a:pt x="79" y="52"/>
                  <a:pt x="83" y="54"/>
                  <a:pt x="87" y="54"/>
                </a:cubicBezTo>
                <a:cubicBezTo>
                  <a:pt x="92" y="54"/>
                  <a:pt x="96" y="52"/>
                  <a:pt x="99" y="49"/>
                </a:cubicBezTo>
                <a:cubicBezTo>
                  <a:pt x="102" y="46"/>
                  <a:pt x="104" y="42"/>
                  <a:pt x="104" y="38"/>
                </a:cubicBezTo>
                <a:cubicBezTo>
                  <a:pt x="104" y="33"/>
                  <a:pt x="102" y="29"/>
                  <a:pt x="99" y="26"/>
                </a:cubicBezTo>
                <a:close/>
                <a:moveTo>
                  <a:pt x="75" y="0"/>
                </a:moveTo>
                <a:cubicBezTo>
                  <a:pt x="70" y="10"/>
                  <a:pt x="70" y="10"/>
                  <a:pt x="70" y="10"/>
                </a:cubicBezTo>
                <a:cubicBezTo>
                  <a:pt x="52" y="10"/>
                  <a:pt x="52" y="10"/>
                  <a:pt x="52" y="10"/>
                </a:cubicBezTo>
                <a:cubicBezTo>
                  <a:pt x="47" y="10"/>
                  <a:pt x="43" y="14"/>
                  <a:pt x="43" y="19"/>
                </a:cubicBezTo>
                <a:cubicBezTo>
                  <a:pt x="43" y="58"/>
                  <a:pt x="43" y="58"/>
                  <a:pt x="43" y="58"/>
                </a:cubicBezTo>
                <a:cubicBezTo>
                  <a:pt x="43" y="62"/>
                  <a:pt x="47" y="67"/>
                  <a:pt x="52" y="67"/>
                </a:cubicBezTo>
                <a:cubicBezTo>
                  <a:pt x="110" y="67"/>
                  <a:pt x="110" y="67"/>
                  <a:pt x="110" y="67"/>
                </a:cubicBezTo>
                <a:cubicBezTo>
                  <a:pt x="115" y="67"/>
                  <a:pt x="119" y="62"/>
                  <a:pt x="119" y="58"/>
                </a:cubicBezTo>
                <a:cubicBezTo>
                  <a:pt x="119" y="19"/>
                  <a:pt x="119" y="19"/>
                  <a:pt x="119" y="19"/>
                </a:cubicBezTo>
                <a:cubicBezTo>
                  <a:pt x="119" y="14"/>
                  <a:pt x="115" y="10"/>
                  <a:pt x="110" y="10"/>
                </a:cubicBezTo>
                <a:cubicBezTo>
                  <a:pt x="107" y="10"/>
                  <a:pt x="107" y="10"/>
                  <a:pt x="107" y="10"/>
                </a:cubicBezTo>
                <a:cubicBezTo>
                  <a:pt x="101" y="0"/>
                  <a:pt x="101" y="0"/>
                  <a:pt x="101" y="0"/>
                </a:cubicBezTo>
                <a:cubicBezTo>
                  <a:pt x="75" y="0"/>
                  <a:pt x="75" y="0"/>
                  <a:pt x="75" y="0"/>
                </a:cubicBezTo>
                <a:close/>
                <a:moveTo>
                  <a:pt x="115" y="77"/>
                </a:moveTo>
                <a:cubicBezTo>
                  <a:pt x="48" y="77"/>
                  <a:pt x="48" y="77"/>
                  <a:pt x="48" y="77"/>
                </a:cubicBezTo>
                <a:cubicBezTo>
                  <a:pt x="10" y="192"/>
                  <a:pt x="10" y="192"/>
                  <a:pt x="10" y="192"/>
                </a:cubicBezTo>
                <a:cubicBezTo>
                  <a:pt x="0" y="192"/>
                  <a:pt x="0" y="192"/>
                  <a:pt x="0" y="192"/>
                </a:cubicBezTo>
                <a:cubicBezTo>
                  <a:pt x="0" y="204"/>
                  <a:pt x="0" y="204"/>
                  <a:pt x="0" y="204"/>
                </a:cubicBezTo>
                <a:cubicBezTo>
                  <a:pt x="20" y="204"/>
                  <a:pt x="20" y="204"/>
                  <a:pt x="20" y="204"/>
                </a:cubicBezTo>
                <a:cubicBezTo>
                  <a:pt x="20" y="194"/>
                  <a:pt x="20" y="194"/>
                  <a:pt x="20" y="194"/>
                </a:cubicBezTo>
                <a:cubicBezTo>
                  <a:pt x="36" y="152"/>
                  <a:pt x="36" y="152"/>
                  <a:pt x="36" y="152"/>
                </a:cubicBezTo>
                <a:cubicBezTo>
                  <a:pt x="43" y="152"/>
                  <a:pt x="43" y="152"/>
                  <a:pt x="43" y="152"/>
                </a:cubicBezTo>
                <a:cubicBezTo>
                  <a:pt x="66" y="94"/>
                  <a:pt x="66" y="94"/>
                  <a:pt x="66" y="94"/>
                </a:cubicBezTo>
                <a:cubicBezTo>
                  <a:pt x="98" y="94"/>
                  <a:pt x="98" y="94"/>
                  <a:pt x="98" y="94"/>
                </a:cubicBezTo>
                <a:cubicBezTo>
                  <a:pt x="121" y="152"/>
                  <a:pt x="121" y="152"/>
                  <a:pt x="121" y="152"/>
                </a:cubicBezTo>
                <a:cubicBezTo>
                  <a:pt x="128" y="152"/>
                  <a:pt x="128" y="152"/>
                  <a:pt x="128" y="152"/>
                </a:cubicBezTo>
                <a:cubicBezTo>
                  <a:pt x="144" y="194"/>
                  <a:pt x="144" y="194"/>
                  <a:pt x="144" y="194"/>
                </a:cubicBezTo>
                <a:cubicBezTo>
                  <a:pt x="144" y="204"/>
                  <a:pt x="144" y="204"/>
                  <a:pt x="144" y="204"/>
                </a:cubicBezTo>
                <a:cubicBezTo>
                  <a:pt x="164" y="204"/>
                  <a:pt x="164" y="204"/>
                  <a:pt x="164" y="204"/>
                </a:cubicBezTo>
                <a:cubicBezTo>
                  <a:pt x="164" y="192"/>
                  <a:pt x="164" y="192"/>
                  <a:pt x="164" y="192"/>
                </a:cubicBezTo>
                <a:cubicBezTo>
                  <a:pt x="154" y="192"/>
                  <a:pt x="154" y="192"/>
                  <a:pt x="154" y="192"/>
                </a:cubicBezTo>
                <a:lnTo>
                  <a:pt x="115" y="77"/>
                </a:lnTo>
                <a:close/>
              </a:path>
            </a:pathLst>
          </a:custGeom>
          <a:solidFill>
            <a:srgbClr val="002060"/>
          </a:solidFill>
          <a:ln>
            <a:noFill/>
          </a:ln>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165" name="图片 152"/>
          <p:cNvSpPr>
            <a:spLocks noEditPoints="1"/>
          </p:cNvSpPr>
          <p:nvPr/>
        </p:nvSpPr>
        <p:spPr bwMode="auto">
          <a:xfrm>
            <a:off x="7475494" y="2656041"/>
            <a:ext cx="264421" cy="262319"/>
          </a:xfrm>
          <a:custGeom>
            <a:avLst/>
            <a:gdLst>
              <a:gd name="T0" fmla="*/ 357 w 503"/>
              <a:gd name="T1" fmla="*/ 12 h 499"/>
              <a:gd name="T2" fmla="*/ 492 w 503"/>
              <a:gd name="T3" fmla="*/ 146 h 499"/>
              <a:gd name="T4" fmla="*/ 503 w 503"/>
              <a:gd name="T5" fmla="*/ 158 h 499"/>
              <a:gd name="T6" fmla="*/ 492 w 503"/>
              <a:gd name="T7" fmla="*/ 172 h 499"/>
              <a:gd name="T8" fmla="*/ 402 w 503"/>
              <a:gd name="T9" fmla="*/ 260 h 499"/>
              <a:gd name="T10" fmla="*/ 414 w 503"/>
              <a:gd name="T11" fmla="*/ 272 h 499"/>
              <a:gd name="T12" fmla="*/ 238 w 503"/>
              <a:gd name="T13" fmla="*/ 447 h 499"/>
              <a:gd name="T14" fmla="*/ 160 w 503"/>
              <a:gd name="T15" fmla="*/ 468 h 499"/>
              <a:gd name="T16" fmla="*/ 130 w 503"/>
              <a:gd name="T17" fmla="*/ 437 h 499"/>
              <a:gd name="T18" fmla="*/ 85 w 503"/>
              <a:gd name="T19" fmla="*/ 482 h 499"/>
              <a:gd name="T20" fmla="*/ 73 w 503"/>
              <a:gd name="T21" fmla="*/ 471 h 499"/>
              <a:gd name="T22" fmla="*/ 42 w 503"/>
              <a:gd name="T23" fmla="*/ 499 h 499"/>
              <a:gd name="T24" fmla="*/ 0 w 503"/>
              <a:gd name="T25" fmla="*/ 459 h 499"/>
              <a:gd name="T26" fmla="*/ 30 w 503"/>
              <a:gd name="T27" fmla="*/ 428 h 499"/>
              <a:gd name="T28" fmla="*/ 21 w 503"/>
              <a:gd name="T29" fmla="*/ 416 h 499"/>
              <a:gd name="T30" fmla="*/ 66 w 503"/>
              <a:gd name="T31" fmla="*/ 374 h 499"/>
              <a:gd name="T32" fmla="*/ 30 w 503"/>
              <a:gd name="T33" fmla="*/ 338 h 499"/>
              <a:gd name="T34" fmla="*/ 54 w 503"/>
              <a:gd name="T35" fmla="*/ 262 h 499"/>
              <a:gd name="T36" fmla="*/ 229 w 503"/>
              <a:gd name="T37" fmla="*/ 87 h 499"/>
              <a:gd name="T38" fmla="*/ 241 w 503"/>
              <a:gd name="T39" fmla="*/ 102 h 499"/>
              <a:gd name="T40" fmla="*/ 331 w 503"/>
              <a:gd name="T41" fmla="*/ 12 h 499"/>
              <a:gd name="T42" fmla="*/ 343 w 503"/>
              <a:gd name="T43" fmla="*/ 0 h 499"/>
              <a:gd name="T44" fmla="*/ 357 w 503"/>
              <a:gd name="T45" fmla="*/ 12 h 499"/>
              <a:gd name="T46" fmla="*/ 357 w 503"/>
              <a:gd name="T47" fmla="*/ 12 h 499"/>
              <a:gd name="T48" fmla="*/ 373 w 503"/>
              <a:gd name="T49" fmla="*/ 146 h 499"/>
              <a:gd name="T50" fmla="*/ 357 w 503"/>
              <a:gd name="T51" fmla="*/ 161 h 499"/>
              <a:gd name="T52" fmla="*/ 385 w 503"/>
              <a:gd name="T53" fmla="*/ 189 h 499"/>
              <a:gd name="T54" fmla="*/ 402 w 503"/>
              <a:gd name="T55" fmla="*/ 172 h 499"/>
              <a:gd name="T56" fmla="*/ 373 w 503"/>
              <a:gd name="T57" fmla="*/ 146 h 499"/>
              <a:gd name="T58" fmla="*/ 373 w 503"/>
              <a:gd name="T59" fmla="*/ 146 h 499"/>
              <a:gd name="T60" fmla="*/ 328 w 503"/>
              <a:gd name="T61" fmla="*/ 99 h 499"/>
              <a:gd name="T62" fmla="*/ 312 w 503"/>
              <a:gd name="T63" fmla="*/ 116 h 499"/>
              <a:gd name="T64" fmla="*/ 338 w 503"/>
              <a:gd name="T65" fmla="*/ 142 h 499"/>
              <a:gd name="T66" fmla="*/ 354 w 503"/>
              <a:gd name="T67" fmla="*/ 125 h 499"/>
              <a:gd name="T68" fmla="*/ 328 w 503"/>
              <a:gd name="T69" fmla="*/ 99 h 499"/>
              <a:gd name="T70" fmla="*/ 328 w 503"/>
              <a:gd name="T71" fmla="*/ 99 h 499"/>
              <a:gd name="T72" fmla="*/ 267 w 503"/>
              <a:gd name="T73" fmla="*/ 128 h 499"/>
              <a:gd name="T74" fmla="*/ 376 w 503"/>
              <a:gd name="T75" fmla="*/ 236 h 499"/>
              <a:gd name="T76" fmla="*/ 451 w 503"/>
              <a:gd name="T77" fmla="*/ 158 h 499"/>
              <a:gd name="T78" fmla="*/ 343 w 503"/>
              <a:gd name="T79" fmla="*/ 49 h 499"/>
              <a:gd name="T80" fmla="*/ 267 w 503"/>
              <a:gd name="T81" fmla="*/ 128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03" h="499">
                <a:moveTo>
                  <a:pt x="357" y="12"/>
                </a:moveTo>
                <a:lnTo>
                  <a:pt x="492" y="146"/>
                </a:lnTo>
                <a:lnTo>
                  <a:pt x="503" y="158"/>
                </a:lnTo>
                <a:lnTo>
                  <a:pt x="492" y="172"/>
                </a:lnTo>
                <a:lnTo>
                  <a:pt x="402" y="260"/>
                </a:lnTo>
                <a:lnTo>
                  <a:pt x="414" y="272"/>
                </a:lnTo>
                <a:lnTo>
                  <a:pt x="238" y="447"/>
                </a:lnTo>
                <a:lnTo>
                  <a:pt x="160" y="468"/>
                </a:lnTo>
                <a:lnTo>
                  <a:pt x="130" y="437"/>
                </a:lnTo>
                <a:lnTo>
                  <a:pt x="85" y="482"/>
                </a:lnTo>
                <a:lnTo>
                  <a:pt x="73" y="471"/>
                </a:lnTo>
                <a:lnTo>
                  <a:pt x="42" y="499"/>
                </a:lnTo>
                <a:lnTo>
                  <a:pt x="0" y="459"/>
                </a:lnTo>
                <a:lnTo>
                  <a:pt x="30" y="428"/>
                </a:lnTo>
                <a:lnTo>
                  <a:pt x="21" y="416"/>
                </a:lnTo>
                <a:lnTo>
                  <a:pt x="66" y="374"/>
                </a:lnTo>
                <a:lnTo>
                  <a:pt x="30" y="338"/>
                </a:lnTo>
                <a:lnTo>
                  <a:pt x="54" y="262"/>
                </a:lnTo>
                <a:lnTo>
                  <a:pt x="229" y="87"/>
                </a:lnTo>
                <a:lnTo>
                  <a:pt x="241" y="102"/>
                </a:lnTo>
                <a:lnTo>
                  <a:pt x="331" y="12"/>
                </a:lnTo>
                <a:lnTo>
                  <a:pt x="343" y="0"/>
                </a:lnTo>
                <a:lnTo>
                  <a:pt x="357" y="12"/>
                </a:lnTo>
                <a:lnTo>
                  <a:pt x="357" y="12"/>
                </a:lnTo>
                <a:close/>
                <a:moveTo>
                  <a:pt x="373" y="146"/>
                </a:moveTo>
                <a:lnTo>
                  <a:pt x="357" y="161"/>
                </a:lnTo>
                <a:lnTo>
                  <a:pt x="385" y="189"/>
                </a:lnTo>
                <a:lnTo>
                  <a:pt x="402" y="172"/>
                </a:lnTo>
                <a:lnTo>
                  <a:pt x="373" y="146"/>
                </a:lnTo>
                <a:lnTo>
                  <a:pt x="373" y="146"/>
                </a:lnTo>
                <a:close/>
                <a:moveTo>
                  <a:pt x="328" y="99"/>
                </a:moveTo>
                <a:lnTo>
                  <a:pt x="312" y="116"/>
                </a:lnTo>
                <a:lnTo>
                  <a:pt x="338" y="142"/>
                </a:lnTo>
                <a:lnTo>
                  <a:pt x="354" y="125"/>
                </a:lnTo>
                <a:lnTo>
                  <a:pt x="328" y="99"/>
                </a:lnTo>
                <a:lnTo>
                  <a:pt x="328" y="99"/>
                </a:lnTo>
                <a:close/>
                <a:moveTo>
                  <a:pt x="267" y="128"/>
                </a:moveTo>
                <a:lnTo>
                  <a:pt x="376" y="236"/>
                </a:lnTo>
                <a:lnTo>
                  <a:pt x="451" y="158"/>
                </a:lnTo>
                <a:lnTo>
                  <a:pt x="343" y="49"/>
                </a:lnTo>
                <a:lnTo>
                  <a:pt x="267" y="128"/>
                </a:lnTo>
                <a:close/>
              </a:path>
            </a:pathLst>
          </a:custGeom>
          <a:solidFill>
            <a:srgbClr val="002060"/>
          </a:solidFill>
          <a:ln>
            <a:noFill/>
          </a:ln>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166" name="图片 153"/>
          <p:cNvSpPr>
            <a:spLocks noEditPoints="1"/>
          </p:cNvSpPr>
          <p:nvPr/>
        </p:nvSpPr>
        <p:spPr bwMode="auto">
          <a:xfrm>
            <a:off x="8140493" y="2660772"/>
            <a:ext cx="256537" cy="246549"/>
          </a:xfrm>
          <a:custGeom>
            <a:avLst/>
            <a:gdLst>
              <a:gd name="T0" fmla="*/ 183 w 206"/>
              <a:gd name="T1" fmla="*/ 19 h 198"/>
              <a:gd name="T2" fmla="*/ 206 w 206"/>
              <a:gd name="T3" fmla="*/ 175 h 198"/>
              <a:gd name="T4" fmla="*/ 104 w 206"/>
              <a:gd name="T5" fmla="*/ 198 h 198"/>
              <a:gd name="T6" fmla="*/ 82 w 206"/>
              <a:gd name="T7" fmla="*/ 181 h 198"/>
              <a:gd name="T8" fmla="*/ 13 w 206"/>
              <a:gd name="T9" fmla="*/ 117 h 198"/>
              <a:gd name="T10" fmla="*/ 21 w 206"/>
              <a:gd name="T11" fmla="*/ 90 h 198"/>
              <a:gd name="T12" fmla="*/ 14 w 206"/>
              <a:gd name="T13" fmla="*/ 32 h 198"/>
              <a:gd name="T14" fmla="*/ 53 w 206"/>
              <a:gd name="T15" fmla="*/ 4 h 198"/>
              <a:gd name="T16" fmla="*/ 44 w 206"/>
              <a:gd name="T17" fmla="*/ 34 h 198"/>
              <a:gd name="T18" fmla="*/ 30 w 206"/>
              <a:gd name="T19" fmla="*/ 42 h 198"/>
              <a:gd name="T20" fmla="*/ 28 w 206"/>
              <a:gd name="T21" fmla="*/ 78 h 198"/>
              <a:gd name="T22" fmla="*/ 46 w 206"/>
              <a:gd name="T23" fmla="*/ 48 h 198"/>
              <a:gd name="T24" fmla="*/ 51 w 206"/>
              <a:gd name="T25" fmla="*/ 36 h 198"/>
              <a:gd name="T26" fmla="*/ 63 w 206"/>
              <a:gd name="T27" fmla="*/ 31 h 198"/>
              <a:gd name="T28" fmla="*/ 75 w 206"/>
              <a:gd name="T29" fmla="*/ 36 h 198"/>
              <a:gd name="T30" fmla="*/ 75 w 206"/>
              <a:gd name="T31" fmla="*/ 60 h 198"/>
              <a:gd name="T32" fmla="*/ 57 w 206"/>
              <a:gd name="T33" fmla="*/ 63 h 198"/>
              <a:gd name="T34" fmla="*/ 38 w 206"/>
              <a:gd name="T35" fmla="*/ 87 h 198"/>
              <a:gd name="T36" fmla="*/ 54 w 206"/>
              <a:gd name="T37" fmla="*/ 98 h 198"/>
              <a:gd name="T38" fmla="*/ 81 w 206"/>
              <a:gd name="T39" fmla="*/ 42 h 198"/>
              <a:gd name="T40" fmla="*/ 68 w 206"/>
              <a:gd name="T41" fmla="*/ 43 h 198"/>
              <a:gd name="T42" fmla="*/ 58 w 206"/>
              <a:gd name="T43" fmla="*/ 43 h 198"/>
              <a:gd name="T44" fmla="*/ 56 w 206"/>
              <a:gd name="T45" fmla="*/ 48 h 198"/>
              <a:gd name="T46" fmla="*/ 58 w 206"/>
              <a:gd name="T47" fmla="*/ 53 h 198"/>
              <a:gd name="T48" fmla="*/ 68 w 206"/>
              <a:gd name="T49" fmla="*/ 53 h 198"/>
              <a:gd name="T50" fmla="*/ 68 w 206"/>
              <a:gd name="T51" fmla="*/ 43 h 198"/>
              <a:gd name="T52" fmla="*/ 81 w 206"/>
              <a:gd name="T53" fmla="*/ 167 h 198"/>
              <a:gd name="T54" fmla="*/ 48 w 206"/>
              <a:gd name="T55" fmla="*/ 109 h 198"/>
              <a:gd name="T56" fmla="*/ 26 w 206"/>
              <a:gd name="T57" fmla="*/ 115 h 198"/>
              <a:gd name="T58" fmla="*/ 41 w 206"/>
              <a:gd name="T59" fmla="*/ 151 h 198"/>
              <a:gd name="T60" fmla="*/ 104 w 206"/>
              <a:gd name="T61" fmla="*/ 43 h 198"/>
              <a:gd name="T62" fmla="*/ 185 w 206"/>
              <a:gd name="T63" fmla="*/ 119 h 198"/>
              <a:gd name="T64" fmla="*/ 104 w 206"/>
              <a:gd name="T65" fmla="*/ 43 h 198"/>
              <a:gd name="T66" fmla="*/ 129 w 206"/>
              <a:gd name="T67" fmla="*/ 136 h 198"/>
              <a:gd name="T68" fmla="*/ 159 w 206"/>
              <a:gd name="T69" fmla="*/ 136 h 198"/>
              <a:gd name="T70" fmla="*/ 164 w 206"/>
              <a:gd name="T71" fmla="*/ 142 h 198"/>
              <a:gd name="T72" fmla="*/ 165 w 206"/>
              <a:gd name="T73" fmla="*/ 172 h 198"/>
              <a:gd name="T74" fmla="*/ 164 w 206"/>
              <a:gd name="T75" fmla="*/ 142 h 198"/>
              <a:gd name="T76" fmla="*/ 144 w 206"/>
              <a:gd name="T77" fmla="*/ 163 h 198"/>
              <a:gd name="T78" fmla="*/ 143 w 206"/>
              <a:gd name="T79" fmla="*/ 183 h 198"/>
              <a:gd name="T80" fmla="*/ 123 w 206"/>
              <a:gd name="T81" fmla="*/ 172 h 198"/>
              <a:gd name="T82" fmla="*/ 123 w 206"/>
              <a:gd name="T83" fmla="*/ 142 h 198"/>
              <a:gd name="T84" fmla="*/ 123 w 206"/>
              <a:gd name="T85" fmla="*/ 172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6" h="198">
                <a:moveTo>
                  <a:pt x="104" y="19"/>
                </a:moveTo>
                <a:cubicBezTo>
                  <a:pt x="183" y="19"/>
                  <a:pt x="183" y="19"/>
                  <a:pt x="183" y="19"/>
                </a:cubicBezTo>
                <a:cubicBezTo>
                  <a:pt x="196" y="19"/>
                  <a:pt x="206" y="30"/>
                  <a:pt x="206" y="42"/>
                </a:cubicBezTo>
                <a:cubicBezTo>
                  <a:pt x="206" y="175"/>
                  <a:pt x="206" y="175"/>
                  <a:pt x="206" y="175"/>
                </a:cubicBezTo>
                <a:cubicBezTo>
                  <a:pt x="206" y="187"/>
                  <a:pt x="196" y="198"/>
                  <a:pt x="183" y="198"/>
                </a:cubicBezTo>
                <a:cubicBezTo>
                  <a:pt x="104" y="198"/>
                  <a:pt x="104" y="198"/>
                  <a:pt x="104" y="198"/>
                </a:cubicBezTo>
                <a:cubicBezTo>
                  <a:pt x="94" y="198"/>
                  <a:pt x="85" y="191"/>
                  <a:pt x="82" y="181"/>
                </a:cubicBezTo>
                <a:cubicBezTo>
                  <a:pt x="82" y="181"/>
                  <a:pt x="82" y="181"/>
                  <a:pt x="82" y="181"/>
                </a:cubicBezTo>
                <a:cubicBezTo>
                  <a:pt x="62" y="178"/>
                  <a:pt x="44" y="171"/>
                  <a:pt x="32" y="161"/>
                </a:cubicBezTo>
                <a:cubicBezTo>
                  <a:pt x="19" y="150"/>
                  <a:pt x="12" y="135"/>
                  <a:pt x="13" y="117"/>
                </a:cubicBezTo>
                <a:cubicBezTo>
                  <a:pt x="13" y="116"/>
                  <a:pt x="13" y="115"/>
                  <a:pt x="13" y="113"/>
                </a:cubicBezTo>
                <a:cubicBezTo>
                  <a:pt x="14" y="106"/>
                  <a:pt x="17" y="98"/>
                  <a:pt x="21" y="90"/>
                </a:cubicBezTo>
                <a:cubicBezTo>
                  <a:pt x="6" y="77"/>
                  <a:pt x="0" y="60"/>
                  <a:pt x="16" y="33"/>
                </a:cubicBezTo>
                <a:cubicBezTo>
                  <a:pt x="14" y="32"/>
                  <a:pt x="14" y="32"/>
                  <a:pt x="14" y="32"/>
                </a:cubicBezTo>
                <a:cubicBezTo>
                  <a:pt x="38" y="1"/>
                  <a:pt x="38" y="1"/>
                  <a:pt x="38" y="1"/>
                </a:cubicBezTo>
                <a:cubicBezTo>
                  <a:pt x="38" y="1"/>
                  <a:pt x="47" y="0"/>
                  <a:pt x="53" y="4"/>
                </a:cubicBezTo>
                <a:cubicBezTo>
                  <a:pt x="59" y="7"/>
                  <a:pt x="64" y="13"/>
                  <a:pt x="64" y="13"/>
                </a:cubicBezTo>
                <a:cubicBezTo>
                  <a:pt x="44" y="34"/>
                  <a:pt x="44" y="34"/>
                  <a:pt x="44" y="34"/>
                </a:cubicBezTo>
                <a:cubicBezTo>
                  <a:pt x="38" y="29"/>
                  <a:pt x="38" y="29"/>
                  <a:pt x="38" y="29"/>
                </a:cubicBezTo>
                <a:cubicBezTo>
                  <a:pt x="30" y="42"/>
                  <a:pt x="30" y="42"/>
                  <a:pt x="30" y="42"/>
                </a:cubicBezTo>
                <a:cubicBezTo>
                  <a:pt x="27" y="40"/>
                  <a:pt x="27" y="40"/>
                  <a:pt x="27" y="40"/>
                </a:cubicBezTo>
                <a:cubicBezTo>
                  <a:pt x="17" y="58"/>
                  <a:pt x="19" y="69"/>
                  <a:pt x="28" y="78"/>
                </a:cubicBezTo>
                <a:cubicBezTo>
                  <a:pt x="33" y="71"/>
                  <a:pt x="39" y="63"/>
                  <a:pt x="47" y="54"/>
                </a:cubicBezTo>
                <a:cubicBezTo>
                  <a:pt x="46" y="52"/>
                  <a:pt x="46" y="50"/>
                  <a:pt x="46" y="48"/>
                </a:cubicBezTo>
                <a:cubicBezTo>
                  <a:pt x="46" y="43"/>
                  <a:pt x="48" y="39"/>
                  <a:pt x="51" y="36"/>
                </a:cubicBezTo>
                <a:cubicBezTo>
                  <a:pt x="51" y="36"/>
                  <a:pt x="51" y="36"/>
                  <a:pt x="51" y="36"/>
                </a:cubicBezTo>
                <a:cubicBezTo>
                  <a:pt x="51" y="36"/>
                  <a:pt x="51" y="36"/>
                  <a:pt x="51" y="36"/>
                </a:cubicBezTo>
                <a:cubicBezTo>
                  <a:pt x="54" y="32"/>
                  <a:pt x="58" y="31"/>
                  <a:pt x="63" y="31"/>
                </a:cubicBezTo>
                <a:cubicBezTo>
                  <a:pt x="67" y="31"/>
                  <a:pt x="72" y="32"/>
                  <a:pt x="75" y="36"/>
                </a:cubicBezTo>
                <a:cubicBezTo>
                  <a:pt x="75" y="36"/>
                  <a:pt x="75" y="36"/>
                  <a:pt x="75" y="36"/>
                </a:cubicBezTo>
                <a:cubicBezTo>
                  <a:pt x="78" y="39"/>
                  <a:pt x="80" y="43"/>
                  <a:pt x="80" y="48"/>
                </a:cubicBezTo>
                <a:cubicBezTo>
                  <a:pt x="80" y="52"/>
                  <a:pt x="78" y="56"/>
                  <a:pt x="75" y="60"/>
                </a:cubicBezTo>
                <a:cubicBezTo>
                  <a:pt x="72" y="63"/>
                  <a:pt x="67" y="65"/>
                  <a:pt x="63" y="65"/>
                </a:cubicBezTo>
                <a:cubicBezTo>
                  <a:pt x="61" y="65"/>
                  <a:pt x="59" y="64"/>
                  <a:pt x="57" y="63"/>
                </a:cubicBezTo>
                <a:cubicBezTo>
                  <a:pt x="49" y="71"/>
                  <a:pt x="43" y="79"/>
                  <a:pt x="38" y="86"/>
                </a:cubicBezTo>
                <a:cubicBezTo>
                  <a:pt x="38" y="86"/>
                  <a:pt x="38" y="87"/>
                  <a:pt x="38" y="87"/>
                </a:cubicBezTo>
                <a:cubicBezTo>
                  <a:pt x="38" y="87"/>
                  <a:pt x="38" y="87"/>
                  <a:pt x="38" y="87"/>
                </a:cubicBezTo>
                <a:cubicBezTo>
                  <a:pt x="43" y="90"/>
                  <a:pt x="48" y="94"/>
                  <a:pt x="54" y="98"/>
                </a:cubicBezTo>
                <a:cubicBezTo>
                  <a:pt x="64" y="103"/>
                  <a:pt x="73" y="109"/>
                  <a:pt x="81" y="116"/>
                </a:cubicBezTo>
                <a:cubicBezTo>
                  <a:pt x="81" y="42"/>
                  <a:pt x="81" y="42"/>
                  <a:pt x="81" y="42"/>
                </a:cubicBezTo>
                <a:cubicBezTo>
                  <a:pt x="81" y="30"/>
                  <a:pt x="92" y="19"/>
                  <a:pt x="104" y="19"/>
                </a:cubicBezTo>
                <a:close/>
                <a:moveTo>
                  <a:pt x="68" y="43"/>
                </a:moveTo>
                <a:cubicBezTo>
                  <a:pt x="66" y="41"/>
                  <a:pt x="65" y="40"/>
                  <a:pt x="63" y="40"/>
                </a:cubicBezTo>
                <a:cubicBezTo>
                  <a:pt x="61" y="40"/>
                  <a:pt x="59" y="41"/>
                  <a:pt x="58" y="43"/>
                </a:cubicBezTo>
                <a:cubicBezTo>
                  <a:pt x="58" y="43"/>
                  <a:pt x="58" y="43"/>
                  <a:pt x="58" y="43"/>
                </a:cubicBezTo>
                <a:cubicBezTo>
                  <a:pt x="56" y="44"/>
                  <a:pt x="56" y="46"/>
                  <a:pt x="56" y="48"/>
                </a:cubicBezTo>
                <a:cubicBezTo>
                  <a:pt x="56" y="50"/>
                  <a:pt x="56" y="51"/>
                  <a:pt x="58" y="53"/>
                </a:cubicBezTo>
                <a:cubicBezTo>
                  <a:pt x="58" y="53"/>
                  <a:pt x="58" y="53"/>
                  <a:pt x="58" y="53"/>
                </a:cubicBezTo>
                <a:cubicBezTo>
                  <a:pt x="59" y="54"/>
                  <a:pt x="61" y="55"/>
                  <a:pt x="63" y="55"/>
                </a:cubicBezTo>
                <a:cubicBezTo>
                  <a:pt x="65" y="55"/>
                  <a:pt x="66" y="54"/>
                  <a:pt x="68" y="53"/>
                </a:cubicBezTo>
                <a:cubicBezTo>
                  <a:pt x="69" y="51"/>
                  <a:pt x="70" y="50"/>
                  <a:pt x="70" y="48"/>
                </a:cubicBezTo>
                <a:cubicBezTo>
                  <a:pt x="70" y="46"/>
                  <a:pt x="69" y="44"/>
                  <a:pt x="68" y="43"/>
                </a:cubicBezTo>
                <a:cubicBezTo>
                  <a:pt x="68" y="43"/>
                  <a:pt x="68" y="43"/>
                  <a:pt x="68" y="43"/>
                </a:cubicBezTo>
                <a:close/>
                <a:moveTo>
                  <a:pt x="81" y="167"/>
                </a:moveTo>
                <a:cubicBezTo>
                  <a:pt x="81" y="134"/>
                  <a:pt x="81" y="134"/>
                  <a:pt x="81" y="134"/>
                </a:cubicBezTo>
                <a:cubicBezTo>
                  <a:pt x="72" y="124"/>
                  <a:pt x="60" y="116"/>
                  <a:pt x="48" y="109"/>
                </a:cubicBezTo>
                <a:cubicBezTo>
                  <a:pt x="42" y="106"/>
                  <a:pt x="36" y="102"/>
                  <a:pt x="31" y="99"/>
                </a:cubicBezTo>
                <a:cubicBezTo>
                  <a:pt x="29" y="104"/>
                  <a:pt x="27" y="110"/>
                  <a:pt x="26" y="115"/>
                </a:cubicBezTo>
                <a:cubicBezTo>
                  <a:pt x="26" y="116"/>
                  <a:pt x="26" y="117"/>
                  <a:pt x="26" y="118"/>
                </a:cubicBezTo>
                <a:cubicBezTo>
                  <a:pt x="25" y="131"/>
                  <a:pt x="31" y="142"/>
                  <a:pt x="41" y="151"/>
                </a:cubicBezTo>
                <a:cubicBezTo>
                  <a:pt x="51" y="159"/>
                  <a:pt x="65" y="165"/>
                  <a:pt x="81" y="167"/>
                </a:cubicBezTo>
                <a:close/>
                <a:moveTo>
                  <a:pt x="104" y="43"/>
                </a:moveTo>
                <a:cubicBezTo>
                  <a:pt x="104" y="119"/>
                  <a:pt x="104" y="119"/>
                  <a:pt x="104" y="119"/>
                </a:cubicBezTo>
                <a:cubicBezTo>
                  <a:pt x="185" y="119"/>
                  <a:pt x="185" y="119"/>
                  <a:pt x="185" y="119"/>
                </a:cubicBezTo>
                <a:cubicBezTo>
                  <a:pt x="185" y="43"/>
                  <a:pt x="185" y="43"/>
                  <a:pt x="185" y="43"/>
                </a:cubicBezTo>
                <a:cubicBezTo>
                  <a:pt x="104" y="43"/>
                  <a:pt x="104" y="43"/>
                  <a:pt x="104" y="43"/>
                </a:cubicBezTo>
                <a:close/>
                <a:moveTo>
                  <a:pt x="143" y="131"/>
                </a:moveTo>
                <a:cubicBezTo>
                  <a:pt x="138" y="131"/>
                  <a:pt x="133" y="133"/>
                  <a:pt x="129" y="136"/>
                </a:cubicBezTo>
                <a:cubicBezTo>
                  <a:pt x="144" y="151"/>
                  <a:pt x="144" y="151"/>
                  <a:pt x="144" y="151"/>
                </a:cubicBezTo>
                <a:cubicBezTo>
                  <a:pt x="159" y="136"/>
                  <a:pt x="159" y="136"/>
                  <a:pt x="159" y="136"/>
                </a:cubicBezTo>
                <a:cubicBezTo>
                  <a:pt x="154" y="133"/>
                  <a:pt x="149" y="131"/>
                  <a:pt x="143" y="131"/>
                </a:cubicBezTo>
                <a:close/>
                <a:moveTo>
                  <a:pt x="164" y="142"/>
                </a:moveTo>
                <a:cubicBezTo>
                  <a:pt x="150" y="157"/>
                  <a:pt x="150" y="157"/>
                  <a:pt x="150" y="157"/>
                </a:cubicBezTo>
                <a:cubicBezTo>
                  <a:pt x="165" y="172"/>
                  <a:pt x="165" y="172"/>
                  <a:pt x="165" y="172"/>
                </a:cubicBezTo>
                <a:cubicBezTo>
                  <a:pt x="167" y="167"/>
                  <a:pt x="169" y="162"/>
                  <a:pt x="169" y="157"/>
                </a:cubicBezTo>
                <a:cubicBezTo>
                  <a:pt x="169" y="152"/>
                  <a:pt x="167" y="147"/>
                  <a:pt x="164" y="142"/>
                </a:cubicBezTo>
                <a:close/>
                <a:moveTo>
                  <a:pt x="159" y="178"/>
                </a:moveTo>
                <a:cubicBezTo>
                  <a:pt x="144" y="163"/>
                  <a:pt x="144" y="163"/>
                  <a:pt x="144" y="163"/>
                </a:cubicBezTo>
                <a:cubicBezTo>
                  <a:pt x="129" y="178"/>
                  <a:pt x="129" y="178"/>
                  <a:pt x="129" y="178"/>
                </a:cubicBezTo>
                <a:cubicBezTo>
                  <a:pt x="133" y="181"/>
                  <a:pt x="138" y="183"/>
                  <a:pt x="143" y="183"/>
                </a:cubicBezTo>
                <a:cubicBezTo>
                  <a:pt x="149" y="183"/>
                  <a:pt x="154" y="181"/>
                  <a:pt x="159" y="178"/>
                </a:cubicBezTo>
                <a:close/>
                <a:moveTo>
                  <a:pt x="123" y="172"/>
                </a:moveTo>
                <a:cubicBezTo>
                  <a:pt x="138" y="157"/>
                  <a:pt x="138" y="157"/>
                  <a:pt x="138" y="157"/>
                </a:cubicBezTo>
                <a:cubicBezTo>
                  <a:pt x="123" y="142"/>
                  <a:pt x="123" y="142"/>
                  <a:pt x="123" y="142"/>
                </a:cubicBezTo>
                <a:cubicBezTo>
                  <a:pt x="120" y="146"/>
                  <a:pt x="118" y="151"/>
                  <a:pt x="118" y="157"/>
                </a:cubicBezTo>
                <a:cubicBezTo>
                  <a:pt x="118" y="163"/>
                  <a:pt x="120" y="168"/>
                  <a:pt x="123" y="172"/>
                </a:cubicBezTo>
                <a:close/>
              </a:path>
            </a:pathLst>
          </a:custGeom>
          <a:solidFill>
            <a:srgbClr val="002060"/>
          </a:solidFill>
          <a:ln>
            <a:noFill/>
          </a:ln>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167" name="图片 154"/>
          <p:cNvSpPr>
            <a:spLocks noEditPoints="1"/>
          </p:cNvSpPr>
          <p:nvPr/>
        </p:nvSpPr>
        <p:spPr bwMode="auto">
          <a:xfrm>
            <a:off x="7820873" y="2660770"/>
            <a:ext cx="246549" cy="244972"/>
          </a:xfrm>
          <a:custGeom>
            <a:avLst/>
            <a:gdLst>
              <a:gd name="T0" fmla="*/ 182 w 198"/>
              <a:gd name="T1" fmla="*/ 197 h 197"/>
              <a:gd name="T2" fmla="*/ 161 w 198"/>
              <a:gd name="T3" fmla="*/ 183 h 197"/>
              <a:gd name="T4" fmla="*/ 42 w 198"/>
              <a:gd name="T5" fmla="*/ 197 h 197"/>
              <a:gd name="T6" fmla="*/ 21 w 198"/>
              <a:gd name="T7" fmla="*/ 181 h 197"/>
              <a:gd name="T8" fmla="*/ 0 w 198"/>
              <a:gd name="T9" fmla="*/ 150 h 197"/>
              <a:gd name="T10" fmla="*/ 10 w 198"/>
              <a:gd name="T11" fmla="*/ 53 h 197"/>
              <a:gd name="T12" fmla="*/ 38 w 198"/>
              <a:gd name="T13" fmla="*/ 14 h 197"/>
              <a:gd name="T14" fmla="*/ 33 w 198"/>
              <a:gd name="T15" fmla="*/ 0 h 197"/>
              <a:gd name="T16" fmla="*/ 56 w 198"/>
              <a:gd name="T17" fmla="*/ 14 h 197"/>
              <a:gd name="T18" fmla="*/ 55 w 198"/>
              <a:gd name="T19" fmla="*/ 43 h 197"/>
              <a:gd name="T20" fmla="*/ 188 w 198"/>
              <a:gd name="T21" fmla="*/ 53 h 197"/>
              <a:gd name="T22" fmla="*/ 198 w 198"/>
              <a:gd name="T23" fmla="*/ 150 h 197"/>
              <a:gd name="T24" fmla="*/ 182 w 198"/>
              <a:gd name="T25" fmla="*/ 178 h 197"/>
              <a:gd name="T26" fmla="*/ 22 w 198"/>
              <a:gd name="T27" fmla="*/ 96 h 197"/>
              <a:gd name="T28" fmla="*/ 49 w 198"/>
              <a:gd name="T29" fmla="*/ 96 h 197"/>
              <a:gd name="T30" fmla="*/ 95 w 198"/>
              <a:gd name="T31" fmla="*/ 144 h 197"/>
              <a:gd name="T32" fmla="*/ 97 w 198"/>
              <a:gd name="T33" fmla="*/ 162 h 197"/>
              <a:gd name="T34" fmla="*/ 132 w 198"/>
              <a:gd name="T35" fmla="*/ 161 h 197"/>
              <a:gd name="T36" fmla="*/ 168 w 198"/>
              <a:gd name="T37" fmla="*/ 162 h 197"/>
              <a:gd name="T38" fmla="*/ 170 w 198"/>
              <a:gd name="T39" fmla="*/ 143 h 197"/>
              <a:gd name="T40" fmla="*/ 170 w 198"/>
              <a:gd name="T41" fmla="*/ 81 h 197"/>
              <a:gd name="T42" fmla="*/ 168 w 198"/>
              <a:gd name="T43" fmla="*/ 63 h 197"/>
              <a:gd name="T44" fmla="*/ 132 w 198"/>
              <a:gd name="T45" fmla="*/ 63 h 197"/>
              <a:gd name="T46" fmla="*/ 97 w 198"/>
              <a:gd name="T47" fmla="*/ 63 h 197"/>
              <a:gd name="T48" fmla="*/ 95 w 198"/>
              <a:gd name="T49" fmla="*/ 80 h 197"/>
              <a:gd name="T50" fmla="*/ 95 w 198"/>
              <a:gd name="T51" fmla="*/ 144 h 197"/>
              <a:gd name="T52" fmla="*/ 132 w 198"/>
              <a:gd name="T53" fmla="*/ 76 h 197"/>
              <a:gd name="T54" fmla="*/ 96 w 198"/>
              <a:gd name="T55" fmla="*/ 112 h 197"/>
              <a:gd name="T56" fmla="*/ 132 w 198"/>
              <a:gd name="T57" fmla="*/ 148 h 197"/>
              <a:gd name="T58" fmla="*/ 168 w 198"/>
              <a:gd name="T59" fmla="*/ 112 h 197"/>
              <a:gd name="T60" fmla="*/ 132 w 198"/>
              <a:gd name="T61" fmla="*/ 96 h 197"/>
              <a:gd name="T62" fmla="*/ 132 w 198"/>
              <a:gd name="T63" fmla="*/ 127 h 197"/>
              <a:gd name="T64" fmla="*/ 132 w 198"/>
              <a:gd name="T65" fmla="*/ 96 h 197"/>
              <a:gd name="T66" fmla="*/ 22 w 198"/>
              <a:gd name="T67" fmla="*/ 133 h 197"/>
              <a:gd name="T68" fmla="*/ 49 w 198"/>
              <a:gd name="T69" fmla="*/ 133 h 197"/>
              <a:gd name="T70" fmla="*/ 27 w 198"/>
              <a:gd name="T71" fmla="*/ 73 h 197"/>
              <a:gd name="T72" fmla="*/ 70 w 198"/>
              <a:gd name="T73" fmla="*/ 94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8" h="197">
                <a:moveTo>
                  <a:pt x="182" y="178"/>
                </a:moveTo>
                <a:cubicBezTo>
                  <a:pt x="182" y="197"/>
                  <a:pt x="182" y="197"/>
                  <a:pt x="182" y="197"/>
                </a:cubicBezTo>
                <a:cubicBezTo>
                  <a:pt x="161" y="197"/>
                  <a:pt x="161" y="197"/>
                  <a:pt x="161" y="197"/>
                </a:cubicBezTo>
                <a:cubicBezTo>
                  <a:pt x="161" y="183"/>
                  <a:pt x="161" y="183"/>
                  <a:pt x="161" y="183"/>
                </a:cubicBezTo>
                <a:cubicBezTo>
                  <a:pt x="42" y="183"/>
                  <a:pt x="42" y="183"/>
                  <a:pt x="42" y="183"/>
                </a:cubicBezTo>
                <a:cubicBezTo>
                  <a:pt x="42" y="197"/>
                  <a:pt x="42" y="197"/>
                  <a:pt x="42" y="197"/>
                </a:cubicBezTo>
                <a:cubicBezTo>
                  <a:pt x="21" y="197"/>
                  <a:pt x="21" y="197"/>
                  <a:pt x="21" y="197"/>
                </a:cubicBezTo>
                <a:cubicBezTo>
                  <a:pt x="21" y="181"/>
                  <a:pt x="21" y="181"/>
                  <a:pt x="21" y="181"/>
                </a:cubicBezTo>
                <a:cubicBezTo>
                  <a:pt x="17" y="179"/>
                  <a:pt x="13" y="177"/>
                  <a:pt x="10" y="174"/>
                </a:cubicBezTo>
                <a:cubicBezTo>
                  <a:pt x="4" y="168"/>
                  <a:pt x="0" y="159"/>
                  <a:pt x="0" y="150"/>
                </a:cubicBezTo>
                <a:cubicBezTo>
                  <a:pt x="0" y="76"/>
                  <a:pt x="0" y="76"/>
                  <a:pt x="0" y="76"/>
                </a:cubicBezTo>
                <a:cubicBezTo>
                  <a:pt x="0" y="67"/>
                  <a:pt x="4" y="59"/>
                  <a:pt x="10" y="53"/>
                </a:cubicBezTo>
                <a:cubicBezTo>
                  <a:pt x="16" y="47"/>
                  <a:pt x="24" y="43"/>
                  <a:pt x="33" y="43"/>
                </a:cubicBezTo>
                <a:cubicBezTo>
                  <a:pt x="38" y="14"/>
                  <a:pt x="38" y="14"/>
                  <a:pt x="38" y="14"/>
                </a:cubicBezTo>
                <a:cubicBezTo>
                  <a:pt x="33" y="14"/>
                  <a:pt x="33" y="14"/>
                  <a:pt x="33" y="14"/>
                </a:cubicBezTo>
                <a:cubicBezTo>
                  <a:pt x="33" y="0"/>
                  <a:pt x="33" y="0"/>
                  <a:pt x="33" y="0"/>
                </a:cubicBezTo>
                <a:cubicBezTo>
                  <a:pt x="56" y="0"/>
                  <a:pt x="56" y="0"/>
                  <a:pt x="56" y="0"/>
                </a:cubicBezTo>
                <a:cubicBezTo>
                  <a:pt x="56" y="14"/>
                  <a:pt x="56" y="14"/>
                  <a:pt x="56" y="14"/>
                </a:cubicBezTo>
                <a:cubicBezTo>
                  <a:pt x="50" y="14"/>
                  <a:pt x="50" y="14"/>
                  <a:pt x="50" y="14"/>
                </a:cubicBezTo>
                <a:cubicBezTo>
                  <a:pt x="55" y="43"/>
                  <a:pt x="55" y="43"/>
                  <a:pt x="55" y="43"/>
                </a:cubicBezTo>
                <a:cubicBezTo>
                  <a:pt x="164" y="43"/>
                  <a:pt x="164" y="43"/>
                  <a:pt x="164" y="43"/>
                </a:cubicBezTo>
                <a:cubicBezTo>
                  <a:pt x="174" y="43"/>
                  <a:pt x="182" y="46"/>
                  <a:pt x="188" y="53"/>
                </a:cubicBezTo>
                <a:cubicBezTo>
                  <a:pt x="194" y="59"/>
                  <a:pt x="198" y="67"/>
                  <a:pt x="198" y="76"/>
                </a:cubicBezTo>
                <a:cubicBezTo>
                  <a:pt x="198" y="150"/>
                  <a:pt x="198" y="150"/>
                  <a:pt x="198" y="150"/>
                </a:cubicBezTo>
                <a:cubicBezTo>
                  <a:pt x="198" y="159"/>
                  <a:pt x="194" y="168"/>
                  <a:pt x="188" y="174"/>
                </a:cubicBezTo>
                <a:cubicBezTo>
                  <a:pt x="186" y="175"/>
                  <a:pt x="184" y="177"/>
                  <a:pt x="182" y="178"/>
                </a:cubicBezTo>
                <a:close/>
                <a:moveTo>
                  <a:pt x="36" y="82"/>
                </a:moveTo>
                <a:cubicBezTo>
                  <a:pt x="28" y="82"/>
                  <a:pt x="22" y="88"/>
                  <a:pt x="22" y="96"/>
                </a:cubicBezTo>
                <a:cubicBezTo>
                  <a:pt x="22" y="103"/>
                  <a:pt x="28" y="110"/>
                  <a:pt x="36" y="110"/>
                </a:cubicBezTo>
                <a:cubicBezTo>
                  <a:pt x="43" y="110"/>
                  <a:pt x="49" y="103"/>
                  <a:pt x="49" y="96"/>
                </a:cubicBezTo>
                <a:cubicBezTo>
                  <a:pt x="49" y="88"/>
                  <a:pt x="43" y="82"/>
                  <a:pt x="36" y="82"/>
                </a:cubicBezTo>
                <a:close/>
                <a:moveTo>
                  <a:pt x="95" y="144"/>
                </a:moveTo>
                <a:cubicBezTo>
                  <a:pt x="89" y="155"/>
                  <a:pt x="89" y="155"/>
                  <a:pt x="89" y="155"/>
                </a:cubicBezTo>
                <a:cubicBezTo>
                  <a:pt x="97" y="162"/>
                  <a:pt x="97" y="162"/>
                  <a:pt x="97" y="162"/>
                </a:cubicBezTo>
                <a:cubicBezTo>
                  <a:pt x="108" y="155"/>
                  <a:pt x="108" y="155"/>
                  <a:pt x="108" y="155"/>
                </a:cubicBezTo>
                <a:cubicBezTo>
                  <a:pt x="116" y="159"/>
                  <a:pt x="124" y="161"/>
                  <a:pt x="132" y="161"/>
                </a:cubicBezTo>
                <a:cubicBezTo>
                  <a:pt x="141" y="161"/>
                  <a:pt x="150" y="158"/>
                  <a:pt x="157" y="154"/>
                </a:cubicBezTo>
                <a:cubicBezTo>
                  <a:pt x="168" y="162"/>
                  <a:pt x="168" y="162"/>
                  <a:pt x="168" y="162"/>
                </a:cubicBezTo>
                <a:cubicBezTo>
                  <a:pt x="176" y="155"/>
                  <a:pt x="176" y="155"/>
                  <a:pt x="176" y="155"/>
                </a:cubicBezTo>
                <a:cubicBezTo>
                  <a:pt x="170" y="143"/>
                  <a:pt x="170" y="143"/>
                  <a:pt x="170" y="143"/>
                </a:cubicBezTo>
                <a:cubicBezTo>
                  <a:pt x="177" y="135"/>
                  <a:pt x="182" y="124"/>
                  <a:pt x="182" y="112"/>
                </a:cubicBezTo>
                <a:cubicBezTo>
                  <a:pt x="182" y="100"/>
                  <a:pt x="177" y="89"/>
                  <a:pt x="170" y="81"/>
                </a:cubicBezTo>
                <a:cubicBezTo>
                  <a:pt x="176" y="70"/>
                  <a:pt x="176" y="70"/>
                  <a:pt x="176" y="70"/>
                </a:cubicBezTo>
                <a:cubicBezTo>
                  <a:pt x="168" y="63"/>
                  <a:pt x="168" y="63"/>
                  <a:pt x="168" y="63"/>
                </a:cubicBezTo>
                <a:cubicBezTo>
                  <a:pt x="158" y="70"/>
                  <a:pt x="158" y="70"/>
                  <a:pt x="158" y="70"/>
                </a:cubicBezTo>
                <a:cubicBezTo>
                  <a:pt x="151" y="65"/>
                  <a:pt x="142" y="63"/>
                  <a:pt x="132" y="63"/>
                </a:cubicBezTo>
                <a:cubicBezTo>
                  <a:pt x="123" y="63"/>
                  <a:pt x="114" y="65"/>
                  <a:pt x="107" y="70"/>
                </a:cubicBezTo>
                <a:cubicBezTo>
                  <a:pt x="97" y="63"/>
                  <a:pt x="97" y="63"/>
                  <a:pt x="97" y="63"/>
                </a:cubicBezTo>
                <a:cubicBezTo>
                  <a:pt x="89" y="70"/>
                  <a:pt x="89" y="70"/>
                  <a:pt x="89" y="70"/>
                </a:cubicBezTo>
                <a:cubicBezTo>
                  <a:pt x="95" y="80"/>
                  <a:pt x="95" y="80"/>
                  <a:pt x="95" y="80"/>
                </a:cubicBezTo>
                <a:cubicBezTo>
                  <a:pt x="88" y="89"/>
                  <a:pt x="83" y="100"/>
                  <a:pt x="83" y="112"/>
                </a:cubicBezTo>
                <a:cubicBezTo>
                  <a:pt x="83" y="124"/>
                  <a:pt x="88" y="135"/>
                  <a:pt x="95" y="144"/>
                </a:cubicBezTo>
                <a:close/>
                <a:moveTo>
                  <a:pt x="158" y="86"/>
                </a:moveTo>
                <a:cubicBezTo>
                  <a:pt x="151" y="80"/>
                  <a:pt x="142" y="76"/>
                  <a:pt x="132" y="76"/>
                </a:cubicBezTo>
                <a:cubicBezTo>
                  <a:pt x="122" y="76"/>
                  <a:pt x="113" y="80"/>
                  <a:pt x="107" y="86"/>
                </a:cubicBezTo>
                <a:cubicBezTo>
                  <a:pt x="100" y="93"/>
                  <a:pt x="96" y="102"/>
                  <a:pt x="96" y="112"/>
                </a:cubicBezTo>
                <a:cubicBezTo>
                  <a:pt x="96" y="122"/>
                  <a:pt x="100" y="131"/>
                  <a:pt x="107" y="137"/>
                </a:cubicBezTo>
                <a:cubicBezTo>
                  <a:pt x="113" y="144"/>
                  <a:pt x="122" y="148"/>
                  <a:pt x="132" y="148"/>
                </a:cubicBezTo>
                <a:cubicBezTo>
                  <a:pt x="142" y="148"/>
                  <a:pt x="151" y="144"/>
                  <a:pt x="158" y="137"/>
                </a:cubicBezTo>
                <a:cubicBezTo>
                  <a:pt x="164" y="131"/>
                  <a:pt x="168" y="122"/>
                  <a:pt x="168" y="112"/>
                </a:cubicBezTo>
                <a:cubicBezTo>
                  <a:pt x="168" y="102"/>
                  <a:pt x="164" y="93"/>
                  <a:pt x="158" y="86"/>
                </a:cubicBezTo>
                <a:close/>
                <a:moveTo>
                  <a:pt x="132" y="96"/>
                </a:moveTo>
                <a:cubicBezTo>
                  <a:pt x="124" y="96"/>
                  <a:pt x="117" y="103"/>
                  <a:pt x="117" y="112"/>
                </a:cubicBezTo>
                <a:cubicBezTo>
                  <a:pt x="117" y="120"/>
                  <a:pt x="124" y="127"/>
                  <a:pt x="132" y="127"/>
                </a:cubicBezTo>
                <a:cubicBezTo>
                  <a:pt x="141" y="127"/>
                  <a:pt x="148" y="120"/>
                  <a:pt x="148" y="112"/>
                </a:cubicBezTo>
                <a:cubicBezTo>
                  <a:pt x="148" y="103"/>
                  <a:pt x="141" y="96"/>
                  <a:pt x="132" y="96"/>
                </a:cubicBezTo>
                <a:close/>
                <a:moveTo>
                  <a:pt x="36" y="119"/>
                </a:moveTo>
                <a:cubicBezTo>
                  <a:pt x="28" y="119"/>
                  <a:pt x="22" y="125"/>
                  <a:pt x="22" y="133"/>
                </a:cubicBezTo>
                <a:cubicBezTo>
                  <a:pt x="22" y="140"/>
                  <a:pt x="28" y="146"/>
                  <a:pt x="36" y="146"/>
                </a:cubicBezTo>
                <a:cubicBezTo>
                  <a:pt x="43" y="146"/>
                  <a:pt x="49" y="140"/>
                  <a:pt x="49" y="133"/>
                </a:cubicBezTo>
                <a:cubicBezTo>
                  <a:pt x="49" y="125"/>
                  <a:pt x="43" y="119"/>
                  <a:pt x="36" y="119"/>
                </a:cubicBezTo>
                <a:close/>
                <a:moveTo>
                  <a:pt x="27" y="73"/>
                </a:moveTo>
                <a:cubicBezTo>
                  <a:pt x="44" y="70"/>
                  <a:pt x="60" y="81"/>
                  <a:pt x="58" y="97"/>
                </a:cubicBezTo>
                <a:cubicBezTo>
                  <a:pt x="63" y="96"/>
                  <a:pt x="66" y="95"/>
                  <a:pt x="70" y="94"/>
                </a:cubicBezTo>
                <a:cubicBezTo>
                  <a:pt x="68" y="73"/>
                  <a:pt x="46" y="65"/>
                  <a:pt x="27" y="73"/>
                </a:cubicBezTo>
                <a:close/>
              </a:path>
            </a:pathLst>
          </a:custGeom>
          <a:solidFill>
            <a:srgbClr val="002060"/>
          </a:solidFill>
          <a:ln>
            <a:noFill/>
          </a:ln>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168" name="图片 155"/>
          <p:cNvSpPr>
            <a:spLocks noEditPoints="1"/>
          </p:cNvSpPr>
          <p:nvPr/>
        </p:nvSpPr>
        <p:spPr bwMode="auto">
          <a:xfrm>
            <a:off x="6457758" y="933250"/>
            <a:ext cx="254960" cy="220264"/>
          </a:xfrm>
          <a:custGeom>
            <a:avLst/>
            <a:gdLst>
              <a:gd name="T0" fmla="*/ 193 w 205"/>
              <a:gd name="T1" fmla="*/ 0 h 177"/>
              <a:gd name="T2" fmla="*/ 205 w 205"/>
              <a:gd name="T3" fmla="*/ 115 h 177"/>
              <a:gd name="T4" fmla="*/ 171 w 205"/>
              <a:gd name="T5" fmla="*/ 128 h 177"/>
              <a:gd name="T6" fmla="*/ 45 w 205"/>
              <a:gd name="T7" fmla="*/ 89 h 177"/>
              <a:gd name="T8" fmla="*/ 12 w 205"/>
              <a:gd name="T9" fmla="*/ 128 h 177"/>
              <a:gd name="T10" fmla="*/ 0 w 205"/>
              <a:gd name="T11" fmla="*/ 13 h 177"/>
              <a:gd name="T12" fmla="*/ 64 w 205"/>
              <a:gd name="T13" fmla="*/ 128 h 177"/>
              <a:gd name="T14" fmla="*/ 63 w 205"/>
              <a:gd name="T15" fmla="*/ 144 h 177"/>
              <a:gd name="T16" fmla="*/ 67 w 205"/>
              <a:gd name="T17" fmla="*/ 156 h 177"/>
              <a:gd name="T18" fmla="*/ 86 w 205"/>
              <a:gd name="T19" fmla="*/ 176 h 177"/>
              <a:gd name="T20" fmla="*/ 105 w 205"/>
              <a:gd name="T21" fmla="*/ 160 h 177"/>
              <a:gd name="T22" fmla="*/ 108 w 205"/>
              <a:gd name="T23" fmla="*/ 146 h 177"/>
              <a:gd name="T24" fmla="*/ 118 w 205"/>
              <a:gd name="T25" fmla="*/ 128 h 177"/>
              <a:gd name="T26" fmla="*/ 99 w 205"/>
              <a:gd name="T27" fmla="*/ 139 h 177"/>
              <a:gd name="T28" fmla="*/ 97 w 205"/>
              <a:gd name="T29" fmla="*/ 151 h 177"/>
              <a:gd name="T30" fmla="*/ 90 w 205"/>
              <a:gd name="T31" fmla="*/ 165 h 177"/>
              <a:gd name="T32" fmla="*/ 83 w 205"/>
              <a:gd name="T33" fmla="*/ 165 h 177"/>
              <a:gd name="T34" fmla="*/ 76 w 205"/>
              <a:gd name="T35" fmla="*/ 153 h 177"/>
              <a:gd name="T36" fmla="*/ 64 w 205"/>
              <a:gd name="T37" fmla="*/ 128 h 177"/>
              <a:gd name="T38" fmla="*/ 170 w 205"/>
              <a:gd name="T39" fmla="*/ 52 h 177"/>
              <a:gd name="T40" fmla="*/ 185 w 205"/>
              <a:gd name="T41" fmla="*/ 68 h 177"/>
              <a:gd name="T42" fmla="*/ 165 w 205"/>
              <a:gd name="T43" fmla="*/ 36 h 177"/>
              <a:gd name="T44" fmla="*/ 109 w 205"/>
              <a:gd name="T45" fmla="*/ 52 h 177"/>
              <a:gd name="T46" fmla="*/ 95 w 205"/>
              <a:gd name="T47" fmla="*/ 36 h 177"/>
              <a:gd name="T48" fmla="*/ 96 w 205"/>
              <a:gd name="T49" fmla="*/ 68 h 177"/>
              <a:gd name="T50" fmla="*/ 147 w 205"/>
              <a:gd name="T51" fmla="*/ 45 h 177"/>
              <a:gd name="T52" fmla="*/ 132 w 205"/>
              <a:gd name="T53" fmla="*/ 45 h 177"/>
              <a:gd name="T54" fmla="*/ 129 w 205"/>
              <a:gd name="T55" fmla="*/ 52 h 177"/>
              <a:gd name="T56" fmla="*/ 139 w 205"/>
              <a:gd name="T57" fmla="*/ 62 h 177"/>
              <a:gd name="T58" fmla="*/ 147 w 205"/>
              <a:gd name="T59" fmla="*/ 59 h 177"/>
              <a:gd name="T60" fmla="*/ 147 w 205"/>
              <a:gd name="T61" fmla="*/ 45 h 177"/>
              <a:gd name="T62" fmla="*/ 28 w 205"/>
              <a:gd name="T63" fmla="*/ 52 h 177"/>
              <a:gd name="T64" fmla="*/ 18 w 205"/>
              <a:gd name="T65" fmla="*/ 36 h 177"/>
              <a:gd name="T66" fmla="*/ 32 w 205"/>
              <a:gd name="T67" fmla="*/ 68 h 177"/>
              <a:gd name="T68" fmla="*/ 64 w 205"/>
              <a:gd name="T69" fmla="*/ 41 h 177"/>
              <a:gd name="T70" fmla="*/ 56 w 205"/>
              <a:gd name="T71" fmla="*/ 45 h 177"/>
              <a:gd name="T72" fmla="*/ 56 w 205"/>
              <a:gd name="T73" fmla="*/ 60 h 177"/>
              <a:gd name="T74" fmla="*/ 64 w 205"/>
              <a:gd name="T75" fmla="*/ 63 h 177"/>
              <a:gd name="T76" fmla="*/ 71 w 205"/>
              <a:gd name="T77" fmla="*/ 60 h 177"/>
              <a:gd name="T78" fmla="*/ 71 w 205"/>
              <a:gd name="T79" fmla="*/ 45 h 177"/>
              <a:gd name="T80" fmla="*/ 143 w 205"/>
              <a:gd name="T81" fmla="*/ 94 h 177"/>
              <a:gd name="T82" fmla="*/ 143 w 205"/>
              <a:gd name="T83" fmla="*/ 107 h 177"/>
              <a:gd name="T84" fmla="*/ 143 w 205"/>
              <a:gd name="T85" fmla="*/ 94 h 177"/>
              <a:gd name="T86" fmla="*/ 148 w 205"/>
              <a:gd name="T87" fmla="*/ 116 h 177"/>
              <a:gd name="T88" fmla="*/ 161 w 205"/>
              <a:gd name="T89" fmla="*/ 116 h 177"/>
              <a:gd name="T90" fmla="*/ 64 w 205"/>
              <a:gd name="T91" fmla="*/ 94 h 177"/>
              <a:gd name="T92" fmla="*/ 64 w 205"/>
              <a:gd name="T93" fmla="*/ 107 h 177"/>
              <a:gd name="T94" fmla="*/ 64 w 205"/>
              <a:gd name="T95" fmla="*/ 94 h 177"/>
              <a:gd name="T96" fmla="*/ 46 w 205"/>
              <a:gd name="T97" fmla="*/ 116 h 177"/>
              <a:gd name="T98" fmla="*/ 59 w 205"/>
              <a:gd name="T99" fmla="*/ 116 h 177"/>
              <a:gd name="T100" fmla="*/ 13 w 205"/>
              <a:gd name="T101" fmla="*/ 109 h 177"/>
              <a:gd name="T102" fmla="*/ 13 w 205"/>
              <a:gd name="T103" fmla="*/ 120 h 177"/>
              <a:gd name="T104" fmla="*/ 13 w 205"/>
              <a:gd name="T105" fmla="*/ 109 h 177"/>
              <a:gd name="T106" fmla="*/ 7 w 205"/>
              <a:gd name="T107" fmla="*/ 12 h 177"/>
              <a:gd name="T108" fmla="*/ 19 w 205"/>
              <a:gd name="T109" fmla="*/ 12 h 177"/>
              <a:gd name="T110" fmla="*/ 193 w 205"/>
              <a:gd name="T111" fmla="*/ 7 h 177"/>
              <a:gd name="T112" fmla="*/ 193 w 205"/>
              <a:gd name="T113" fmla="*/ 18 h 177"/>
              <a:gd name="T114" fmla="*/ 193 w 205"/>
              <a:gd name="T115" fmla="*/ 7 h 177"/>
              <a:gd name="T116" fmla="*/ 187 w 205"/>
              <a:gd name="T117" fmla="*/ 114 h 177"/>
              <a:gd name="T118" fmla="*/ 199 w 205"/>
              <a:gd name="T119" fmla="*/ 114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5" h="177">
                <a:moveTo>
                  <a:pt x="12" y="0"/>
                </a:moveTo>
                <a:cubicBezTo>
                  <a:pt x="193" y="0"/>
                  <a:pt x="193" y="0"/>
                  <a:pt x="193" y="0"/>
                </a:cubicBezTo>
                <a:cubicBezTo>
                  <a:pt x="200" y="0"/>
                  <a:pt x="205" y="6"/>
                  <a:pt x="205" y="13"/>
                </a:cubicBezTo>
                <a:cubicBezTo>
                  <a:pt x="205" y="115"/>
                  <a:pt x="205" y="115"/>
                  <a:pt x="205" y="115"/>
                </a:cubicBezTo>
                <a:cubicBezTo>
                  <a:pt x="205" y="122"/>
                  <a:pt x="200" y="128"/>
                  <a:pt x="193" y="128"/>
                </a:cubicBezTo>
                <a:cubicBezTo>
                  <a:pt x="171" y="128"/>
                  <a:pt x="171" y="128"/>
                  <a:pt x="171" y="128"/>
                </a:cubicBezTo>
                <a:cubicBezTo>
                  <a:pt x="162" y="89"/>
                  <a:pt x="162" y="89"/>
                  <a:pt x="162" y="89"/>
                </a:cubicBezTo>
                <a:cubicBezTo>
                  <a:pt x="45" y="89"/>
                  <a:pt x="45" y="89"/>
                  <a:pt x="45" y="89"/>
                </a:cubicBezTo>
                <a:cubicBezTo>
                  <a:pt x="36" y="128"/>
                  <a:pt x="36" y="128"/>
                  <a:pt x="36" y="128"/>
                </a:cubicBezTo>
                <a:cubicBezTo>
                  <a:pt x="12" y="128"/>
                  <a:pt x="12" y="128"/>
                  <a:pt x="12" y="128"/>
                </a:cubicBezTo>
                <a:cubicBezTo>
                  <a:pt x="5" y="128"/>
                  <a:pt x="0" y="122"/>
                  <a:pt x="0" y="115"/>
                </a:cubicBezTo>
                <a:cubicBezTo>
                  <a:pt x="0" y="13"/>
                  <a:pt x="0" y="13"/>
                  <a:pt x="0" y="13"/>
                </a:cubicBezTo>
                <a:cubicBezTo>
                  <a:pt x="0" y="6"/>
                  <a:pt x="5" y="0"/>
                  <a:pt x="12" y="0"/>
                </a:cubicBezTo>
                <a:close/>
                <a:moveTo>
                  <a:pt x="64" y="128"/>
                </a:moveTo>
                <a:cubicBezTo>
                  <a:pt x="50" y="128"/>
                  <a:pt x="50" y="128"/>
                  <a:pt x="50" y="128"/>
                </a:cubicBezTo>
                <a:cubicBezTo>
                  <a:pt x="54" y="131"/>
                  <a:pt x="60" y="136"/>
                  <a:pt x="63" y="144"/>
                </a:cubicBezTo>
                <a:cubicBezTo>
                  <a:pt x="65" y="148"/>
                  <a:pt x="66" y="152"/>
                  <a:pt x="67" y="156"/>
                </a:cubicBezTo>
                <a:cubicBezTo>
                  <a:pt x="67" y="156"/>
                  <a:pt x="67" y="156"/>
                  <a:pt x="67" y="156"/>
                </a:cubicBezTo>
                <a:cubicBezTo>
                  <a:pt x="69" y="164"/>
                  <a:pt x="72" y="169"/>
                  <a:pt x="76" y="173"/>
                </a:cubicBezTo>
                <a:cubicBezTo>
                  <a:pt x="79" y="175"/>
                  <a:pt x="82" y="176"/>
                  <a:pt x="86" y="176"/>
                </a:cubicBezTo>
                <a:cubicBezTo>
                  <a:pt x="89" y="177"/>
                  <a:pt x="92" y="176"/>
                  <a:pt x="95" y="174"/>
                </a:cubicBezTo>
                <a:cubicBezTo>
                  <a:pt x="99" y="171"/>
                  <a:pt x="103" y="166"/>
                  <a:pt x="105" y="160"/>
                </a:cubicBezTo>
                <a:cubicBezTo>
                  <a:pt x="105" y="158"/>
                  <a:pt x="106" y="155"/>
                  <a:pt x="106" y="153"/>
                </a:cubicBezTo>
                <a:cubicBezTo>
                  <a:pt x="107" y="151"/>
                  <a:pt x="107" y="148"/>
                  <a:pt x="108" y="146"/>
                </a:cubicBezTo>
                <a:cubicBezTo>
                  <a:pt x="108" y="144"/>
                  <a:pt x="108" y="142"/>
                  <a:pt x="109" y="140"/>
                </a:cubicBezTo>
                <a:cubicBezTo>
                  <a:pt x="109" y="133"/>
                  <a:pt x="110" y="129"/>
                  <a:pt x="118" y="128"/>
                </a:cubicBezTo>
                <a:cubicBezTo>
                  <a:pt x="101" y="128"/>
                  <a:pt x="101" y="128"/>
                  <a:pt x="101" y="128"/>
                </a:cubicBezTo>
                <a:cubicBezTo>
                  <a:pt x="100" y="131"/>
                  <a:pt x="99" y="134"/>
                  <a:pt x="99" y="139"/>
                </a:cubicBezTo>
                <a:cubicBezTo>
                  <a:pt x="99" y="141"/>
                  <a:pt x="98" y="142"/>
                  <a:pt x="98" y="145"/>
                </a:cubicBezTo>
                <a:cubicBezTo>
                  <a:pt x="98" y="147"/>
                  <a:pt x="97" y="149"/>
                  <a:pt x="97" y="151"/>
                </a:cubicBezTo>
                <a:cubicBezTo>
                  <a:pt x="96" y="153"/>
                  <a:pt x="96" y="155"/>
                  <a:pt x="95" y="157"/>
                </a:cubicBezTo>
                <a:cubicBezTo>
                  <a:pt x="94" y="161"/>
                  <a:pt x="92" y="164"/>
                  <a:pt x="90" y="165"/>
                </a:cubicBezTo>
                <a:cubicBezTo>
                  <a:pt x="89" y="166"/>
                  <a:pt x="87" y="167"/>
                  <a:pt x="86" y="167"/>
                </a:cubicBezTo>
                <a:cubicBezTo>
                  <a:pt x="85" y="166"/>
                  <a:pt x="84" y="166"/>
                  <a:pt x="83" y="165"/>
                </a:cubicBezTo>
                <a:cubicBezTo>
                  <a:pt x="80" y="163"/>
                  <a:pt x="78" y="159"/>
                  <a:pt x="77" y="154"/>
                </a:cubicBezTo>
                <a:cubicBezTo>
                  <a:pt x="76" y="153"/>
                  <a:pt x="76" y="153"/>
                  <a:pt x="76" y="153"/>
                </a:cubicBezTo>
                <a:cubicBezTo>
                  <a:pt x="75" y="149"/>
                  <a:pt x="74" y="145"/>
                  <a:pt x="73" y="140"/>
                </a:cubicBezTo>
                <a:cubicBezTo>
                  <a:pt x="70" y="135"/>
                  <a:pt x="67" y="131"/>
                  <a:pt x="64" y="128"/>
                </a:cubicBezTo>
                <a:close/>
                <a:moveTo>
                  <a:pt x="165" y="36"/>
                </a:moveTo>
                <a:cubicBezTo>
                  <a:pt x="168" y="40"/>
                  <a:pt x="170" y="46"/>
                  <a:pt x="170" y="52"/>
                </a:cubicBezTo>
                <a:cubicBezTo>
                  <a:pt x="170" y="58"/>
                  <a:pt x="168" y="63"/>
                  <a:pt x="165" y="68"/>
                </a:cubicBezTo>
                <a:cubicBezTo>
                  <a:pt x="185" y="68"/>
                  <a:pt x="185" y="68"/>
                  <a:pt x="185" y="68"/>
                </a:cubicBezTo>
                <a:cubicBezTo>
                  <a:pt x="185" y="36"/>
                  <a:pt x="185" y="36"/>
                  <a:pt x="185" y="36"/>
                </a:cubicBezTo>
                <a:cubicBezTo>
                  <a:pt x="165" y="36"/>
                  <a:pt x="165" y="36"/>
                  <a:pt x="165" y="36"/>
                </a:cubicBezTo>
                <a:close/>
                <a:moveTo>
                  <a:pt x="114" y="68"/>
                </a:moveTo>
                <a:cubicBezTo>
                  <a:pt x="111" y="63"/>
                  <a:pt x="109" y="58"/>
                  <a:pt x="109" y="52"/>
                </a:cubicBezTo>
                <a:cubicBezTo>
                  <a:pt x="109" y="46"/>
                  <a:pt x="111" y="40"/>
                  <a:pt x="114" y="36"/>
                </a:cubicBezTo>
                <a:cubicBezTo>
                  <a:pt x="95" y="36"/>
                  <a:pt x="95" y="36"/>
                  <a:pt x="95" y="36"/>
                </a:cubicBezTo>
                <a:cubicBezTo>
                  <a:pt x="98" y="41"/>
                  <a:pt x="99" y="46"/>
                  <a:pt x="99" y="52"/>
                </a:cubicBezTo>
                <a:cubicBezTo>
                  <a:pt x="99" y="58"/>
                  <a:pt x="98" y="63"/>
                  <a:pt x="96" y="68"/>
                </a:cubicBezTo>
                <a:cubicBezTo>
                  <a:pt x="114" y="68"/>
                  <a:pt x="114" y="68"/>
                  <a:pt x="114" y="68"/>
                </a:cubicBezTo>
                <a:close/>
                <a:moveTo>
                  <a:pt x="147" y="45"/>
                </a:moveTo>
                <a:cubicBezTo>
                  <a:pt x="145" y="43"/>
                  <a:pt x="142" y="42"/>
                  <a:pt x="139" y="42"/>
                </a:cubicBezTo>
                <a:cubicBezTo>
                  <a:pt x="137" y="42"/>
                  <a:pt x="134" y="43"/>
                  <a:pt x="132" y="45"/>
                </a:cubicBezTo>
                <a:cubicBezTo>
                  <a:pt x="132" y="45"/>
                  <a:pt x="132" y="45"/>
                  <a:pt x="132" y="45"/>
                </a:cubicBezTo>
                <a:cubicBezTo>
                  <a:pt x="130" y="47"/>
                  <a:pt x="129" y="49"/>
                  <a:pt x="129" y="52"/>
                </a:cubicBezTo>
                <a:cubicBezTo>
                  <a:pt x="129" y="55"/>
                  <a:pt x="130" y="57"/>
                  <a:pt x="132" y="59"/>
                </a:cubicBezTo>
                <a:cubicBezTo>
                  <a:pt x="134" y="61"/>
                  <a:pt x="137" y="62"/>
                  <a:pt x="139" y="62"/>
                </a:cubicBezTo>
                <a:cubicBezTo>
                  <a:pt x="142" y="62"/>
                  <a:pt x="145" y="61"/>
                  <a:pt x="147" y="59"/>
                </a:cubicBezTo>
                <a:cubicBezTo>
                  <a:pt x="147" y="59"/>
                  <a:pt x="147" y="59"/>
                  <a:pt x="147" y="59"/>
                </a:cubicBezTo>
                <a:cubicBezTo>
                  <a:pt x="149" y="57"/>
                  <a:pt x="150" y="55"/>
                  <a:pt x="150" y="52"/>
                </a:cubicBezTo>
                <a:cubicBezTo>
                  <a:pt x="150" y="49"/>
                  <a:pt x="149" y="47"/>
                  <a:pt x="147" y="45"/>
                </a:cubicBezTo>
                <a:close/>
                <a:moveTo>
                  <a:pt x="32" y="68"/>
                </a:moveTo>
                <a:cubicBezTo>
                  <a:pt x="30" y="63"/>
                  <a:pt x="28" y="58"/>
                  <a:pt x="28" y="52"/>
                </a:cubicBezTo>
                <a:cubicBezTo>
                  <a:pt x="28" y="46"/>
                  <a:pt x="30" y="41"/>
                  <a:pt x="32" y="36"/>
                </a:cubicBezTo>
                <a:cubicBezTo>
                  <a:pt x="18" y="36"/>
                  <a:pt x="18" y="36"/>
                  <a:pt x="18" y="36"/>
                </a:cubicBezTo>
                <a:cubicBezTo>
                  <a:pt x="18" y="68"/>
                  <a:pt x="18" y="68"/>
                  <a:pt x="18" y="68"/>
                </a:cubicBezTo>
                <a:cubicBezTo>
                  <a:pt x="32" y="68"/>
                  <a:pt x="32" y="68"/>
                  <a:pt x="32" y="68"/>
                </a:cubicBezTo>
                <a:close/>
                <a:moveTo>
                  <a:pt x="71" y="44"/>
                </a:moveTo>
                <a:cubicBezTo>
                  <a:pt x="69" y="43"/>
                  <a:pt x="67" y="41"/>
                  <a:pt x="64" y="41"/>
                </a:cubicBezTo>
                <a:cubicBezTo>
                  <a:pt x="61" y="41"/>
                  <a:pt x="58" y="43"/>
                  <a:pt x="56" y="44"/>
                </a:cubicBezTo>
                <a:cubicBezTo>
                  <a:pt x="56" y="45"/>
                  <a:pt x="56" y="45"/>
                  <a:pt x="56" y="45"/>
                </a:cubicBezTo>
                <a:cubicBezTo>
                  <a:pt x="54" y="46"/>
                  <a:pt x="53" y="49"/>
                  <a:pt x="53" y="52"/>
                </a:cubicBezTo>
                <a:cubicBezTo>
                  <a:pt x="53" y="55"/>
                  <a:pt x="54" y="58"/>
                  <a:pt x="56" y="60"/>
                </a:cubicBezTo>
                <a:cubicBezTo>
                  <a:pt x="56" y="60"/>
                  <a:pt x="56" y="60"/>
                  <a:pt x="56" y="60"/>
                </a:cubicBezTo>
                <a:cubicBezTo>
                  <a:pt x="58" y="61"/>
                  <a:pt x="61" y="63"/>
                  <a:pt x="64" y="63"/>
                </a:cubicBezTo>
                <a:cubicBezTo>
                  <a:pt x="67" y="63"/>
                  <a:pt x="69" y="61"/>
                  <a:pt x="71" y="60"/>
                </a:cubicBezTo>
                <a:cubicBezTo>
                  <a:pt x="71" y="60"/>
                  <a:pt x="71" y="60"/>
                  <a:pt x="71" y="60"/>
                </a:cubicBezTo>
                <a:cubicBezTo>
                  <a:pt x="73" y="58"/>
                  <a:pt x="74" y="55"/>
                  <a:pt x="74" y="52"/>
                </a:cubicBezTo>
                <a:cubicBezTo>
                  <a:pt x="74" y="49"/>
                  <a:pt x="73" y="46"/>
                  <a:pt x="71" y="45"/>
                </a:cubicBezTo>
                <a:cubicBezTo>
                  <a:pt x="71" y="44"/>
                  <a:pt x="71" y="44"/>
                  <a:pt x="71" y="44"/>
                </a:cubicBezTo>
                <a:close/>
                <a:moveTo>
                  <a:pt x="143" y="94"/>
                </a:moveTo>
                <a:cubicBezTo>
                  <a:pt x="140" y="94"/>
                  <a:pt x="137" y="97"/>
                  <a:pt x="137" y="101"/>
                </a:cubicBezTo>
                <a:cubicBezTo>
                  <a:pt x="137" y="104"/>
                  <a:pt x="140" y="107"/>
                  <a:pt x="143" y="107"/>
                </a:cubicBezTo>
                <a:cubicBezTo>
                  <a:pt x="147" y="107"/>
                  <a:pt x="149" y="104"/>
                  <a:pt x="149" y="101"/>
                </a:cubicBezTo>
                <a:cubicBezTo>
                  <a:pt x="149" y="97"/>
                  <a:pt x="147" y="94"/>
                  <a:pt x="143" y="94"/>
                </a:cubicBezTo>
                <a:close/>
                <a:moveTo>
                  <a:pt x="154" y="110"/>
                </a:moveTo>
                <a:cubicBezTo>
                  <a:pt x="151" y="110"/>
                  <a:pt x="148" y="113"/>
                  <a:pt x="148" y="116"/>
                </a:cubicBezTo>
                <a:cubicBezTo>
                  <a:pt x="148" y="119"/>
                  <a:pt x="151" y="122"/>
                  <a:pt x="154" y="122"/>
                </a:cubicBezTo>
                <a:cubicBezTo>
                  <a:pt x="158" y="122"/>
                  <a:pt x="161" y="119"/>
                  <a:pt x="161" y="116"/>
                </a:cubicBezTo>
                <a:cubicBezTo>
                  <a:pt x="161" y="113"/>
                  <a:pt x="158" y="110"/>
                  <a:pt x="154" y="110"/>
                </a:cubicBezTo>
                <a:close/>
                <a:moveTo>
                  <a:pt x="64" y="94"/>
                </a:moveTo>
                <a:cubicBezTo>
                  <a:pt x="60" y="94"/>
                  <a:pt x="58" y="97"/>
                  <a:pt x="58" y="101"/>
                </a:cubicBezTo>
                <a:cubicBezTo>
                  <a:pt x="58" y="104"/>
                  <a:pt x="60" y="107"/>
                  <a:pt x="64" y="107"/>
                </a:cubicBezTo>
                <a:cubicBezTo>
                  <a:pt x="67" y="107"/>
                  <a:pt x="70" y="104"/>
                  <a:pt x="70" y="101"/>
                </a:cubicBezTo>
                <a:cubicBezTo>
                  <a:pt x="70" y="97"/>
                  <a:pt x="67" y="94"/>
                  <a:pt x="64" y="94"/>
                </a:cubicBezTo>
                <a:close/>
                <a:moveTo>
                  <a:pt x="53" y="110"/>
                </a:moveTo>
                <a:cubicBezTo>
                  <a:pt x="49" y="110"/>
                  <a:pt x="46" y="113"/>
                  <a:pt x="46" y="116"/>
                </a:cubicBezTo>
                <a:cubicBezTo>
                  <a:pt x="46" y="119"/>
                  <a:pt x="49" y="122"/>
                  <a:pt x="53" y="122"/>
                </a:cubicBezTo>
                <a:cubicBezTo>
                  <a:pt x="56" y="122"/>
                  <a:pt x="59" y="119"/>
                  <a:pt x="59" y="116"/>
                </a:cubicBezTo>
                <a:cubicBezTo>
                  <a:pt x="59" y="113"/>
                  <a:pt x="56" y="110"/>
                  <a:pt x="53" y="110"/>
                </a:cubicBezTo>
                <a:close/>
                <a:moveTo>
                  <a:pt x="13" y="109"/>
                </a:moveTo>
                <a:cubicBezTo>
                  <a:pt x="10" y="109"/>
                  <a:pt x="7" y="111"/>
                  <a:pt x="7" y="114"/>
                </a:cubicBezTo>
                <a:cubicBezTo>
                  <a:pt x="7" y="118"/>
                  <a:pt x="10" y="120"/>
                  <a:pt x="13" y="120"/>
                </a:cubicBezTo>
                <a:cubicBezTo>
                  <a:pt x="16" y="120"/>
                  <a:pt x="19" y="118"/>
                  <a:pt x="19" y="114"/>
                </a:cubicBezTo>
                <a:cubicBezTo>
                  <a:pt x="19" y="111"/>
                  <a:pt x="16" y="109"/>
                  <a:pt x="13" y="109"/>
                </a:cubicBezTo>
                <a:close/>
                <a:moveTo>
                  <a:pt x="13" y="7"/>
                </a:moveTo>
                <a:cubicBezTo>
                  <a:pt x="10" y="7"/>
                  <a:pt x="7" y="9"/>
                  <a:pt x="7" y="12"/>
                </a:cubicBezTo>
                <a:cubicBezTo>
                  <a:pt x="7" y="16"/>
                  <a:pt x="10" y="18"/>
                  <a:pt x="13" y="18"/>
                </a:cubicBezTo>
                <a:cubicBezTo>
                  <a:pt x="16" y="18"/>
                  <a:pt x="19" y="16"/>
                  <a:pt x="19" y="12"/>
                </a:cubicBezTo>
                <a:cubicBezTo>
                  <a:pt x="19" y="9"/>
                  <a:pt x="16" y="7"/>
                  <a:pt x="13" y="7"/>
                </a:cubicBezTo>
                <a:close/>
                <a:moveTo>
                  <a:pt x="193" y="7"/>
                </a:moveTo>
                <a:cubicBezTo>
                  <a:pt x="190" y="7"/>
                  <a:pt x="187" y="9"/>
                  <a:pt x="187" y="12"/>
                </a:cubicBezTo>
                <a:cubicBezTo>
                  <a:pt x="187" y="16"/>
                  <a:pt x="190" y="18"/>
                  <a:pt x="193" y="18"/>
                </a:cubicBezTo>
                <a:cubicBezTo>
                  <a:pt x="196" y="18"/>
                  <a:pt x="199" y="16"/>
                  <a:pt x="199" y="12"/>
                </a:cubicBezTo>
                <a:cubicBezTo>
                  <a:pt x="199" y="9"/>
                  <a:pt x="196" y="7"/>
                  <a:pt x="193" y="7"/>
                </a:cubicBezTo>
                <a:close/>
                <a:moveTo>
                  <a:pt x="193" y="109"/>
                </a:moveTo>
                <a:cubicBezTo>
                  <a:pt x="190" y="109"/>
                  <a:pt x="187" y="111"/>
                  <a:pt x="187" y="114"/>
                </a:cubicBezTo>
                <a:cubicBezTo>
                  <a:pt x="187" y="118"/>
                  <a:pt x="190" y="120"/>
                  <a:pt x="193" y="120"/>
                </a:cubicBezTo>
                <a:cubicBezTo>
                  <a:pt x="196" y="120"/>
                  <a:pt x="199" y="118"/>
                  <a:pt x="199" y="114"/>
                </a:cubicBezTo>
                <a:cubicBezTo>
                  <a:pt x="199" y="111"/>
                  <a:pt x="196" y="109"/>
                  <a:pt x="193" y="109"/>
                </a:cubicBezTo>
                <a:close/>
              </a:path>
            </a:pathLst>
          </a:custGeom>
          <a:solidFill>
            <a:srgbClr val="002060"/>
          </a:solidFill>
          <a:ln>
            <a:noFill/>
          </a:ln>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169" name="图片 156"/>
          <p:cNvSpPr>
            <a:spLocks noEditPoints="1"/>
          </p:cNvSpPr>
          <p:nvPr/>
        </p:nvSpPr>
        <p:spPr bwMode="auto">
          <a:xfrm>
            <a:off x="7828232" y="2223260"/>
            <a:ext cx="206597" cy="245497"/>
          </a:xfrm>
          <a:custGeom>
            <a:avLst/>
            <a:gdLst>
              <a:gd name="T0" fmla="*/ 83 w 166"/>
              <a:gd name="T1" fmla="*/ 0 h 197"/>
              <a:gd name="T2" fmla="*/ 124 w 166"/>
              <a:gd name="T3" fmla="*/ 41 h 197"/>
              <a:gd name="T4" fmla="*/ 136 w 166"/>
              <a:gd name="T5" fmla="*/ 59 h 197"/>
              <a:gd name="T6" fmla="*/ 156 w 166"/>
              <a:gd name="T7" fmla="*/ 42 h 197"/>
              <a:gd name="T8" fmla="*/ 166 w 166"/>
              <a:gd name="T9" fmla="*/ 59 h 197"/>
              <a:gd name="T10" fmla="*/ 156 w 166"/>
              <a:gd name="T11" fmla="*/ 73 h 197"/>
              <a:gd name="T12" fmla="*/ 135 w 166"/>
              <a:gd name="T13" fmla="*/ 138 h 197"/>
              <a:gd name="T14" fmla="*/ 94 w 166"/>
              <a:gd name="T15" fmla="*/ 174 h 197"/>
              <a:gd name="T16" fmla="*/ 135 w 166"/>
              <a:gd name="T17" fmla="*/ 197 h 197"/>
              <a:gd name="T18" fmla="*/ 33 w 166"/>
              <a:gd name="T19" fmla="*/ 174 h 197"/>
              <a:gd name="T20" fmla="*/ 71 w 166"/>
              <a:gd name="T21" fmla="*/ 158 h 197"/>
              <a:gd name="T22" fmla="*/ 11 w 166"/>
              <a:gd name="T23" fmla="*/ 86 h 197"/>
              <a:gd name="T24" fmla="*/ 0 w 166"/>
              <a:gd name="T25" fmla="*/ 73 h 197"/>
              <a:gd name="T26" fmla="*/ 11 w 166"/>
              <a:gd name="T27" fmla="*/ 59 h 197"/>
              <a:gd name="T28" fmla="*/ 31 w 166"/>
              <a:gd name="T29" fmla="*/ 42 h 197"/>
              <a:gd name="T30" fmla="*/ 42 w 166"/>
              <a:gd name="T31" fmla="*/ 59 h 197"/>
              <a:gd name="T32" fmla="*/ 54 w 166"/>
              <a:gd name="T33" fmla="*/ 12 h 197"/>
              <a:gd name="T34" fmla="*/ 101 w 166"/>
              <a:gd name="T35" fmla="*/ 26 h 197"/>
              <a:gd name="T36" fmla="*/ 90 w 166"/>
              <a:gd name="T37" fmla="*/ 26 h 197"/>
              <a:gd name="T38" fmla="*/ 83 w 166"/>
              <a:gd name="T39" fmla="*/ 19 h 197"/>
              <a:gd name="T40" fmla="*/ 71 w 166"/>
              <a:gd name="T41" fmla="*/ 22 h 197"/>
              <a:gd name="T42" fmla="*/ 68 w 166"/>
              <a:gd name="T43" fmla="*/ 31 h 197"/>
              <a:gd name="T44" fmla="*/ 62 w 166"/>
              <a:gd name="T45" fmla="*/ 33 h 197"/>
              <a:gd name="T46" fmla="*/ 68 w 166"/>
              <a:gd name="T47" fmla="*/ 38 h 197"/>
              <a:gd name="T48" fmla="*/ 61 w 166"/>
              <a:gd name="T49" fmla="*/ 43 h 197"/>
              <a:gd name="T50" fmla="*/ 106 w 166"/>
              <a:gd name="T51" fmla="*/ 59 h 197"/>
              <a:gd name="T52" fmla="*/ 103 w 166"/>
              <a:gd name="T53" fmla="*/ 44 h 197"/>
              <a:gd name="T54" fmla="*/ 103 w 166"/>
              <a:gd name="T55" fmla="*/ 33 h 197"/>
              <a:gd name="T56" fmla="*/ 101 w 166"/>
              <a:gd name="T57" fmla="*/ 26 h 197"/>
              <a:gd name="T58" fmla="*/ 76 w 166"/>
              <a:gd name="T59" fmla="*/ 26 h 197"/>
              <a:gd name="T60" fmla="*/ 87 w 166"/>
              <a:gd name="T61" fmla="*/ 26 h 197"/>
              <a:gd name="T62" fmla="*/ 89 w 166"/>
              <a:gd name="T63" fmla="*/ 33 h 197"/>
              <a:gd name="T64" fmla="*/ 89 w 166"/>
              <a:gd name="T65" fmla="*/ 44 h 197"/>
              <a:gd name="T66" fmla="*/ 89 w 166"/>
              <a:gd name="T67" fmla="*/ 33 h 197"/>
              <a:gd name="T68" fmla="*/ 70 w 166"/>
              <a:gd name="T69" fmla="*/ 38 h 197"/>
              <a:gd name="T70" fmla="*/ 80 w 166"/>
              <a:gd name="T71" fmla="*/ 38 h 197"/>
              <a:gd name="T72" fmla="*/ 97 w 166"/>
              <a:gd name="T73" fmla="*/ 45 h 197"/>
              <a:gd name="T74" fmla="*/ 97 w 166"/>
              <a:gd name="T75" fmla="*/ 56 h 197"/>
              <a:gd name="T76" fmla="*/ 97 w 166"/>
              <a:gd name="T77" fmla="*/ 45 h 197"/>
              <a:gd name="T78" fmla="*/ 78 w 166"/>
              <a:gd name="T79" fmla="*/ 50 h 197"/>
              <a:gd name="T80" fmla="*/ 88 w 166"/>
              <a:gd name="T81" fmla="*/ 50 h 197"/>
              <a:gd name="T82" fmla="*/ 69 w 166"/>
              <a:gd name="T83" fmla="*/ 45 h 197"/>
              <a:gd name="T84" fmla="*/ 69 w 166"/>
              <a:gd name="T85" fmla="*/ 56 h 197"/>
              <a:gd name="T86" fmla="*/ 69 w 166"/>
              <a:gd name="T87" fmla="*/ 45 h 197"/>
              <a:gd name="T88" fmla="*/ 124 w 166"/>
              <a:gd name="T89" fmla="*/ 84 h 197"/>
              <a:gd name="T90" fmla="*/ 83 w 166"/>
              <a:gd name="T91" fmla="*/ 124 h 197"/>
              <a:gd name="T92" fmla="*/ 54 w 166"/>
              <a:gd name="T93" fmla="*/ 112 h 197"/>
              <a:gd name="T94" fmla="*/ 42 w 166"/>
              <a:gd name="T95" fmla="*/ 73 h 197"/>
              <a:gd name="T96" fmla="*/ 31 w 166"/>
              <a:gd name="T97" fmla="*/ 86 h 197"/>
              <a:gd name="T98" fmla="*/ 83 w 166"/>
              <a:gd name="T99" fmla="*/ 139 h 197"/>
              <a:gd name="T100" fmla="*/ 121 w 166"/>
              <a:gd name="T101" fmla="*/ 124 h 197"/>
              <a:gd name="T102" fmla="*/ 136 w 166"/>
              <a:gd name="T103" fmla="*/ 73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6" h="197">
                <a:moveTo>
                  <a:pt x="83" y="0"/>
                </a:moveTo>
                <a:cubicBezTo>
                  <a:pt x="83" y="0"/>
                  <a:pt x="83" y="0"/>
                  <a:pt x="83" y="0"/>
                </a:cubicBezTo>
                <a:cubicBezTo>
                  <a:pt x="95" y="0"/>
                  <a:pt x="105" y="5"/>
                  <a:pt x="112" y="12"/>
                </a:cubicBezTo>
                <a:cubicBezTo>
                  <a:pt x="120" y="20"/>
                  <a:pt x="124" y="30"/>
                  <a:pt x="124" y="41"/>
                </a:cubicBezTo>
                <a:cubicBezTo>
                  <a:pt x="124" y="59"/>
                  <a:pt x="124" y="59"/>
                  <a:pt x="124" y="59"/>
                </a:cubicBezTo>
                <a:cubicBezTo>
                  <a:pt x="136" y="59"/>
                  <a:pt x="136" y="59"/>
                  <a:pt x="136" y="59"/>
                </a:cubicBezTo>
                <a:cubicBezTo>
                  <a:pt x="136" y="42"/>
                  <a:pt x="136" y="42"/>
                  <a:pt x="136" y="42"/>
                </a:cubicBezTo>
                <a:cubicBezTo>
                  <a:pt x="156" y="42"/>
                  <a:pt x="156" y="42"/>
                  <a:pt x="156" y="42"/>
                </a:cubicBezTo>
                <a:cubicBezTo>
                  <a:pt x="156" y="59"/>
                  <a:pt x="156" y="59"/>
                  <a:pt x="156" y="59"/>
                </a:cubicBezTo>
                <a:cubicBezTo>
                  <a:pt x="166" y="59"/>
                  <a:pt x="166" y="59"/>
                  <a:pt x="166" y="59"/>
                </a:cubicBezTo>
                <a:cubicBezTo>
                  <a:pt x="166" y="73"/>
                  <a:pt x="166" y="73"/>
                  <a:pt x="166" y="73"/>
                </a:cubicBezTo>
                <a:cubicBezTo>
                  <a:pt x="156" y="73"/>
                  <a:pt x="156" y="73"/>
                  <a:pt x="156" y="73"/>
                </a:cubicBezTo>
                <a:cubicBezTo>
                  <a:pt x="156" y="86"/>
                  <a:pt x="156" y="86"/>
                  <a:pt x="156" y="86"/>
                </a:cubicBezTo>
                <a:cubicBezTo>
                  <a:pt x="156" y="106"/>
                  <a:pt x="148" y="125"/>
                  <a:pt x="135" y="138"/>
                </a:cubicBezTo>
                <a:cubicBezTo>
                  <a:pt x="124" y="148"/>
                  <a:pt x="110" y="156"/>
                  <a:pt x="94" y="158"/>
                </a:cubicBezTo>
                <a:cubicBezTo>
                  <a:pt x="94" y="174"/>
                  <a:pt x="94" y="174"/>
                  <a:pt x="94" y="174"/>
                </a:cubicBezTo>
                <a:cubicBezTo>
                  <a:pt x="135" y="174"/>
                  <a:pt x="135" y="174"/>
                  <a:pt x="135" y="174"/>
                </a:cubicBezTo>
                <a:cubicBezTo>
                  <a:pt x="135" y="197"/>
                  <a:pt x="135" y="197"/>
                  <a:pt x="135" y="197"/>
                </a:cubicBezTo>
                <a:cubicBezTo>
                  <a:pt x="33" y="197"/>
                  <a:pt x="33" y="197"/>
                  <a:pt x="33" y="197"/>
                </a:cubicBezTo>
                <a:cubicBezTo>
                  <a:pt x="33" y="174"/>
                  <a:pt x="33" y="174"/>
                  <a:pt x="33" y="174"/>
                </a:cubicBezTo>
                <a:cubicBezTo>
                  <a:pt x="71" y="174"/>
                  <a:pt x="71" y="174"/>
                  <a:pt x="71" y="174"/>
                </a:cubicBezTo>
                <a:cubicBezTo>
                  <a:pt x="71" y="158"/>
                  <a:pt x="71" y="158"/>
                  <a:pt x="71" y="158"/>
                </a:cubicBezTo>
                <a:cubicBezTo>
                  <a:pt x="56" y="155"/>
                  <a:pt x="43" y="148"/>
                  <a:pt x="32" y="138"/>
                </a:cubicBezTo>
                <a:cubicBezTo>
                  <a:pt x="19" y="125"/>
                  <a:pt x="11" y="106"/>
                  <a:pt x="11" y="86"/>
                </a:cubicBezTo>
                <a:cubicBezTo>
                  <a:pt x="11" y="73"/>
                  <a:pt x="11" y="73"/>
                  <a:pt x="11" y="73"/>
                </a:cubicBezTo>
                <a:cubicBezTo>
                  <a:pt x="0" y="73"/>
                  <a:pt x="0" y="73"/>
                  <a:pt x="0" y="73"/>
                </a:cubicBezTo>
                <a:cubicBezTo>
                  <a:pt x="0" y="59"/>
                  <a:pt x="0" y="59"/>
                  <a:pt x="0" y="59"/>
                </a:cubicBezTo>
                <a:cubicBezTo>
                  <a:pt x="11" y="59"/>
                  <a:pt x="11" y="59"/>
                  <a:pt x="11" y="59"/>
                </a:cubicBezTo>
                <a:cubicBezTo>
                  <a:pt x="11" y="42"/>
                  <a:pt x="11" y="42"/>
                  <a:pt x="11" y="42"/>
                </a:cubicBezTo>
                <a:cubicBezTo>
                  <a:pt x="31" y="42"/>
                  <a:pt x="31" y="42"/>
                  <a:pt x="31" y="42"/>
                </a:cubicBezTo>
                <a:cubicBezTo>
                  <a:pt x="31" y="59"/>
                  <a:pt x="31" y="59"/>
                  <a:pt x="31" y="59"/>
                </a:cubicBezTo>
                <a:cubicBezTo>
                  <a:pt x="42" y="59"/>
                  <a:pt x="42" y="59"/>
                  <a:pt x="42" y="59"/>
                </a:cubicBezTo>
                <a:cubicBezTo>
                  <a:pt x="42" y="41"/>
                  <a:pt x="42" y="41"/>
                  <a:pt x="42" y="41"/>
                </a:cubicBezTo>
                <a:cubicBezTo>
                  <a:pt x="42" y="30"/>
                  <a:pt x="47" y="20"/>
                  <a:pt x="54" y="12"/>
                </a:cubicBezTo>
                <a:cubicBezTo>
                  <a:pt x="62" y="5"/>
                  <a:pt x="72" y="0"/>
                  <a:pt x="83" y="0"/>
                </a:cubicBezTo>
                <a:close/>
                <a:moveTo>
                  <a:pt x="101" y="26"/>
                </a:moveTo>
                <a:cubicBezTo>
                  <a:pt x="100" y="29"/>
                  <a:pt x="98" y="31"/>
                  <a:pt x="95" y="31"/>
                </a:cubicBezTo>
                <a:cubicBezTo>
                  <a:pt x="93" y="31"/>
                  <a:pt x="90" y="29"/>
                  <a:pt x="90" y="26"/>
                </a:cubicBezTo>
                <a:cubicBezTo>
                  <a:pt x="90" y="24"/>
                  <a:pt x="92" y="22"/>
                  <a:pt x="94" y="21"/>
                </a:cubicBezTo>
                <a:cubicBezTo>
                  <a:pt x="91" y="19"/>
                  <a:pt x="87" y="19"/>
                  <a:pt x="83" y="19"/>
                </a:cubicBezTo>
                <a:cubicBezTo>
                  <a:pt x="83" y="19"/>
                  <a:pt x="83" y="19"/>
                  <a:pt x="83" y="19"/>
                </a:cubicBezTo>
                <a:cubicBezTo>
                  <a:pt x="79" y="19"/>
                  <a:pt x="75" y="20"/>
                  <a:pt x="71" y="22"/>
                </a:cubicBezTo>
                <a:cubicBezTo>
                  <a:pt x="72" y="23"/>
                  <a:pt x="73" y="24"/>
                  <a:pt x="73" y="26"/>
                </a:cubicBezTo>
                <a:cubicBezTo>
                  <a:pt x="73" y="29"/>
                  <a:pt x="71" y="31"/>
                  <a:pt x="68" y="31"/>
                </a:cubicBezTo>
                <a:cubicBezTo>
                  <a:pt x="66" y="31"/>
                  <a:pt x="65" y="30"/>
                  <a:pt x="64" y="29"/>
                </a:cubicBezTo>
                <a:cubicBezTo>
                  <a:pt x="63" y="31"/>
                  <a:pt x="63" y="32"/>
                  <a:pt x="62" y="33"/>
                </a:cubicBezTo>
                <a:cubicBezTo>
                  <a:pt x="62" y="33"/>
                  <a:pt x="63" y="33"/>
                  <a:pt x="63" y="33"/>
                </a:cubicBezTo>
                <a:cubicBezTo>
                  <a:pt x="66" y="33"/>
                  <a:pt x="68" y="35"/>
                  <a:pt x="68" y="38"/>
                </a:cubicBezTo>
                <a:cubicBezTo>
                  <a:pt x="68" y="41"/>
                  <a:pt x="66" y="44"/>
                  <a:pt x="63" y="44"/>
                </a:cubicBezTo>
                <a:cubicBezTo>
                  <a:pt x="62" y="44"/>
                  <a:pt x="61" y="43"/>
                  <a:pt x="61" y="43"/>
                </a:cubicBezTo>
                <a:cubicBezTo>
                  <a:pt x="61" y="59"/>
                  <a:pt x="61" y="59"/>
                  <a:pt x="61" y="59"/>
                </a:cubicBezTo>
                <a:cubicBezTo>
                  <a:pt x="106" y="59"/>
                  <a:pt x="106" y="59"/>
                  <a:pt x="106" y="59"/>
                </a:cubicBezTo>
                <a:cubicBezTo>
                  <a:pt x="106" y="42"/>
                  <a:pt x="106" y="42"/>
                  <a:pt x="106" y="42"/>
                </a:cubicBezTo>
                <a:cubicBezTo>
                  <a:pt x="105" y="43"/>
                  <a:pt x="104" y="44"/>
                  <a:pt x="103" y="44"/>
                </a:cubicBezTo>
                <a:cubicBezTo>
                  <a:pt x="100" y="44"/>
                  <a:pt x="98" y="41"/>
                  <a:pt x="98" y="38"/>
                </a:cubicBezTo>
                <a:cubicBezTo>
                  <a:pt x="98" y="35"/>
                  <a:pt x="100" y="33"/>
                  <a:pt x="103" y="33"/>
                </a:cubicBezTo>
                <a:cubicBezTo>
                  <a:pt x="104" y="33"/>
                  <a:pt x="104" y="33"/>
                  <a:pt x="105" y="33"/>
                </a:cubicBezTo>
                <a:cubicBezTo>
                  <a:pt x="104" y="31"/>
                  <a:pt x="102" y="29"/>
                  <a:pt x="101" y="26"/>
                </a:cubicBezTo>
                <a:close/>
                <a:moveTo>
                  <a:pt x="82" y="21"/>
                </a:moveTo>
                <a:cubicBezTo>
                  <a:pt x="79" y="21"/>
                  <a:pt x="76" y="23"/>
                  <a:pt x="76" y="26"/>
                </a:cubicBezTo>
                <a:cubicBezTo>
                  <a:pt x="76" y="29"/>
                  <a:pt x="79" y="31"/>
                  <a:pt x="82" y="31"/>
                </a:cubicBezTo>
                <a:cubicBezTo>
                  <a:pt x="85" y="31"/>
                  <a:pt x="87" y="29"/>
                  <a:pt x="87" y="26"/>
                </a:cubicBezTo>
                <a:cubicBezTo>
                  <a:pt x="87" y="23"/>
                  <a:pt x="85" y="21"/>
                  <a:pt x="82" y="21"/>
                </a:cubicBezTo>
                <a:close/>
                <a:moveTo>
                  <a:pt x="89" y="33"/>
                </a:moveTo>
                <a:cubicBezTo>
                  <a:pt x="86" y="33"/>
                  <a:pt x="84" y="35"/>
                  <a:pt x="84" y="38"/>
                </a:cubicBezTo>
                <a:cubicBezTo>
                  <a:pt x="84" y="41"/>
                  <a:pt x="86" y="44"/>
                  <a:pt x="89" y="44"/>
                </a:cubicBezTo>
                <a:cubicBezTo>
                  <a:pt x="92" y="44"/>
                  <a:pt x="94" y="41"/>
                  <a:pt x="94" y="38"/>
                </a:cubicBezTo>
                <a:cubicBezTo>
                  <a:pt x="94" y="35"/>
                  <a:pt x="92" y="33"/>
                  <a:pt x="89" y="33"/>
                </a:cubicBezTo>
                <a:close/>
                <a:moveTo>
                  <a:pt x="75" y="33"/>
                </a:moveTo>
                <a:cubicBezTo>
                  <a:pt x="72" y="33"/>
                  <a:pt x="70" y="35"/>
                  <a:pt x="70" y="38"/>
                </a:cubicBezTo>
                <a:cubicBezTo>
                  <a:pt x="70" y="41"/>
                  <a:pt x="72" y="44"/>
                  <a:pt x="75" y="44"/>
                </a:cubicBezTo>
                <a:cubicBezTo>
                  <a:pt x="78" y="44"/>
                  <a:pt x="80" y="41"/>
                  <a:pt x="80" y="38"/>
                </a:cubicBezTo>
                <a:cubicBezTo>
                  <a:pt x="80" y="35"/>
                  <a:pt x="78" y="33"/>
                  <a:pt x="75" y="33"/>
                </a:cubicBezTo>
                <a:close/>
                <a:moveTo>
                  <a:pt x="97" y="45"/>
                </a:moveTo>
                <a:cubicBezTo>
                  <a:pt x="94" y="45"/>
                  <a:pt x="92" y="47"/>
                  <a:pt x="92" y="50"/>
                </a:cubicBezTo>
                <a:cubicBezTo>
                  <a:pt x="92" y="53"/>
                  <a:pt x="94" y="56"/>
                  <a:pt x="97" y="56"/>
                </a:cubicBezTo>
                <a:cubicBezTo>
                  <a:pt x="100" y="56"/>
                  <a:pt x="102" y="53"/>
                  <a:pt x="102" y="50"/>
                </a:cubicBezTo>
                <a:cubicBezTo>
                  <a:pt x="102" y="47"/>
                  <a:pt x="100" y="45"/>
                  <a:pt x="97" y="45"/>
                </a:cubicBezTo>
                <a:close/>
                <a:moveTo>
                  <a:pt x="83" y="45"/>
                </a:moveTo>
                <a:cubicBezTo>
                  <a:pt x="80" y="45"/>
                  <a:pt x="78" y="47"/>
                  <a:pt x="78" y="50"/>
                </a:cubicBezTo>
                <a:cubicBezTo>
                  <a:pt x="78" y="53"/>
                  <a:pt x="80" y="56"/>
                  <a:pt x="83" y="56"/>
                </a:cubicBezTo>
                <a:cubicBezTo>
                  <a:pt x="86" y="56"/>
                  <a:pt x="88" y="53"/>
                  <a:pt x="88" y="50"/>
                </a:cubicBezTo>
                <a:cubicBezTo>
                  <a:pt x="88" y="47"/>
                  <a:pt x="86" y="45"/>
                  <a:pt x="83" y="45"/>
                </a:cubicBezTo>
                <a:close/>
                <a:moveTo>
                  <a:pt x="69" y="45"/>
                </a:moveTo>
                <a:cubicBezTo>
                  <a:pt x="66" y="45"/>
                  <a:pt x="64" y="47"/>
                  <a:pt x="64" y="50"/>
                </a:cubicBezTo>
                <a:cubicBezTo>
                  <a:pt x="64" y="53"/>
                  <a:pt x="66" y="56"/>
                  <a:pt x="69" y="56"/>
                </a:cubicBezTo>
                <a:cubicBezTo>
                  <a:pt x="72" y="56"/>
                  <a:pt x="74" y="53"/>
                  <a:pt x="74" y="50"/>
                </a:cubicBezTo>
                <a:cubicBezTo>
                  <a:pt x="74" y="47"/>
                  <a:pt x="72" y="45"/>
                  <a:pt x="69" y="45"/>
                </a:cubicBezTo>
                <a:close/>
                <a:moveTo>
                  <a:pt x="124" y="73"/>
                </a:moveTo>
                <a:cubicBezTo>
                  <a:pt x="124" y="84"/>
                  <a:pt x="124" y="84"/>
                  <a:pt x="124" y="84"/>
                </a:cubicBezTo>
                <a:cubicBezTo>
                  <a:pt x="124" y="95"/>
                  <a:pt x="120" y="105"/>
                  <a:pt x="112" y="112"/>
                </a:cubicBezTo>
                <a:cubicBezTo>
                  <a:pt x="105" y="120"/>
                  <a:pt x="95" y="124"/>
                  <a:pt x="83" y="124"/>
                </a:cubicBezTo>
                <a:cubicBezTo>
                  <a:pt x="83" y="124"/>
                  <a:pt x="83" y="124"/>
                  <a:pt x="83" y="124"/>
                </a:cubicBezTo>
                <a:cubicBezTo>
                  <a:pt x="72" y="124"/>
                  <a:pt x="62" y="120"/>
                  <a:pt x="54" y="112"/>
                </a:cubicBezTo>
                <a:cubicBezTo>
                  <a:pt x="47" y="105"/>
                  <a:pt x="42" y="95"/>
                  <a:pt x="42" y="84"/>
                </a:cubicBezTo>
                <a:cubicBezTo>
                  <a:pt x="42" y="73"/>
                  <a:pt x="42" y="73"/>
                  <a:pt x="42" y="73"/>
                </a:cubicBezTo>
                <a:cubicBezTo>
                  <a:pt x="31" y="73"/>
                  <a:pt x="31" y="73"/>
                  <a:pt x="31" y="73"/>
                </a:cubicBezTo>
                <a:cubicBezTo>
                  <a:pt x="31" y="86"/>
                  <a:pt x="31" y="86"/>
                  <a:pt x="31" y="86"/>
                </a:cubicBezTo>
                <a:cubicBezTo>
                  <a:pt x="31" y="101"/>
                  <a:pt x="37" y="114"/>
                  <a:pt x="46" y="124"/>
                </a:cubicBezTo>
                <a:cubicBezTo>
                  <a:pt x="56" y="133"/>
                  <a:pt x="69" y="139"/>
                  <a:pt x="83" y="139"/>
                </a:cubicBezTo>
                <a:cubicBezTo>
                  <a:pt x="83" y="139"/>
                  <a:pt x="83" y="139"/>
                  <a:pt x="83" y="139"/>
                </a:cubicBezTo>
                <a:cubicBezTo>
                  <a:pt x="98" y="139"/>
                  <a:pt x="111" y="133"/>
                  <a:pt x="121" y="124"/>
                </a:cubicBezTo>
                <a:cubicBezTo>
                  <a:pt x="130" y="114"/>
                  <a:pt x="136" y="101"/>
                  <a:pt x="136" y="86"/>
                </a:cubicBezTo>
                <a:cubicBezTo>
                  <a:pt x="136" y="73"/>
                  <a:pt x="136" y="73"/>
                  <a:pt x="136" y="73"/>
                </a:cubicBezTo>
                <a:lnTo>
                  <a:pt x="124" y="73"/>
                </a:lnTo>
                <a:close/>
              </a:path>
            </a:pathLst>
          </a:custGeom>
          <a:solidFill>
            <a:srgbClr val="002060"/>
          </a:solidFill>
          <a:ln>
            <a:noFill/>
          </a:ln>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170" name="图片 157"/>
          <p:cNvSpPr>
            <a:spLocks noEditPoints="1"/>
          </p:cNvSpPr>
          <p:nvPr/>
        </p:nvSpPr>
        <p:spPr bwMode="auto">
          <a:xfrm>
            <a:off x="7803524" y="3076644"/>
            <a:ext cx="260216" cy="253909"/>
          </a:xfrm>
          <a:custGeom>
            <a:avLst/>
            <a:gdLst>
              <a:gd name="T0" fmla="*/ 63 w 209"/>
              <a:gd name="T1" fmla="*/ 86 h 204"/>
              <a:gd name="T2" fmla="*/ 63 w 209"/>
              <a:gd name="T3" fmla="*/ 60 h 204"/>
              <a:gd name="T4" fmla="*/ 95 w 209"/>
              <a:gd name="T5" fmla="*/ 59 h 204"/>
              <a:gd name="T6" fmla="*/ 95 w 209"/>
              <a:gd name="T7" fmla="*/ 70 h 204"/>
              <a:gd name="T8" fmla="*/ 95 w 209"/>
              <a:gd name="T9" fmla="*/ 90 h 204"/>
              <a:gd name="T10" fmla="*/ 76 w 209"/>
              <a:gd name="T11" fmla="*/ 97 h 204"/>
              <a:gd name="T12" fmla="*/ 89 w 209"/>
              <a:gd name="T13" fmla="*/ 86 h 204"/>
              <a:gd name="T14" fmla="*/ 69 w 209"/>
              <a:gd name="T15" fmla="*/ 70 h 204"/>
              <a:gd name="T16" fmla="*/ 69 w 209"/>
              <a:gd name="T17" fmla="*/ 89 h 204"/>
              <a:gd name="T18" fmla="*/ 50 w 209"/>
              <a:gd name="T19" fmla="*/ 97 h 204"/>
              <a:gd name="T20" fmla="*/ 160 w 209"/>
              <a:gd name="T21" fmla="*/ 170 h 204"/>
              <a:gd name="T22" fmla="*/ 195 w 209"/>
              <a:gd name="T23" fmla="*/ 101 h 204"/>
              <a:gd name="T24" fmla="*/ 191 w 209"/>
              <a:gd name="T25" fmla="*/ 90 h 204"/>
              <a:gd name="T26" fmla="*/ 101 w 209"/>
              <a:gd name="T27" fmla="*/ 0 h 204"/>
              <a:gd name="T28" fmla="*/ 12 w 209"/>
              <a:gd name="T29" fmla="*/ 90 h 204"/>
              <a:gd name="T30" fmla="*/ 2 w 209"/>
              <a:gd name="T31" fmla="*/ 101 h 204"/>
              <a:gd name="T32" fmla="*/ 44 w 209"/>
              <a:gd name="T33" fmla="*/ 168 h 204"/>
              <a:gd name="T34" fmla="*/ 55 w 209"/>
              <a:gd name="T35" fmla="*/ 145 h 204"/>
              <a:gd name="T36" fmla="*/ 34 w 209"/>
              <a:gd name="T37" fmla="*/ 97 h 204"/>
              <a:gd name="T38" fmla="*/ 53 w 209"/>
              <a:gd name="T39" fmla="*/ 42 h 204"/>
              <a:gd name="T40" fmla="*/ 149 w 209"/>
              <a:gd name="T41" fmla="*/ 42 h 204"/>
              <a:gd name="T42" fmla="*/ 169 w 209"/>
              <a:gd name="T43" fmla="*/ 94 h 204"/>
              <a:gd name="T44" fmla="*/ 142 w 209"/>
              <a:gd name="T45" fmla="*/ 145 h 204"/>
              <a:gd name="T46" fmla="*/ 156 w 209"/>
              <a:gd name="T47" fmla="*/ 199 h 204"/>
              <a:gd name="T48" fmla="*/ 194 w 209"/>
              <a:gd name="T49" fmla="*/ 188 h 204"/>
              <a:gd name="T50" fmla="*/ 209 w 209"/>
              <a:gd name="T51" fmla="*/ 183 h 204"/>
              <a:gd name="T52" fmla="*/ 183 w 209"/>
              <a:gd name="T53" fmla="*/ 183 h 204"/>
              <a:gd name="T54" fmla="*/ 160 w 209"/>
              <a:gd name="T55" fmla="*/ 170 h 204"/>
              <a:gd name="T56" fmla="*/ 72 w 209"/>
              <a:gd name="T57" fmla="*/ 133 h 204"/>
              <a:gd name="T58" fmla="*/ 115 w 209"/>
              <a:gd name="T59" fmla="*/ 116 h 204"/>
              <a:gd name="T60" fmla="*/ 128 w 209"/>
              <a:gd name="T61" fmla="*/ 100 h 204"/>
              <a:gd name="T62" fmla="*/ 136 w 209"/>
              <a:gd name="T63" fmla="*/ 75 h 204"/>
              <a:gd name="T64" fmla="*/ 115 w 209"/>
              <a:gd name="T65" fmla="*/ 47 h 204"/>
              <a:gd name="T66" fmla="*/ 104 w 209"/>
              <a:gd name="T67" fmla="*/ 47 h 204"/>
              <a:gd name="T68" fmla="*/ 88 w 209"/>
              <a:gd name="T69" fmla="*/ 112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9" h="204">
                <a:moveTo>
                  <a:pt x="57" y="88"/>
                </a:moveTo>
                <a:cubicBezTo>
                  <a:pt x="59" y="87"/>
                  <a:pt x="61" y="86"/>
                  <a:pt x="63" y="86"/>
                </a:cubicBezTo>
                <a:cubicBezTo>
                  <a:pt x="63" y="70"/>
                  <a:pt x="63" y="70"/>
                  <a:pt x="63" y="70"/>
                </a:cubicBezTo>
                <a:cubicBezTo>
                  <a:pt x="63" y="60"/>
                  <a:pt x="63" y="60"/>
                  <a:pt x="63" y="60"/>
                </a:cubicBezTo>
                <a:cubicBezTo>
                  <a:pt x="63" y="59"/>
                  <a:pt x="63" y="59"/>
                  <a:pt x="63" y="59"/>
                </a:cubicBezTo>
                <a:cubicBezTo>
                  <a:pt x="95" y="59"/>
                  <a:pt x="95" y="59"/>
                  <a:pt x="95" y="59"/>
                </a:cubicBezTo>
                <a:cubicBezTo>
                  <a:pt x="95" y="60"/>
                  <a:pt x="95" y="60"/>
                  <a:pt x="95" y="60"/>
                </a:cubicBezTo>
                <a:cubicBezTo>
                  <a:pt x="95" y="70"/>
                  <a:pt x="95" y="70"/>
                  <a:pt x="95" y="70"/>
                </a:cubicBezTo>
                <a:cubicBezTo>
                  <a:pt x="95" y="90"/>
                  <a:pt x="95" y="90"/>
                  <a:pt x="95" y="90"/>
                </a:cubicBezTo>
                <a:cubicBezTo>
                  <a:pt x="95" y="90"/>
                  <a:pt x="95" y="90"/>
                  <a:pt x="95" y="90"/>
                </a:cubicBezTo>
                <a:cubicBezTo>
                  <a:pt x="95" y="92"/>
                  <a:pt x="92" y="96"/>
                  <a:pt x="88" y="98"/>
                </a:cubicBezTo>
                <a:cubicBezTo>
                  <a:pt x="83" y="100"/>
                  <a:pt x="77" y="100"/>
                  <a:pt x="76" y="97"/>
                </a:cubicBezTo>
                <a:cubicBezTo>
                  <a:pt x="75" y="94"/>
                  <a:pt x="78" y="90"/>
                  <a:pt x="83" y="88"/>
                </a:cubicBezTo>
                <a:cubicBezTo>
                  <a:pt x="85" y="87"/>
                  <a:pt x="87" y="86"/>
                  <a:pt x="89" y="86"/>
                </a:cubicBezTo>
                <a:cubicBezTo>
                  <a:pt x="89" y="70"/>
                  <a:pt x="89" y="70"/>
                  <a:pt x="89" y="70"/>
                </a:cubicBezTo>
                <a:cubicBezTo>
                  <a:pt x="69" y="70"/>
                  <a:pt x="69" y="70"/>
                  <a:pt x="69" y="70"/>
                </a:cubicBezTo>
                <a:cubicBezTo>
                  <a:pt x="69" y="89"/>
                  <a:pt x="69" y="89"/>
                  <a:pt x="69" y="89"/>
                </a:cubicBezTo>
                <a:cubicBezTo>
                  <a:pt x="69" y="89"/>
                  <a:pt x="69" y="89"/>
                  <a:pt x="69" y="89"/>
                </a:cubicBezTo>
                <a:cubicBezTo>
                  <a:pt x="69" y="92"/>
                  <a:pt x="66" y="96"/>
                  <a:pt x="62" y="98"/>
                </a:cubicBezTo>
                <a:cubicBezTo>
                  <a:pt x="57" y="100"/>
                  <a:pt x="51" y="100"/>
                  <a:pt x="50" y="97"/>
                </a:cubicBezTo>
                <a:cubicBezTo>
                  <a:pt x="49" y="94"/>
                  <a:pt x="52" y="90"/>
                  <a:pt x="57" y="88"/>
                </a:cubicBezTo>
                <a:close/>
                <a:moveTo>
                  <a:pt x="160" y="170"/>
                </a:moveTo>
                <a:cubicBezTo>
                  <a:pt x="169" y="173"/>
                  <a:pt x="169" y="173"/>
                  <a:pt x="169" y="173"/>
                </a:cubicBezTo>
                <a:cubicBezTo>
                  <a:pt x="188" y="155"/>
                  <a:pt x="196" y="131"/>
                  <a:pt x="195" y="101"/>
                </a:cubicBezTo>
                <a:cubicBezTo>
                  <a:pt x="191" y="100"/>
                  <a:pt x="191" y="100"/>
                  <a:pt x="191" y="100"/>
                </a:cubicBezTo>
                <a:cubicBezTo>
                  <a:pt x="191" y="96"/>
                  <a:pt x="191" y="93"/>
                  <a:pt x="191" y="90"/>
                </a:cubicBezTo>
                <a:cubicBezTo>
                  <a:pt x="191" y="65"/>
                  <a:pt x="181" y="43"/>
                  <a:pt x="165" y="26"/>
                </a:cubicBezTo>
                <a:cubicBezTo>
                  <a:pt x="149" y="10"/>
                  <a:pt x="126" y="0"/>
                  <a:pt x="101" y="0"/>
                </a:cubicBezTo>
                <a:cubicBezTo>
                  <a:pt x="77" y="0"/>
                  <a:pt x="54" y="10"/>
                  <a:pt x="38" y="26"/>
                </a:cubicBezTo>
                <a:cubicBezTo>
                  <a:pt x="22" y="43"/>
                  <a:pt x="12" y="65"/>
                  <a:pt x="12" y="90"/>
                </a:cubicBezTo>
                <a:cubicBezTo>
                  <a:pt x="12" y="92"/>
                  <a:pt x="12" y="95"/>
                  <a:pt x="12" y="98"/>
                </a:cubicBezTo>
                <a:cubicBezTo>
                  <a:pt x="2" y="101"/>
                  <a:pt x="2" y="101"/>
                  <a:pt x="2" y="101"/>
                </a:cubicBezTo>
                <a:cubicBezTo>
                  <a:pt x="0" y="131"/>
                  <a:pt x="9" y="155"/>
                  <a:pt x="27" y="173"/>
                </a:cubicBezTo>
                <a:cubicBezTo>
                  <a:pt x="44" y="168"/>
                  <a:pt x="44" y="168"/>
                  <a:pt x="44" y="168"/>
                </a:cubicBezTo>
                <a:cubicBezTo>
                  <a:pt x="44" y="168"/>
                  <a:pt x="44" y="168"/>
                  <a:pt x="44" y="168"/>
                </a:cubicBezTo>
                <a:cubicBezTo>
                  <a:pt x="54" y="164"/>
                  <a:pt x="59" y="154"/>
                  <a:pt x="55" y="145"/>
                </a:cubicBezTo>
                <a:cubicBezTo>
                  <a:pt x="42" y="106"/>
                  <a:pt x="42" y="106"/>
                  <a:pt x="42" y="106"/>
                </a:cubicBezTo>
                <a:cubicBezTo>
                  <a:pt x="40" y="102"/>
                  <a:pt x="37" y="99"/>
                  <a:pt x="34" y="97"/>
                </a:cubicBezTo>
                <a:cubicBezTo>
                  <a:pt x="34" y="94"/>
                  <a:pt x="33" y="92"/>
                  <a:pt x="33" y="90"/>
                </a:cubicBezTo>
                <a:cubicBezTo>
                  <a:pt x="33" y="71"/>
                  <a:pt x="41" y="54"/>
                  <a:pt x="53" y="42"/>
                </a:cubicBezTo>
                <a:cubicBezTo>
                  <a:pt x="66" y="29"/>
                  <a:pt x="83" y="22"/>
                  <a:pt x="101" y="22"/>
                </a:cubicBezTo>
                <a:cubicBezTo>
                  <a:pt x="120" y="22"/>
                  <a:pt x="137" y="29"/>
                  <a:pt x="149" y="42"/>
                </a:cubicBezTo>
                <a:cubicBezTo>
                  <a:pt x="162" y="54"/>
                  <a:pt x="169" y="71"/>
                  <a:pt x="169" y="90"/>
                </a:cubicBezTo>
                <a:cubicBezTo>
                  <a:pt x="169" y="91"/>
                  <a:pt x="169" y="93"/>
                  <a:pt x="169" y="94"/>
                </a:cubicBezTo>
                <a:cubicBezTo>
                  <a:pt x="163" y="95"/>
                  <a:pt x="157" y="100"/>
                  <a:pt x="155" y="106"/>
                </a:cubicBezTo>
                <a:cubicBezTo>
                  <a:pt x="142" y="145"/>
                  <a:pt x="142" y="145"/>
                  <a:pt x="142" y="145"/>
                </a:cubicBezTo>
                <a:cubicBezTo>
                  <a:pt x="138" y="154"/>
                  <a:pt x="143" y="163"/>
                  <a:pt x="151" y="167"/>
                </a:cubicBezTo>
                <a:cubicBezTo>
                  <a:pt x="147" y="175"/>
                  <a:pt x="140" y="193"/>
                  <a:pt x="156" y="199"/>
                </a:cubicBezTo>
                <a:cubicBezTo>
                  <a:pt x="168" y="204"/>
                  <a:pt x="179" y="197"/>
                  <a:pt x="188" y="191"/>
                </a:cubicBezTo>
                <a:cubicBezTo>
                  <a:pt x="190" y="190"/>
                  <a:pt x="192" y="189"/>
                  <a:pt x="194" y="188"/>
                </a:cubicBezTo>
                <a:cubicBezTo>
                  <a:pt x="197" y="186"/>
                  <a:pt x="200" y="185"/>
                  <a:pt x="201" y="187"/>
                </a:cubicBezTo>
                <a:cubicBezTo>
                  <a:pt x="209" y="183"/>
                  <a:pt x="209" y="183"/>
                  <a:pt x="209" y="183"/>
                </a:cubicBezTo>
                <a:cubicBezTo>
                  <a:pt x="204" y="173"/>
                  <a:pt x="197" y="175"/>
                  <a:pt x="189" y="180"/>
                </a:cubicBezTo>
                <a:cubicBezTo>
                  <a:pt x="187" y="181"/>
                  <a:pt x="185" y="182"/>
                  <a:pt x="183" y="183"/>
                </a:cubicBezTo>
                <a:cubicBezTo>
                  <a:pt x="176" y="188"/>
                  <a:pt x="167" y="194"/>
                  <a:pt x="159" y="191"/>
                </a:cubicBezTo>
                <a:cubicBezTo>
                  <a:pt x="152" y="188"/>
                  <a:pt x="157" y="175"/>
                  <a:pt x="160" y="170"/>
                </a:cubicBezTo>
                <a:close/>
                <a:moveTo>
                  <a:pt x="88" y="112"/>
                </a:moveTo>
                <a:cubicBezTo>
                  <a:pt x="77" y="117"/>
                  <a:pt x="70" y="127"/>
                  <a:pt x="72" y="133"/>
                </a:cubicBezTo>
                <a:cubicBezTo>
                  <a:pt x="75" y="139"/>
                  <a:pt x="87" y="140"/>
                  <a:pt x="98" y="135"/>
                </a:cubicBezTo>
                <a:cubicBezTo>
                  <a:pt x="109" y="130"/>
                  <a:pt x="116" y="122"/>
                  <a:pt x="115" y="116"/>
                </a:cubicBezTo>
                <a:cubicBezTo>
                  <a:pt x="115" y="82"/>
                  <a:pt x="115" y="82"/>
                  <a:pt x="115" y="82"/>
                </a:cubicBezTo>
                <a:cubicBezTo>
                  <a:pt x="127" y="84"/>
                  <a:pt x="134" y="85"/>
                  <a:pt x="128" y="100"/>
                </a:cubicBezTo>
                <a:cubicBezTo>
                  <a:pt x="132" y="102"/>
                  <a:pt x="132" y="102"/>
                  <a:pt x="132" y="102"/>
                </a:cubicBezTo>
                <a:cubicBezTo>
                  <a:pt x="141" y="93"/>
                  <a:pt x="144" y="86"/>
                  <a:pt x="136" y="75"/>
                </a:cubicBezTo>
                <a:cubicBezTo>
                  <a:pt x="131" y="66"/>
                  <a:pt x="120" y="57"/>
                  <a:pt x="115" y="47"/>
                </a:cubicBezTo>
                <a:cubicBezTo>
                  <a:pt x="115" y="47"/>
                  <a:pt x="115" y="47"/>
                  <a:pt x="115" y="47"/>
                </a:cubicBezTo>
                <a:cubicBezTo>
                  <a:pt x="115" y="47"/>
                  <a:pt x="115" y="47"/>
                  <a:pt x="115" y="47"/>
                </a:cubicBezTo>
                <a:cubicBezTo>
                  <a:pt x="104" y="47"/>
                  <a:pt x="104" y="47"/>
                  <a:pt x="104" y="47"/>
                </a:cubicBezTo>
                <a:cubicBezTo>
                  <a:pt x="104" y="109"/>
                  <a:pt x="104" y="109"/>
                  <a:pt x="104" y="109"/>
                </a:cubicBezTo>
                <a:cubicBezTo>
                  <a:pt x="99" y="109"/>
                  <a:pt x="94" y="110"/>
                  <a:pt x="88" y="112"/>
                </a:cubicBezTo>
                <a:close/>
              </a:path>
            </a:pathLst>
          </a:custGeom>
          <a:solidFill>
            <a:srgbClr val="002060"/>
          </a:solidFill>
          <a:ln>
            <a:noFill/>
          </a:ln>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171" name="图片 158"/>
          <p:cNvSpPr>
            <a:spLocks noEditPoints="1"/>
          </p:cNvSpPr>
          <p:nvPr/>
        </p:nvSpPr>
        <p:spPr bwMode="auto">
          <a:xfrm>
            <a:off x="6817331" y="3475976"/>
            <a:ext cx="224996" cy="251280"/>
          </a:xfrm>
          <a:custGeom>
            <a:avLst/>
            <a:gdLst>
              <a:gd name="T0" fmla="*/ 39 w 181"/>
              <a:gd name="T1" fmla="*/ 37 h 202"/>
              <a:gd name="T2" fmla="*/ 15 w 181"/>
              <a:gd name="T3" fmla="*/ 55 h 202"/>
              <a:gd name="T4" fmla="*/ 83 w 181"/>
              <a:gd name="T5" fmla="*/ 121 h 202"/>
              <a:gd name="T6" fmla="*/ 79 w 181"/>
              <a:gd name="T7" fmla="*/ 84 h 202"/>
              <a:gd name="T8" fmla="*/ 59 w 181"/>
              <a:gd name="T9" fmla="*/ 84 h 202"/>
              <a:gd name="T10" fmla="*/ 47 w 181"/>
              <a:gd name="T11" fmla="*/ 62 h 202"/>
              <a:gd name="T12" fmla="*/ 47 w 181"/>
              <a:gd name="T13" fmla="*/ 37 h 202"/>
              <a:gd name="T14" fmla="*/ 47 w 181"/>
              <a:gd name="T15" fmla="*/ 0 h 202"/>
              <a:gd name="T16" fmla="*/ 181 w 181"/>
              <a:gd name="T17" fmla="*/ 84 h 202"/>
              <a:gd name="T18" fmla="*/ 97 w 181"/>
              <a:gd name="T19" fmla="*/ 202 h 202"/>
              <a:gd name="T20" fmla="*/ 0 w 181"/>
              <a:gd name="T21" fmla="*/ 37 h 202"/>
              <a:gd name="T22" fmla="*/ 66 w 181"/>
              <a:gd name="T23" fmla="*/ 59 h 202"/>
              <a:gd name="T24" fmla="*/ 93 w 181"/>
              <a:gd name="T25" fmla="*/ 58 h 202"/>
              <a:gd name="T26" fmla="*/ 91 w 181"/>
              <a:gd name="T27" fmla="*/ 45 h 202"/>
              <a:gd name="T28" fmla="*/ 77 w 181"/>
              <a:gd name="T29" fmla="*/ 28 h 202"/>
              <a:gd name="T30" fmla="*/ 79 w 181"/>
              <a:gd name="T31" fmla="*/ 22 h 202"/>
              <a:gd name="T32" fmla="*/ 81 w 181"/>
              <a:gd name="T33" fmla="*/ 33 h 202"/>
              <a:gd name="T34" fmla="*/ 92 w 181"/>
              <a:gd name="T35" fmla="*/ 24 h 202"/>
              <a:gd name="T36" fmla="*/ 66 w 181"/>
              <a:gd name="T37" fmla="*/ 25 h 202"/>
              <a:gd name="T38" fmla="*/ 68 w 181"/>
              <a:gd name="T39" fmla="*/ 36 h 202"/>
              <a:gd name="T40" fmla="*/ 81 w 181"/>
              <a:gd name="T41" fmla="*/ 52 h 202"/>
              <a:gd name="T42" fmla="*/ 79 w 181"/>
              <a:gd name="T43" fmla="*/ 60 h 202"/>
              <a:gd name="T44" fmla="*/ 77 w 181"/>
              <a:gd name="T45" fmla="*/ 46 h 202"/>
              <a:gd name="T46" fmla="*/ 136 w 181"/>
              <a:gd name="T47" fmla="*/ 68 h 202"/>
              <a:gd name="T48" fmla="*/ 120 w 181"/>
              <a:gd name="T49" fmla="*/ 15 h 202"/>
              <a:gd name="T50" fmla="*/ 110 w 181"/>
              <a:gd name="T51" fmla="*/ 15 h 202"/>
              <a:gd name="T52" fmla="*/ 95 w 181"/>
              <a:gd name="T53" fmla="*/ 68 h 202"/>
              <a:gd name="T54" fmla="*/ 104 w 181"/>
              <a:gd name="T55" fmla="*/ 38 h 202"/>
              <a:gd name="T56" fmla="*/ 119 w 181"/>
              <a:gd name="T57" fmla="*/ 68 h 202"/>
              <a:gd name="T58" fmla="*/ 125 w 181"/>
              <a:gd name="T59" fmla="*/ 68 h 202"/>
              <a:gd name="T60" fmla="*/ 138 w 181"/>
              <a:gd name="T61" fmla="*/ 46 h 202"/>
              <a:gd name="T62" fmla="*/ 151 w 181"/>
              <a:gd name="T63" fmla="*/ 68 h 202"/>
              <a:gd name="T64" fmla="*/ 165 w 181"/>
              <a:gd name="T65" fmla="*/ 51 h 202"/>
              <a:gd name="T66" fmla="*/ 153 w 181"/>
              <a:gd name="T67" fmla="*/ 35 h 202"/>
              <a:gd name="T68" fmla="*/ 149 w 181"/>
              <a:gd name="T69" fmla="*/ 25 h 202"/>
              <a:gd name="T70" fmla="*/ 153 w 181"/>
              <a:gd name="T71" fmla="*/ 23 h 202"/>
              <a:gd name="T72" fmla="*/ 164 w 181"/>
              <a:gd name="T73" fmla="*/ 33 h 202"/>
              <a:gd name="T74" fmla="*/ 151 w 181"/>
              <a:gd name="T75" fmla="*/ 14 h 202"/>
              <a:gd name="T76" fmla="*/ 138 w 181"/>
              <a:gd name="T77" fmla="*/ 31 h 202"/>
              <a:gd name="T78" fmla="*/ 149 w 181"/>
              <a:gd name="T79" fmla="*/ 46 h 202"/>
              <a:gd name="T80" fmla="*/ 153 w 181"/>
              <a:gd name="T81" fmla="*/ 59 h 202"/>
              <a:gd name="T82" fmla="*/ 149 w 181"/>
              <a:gd name="T83" fmla="*/ 59 h 202"/>
              <a:gd name="T84" fmla="*/ 138 w 181"/>
              <a:gd name="T85" fmla="*/ 46 h 202"/>
              <a:gd name="T86" fmla="*/ 16 w 181"/>
              <a:gd name="T87" fmla="*/ 144 h 202"/>
              <a:gd name="T88" fmla="*/ 43 w 181"/>
              <a:gd name="T89" fmla="*/ 132 h 202"/>
              <a:gd name="T90" fmla="*/ 55 w 181"/>
              <a:gd name="T91" fmla="*/ 132 h 202"/>
              <a:gd name="T92" fmla="*/ 83 w 181"/>
              <a:gd name="T93" fmla="*/ 144 h 202"/>
              <a:gd name="T94" fmla="*/ 55 w 181"/>
              <a:gd name="T95" fmla="*/ 132 h 202"/>
              <a:gd name="T96" fmla="*/ 16 w 181"/>
              <a:gd name="T97" fmla="*/ 166 h 202"/>
              <a:gd name="T98" fmla="*/ 43 w 181"/>
              <a:gd name="T99" fmla="*/ 154 h 202"/>
              <a:gd name="T100" fmla="*/ 55 w 181"/>
              <a:gd name="T101" fmla="*/ 154 h 202"/>
              <a:gd name="T102" fmla="*/ 83 w 181"/>
              <a:gd name="T103" fmla="*/ 166 h 202"/>
              <a:gd name="T104" fmla="*/ 55 w 181"/>
              <a:gd name="T105" fmla="*/ 154 h 202"/>
              <a:gd name="T106" fmla="*/ 16 w 181"/>
              <a:gd name="T107" fmla="*/ 188 h 202"/>
              <a:gd name="T108" fmla="*/ 43 w 181"/>
              <a:gd name="T109" fmla="*/ 176 h 202"/>
              <a:gd name="T110" fmla="*/ 55 w 181"/>
              <a:gd name="T111" fmla="*/ 176 h 202"/>
              <a:gd name="T112" fmla="*/ 83 w 181"/>
              <a:gd name="T113" fmla="*/ 188 h 202"/>
              <a:gd name="T114" fmla="*/ 55 w 181"/>
              <a:gd name="T115" fmla="*/ 176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81" h="202">
                <a:moveTo>
                  <a:pt x="0" y="37"/>
                </a:moveTo>
                <a:cubicBezTo>
                  <a:pt x="39" y="37"/>
                  <a:pt x="39" y="37"/>
                  <a:pt x="39" y="37"/>
                </a:cubicBezTo>
                <a:cubicBezTo>
                  <a:pt x="39" y="55"/>
                  <a:pt x="39" y="55"/>
                  <a:pt x="39" y="55"/>
                </a:cubicBezTo>
                <a:cubicBezTo>
                  <a:pt x="15" y="55"/>
                  <a:pt x="15" y="55"/>
                  <a:pt x="15" y="55"/>
                </a:cubicBezTo>
                <a:cubicBezTo>
                  <a:pt x="15" y="121"/>
                  <a:pt x="15" y="121"/>
                  <a:pt x="15" y="121"/>
                </a:cubicBezTo>
                <a:cubicBezTo>
                  <a:pt x="83" y="121"/>
                  <a:pt x="83" y="121"/>
                  <a:pt x="83" y="121"/>
                </a:cubicBezTo>
                <a:cubicBezTo>
                  <a:pt x="83" y="84"/>
                  <a:pt x="83" y="84"/>
                  <a:pt x="83" y="84"/>
                </a:cubicBezTo>
                <a:cubicBezTo>
                  <a:pt x="79" y="84"/>
                  <a:pt x="79" y="84"/>
                  <a:pt x="79" y="84"/>
                </a:cubicBezTo>
                <a:cubicBezTo>
                  <a:pt x="47" y="107"/>
                  <a:pt x="47" y="107"/>
                  <a:pt x="47" y="107"/>
                </a:cubicBezTo>
                <a:cubicBezTo>
                  <a:pt x="59" y="84"/>
                  <a:pt x="59" y="84"/>
                  <a:pt x="59" y="84"/>
                </a:cubicBezTo>
                <a:cubicBezTo>
                  <a:pt x="47" y="84"/>
                  <a:pt x="47" y="84"/>
                  <a:pt x="47" y="84"/>
                </a:cubicBezTo>
                <a:cubicBezTo>
                  <a:pt x="47" y="62"/>
                  <a:pt x="47" y="62"/>
                  <a:pt x="47" y="62"/>
                </a:cubicBezTo>
                <a:cubicBezTo>
                  <a:pt x="47" y="55"/>
                  <a:pt x="47" y="55"/>
                  <a:pt x="47" y="55"/>
                </a:cubicBezTo>
                <a:cubicBezTo>
                  <a:pt x="47" y="37"/>
                  <a:pt x="47" y="37"/>
                  <a:pt x="47" y="37"/>
                </a:cubicBezTo>
                <a:cubicBezTo>
                  <a:pt x="47" y="33"/>
                  <a:pt x="47" y="33"/>
                  <a:pt x="47" y="33"/>
                </a:cubicBezTo>
                <a:cubicBezTo>
                  <a:pt x="47" y="0"/>
                  <a:pt x="47" y="0"/>
                  <a:pt x="47" y="0"/>
                </a:cubicBezTo>
                <a:cubicBezTo>
                  <a:pt x="181" y="0"/>
                  <a:pt x="181" y="0"/>
                  <a:pt x="181" y="0"/>
                </a:cubicBezTo>
                <a:cubicBezTo>
                  <a:pt x="181" y="84"/>
                  <a:pt x="181" y="84"/>
                  <a:pt x="181" y="84"/>
                </a:cubicBezTo>
                <a:cubicBezTo>
                  <a:pt x="97" y="84"/>
                  <a:pt x="97" y="84"/>
                  <a:pt x="97" y="84"/>
                </a:cubicBezTo>
                <a:cubicBezTo>
                  <a:pt x="97" y="202"/>
                  <a:pt x="97" y="202"/>
                  <a:pt x="97" y="202"/>
                </a:cubicBezTo>
                <a:cubicBezTo>
                  <a:pt x="0" y="202"/>
                  <a:pt x="0" y="202"/>
                  <a:pt x="0" y="202"/>
                </a:cubicBezTo>
                <a:cubicBezTo>
                  <a:pt x="0" y="37"/>
                  <a:pt x="0" y="37"/>
                  <a:pt x="0" y="37"/>
                </a:cubicBezTo>
                <a:close/>
                <a:moveTo>
                  <a:pt x="66" y="46"/>
                </a:moveTo>
                <a:cubicBezTo>
                  <a:pt x="66" y="59"/>
                  <a:pt x="66" y="59"/>
                  <a:pt x="66" y="59"/>
                </a:cubicBezTo>
                <a:cubicBezTo>
                  <a:pt x="66" y="65"/>
                  <a:pt x="70" y="68"/>
                  <a:pt x="79" y="68"/>
                </a:cubicBezTo>
                <a:cubicBezTo>
                  <a:pt x="88" y="68"/>
                  <a:pt x="93" y="65"/>
                  <a:pt x="93" y="58"/>
                </a:cubicBezTo>
                <a:cubicBezTo>
                  <a:pt x="93" y="51"/>
                  <a:pt x="93" y="51"/>
                  <a:pt x="93" y="51"/>
                </a:cubicBezTo>
                <a:cubicBezTo>
                  <a:pt x="93" y="49"/>
                  <a:pt x="92" y="46"/>
                  <a:pt x="91" y="45"/>
                </a:cubicBezTo>
                <a:cubicBezTo>
                  <a:pt x="89" y="43"/>
                  <a:pt x="86" y="40"/>
                  <a:pt x="81" y="35"/>
                </a:cubicBezTo>
                <a:cubicBezTo>
                  <a:pt x="79" y="32"/>
                  <a:pt x="77" y="30"/>
                  <a:pt x="77" y="28"/>
                </a:cubicBezTo>
                <a:cubicBezTo>
                  <a:pt x="77" y="25"/>
                  <a:pt x="77" y="25"/>
                  <a:pt x="77" y="25"/>
                </a:cubicBezTo>
                <a:cubicBezTo>
                  <a:pt x="77" y="23"/>
                  <a:pt x="78" y="22"/>
                  <a:pt x="79" y="22"/>
                </a:cubicBezTo>
                <a:cubicBezTo>
                  <a:pt x="80" y="22"/>
                  <a:pt x="81" y="22"/>
                  <a:pt x="81" y="23"/>
                </a:cubicBezTo>
                <a:cubicBezTo>
                  <a:pt x="81" y="33"/>
                  <a:pt x="81" y="33"/>
                  <a:pt x="81" y="33"/>
                </a:cubicBezTo>
                <a:cubicBezTo>
                  <a:pt x="92" y="33"/>
                  <a:pt x="92" y="33"/>
                  <a:pt x="92" y="33"/>
                </a:cubicBezTo>
                <a:cubicBezTo>
                  <a:pt x="92" y="24"/>
                  <a:pt x="92" y="24"/>
                  <a:pt x="92" y="24"/>
                </a:cubicBezTo>
                <a:cubicBezTo>
                  <a:pt x="92" y="17"/>
                  <a:pt x="88" y="14"/>
                  <a:pt x="79" y="14"/>
                </a:cubicBezTo>
                <a:cubicBezTo>
                  <a:pt x="70" y="14"/>
                  <a:pt x="66" y="18"/>
                  <a:pt x="66" y="25"/>
                </a:cubicBezTo>
                <a:cubicBezTo>
                  <a:pt x="66" y="31"/>
                  <a:pt x="66" y="31"/>
                  <a:pt x="66" y="31"/>
                </a:cubicBezTo>
                <a:cubicBezTo>
                  <a:pt x="66" y="33"/>
                  <a:pt x="67" y="34"/>
                  <a:pt x="68" y="36"/>
                </a:cubicBezTo>
                <a:cubicBezTo>
                  <a:pt x="69" y="38"/>
                  <a:pt x="72" y="41"/>
                  <a:pt x="77" y="46"/>
                </a:cubicBezTo>
                <a:cubicBezTo>
                  <a:pt x="80" y="48"/>
                  <a:pt x="81" y="50"/>
                  <a:pt x="81" y="52"/>
                </a:cubicBezTo>
                <a:cubicBezTo>
                  <a:pt x="81" y="59"/>
                  <a:pt x="81" y="59"/>
                  <a:pt x="81" y="59"/>
                </a:cubicBezTo>
                <a:cubicBezTo>
                  <a:pt x="81" y="60"/>
                  <a:pt x="80" y="60"/>
                  <a:pt x="79" y="60"/>
                </a:cubicBezTo>
                <a:cubicBezTo>
                  <a:pt x="77" y="60"/>
                  <a:pt x="77" y="60"/>
                  <a:pt x="77" y="59"/>
                </a:cubicBezTo>
                <a:cubicBezTo>
                  <a:pt x="77" y="46"/>
                  <a:pt x="77" y="46"/>
                  <a:pt x="77" y="46"/>
                </a:cubicBezTo>
                <a:cubicBezTo>
                  <a:pt x="66" y="46"/>
                  <a:pt x="66" y="46"/>
                  <a:pt x="66" y="46"/>
                </a:cubicBezTo>
                <a:close/>
                <a:moveTo>
                  <a:pt x="136" y="68"/>
                </a:moveTo>
                <a:cubicBezTo>
                  <a:pt x="136" y="15"/>
                  <a:pt x="136" y="15"/>
                  <a:pt x="136" y="15"/>
                </a:cubicBezTo>
                <a:cubicBezTo>
                  <a:pt x="120" y="15"/>
                  <a:pt x="120" y="15"/>
                  <a:pt x="120" y="15"/>
                </a:cubicBezTo>
                <a:cubicBezTo>
                  <a:pt x="115" y="42"/>
                  <a:pt x="115" y="42"/>
                  <a:pt x="115" y="42"/>
                </a:cubicBezTo>
                <a:cubicBezTo>
                  <a:pt x="110" y="15"/>
                  <a:pt x="110" y="15"/>
                  <a:pt x="110" y="15"/>
                </a:cubicBezTo>
                <a:cubicBezTo>
                  <a:pt x="95" y="15"/>
                  <a:pt x="95" y="15"/>
                  <a:pt x="95" y="15"/>
                </a:cubicBezTo>
                <a:cubicBezTo>
                  <a:pt x="95" y="68"/>
                  <a:pt x="95" y="68"/>
                  <a:pt x="95" y="68"/>
                </a:cubicBezTo>
                <a:cubicBezTo>
                  <a:pt x="104" y="68"/>
                  <a:pt x="104" y="68"/>
                  <a:pt x="104" y="68"/>
                </a:cubicBezTo>
                <a:cubicBezTo>
                  <a:pt x="104" y="38"/>
                  <a:pt x="104" y="38"/>
                  <a:pt x="104" y="38"/>
                </a:cubicBezTo>
                <a:cubicBezTo>
                  <a:pt x="111" y="68"/>
                  <a:pt x="111" y="68"/>
                  <a:pt x="111" y="68"/>
                </a:cubicBezTo>
                <a:cubicBezTo>
                  <a:pt x="119" y="68"/>
                  <a:pt x="119" y="68"/>
                  <a:pt x="119" y="68"/>
                </a:cubicBezTo>
                <a:cubicBezTo>
                  <a:pt x="125" y="38"/>
                  <a:pt x="125" y="38"/>
                  <a:pt x="125" y="38"/>
                </a:cubicBezTo>
                <a:cubicBezTo>
                  <a:pt x="125" y="68"/>
                  <a:pt x="125" y="68"/>
                  <a:pt x="125" y="68"/>
                </a:cubicBezTo>
                <a:cubicBezTo>
                  <a:pt x="136" y="68"/>
                  <a:pt x="136" y="68"/>
                  <a:pt x="136" y="68"/>
                </a:cubicBezTo>
                <a:close/>
                <a:moveTo>
                  <a:pt x="138" y="46"/>
                </a:moveTo>
                <a:cubicBezTo>
                  <a:pt x="138" y="59"/>
                  <a:pt x="138" y="59"/>
                  <a:pt x="138" y="59"/>
                </a:cubicBezTo>
                <a:cubicBezTo>
                  <a:pt x="138" y="65"/>
                  <a:pt x="142" y="68"/>
                  <a:pt x="151" y="68"/>
                </a:cubicBezTo>
                <a:cubicBezTo>
                  <a:pt x="160" y="68"/>
                  <a:pt x="165" y="65"/>
                  <a:pt x="165" y="58"/>
                </a:cubicBezTo>
                <a:cubicBezTo>
                  <a:pt x="165" y="51"/>
                  <a:pt x="165" y="51"/>
                  <a:pt x="165" y="51"/>
                </a:cubicBezTo>
                <a:cubicBezTo>
                  <a:pt x="165" y="49"/>
                  <a:pt x="164" y="46"/>
                  <a:pt x="163" y="45"/>
                </a:cubicBezTo>
                <a:cubicBezTo>
                  <a:pt x="161" y="43"/>
                  <a:pt x="158" y="40"/>
                  <a:pt x="153" y="35"/>
                </a:cubicBezTo>
                <a:cubicBezTo>
                  <a:pt x="151" y="32"/>
                  <a:pt x="149" y="30"/>
                  <a:pt x="149" y="28"/>
                </a:cubicBezTo>
                <a:cubicBezTo>
                  <a:pt x="149" y="25"/>
                  <a:pt x="149" y="25"/>
                  <a:pt x="149" y="25"/>
                </a:cubicBezTo>
                <a:cubicBezTo>
                  <a:pt x="149" y="23"/>
                  <a:pt x="150" y="22"/>
                  <a:pt x="151" y="22"/>
                </a:cubicBezTo>
                <a:cubicBezTo>
                  <a:pt x="152" y="22"/>
                  <a:pt x="153" y="22"/>
                  <a:pt x="153" y="23"/>
                </a:cubicBezTo>
                <a:cubicBezTo>
                  <a:pt x="153" y="33"/>
                  <a:pt x="153" y="33"/>
                  <a:pt x="153" y="33"/>
                </a:cubicBezTo>
                <a:cubicBezTo>
                  <a:pt x="164" y="33"/>
                  <a:pt x="164" y="33"/>
                  <a:pt x="164" y="33"/>
                </a:cubicBezTo>
                <a:cubicBezTo>
                  <a:pt x="164" y="24"/>
                  <a:pt x="164" y="24"/>
                  <a:pt x="164" y="24"/>
                </a:cubicBezTo>
                <a:cubicBezTo>
                  <a:pt x="164" y="17"/>
                  <a:pt x="160" y="14"/>
                  <a:pt x="151" y="14"/>
                </a:cubicBezTo>
                <a:cubicBezTo>
                  <a:pt x="142" y="14"/>
                  <a:pt x="138" y="18"/>
                  <a:pt x="138" y="25"/>
                </a:cubicBezTo>
                <a:cubicBezTo>
                  <a:pt x="138" y="31"/>
                  <a:pt x="138" y="31"/>
                  <a:pt x="138" y="31"/>
                </a:cubicBezTo>
                <a:cubicBezTo>
                  <a:pt x="138" y="33"/>
                  <a:pt x="139" y="34"/>
                  <a:pt x="140" y="36"/>
                </a:cubicBezTo>
                <a:cubicBezTo>
                  <a:pt x="141" y="38"/>
                  <a:pt x="144" y="41"/>
                  <a:pt x="149" y="46"/>
                </a:cubicBezTo>
                <a:cubicBezTo>
                  <a:pt x="152" y="48"/>
                  <a:pt x="153" y="50"/>
                  <a:pt x="153" y="52"/>
                </a:cubicBezTo>
                <a:cubicBezTo>
                  <a:pt x="153" y="59"/>
                  <a:pt x="153" y="59"/>
                  <a:pt x="153" y="59"/>
                </a:cubicBezTo>
                <a:cubicBezTo>
                  <a:pt x="153" y="60"/>
                  <a:pt x="152" y="60"/>
                  <a:pt x="151" y="60"/>
                </a:cubicBezTo>
                <a:cubicBezTo>
                  <a:pt x="149" y="60"/>
                  <a:pt x="149" y="60"/>
                  <a:pt x="149" y="59"/>
                </a:cubicBezTo>
                <a:cubicBezTo>
                  <a:pt x="149" y="46"/>
                  <a:pt x="149" y="46"/>
                  <a:pt x="149" y="46"/>
                </a:cubicBezTo>
                <a:cubicBezTo>
                  <a:pt x="138" y="46"/>
                  <a:pt x="138" y="46"/>
                  <a:pt x="138" y="46"/>
                </a:cubicBezTo>
                <a:close/>
                <a:moveTo>
                  <a:pt x="16" y="132"/>
                </a:moveTo>
                <a:cubicBezTo>
                  <a:pt x="16" y="144"/>
                  <a:pt x="16" y="144"/>
                  <a:pt x="16" y="144"/>
                </a:cubicBezTo>
                <a:cubicBezTo>
                  <a:pt x="43" y="144"/>
                  <a:pt x="43" y="144"/>
                  <a:pt x="43" y="144"/>
                </a:cubicBezTo>
                <a:cubicBezTo>
                  <a:pt x="43" y="132"/>
                  <a:pt x="43" y="132"/>
                  <a:pt x="43" y="132"/>
                </a:cubicBezTo>
                <a:cubicBezTo>
                  <a:pt x="16" y="132"/>
                  <a:pt x="16" y="132"/>
                  <a:pt x="16" y="132"/>
                </a:cubicBezTo>
                <a:close/>
                <a:moveTo>
                  <a:pt x="55" y="132"/>
                </a:moveTo>
                <a:cubicBezTo>
                  <a:pt x="55" y="144"/>
                  <a:pt x="55" y="144"/>
                  <a:pt x="55" y="144"/>
                </a:cubicBezTo>
                <a:cubicBezTo>
                  <a:pt x="83" y="144"/>
                  <a:pt x="83" y="144"/>
                  <a:pt x="83" y="144"/>
                </a:cubicBezTo>
                <a:cubicBezTo>
                  <a:pt x="83" y="132"/>
                  <a:pt x="83" y="132"/>
                  <a:pt x="83" y="132"/>
                </a:cubicBezTo>
                <a:cubicBezTo>
                  <a:pt x="55" y="132"/>
                  <a:pt x="55" y="132"/>
                  <a:pt x="55" y="132"/>
                </a:cubicBezTo>
                <a:close/>
                <a:moveTo>
                  <a:pt x="16" y="154"/>
                </a:moveTo>
                <a:cubicBezTo>
                  <a:pt x="16" y="166"/>
                  <a:pt x="16" y="166"/>
                  <a:pt x="16" y="166"/>
                </a:cubicBezTo>
                <a:cubicBezTo>
                  <a:pt x="43" y="166"/>
                  <a:pt x="43" y="166"/>
                  <a:pt x="43" y="166"/>
                </a:cubicBezTo>
                <a:cubicBezTo>
                  <a:pt x="43" y="154"/>
                  <a:pt x="43" y="154"/>
                  <a:pt x="43" y="154"/>
                </a:cubicBezTo>
                <a:cubicBezTo>
                  <a:pt x="16" y="154"/>
                  <a:pt x="16" y="154"/>
                  <a:pt x="16" y="154"/>
                </a:cubicBezTo>
                <a:close/>
                <a:moveTo>
                  <a:pt x="55" y="154"/>
                </a:moveTo>
                <a:cubicBezTo>
                  <a:pt x="55" y="166"/>
                  <a:pt x="55" y="166"/>
                  <a:pt x="55" y="166"/>
                </a:cubicBezTo>
                <a:cubicBezTo>
                  <a:pt x="83" y="166"/>
                  <a:pt x="83" y="166"/>
                  <a:pt x="83" y="166"/>
                </a:cubicBezTo>
                <a:cubicBezTo>
                  <a:pt x="83" y="154"/>
                  <a:pt x="83" y="154"/>
                  <a:pt x="83" y="154"/>
                </a:cubicBezTo>
                <a:cubicBezTo>
                  <a:pt x="55" y="154"/>
                  <a:pt x="55" y="154"/>
                  <a:pt x="55" y="154"/>
                </a:cubicBezTo>
                <a:close/>
                <a:moveTo>
                  <a:pt x="16" y="176"/>
                </a:moveTo>
                <a:cubicBezTo>
                  <a:pt x="16" y="188"/>
                  <a:pt x="16" y="188"/>
                  <a:pt x="16" y="188"/>
                </a:cubicBezTo>
                <a:cubicBezTo>
                  <a:pt x="43" y="188"/>
                  <a:pt x="43" y="188"/>
                  <a:pt x="43" y="188"/>
                </a:cubicBezTo>
                <a:cubicBezTo>
                  <a:pt x="43" y="176"/>
                  <a:pt x="43" y="176"/>
                  <a:pt x="43" y="176"/>
                </a:cubicBezTo>
                <a:cubicBezTo>
                  <a:pt x="16" y="176"/>
                  <a:pt x="16" y="176"/>
                  <a:pt x="16" y="176"/>
                </a:cubicBezTo>
                <a:close/>
                <a:moveTo>
                  <a:pt x="55" y="176"/>
                </a:moveTo>
                <a:cubicBezTo>
                  <a:pt x="55" y="188"/>
                  <a:pt x="55" y="188"/>
                  <a:pt x="55" y="188"/>
                </a:cubicBezTo>
                <a:cubicBezTo>
                  <a:pt x="83" y="188"/>
                  <a:pt x="83" y="188"/>
                  <a:pt x="83" y="188"/>
                </a:cubicBezTo>
                <a:cubicBezTo>
                  <a:pt x="83" y="176"/>
                  <a:pt x="83" y="176"/>
                  <a:pt x="83" y="176"/>
                </a:cubicBezTo>
                <a:lnTo>
                  <a:pt x="55" y="176"/>
                </a:lnTo>
                <a:close/>
              </a:path>
            </a:pathLst>
          </a:custGeom>
          <a:solidFill>
            <a:srgbClr val="002060"/>
          </a:solidFill>
          <a:ln>
            <a:noFill/>
          </a:ln>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172" name="图片 159"/>
          <p:cNvSpPr>
            <a:spLocks noEditPoints="1"/>
          </p:cNvSpPr>
          <p:nvPr/>
        </p:nvSpPr>
        <p:spPr bwMode="auto">
          <a:xfrm>
            <a:off x="7150619" y="3468614"/>
            <a:ext cx="244972" cy="263371"/>
          </a:xfrm>
          <a:custGeom>
            <a:avLst/>
            <a:gdLst>
              <a:gd name="T0" fmla="*/ 16 w 197"/>
              <a:gd name="T1" fmla="*/ 45 h 212"/>
              <a:gd name="T2" fmla="*/ 55 w 197"/>
              <a:gd name="T3" fmla="*/ 30 h 212"/>
              <a:gd name="T4" fmla="*/ 53 w 197"/>
              <a:gd name="T5" fmla="*/ 25 h 212"/>
              <a:gd name="T6" fmla="*/ 14 w 197"/>
              <a:gd name="T7" fmla="*/ 40 h 212"/>
              <a:gd name="T8" fmla="*/ 16 w 197"/>
              <a:gd name="T9" fmla="*/ 45 h 212"/>
              <a:gd name="T10" fmla="*/ 105 w 197"/>
              <a:gd name="T11" fmla="*/ 169 h 212"/>
              <a:gd name="T12" fmla="*/ 113 w 197"/>
              <a:gd name="T13" fmla="*/ 179 h 212"/>
              <a:gd name="T14" fmla="*/ 118 w 197"/>
              <a:gd name="T15" fmla="*/ 182 h 212"/>
              <a:gd name="T16" fmla="*/ 119 w 197"/>
              <a:gd name="T17" fmla="*/ 181 h 212"/>
              <a:gd name="T18" fmla="*/ 125 w 197"/>
              <a:gd name="T19" fmla="*/ 172 h 212"/>
              <a:gd name="T20" fmla="*/ 133 w 197"/>
              <a:gd name="T21" fmla="*/ 139 h 212"/>
              <a:gd name="T22" fmla="*/ 137 w 197"/>
              <a:gd name="T23" fmla="*/ 118 h 212"/>
              <a:gd name="T24" fmla="*/ 197 w 197"/>
              <a:gd name="T25" fmla="*/ 94 h 212"/>
              <a:gd name="T26" fmla="*/ 189 w 197"/>
              <a:gd name="T27" fmla="*/ 122 h 212"/>
              <a:gd name="T28" fmla="*/ 166 w 197"/>
              <a:gd name="T29" fmla="*/ 126 h 212"/>
              <a:gd name="T30" fmla="*/ 162 w 197"/>
              <a:gd name="T31" fmla="*/ 144 h 212"/>
              <a:gd name="T32" fmla="*/ 152 w 197"/>
              <a:gd name="T33" fmla="*/ 184 h 212"/>
              <a:gd name="T34" fmla="*/ 138 w 197"/>
              <a:gd name="T35" fmla="*/ 204 h 212"/>
              <a:gd name="T36" fmla="*/ 114 w 197"/>
              <a:gd name="T37" fmla="*/ 211 h 212"/>
              <a:gd name="T38" fmla="*/ 93 w 197"/>
              <a:gd name="T39" fmla="*/ 201 h 212"/>
              <a:gd name="T40" fmla="*/ 77 w 197"/>
              <a:gd name="T41" fmla="*/ 180 h 212"/>
              <a:gd name="T42" fmla="*/ 50 w 197"/>
              <a:gd name="T43" fmla="*/ 182 h 212"/>
              <a:gd name="T44" fmla="*/ 18 w 197"/>
              <a:gd name="T45" fmla="*/ 101 h 212"/>
              <a:gd name="T46" fmla="*/ 24 w 197"/>
              <a:gd name="T47" fmla="*/ 98 h 212"/>
              <a:gd name="T48" fmla="*/ 14 w 197"/>
              <a:gd name="T49" fmla="*/ 73 h 212"/>
              <a:gd name="T50" fmla="*/ 14 w 197"/>
              <a:gd name="T51" fmla="*/ 69 h 212"/>
              <a:gd name="T52" fmla="*/ 14 w 197"/>
              <a:gd name="T53" fmla="*/ 64 h 212"/>
              <a:gd name="T54" fmla="*/ 9 w 197"/>
              <a:gd name="T55" fmla="*/ 58 h 212"/>
              <a:gd name="T56" fmla="*/ 7 w 197"/>
              <a:gd name="T57" fmla="*/ 56 h 212"/>
              <a:gd name="T58" fmla="*/ 0 w 197"/>
              <a:gd name="T59" fmla="*/ 39 h 212"/>
              <a:gd name="T60" fmla="*/ 0 w 197"/>
              <a:gd name="T61" fmla="*/ 37 h 212"/>
              <a:gd name="T62" fmla="*/ 1 w 197"/>
              <a:gd name="T63" fmla="*/ 20 h 212"/>
              <a:gd name="T64" fmla="*/ 5 w 197"/>
              <a:gd name="T65" fmla="*/ 15 h 212"/>
              <a:gd name="T66" fmla="*/ 43 w 197"/>
              <a:gd name="T67" fmla="*/ 0 h 212"/>
              <a:gd name="T68" fmla="*/ 50 w 197"/>
              <a:gd name="T69" fmla="*/ 1 h 212"/>
              <a:gd name="T70" fmla="*/ 61 w 197"/>
              <a:gd name="T71" fmla="*/ 13 h 212"/>
              <a:gd name="T72" fmla="*/ 62 w 197"/>
              <a:gd name="T73" fmla="*/ 15 h 212"/>
              <a:gd name="T74" fmla="*/ 69 w 197"/>
              <a:gd name="T75" fmla="*/ 31 h 212"/>
              <a:gd name="T76" fmla="*/ 69 w 197"/>
              <a:gd name="T77" fmla="*/ 34 h 212"/>
              <a:gd name="T78" fmla="*/ 69 w 197"/>
              <a:gd name="T79" fmla="*/ 40 h 212"/>
              <a:gd name="T80" fmla="*/ 74 w 197"/>
              <a:gd name="T81" fmla="*/ 46 h 212"/>
              <a:gd name="T82" fmla="*/ 76 w 197"/>
              <a:gd name="T83" fmla="*/ 48 h 212"/>
              <a:gd name="T84" fmla="*/ 86 w 197"/>
              <a:gd name="T85" fmla="*/ 74 h 212"/>
              <a:gd name="T86" fmla="*/ 92 w 197"/>
              <a:gd name="T87" fmla="*/ 71 h 212"/>
              <a:gd name="T88" fmla="*/ 124 w 197"/>
              <a:gd name="T89" fmla="*/ 152 h 212"/>
              <a:gd name="T90" fmla="*/ 105 w 197"/>
              <a:gd name="T91" fmla="*/ 169 h 212"/>
              <a:gd name="T92" fmla="*/ 35 w 197"/>
              <a:gd name="T93" fmla="*/ 94 h 212"/>
              <a:gd name="T94" fmla="*/ 75 w 197"/>
              <a:gd name="T95" fmla="*/ 78 h 212"/>
              <a:gd name="T96" fmla="*/ 67 w 197"/>
              <a:gd name="T97" fmla="*/ 58 h 212"/>
              <a:gd name="T98" fmla="*/ 27 w 197"/>
              <a:gd name="T99" fmla="*/ 74 h 212"/>
              <a:gd name="T100" fmla="*/ 35 w 197"/>
              <a:gd name="T101" fmla="*/ 94 h 212"/>
              <a:gd name="T102" fmla="*/ 44 w 197"/>
              <a:gd name="T103" fmla="*/ 12 h 212"/>
              <a:gd name="T104" fmla="*/ 46 w 197"/>
              <a:gd name="T105" fmla="*/ 15 h 212"/>
              <a:gd name="T106" fmla="*/ 13 w 197"/>
              <a:gd name="T107" fmla="*/ 28 h 212"/>
              <a:gd name="T108" fmla="*/ 13 w 197"/>
              <a:gd name="T109" fmla="*/ 25 h 212"/>
              <a:gd name="T110" fmla="*/ 44 w 197"/>
              <a:gd name="T111" fmla="*/ 12 h 212"/>
              <a:gd name="T112" fmla="*/ 57 w 197"/>
              <a:gd name="T113" fmla="*/ 42 h 212"/>
              <a:gd name="T114" fmla="*/ 58 w 197"/>
              <a:gd name="T115" fmla="*/ 45 h 212"/>
              <a:gd name="T116" fmla="*/ 60 w 197"/>
              <a:gd name="T117" fmla="*/ 48 h 212"/>
              <a:gd name="T118" fmla="*/ 26 w 197"/>
              <a:gd name="T119" fmla="*/ 62 h 212"/>
              <a:gd name="T120" fmla="*/ 25 w 197"/>
              <a:gd name="T121" fmla="*/ 59 h 212"/>
              <a:gd name="T122" fmla="*/ 23 w 197"/>
              <a:gd name="T123" fmla="*/ 56 h 212"/>
              <a:gd name="T124" fmla="*/ 57 w 197"/>
              <a:gd name="T125" fmla="*/ 42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97" h="212">
                <a:moveTo>
                  <a:pt x="16" y="45"/>
                </a:moveTo>
                <a:cubicBezTo>
                  <a:pt x="55" y="30"/>
                  <a:pt x="55" y="30"/>
                  <a:pt x="55" y="30"/>
                </a:cubicBezTo>
                <a:cubicBezTo>
                  <a:pt x="53" y="25"/>
                  <a:pt x="53" y="25"/>
                  <a:pt x="53" y="25"/>
                </a:cubicBezTo>
                <a:cubicBezTo>
                  <a:pt x="14" y="40"/>
                  <a:pt x="14" y="40"/>
                  <a:pt x="14" y="40"/>
                </a:cubicBezTo>
                <a:cubicBezTo>
                  <a:pt x="16" y="45"/>
                  <a:pt x="16" y="45"/>
                  <a:pt x="16" y="45"/>
                </a:cubicBezTo>
                <a:close/>
                <a:moveTo>
                  <a:pt x="105" y="169"/>
                </a:moveTo>
                <a:cubicBezTo>
                  <a:pt x="107" y="173"/>
                  <a:pt x="110" y="176"/>
                  <a:pt x="113" y="179"/>
                </a:cubicBezTo>
                <a:cubicBezTo>
                  <a:pt x="115" y="181"/>
                  <a:pt x="117" y="182"/>
                  <a:pt x="118" y="182"/>
                </a:cubicBezTo>
                <a:cubicBezTo>
                  <a:pt x="118" y="182"/>
                  <a:pt x="118" y="182"/>
                  <a:pt x="119" y="181"/>
                </a:cubicBezTo>
                <a:cubicBezTo>
                  <a:pt x="121" y="180"/>
                  <a:pt x="123" y="177"/>
                  <a:pt x="125" y="172"/>
                </a:cubicBezTo>
                <a:cubicBezTo>
                  <a:pt x="130" y="162"/>
                  <a:pt x="131" y="150"/>
                  <a:pt x="133" y="139"/>
                </a:cubicBezTo>
                <a:cubicBezTo>
                  <a:pt x="134" y="132"/>
                  <a:pt x="135" y="125"/>
                  <a:pt x="137" y="118"/>
                </a:cubicBezTo>
                <a:cubicBezTo>
                  <a:pt x="144" y="95"/>
                  <a:pt x="158" y="82"/>
                  <a:pt x="197" y="94"/>
                </a:cubicBezTo>
                <a:cubicBezTo>
                  <a:pt x="189" y="122"/>
                  <a:pt x="189" y="122"/>
                  <a:pt x="189" y="122"/>
                </a:cubicBezTo>
                <a:cubicBezTo>
                  <a:pt x="172" y="117"/>
                  <a:pt x="167" y="120"/>
                  <a:pt x="166" y="126"/>
                </a:cubicBezTo>
                <a:cubicBezTo>
                  <a:pt x="164" y="131"/>
                  <a:pt x="163" y="137"/>
                  <a:pt x="162" y="144"/>
                </a:cubicBezTo>
                <a:cubicBezTo>
                  <a:pt x="160" y="156"/>
                  <a:pt x="158" y="170"/>
                  <a:pt x="152" y="184"/>
                </a:cubicBezTo>
                <a:cubicBezTo>
                  <a:pt x="148" y="193"/>
                  <a:pt x="143" y="199"/>
                  <a:pt x="138" y="204"/>
                </a:cubicBezTo>
                <a:cubicBezTo>
                  <a:pt x="131" y="210"/>
                  <a:pt x="122" y="212"/>
                  <a:pt x="114" y="211"/>
                </a:cubicBezTo>
                <a:cubicBezTo>
                  <a:pt x="107" y="210"/>
                  <a:pt x="100" y="206"/>
                  <a:pt x="93" y="201"/>
                </a:cubicBezTo>
                <a:cubicBezTo>
                  <a:pt x="88" y="196"/>
                  <a:pt x="82" y="189"/>
                  <a:pt x="77" y="180"/>
                </a:cubicBezTo>
                <a:cubicBezTo>
                  <a:pt x="50" y="182"/>
                  <a:pt x="50" y="182"/>
                  <a:pt x="50" y="182"/>
                </a:cubicBezTo>
                <a:cubicBezTo>
                  <a:pt x="18" y="101"/>
                  <a:pt x="18" y="101"/>
                  <a:pt x="18" y="101"/>
                </a:cubicBezTo>
                <a:cubicBezTo>
                  <a:pt x="24" y="98"/>
                  <a:pt x="24" y="98"/>
                  <a:pt x="24" y="98"/>
                </a:cubicBezTo>
                <a:cubicBezTo>
                  <a:pt x="14" y="73"/>
                  <a:pt x="14" y="73"/>
                  <a:pt x="14" y="73"/>
                </a:cubicBezTo>
                <a:cubicBezTo>
                  <a:pt x="14" y="69"/>
                  <a:pt x="14" y="69"/>
                  <a:pt x="14" y="69"/>
                </a:cubicBezTo>
                <a:cubicBezTo>
                  <a:pt x="14" y="67"/>
                  <a:pt x="14" y="65"/>
                  <a:pt x="14" y="64"/>
                </a:cubicBezTo>
                <a:cubicBezTo>
                  <a:pt x="13" y="62"/>
                  <a:pt x="12" y="60"/>
                  <a:pt x="9" y="58"/>
                </a:cubicBezTo>
                <a:cubicBezTo>
                  <a:pt x="7" y="56"/>
                  <a:pt x="7" y="56"/>
                  <a:pt x="7" y="56"/>
                </a:cubicBezTo>
                <a:cubicBezTo>
                  <a:pt x="0" y="39"/>
                  <a:pt x="0" y="39"/>
                  <a:pt x="0" y="39"/>
                </a:cubicBezTo>
                <a:cubicBezTo>
                  <a:pt x="0" y="37"/>
                  <a:pt x="0" y="37"/>
                  <a:pt x="0" y="37"/>
                </a:cubicBezTo>
                <a:cubicBezTo>
                  <a:pt x="1" y="20"/>
                  <a:pt x="1" y="20"/>
                  <a:pt x="1" y="20"/>
                </a:cubicBezTo>
                <a:cubicBezTo>
                  <a:pt x="5" y="15"/>
                  <a:pt x="5" y="15"/>
                  <a:pt x="5" y="15"/>
                </a:cubicBezTo>
                <a:cubicBezTo>
                  <a:pt x="43" y="0"/>
                  <a:pt x="43" y="0"/>
                  <a:pt x="43" y="0"/>
                </a:cubicBezTo>
                <a:cubicBezTo>
                  <a:pt x="50" y="1"/>
                  <a:pt x="50" y="1"/>
                  <a:pt x="50" y="1"/>
                </a:cubicBezTo>
                <a:cubicBezTo>
                  <a:pt x="61" y="13"/>
                  <a:pt x="61" y="13"/>
                  <a:pt x="61" y="13"/>
                </a:cubicBezTo>
                <a:cubicBezTo>
                  <a:pt x="62" y="15"/>
                  <a:pt x="62" y="15"/>
                  <a:pt x="62" y="15"/>
                </a:cubicBezTo>
                <a:cubicBezTo>
                  <a:pt x="69" y="31"/>
                  <a:pt x="69" y="31"/>
                  <a:pt x="69" y="31"/>
                </a:cubicBezTo>
                <a:cubicBezTo>
                  <a:pt x="69" y="34"/>
                  <a:pt x="69" y="34"/>
                  <a:pt x="69" y="34"/>
                </a:cubicBezTo>
                <a:cubicBezTo>
                  <a:pt x="68" y="37"/>
                  <a:pt x="69" y="39"/>
                  <a:pt x="69" y="40"/>
                </a:cubicBezTo>
                <a:cubicBezTo>
                  <a:pt x="70" y="42"/>
                  <a:pt x="72" y="44"/>
                  <a:pt x="74" y="46"/>
                </a:cubicBezTo>
                <a:cubicBezTo>
                  <a:pt x="76" y="48"/>
                  <a:pt x="76" y="48"/>
                  <a:pt x="76" y="48"/>
                </a:cubicBezTo>
                <a:cubicBezTo>
                  <a:pt x="86" y="74"/>
                  <a:pt x="86" y="74"/>
                  <a:pt x="86" y="74"/>
                </a:cubicBezTo>
                <a:cubicBezTo>
                  <a:pt x="92" y="71"/>
                  <a:pt x="92" y="71"/>
                  <a:pt x="92" y="71"/>
                </a:cubicBezTo>
                <a:cubicBezTo>
                  <a:pt x="124" y="152"/>
                  <a:pt x="124" y="152"/>
                  <a:pt x="124" y="152"/>
                </a:cubicBezTo>
                <a:cubicBezTo>
                  <a:pt x="105" y="169"/>
                  <a:pt x="105" y="169"/>
                  <a:pt x="105" y="169"/>
                </a:cubicBezTo>
                <a:close/>
                <a:moveTo>
                  <a:pt x="35" y="94"/>
                </a:moveTo>
                <a:cubicBezTo>
                  <a:pt x="75" y="78"/>
                  <a:pt x="75" y="78"/>
                  <a:pt x="75" y="78"/>
                </a:cubicBezTo>
                <a:cubicBezTo>
                  <a:pt x="67" y="58"/>
                  <a:pt x="67" y="58"/>
                  <a:pt x="67" y="58"/>
                </a:cubicBezTo>
                <a:cubicBezTo>
                  <a:pt x="27" y="74"/>
                  <a:pt x="27" y="74"/>
                  <a:pt x="27" y="74"/>
                </a:cubicBezTo>
                <a:cubicBezTo>
                  <a:pt x="35" y="94"/>
                  <a:pt x="35" y="94"/>
                  <a:pt x="35" y="94"/>
                </a:cubicBezTo>
                <a:close/>
                <a:moveTo>
                  <a:pt x="44" y="12"/>
                </a:moveTo>
                <a:cubicBezTo>
                  <a:pt x="46" y="15"/>
                  <a:pt x="46" y="15"/>
                  <a:pt x="46" y="15"/>
                </a:cubicBezTo>
                <a:cubicBezTo>
                  <a:pt x="13" y="28"/>
                  <a:pt x="13" y="28"/>
                  <a:pt x="13" y="28"/>
                </a:cubicBezTo>
                <a:cubicBezTo>
                  <a:pt x="13" y="25"/>
                  <a:pt x="13" y="25"/>
                  <a:pt x="13" y="25"/>
                </a:cubicBezTo>
                <a:cubicBezTo>
                  <a:pt x="44" y="12"/>
                  <a:pt x="44" y="12"/>
                  <a:pt x="44" y="12"/>
                </a:cubicBezTo>
                <a:close/>
                <a:moveTo>
                  <a:pt x="57" y="42"/>
                </a:moveTo>
                <a:cubicBezTo>
                  <a:pt x="57" y="43"/>
                  <a:pt x="58" y="44"/>
                  <a:pt x="58" y="45"/>
                </a:cubicBezTo>
                <a:cubicBezTo>
                  <a:pt x="59" y="46"/>
                  <a:pt x="59" y="47"/>
                  <a:pt x="60" y="48"/>
                </a:cubicBezTo>
                <a:cubicBezTo>
                  <a:pt x="26" y="62"/>
                  <a:pt x="26" y="62"/>
                  <a:pt x="26" y="62"/>
                </a:cubicBezTo>
                <a:cubicBezTo>
                  <a:pt x="25" y="61"/>
                  <a:pt x="25" y="60"/>
                  <a:pt x="25" y="59"/>
                </a:cubicBezTo>
                <a:cubicBezTo>
                  <a:pt x="24" y="58"/>
                  <a:pt x="24" y="57"/>
                  <a:pt x="23" y="56"/>
                </a:cubicBezTo>
                <a:lnTo>
                  <a:pt x="57" y="42"/>
                </a:lnTo>
                <a:close/>
              </a:path>
            </a:pathLst>
          </a:custGeom>
          <a:solidFill>
            <a:srgbClr val="002060"/>
          </a:solidFill>
          <a:ln>
            <a:noFill/>
          </a:ln>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173" name="图片 164"/>
          <p:cNvSpPr>
            <a:spLocks noEditPoints="1"/>
          </p:cNvSpPr>
          <p:nvPr/>
        </p:nvSpPr>
        <p:spPr bwMode="auto">
          <a:xfrm>
            <a:off x="7464410" y="4387776"/>
            <a:ext cx="275831" cy="201896"/>
          </a:xfrm>
          <a:custGeom>
            <a:avLst/>
            <a:gdLst>
              <a:gd name="T0" fmla="*/ 431 w 582"/>
              <a:gd name="T1" fmla="*/ 85 h 426"/>
              <a:gd name="T2" fmla="*/ 450 w 582"/>
              <a:gd name="T3" fmla="*/ 104 h 426"/>
              <a:gd name="T4" fmla="*/ 450 w 582"/>
              <a:gd name="T5" fmla="*/ 357 h 426"/>
              <a:gd name="T6" fmla="*/ 19 w 582"/>
              <a:gd name="T7" fmla="*/ 357 h 426"/>
              <a:gd name="T8" fmla="*/ 0 w 582"/>
              <a:gd name="T9" fmla="*/ 338 h 426"/>
              <a:gd name="T10" fmla="*/ 0 w 582"/>
              <a:gd name="T11" fmla="*/ 85 h 426"/>
              <a:gd name="T12" fmla="*/ 19 w 582"/>
              <a:gd name="T13" fmla="*/ 85 h 426"/>
              <a:gd name="T14" fmla="*/ 582 w 582"/>
              <a:gd name="T15" fmla="*/ 426 h 426"/>
              <a:gd name="T16" fmla="*/ 386 w 582"/>
              <a:gd name="T17" fmla="*/ 0 h 426"/>
              <a:gd name="T18" fmla="*/ 443 w 582"/>
              <a:gd name="T19" fmla="*/ 57 h 426"/>
              <a:gd name="T20" fmla="*/ 556 w 582"/>
              <a:gd name="T21" fmla="*/ 57 h 426"/>
              <a:gd name="T22" fmla="*/ 566 w 582"/>
              <a:gd name="T23" fmla="*/ 66 h 426"/>
              <a:gd name="T24" fmla="*/ 566 w 582"/>
              <a:gd name="T25" fmla="*/ 128 h 426"/>
              <a:gd name="T26" fmla="*/ 478 w 582"/>
              <a:gd name="T27" fmla="*/ 128 h 426"/>
              <a:gd name="T28" fmla="*/ 556 w 582"/>
              <a:gd name="T29" fmla="*/ 144 h 426"/>
              <a:gd name="T30" fmla="*/ 566 w 582"/>
              <a:gd name="T31" fmla="*/ 154 h 426"/>
              <a:gd name="T32" fmla="*/ 566 w 582"/>
              <a:gd name="T33" fmla="*/ 215 h 426"/>
              <a:gd name="T34" fmla="*/ 478 w 582"/>
              <a:gd name="T35" fmla="*/ 215 h 426"/>
              <a:gd name="T36" fmla="*/ 386 w 582"/>
              <a:gd name="T37" fmla="*/ 386 h 426"/>
              <a:gd name="T38" fmla="*/ 386 w 582"/>
              <a:gd name="T39" fmla="*/ 426 h 426"/>
              <a:gd name="T40" fmla="*/ 564 w 582"/>
              <a:gd name="T41" fmla="*/ 241 h 426"/>
              <a:gd name="T42" fmla="*/ 528 w 582"/>
              <a:gd name="T43" fmla="*/ 260 h 426"/>
              <a:gd name="T44" fmla="*/ 528 w 582"/>
              <a:gd name="T45" fmla="*/ 241 h 426"/>
              <a:gd name="T46" fmla="*/ 564 w 582"/>
              <a:gd name="T47" fmla="*/ 275 h 426"/>
              <a:gd name="T48" fmla="*/ 528 w 582"/>
              <a:gd name="T49" fmla="*/ 296 h 426"/>
              <a:gd name="T50" fmla="*/ 528 w 582"/>
              <a:gd name="T51" fmla="*/ 275 h 426"/>
              <a:gd name="T52" fmla="*/ 547 w 582"/>
              <a:gd name="T53" fmla="*/ 76 h 426"/>
              <a:gd name="T54" fmla="*/ 478 w 582"/>
              <a:gd name="T55" fmla="*/ 111 h 426"/>
              <a:gd name="T56" fmla="*/ 478 w 582"/>
              <a:gd name="T57" fmla="*/ 76 h 426"/>
              <a:gd name="T58" fmla="*/ 547 w 582"/>
              <a:gd name="T59" fmla="*/ 161 h 426"/>
              <a:gd name="T60" fmla="*/ 478 w 582"/>
              <a:gd name="T61" fmla="*/ 196 h 426"/>
              <a:gd name="T62" fmla="*/ 478 w 582"/>
              <a:gd name="T63" fmla="*/ 161 h 426"/>
              <a:gd name="T64" fmla="*/ 152 w 582"/>
              <a:gd name="T65" fmla="*/ 405 h 426"/>
              <a:gd name="T66" fmla="*/ 296 w 582"/>
              <a:gd name="T67" fmla="*/ 369 h 426"/>
              <a:gd name="T68" fmla="*/ 325 w 582"/>
              <a:gd name="T69" fmla="*/ 405 h 426"/>
              <a:gd name="T70" fmla="*/ 119 w 582"/>
              <a:gd name="T71" fmla="*/ 426 h 426"/>
              <a:gd name="T72" fmla="*/ 119 w 582"/>
              <a:gd name="T73" fmla="*/ 405 h 426"/>
              <a:gd name="T74" fmla="*/ 53 w 582"/>
              <a:gd name="T75" fmla="*/ 133 h 426"/>
              <a:gd name="T76" fmla="*/ 400 w 582"/>
              <a:gd name="T77" fmla="*/ 312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82" h="426">
                <a:moveTo>
                  <a:pt x="19" y="85"/>
                </a:moveTo>
                <a:lnTo>
                  <a:pt x="431" y="85"/>
                </a:lnTo>
                <a:lnTo>
                  <a:pt x="450" y="85"/>
                </a:lnTo>
                <a:lnTo>
                  <a:pt x="450" y="104"/>
                </a:lnTo>
                <a:lnTo>
                  <a:pt x="450" y="338"/>
                </a:lnTo>
                <a:lnTo>
                  <a:pt x="450" y="357"/>
                </a:lnTo>
                <a:lnTo>
                  <a:pt x="431" y="357"/>
                </a:lnTo>
                <a:lnTo>
                  <a:pt x="19" y="357"/>
                </a:lnTo>
                <a:lnTo>
                  <a:pt x="0" y="357"/>
                </a:lnTo>
                <a:lnTo>
                  <a:pt x="0" y="338"/>
                </a:lnTo>
                <a:lnTo>
                  <a:pt x="0" y="104"/>
                </a:lnTo>
                <a:lnTo>
                  <a:pt x="0" y="85"/>
                </a:lnTo>
                <a:lnTo>
                  <a:pt x="19" y="85"/>
                </a:lnTo>
                <a:lnTo>
                  <a:pt x="19" y="85"/>
                </a:lnTo>
                <a:close/>
                <a:moveTo>
                  <a:pt x="386" y="426"/>
                </a:moveTo>
                <a:lnTo>
                  <a:pt x="582" y="426"/>
                </a:lnTo>
                <a:lnTo>
                  <a:pt x="582" y="0"/>
                </a:lnTo>
                <a:lnTo>
                  <a:pt x="386" y="0"/>
                </a:lnTo>
                <a:lnTo>
                  <a:pt x="386" y="57"/>
                </a:lnTo>
                <a:lnTo>
                  <a:pt x="443" y="57"/>
                </a:lnTo>
                <a:lnTo>
                  <a:pt x="478" y="57"/>
                </a:lnTo>
                <a:lnTo>
                  <a:pt x="556" y="57"/>
                </a:lnTo>
                <a:lnTo>
                  <a:pt x="566" y="57"/>
                </a:lnTo>
                <a:lnTo>
                  <a:pt x="566" y="66"/>
                </a:lnTo>
                <a:lnTo>
                  <a:pt x="566" y="118"/>
                </a:lnTo>
                <a:lnTo>
                  <a:pt x="566" y="128"/>
                </a:lnTo>
                <a:lnTo>
                  <a:pt x="556" y="128"/>
                </a:lnTo>
                <a:lnTo>
                  <a:pt x="478" y="128"/>
                </a:lnTo>
                <a:lnTo>
                  <a:pt x="478" y="144"/>
                </a:lnTo>
                <a:lnTo>
                  <a:pt x="556" y="144"/>
                </a:lnTo>
                <a:lnTo>
                  <a:pt x="566" y="144"/>
                </a:lnTo>
                <a:lnTo>
                  <a:pt x="566" y="154"/>
                </a:lnTo>
                <a:lnTo>
                  <a:pt x="566" y="206"/>
                </a:lnTo>
                <a:lnTo>
                  <a:pt x="566" y="215"/>
                </a:lnTo>
                <a:lnTo>
                  <a:pt x="556" y="215"/>
                </a:lnTo>
                <a:lnTo>
                  <a:pt x="478" y="215"/>
                </a:lnTo>
                <a:lnTo>
                  <a:pt x="478" y="386"/>
                </a:lnTo>
                <a:lnTo>
                  <a:pt x="386" y="386"/>
                </a:lnTo>
                <a:lnTo>
                  <a:pt x="386" y="426"/>
                </a:lnTo>
                <a:lnTo>
                  <a:pt x="386" y="426"/>
                </a:lnTo>
                <a:close/>
                <a:moveTo>
                  <a:pt x="528" y="241"/>
                </a:moveTo>
                <a:lnTo>
                  <a:pt x="564" y="241"/>
                </a:lnTo>
                <a:lnTo>
                  <a:pt x="564" y="260"/>
                </a:lnTo>
                <a:lnTo>
                  <a:pt x="528" y="260"/>
                </a:lnTo>
                <a:lnTo>
                  <a:pt x="528" y="241"/>
                </a:lnTo>
                <a:lnTo>
                  <a:pt x="528" y="241"/>
                </a:lnTo>
                <a:close/>
                <a:moveTo>
                  <a:pt x="528" y="275"/>
                </a:moveTo>
                <a:lnTo>
                  <a:pt x="564" y="275"/>
                </a:lnTo>
                <a:lnTo>
                  <a:pt x="564" y="296"/>
                </a:lnTo>
                <a:lnTo>
                  <a:pt x="528" y="296"/>
                </a:lnTo>
                <a:lnTo>
                  <a:pt x="528" y="275"/>
                </a:lnTo>
                <a:lnTo>
                  <a:pt x="528" y="275"/>
                </a:lnTo>
                <a:close/>
                <a:moveTo>
                  <a:pt x="478" y="76"/>
                </a:moveTo>
                <a:lnTo>
                  <a:pt x="547" y="76"/>
                </a:lnTo>
                <a:lnTo>
                  <a:pt x="547" y="111"/>
                </a:lnTo>
                <a:lnTo>
                  <a:pt x="478" y="111"/>
                </a:lnTo>
                <a:lnTo>
                  <a:pt x="478" y="76"/>
                </a:lnTo>
                <a:lnTo>
                  <a:pt x="478" y="76"/>
                </a:lnTo>
                <a:close/>
                <a:moveTo>
                  <a:pt x="478" y="161"/>
                </a:moveTo>
                <a:lnTo>
                  <a:pt x="547" y="161"/>
                </a:lnTo>
                <a:lnTo>
                  <a:pt x="547" y="196"/>
                </a:lnTo>
                <a:lnTo>
                  <a:pt x="478" y="196"/>
                </a:lnTo>
                <a:lnTo>
                  <a:pt x="478" y="161"/>
                </a:lnTo>
                <a:lnTo>
                  <a:pt x="478" y="161"/>
                </a:lnTo>
                <a:close/>
                <a:moveTo>
                  <a:pt x="119" y="405"/>
                </a:moveTo>
                <a:lnTo>
                  <a:pt x="152" y="405"/>
                </a:lnTo>
                <a:lnTo>
                  <a:pt x="152" y="369"/>
                </a:lnTo>
                <a:lnTo>
                  <a:pt x="296" y="369"/>
                </a:lnTo>
                <a:lnTo>
                  <a:pt x="296" y="405"/>
                </a:lnTo>
                <a:lnTo>
                  <a:pt x="325" y="405"/>
                </a:lnTo>
                <a:lnTo>
                  <a:pt x="325" y="426"/>
                </a:lnTo>
                <a:lnTo>
                  <a:pt x="119" y="426"/>
                </a:lnTo>
                <a:lnTo>
                  <a:pt x="119" y="405"/>
                </a:lnTo>
                <a:lnTo>
                  <a:pt x="119" y="405"/>
                </a:lnTo>
                <a:close/>
                <a:moveTo>
                  <a:pt x="400" y="133"/>
                </a:moveTo>
                <a:lnTo>
                  <a:pt x="53" y="133"/>
                </a:lnTo>
                <a:lnTo>
                  <a:pt x="53" y="312"/>
                </a:lnTo>
                <a:lnTo>
                  <a:pt x="400" y="312"/>
                </a:lnTo>
                <a:lnTo>
                  <a:pt x="400" y="133"/>
                </a:ln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174" name="图片 165"/>
          <p:cNvSpPr>
            <a:spLocks noEditPoints="1"/>
          </p:cNvSpPr>
          <p:nvPr/>
        </p:nvSpPr>
        <p:spPr bwMode="auto">
          <a:xfrm>
            <a:off x="6785261" y="4360761"/>
            <a:ext cx="245499" cy="238863"/>
          </a:xfrm>
          <a:custGeom>
            <a:avLst/>
            <a:gdLst>
              <a:gd name="T0" fmla="*/ 36 w 219"/>
              <a:gd name="T1" fmla="*/ 0 h 213"/>
              <a:gd name="T2" fmla="*/ 183 w 219"/>
              <a:gd name="T3" fmla="*/ 0 h 213"/>
              <a:gd name="T4" fmla="*/ 219 w 219"/>
              <a:gd name="T5" fmla="*/ 36 h 213"/>
              <a:gd name="T6" fmla="*/ 219 w 219"/>
              <a:gd name="T7" fmla="*/ 126 h 213"/>
              <a:gd name="T8" fmla="*/ 164 w 219"/>
              <a:gd name="T9" fmla="*/ 126 h 213"/>
              <a:gd name="T10" fmla="*/ 164 w 219"/>
              <a:gd name="T11" fmla="*/ 104 h 213"/>
              <a:gd name="T12" fmla="*/ 105 w 219"/>
              <a:gd name="T13" fmla="*/ 152 h 213"/>
              <a:gd name="T14" fmla="*/ 164 w 219"/>
              <a:gd name="T15" fmla="*/ 200 h 213"/>
              <a:gd name="T16" fmla="*/ 164 w 219"/>
              <a:gd name="T17" fmla="*/ 179 h 213"/>
              <a:gd name="T18" fmla="*/ 219 w 219"/>
              <a:gd name="T19" fmla="*/ 179 h 213"/>
              <a:gd name="T20" fmla="*/ 183 w 219"/>
              <a:gd name="T21" fmla="*/ 213 h 213"/>
              <a:gd name="T22" fmla="*/ 36 w 219"/>
              <a:gd name="T23" fmla="*/ 213 h 213"/>
              <a:gd name="T24" fmla="*/ 0 w 219"/>
              <a:gd name="T25" fmla="*/ 176 h 213"/>
              <a:gd name="T26" fmla="*/ 0 w 219"/>
              <a:gd name="T27" fmla="*/ 36 h 213"/>
              <a:gd name="T28" fmla="*/ 36 w 219"/>
              <a:gd name="T29" fmla="*/ 0 h 213"/>
              <a:gd name="T30" fmla="*/ 172 w 219"/>
              <a:gd name="T31" fmla="*/ 19 h 213"/>
              <a:gd name="T32" fmla="*/ 46 w 219"/>
              <a:gd name="T33" fmla="*/ 19 h 213"/>
              <a:gd name="T34" fmla="*/ 46 w 219"/>
              <a:gd name="T35" fmla="*/ 86 h 213"/>
              <a:gd name="T36" fmla="*/ 172 w 219"/>
              <a:gd name="T37" fmla="*/ 86 h 213"/>
              <a:gd name="T38" fmla="*/ 172 w 219"/>
              <a:gd name="T39" fmla="*/ 19 h 213"/>
              <a:gd name="T40" fmla="*/ 93 w 219"/>
              <a:gd name="T41" fmla="*/ 30 h 213"/>
              <a:gd name="T42" fmla="*/ 65 w 219"/>
              <a:gd name="T43" fmla="*/ 30 h 213"/>
              <a:gd name="T44" fmla="*/ 65 w 219"/>
              <a:gd name="T45" fmla="*/ 72 h 213"/>
              <a:gd name="T46" fmla="*/ 93 w 219"/>
              <a:gd name="T47" fmla="*/ 72 h 213"/>
              <a:gd name="T48" fmla="*/ 93 w 219"/>
              <a:gd name="T49" fmla="*/ 30 h 213"/>
              <a:gd name="T50" fmla="*/ 22 w 219"/>
              <a:gd name="T51" fmla="*/ 168 h 213"/>
              <a:gd name="T52" fmla="*/ 22 w 219"/>
              <a:gd name="T53" fmla="*/ 191 h 213"/>
              <a:gd name="T54" fmla="*/ 43 w 219"/>
              <a:gd name="T55" fmla="*/ 191 h 213"/>
              <a:gd name="T56" fmla="*/ 43 w 219"/>
              <a:gd name="T57" fmla="*/ 168 h 213"/>
              <a:gd name="T58" fmla="*/ 22 w 219"/>
              <a:gd name="T59" fmla="*/ 168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19" h="213">
                <a:moveTo>
                  <a:pt x="36" y="0"/>
                </a:moveTo>
                <a:cubicBezTo>
                  <a:pt x="183" y="0"/>
                  <a:pt x="183" y="0"/>
                  <a:pt x="183" y="0"/>
                </a:cubicBezTo>
                <a:cubicBezTo>
                  <a:pt x="219" y="36"/>
                  <a:pt x="219" y="36"/>
                  <a:pt x="219" y="36"/>
                </a:cubicBezTo>
                <a:cubicBezTo>
                  <a:pt x="219" y="126"/>
                  <a:pt x="219" y="126"/>
                  <a:pt x="219" y="126"/>
                </a:cubicBezTo>
                <a:cubicBezTo>
                  <a:pt x="164" y="126"/>
                  <a:pt x="164" y="126"/>
                  <a:pt x="164" y="126"/>
                </a:cubicBezTo>
                <a:cubicBezTo>
                  <a:pt x="164" y="104"/>
                  <a:pt x="164" y="104"/>
                  <a:pt x="164" y="104"/>
                </a:cubicBezTo>
                <a:cubicBezTo>
                  <a:pt x="105" y="152"/>
                  <a:pt x="105" y="152"/>
                  <a:pt x="105" y="152"/>
                </a:cubicBezTo>
                <a:cubicBezTo>
                  <a:pt x="164" y="200"/>
                  <a:pt x="164" y="200"/>
                  <a:pt x="164" y="200"/>
                </a:cubicBezTo>
                <a:cubicBezTo>
                  <a:pt x="164" y="179"/>
                  <a:pt x="164" y="179"/>
                  <a:pt x="164" y="179"/>
                </a:cubicBezTo>
                <a:cubicBezTo>
                  <a:pt x="219" y="179"/>
                  <a:pt x="219" y="179"/>
                  <a:pt x="219" y="179"/>
                </a:cubicBezTo>
                <a:cubicBezTo>
                  <a:pt x="217" y="201"/>
                  <a:pt x="201" y="213"/>
                  <a:pt x="183" y="213"/>
                </a:cubicBezTo>
                <a:cubicBezTo>
                  <a:pt x="36" y="213"/>
                  <a:pt x="36" y="213"/>
                  <a:pt x="36" y="213"/>
                </a:cubicBezTo>
                <a:cubicBezTo>
                  <a:pt x="16" y="213"/>
                  <a:pt x="0" y="196"/>
                  <a:pt x="0" y="176"/>
                </a:cubicBezTo>
                <a:cubicBezTo>
                  <a:pt x="0" y="36"/>
                  <a:pt x="0" y="36"/>
                  <a:pt x="0" y="36"/>
                </a:cubicBezTo>
                <a:cubicBezTo>
                  <a:pt x="0" y="16"/>
                  <a:pt x="16" y="0"/>
                  <a:pt x="36" y="0"/>
                </a:cubicBezTo>
                <a:close/>
                <a:moveTo>
                  <a:pt x="172" y="19"/>
                </a:moveTo>
                <a:cubicBezTo>
                  <a:pt x="46" y="19"/>
                  <a:pt x="46" y="19"/>
                  <a:pt x="46" y="19"/>
                </a:cubicBezTo>
                <a:cubicBezTo>
                  <a:pt x="46" y="86"/>
                  <a:pt x="46" y="86"/>
                  <a:pt x="46" y="86"/>
                </a:cubicBezTo>
                <a:cubicBezTo>
                  <a:pt x="172" y="86"/>
                  <a:pt x="172" y="86"/>
                  <a:pt x="172" y="86"/>
                </a:cubicBezTo>
                <a:cubicBezTo>
                  <a:pt x="172" y="19"/>
                  <a:pt x="172" y="19"/>
                  <a:pt x="172" y="19"/>
                </a:cubicBezTo>
                <a:close/>
                <a:moveTo>
                  <a:pt x="93" y="30"/>
                </a:moveTo>
                <a:cubicBezTo>
                  <a:pt x="65" y="30"/>
                  <a:pt x="65" y="30"/>
                  <a:pt x="65" y="30"/>
                </a:cubicBezTo>
                <a:cubicBezTo>
                  <a:pt x="65" y="72"/>
                  <a:pt x="65" y="72"/>
                  <a:pt x="65" y="72"/>
                </a:cubicBezTo>
                <a:cubicBezTo>
                  <a:pt x="93" y="72"/>
                  <a:pt x="93" y="72"/>
                  <a:pt x="93" y="72"/>
                </a:cubicBezTo>
                <a:cubicBezTo>
                  <a:pt x="93" y="30"/>
                  <a:pt x="93" y="30"/>
                  <a:pt x="93" y="30"/>
                </a:cubicBezTo>
                <a:close/>
                <a:moveTo>
                  <a:pt x="22" y="168"/>
                </a:moveTo>
                <a:cubicBezTo>
                  <a:pt x="22" y="191"/>
                  <a:pt x="22" y="191"/>
                  <a:pt x="22" y="191"/>
                </a:cubicBezTo>
                <a:cubicBezTo>
                  <a:pt x="43" y="191"/>
                  <a:pt x="43" y="191"/>
                  <a:pt x="43" y="191"/>
                </a:cubicBezTo>
                <a:cubicBezTo>
                  <a:pt x="43" y="168"/>
                  <a:pt x="43" y="168"/>
                  <a:pt x="43" y="168"/>
                </a:cubicBezTo>
                <a:lnTo>
                  <a:pt x="22" y="168"/>
                </a:ln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175" name="图片 166"/>
          <p:cNvSpPr>
            <a:spLocks noEditPoints="1"/>
          </p:cNvSpPr>
          <p:nvPr/>
        </p:nvSpPr>
        <p:spPr bwMode="auto">
          <a:xfrm>
            <a:off x="6416541" y="4340855"/>
            <a:ext cx="295735" cy="291470"/>
          </a:xfrm>
          <a:custGeom>
            <a:avLst/>
            <a:gdLst>
              <a:gd name="T0" fmla="*/ 81 w 264"/>
              <a:gd name="T1" fmla="*/ 4 h 260"/>
              <a:gd name="T2" fmla="*/ 133 w 264"/>
              <a:gd name="T3" fmla="*/ 57 h 260"/>
              <a:gd name="T4" fmla="*/ 133 w 264"/>
              <a:gd name="T5" fmla="*/ 62 h 260"/>
              <a:gd name="T6" fmla="*/ 118 w 264"/>
              <a:gd name="T7" fmla="*/ 100 h 260"/>
              <a:gd name="T8" fmla="*/ 99 w 264"/>
              <a:gd name="T9" fmla="*/ 81 h 260"/>
              <a:gd name="T10" fmla="*/ 89 w 264"/>
              <a:gd name="T11" fmla="*/ 55 h 260"/>
              <a:gd name="T12" fmla="*/ 63 w 264"/>
              <a:gd name="T13" fmla="*/ 45 h 260"/>
              <a:gd name="T14" fmla="*/ 45 w 264"/>
              <a:gd name="T15" fmla="*/ 26 h 260"/>
              <a:gd name="T16" fmla="*/ 81 w 264"/>
              <a:gd name="T17" fmla="*/ 4 h 260"/>
              <a:gd name="T18" fmla="*/ 60 w 264"/>
              <a:gd name="T19" fmla="*/ 56 h 260"/>
              <a:gd name="T20" fmla="*/ 64 w 264"/>
              <a:gd name="T21" fmla="*/ 80 h 260"/>
              <a:gd name="T22" fmla="*/ 87 w 264"/>
              <a:gd name="T23" fmla="*/ 84 h 260"/>
              <a:gd name="T24" fmla="*/ 84 w 264"/>
              <a:gd name="T25" fmla="*/ 60 h 260"/>
              <a:gd name="T26" fmla="*/ 60 w 264"/>
              <a:gd name="T27" fmla="*/ 56 h 260"/>
              <a:gd name="T28" fmla="*/ 4 w 264"/>
              <a:gd name="T29" fmla="*/ 94 h 260"/>
              <a:gd name="T30" fmla="*/ 0 w 264"/>
              <a:gd name="T31" fmla="*/ 108 h 260"/>
              <a:gd name="T32" fmla="*/ 128 w 264"/>
              <a:gd name="T33" fmla="*/ 236 h 260"/>
              <a:gd name="T34" fmla="*/ 237 w 264"/>
              <a:gd name="T35" fmla="*/ 127 h 260"/>
              <a:gd name="T36" fmla="*/ 111 w 264"/>
              <a:gd name="T37" fmla="*/ 0 h 260"/>
              <a:gd name="T38" fmla="*/ 97 w 264"/>
              <a:gd name="T39" fmla="*/ 4 h 260"/>
              <a:gd name="T40" fmla="*/ 142 w 264"/>
              <a:gd name="T41" fmla="*/ 49 h 260"/>
              <a:gd name="T42" fmla="*/ 144 w 264"/>
              <a:gd name="T43" fmla="*/ 51 h 260"/>
              <a:gd name="T44" fmla="*/ 144 w 264"/>
              <a:gd name="T45" fmla="*/ 54 h 260"/>
              <a:gd name="T46" fmla="*/ 144 w 264"/>
              <a:gd name="T47" fmla="*/ 64 h 260"/>
              <a:gd name="T48" fmla="*/ 118 w 264"/>
              <a:gd name="T49" fmla="*/ 118 h 260"/>
              <a:gd name="T50" fmla="*/ 66 w 264"/>
              <a:gd name="T51" fmla="*/ 143 h 260"/>
              <a:gd name="T52" fmla="*/ 56 w 264"/>
              <a:gd name="T53" fmla="*/ 143 h 260"/>
              <a:gd name="T54" fmla="*/ 53 w 264"/>
              <a:gd name="T55" fmla="*/ 142 h 260"/>
              <a:gd name="T56" fmla="*/ 51 w 264"/>
              <a:gd name="T57" fmla="*/ 140 h 260"/>
              <a:gd name="T58" fmla="*/ 4 w 264"/>
              <a:gd name="T59" fmla="*/ 94 h 260"/>
              <a:gd name="T60" fmla="*/ 31 w 264"/>
              <a:gd name="T61" fmla="*/ 40 h 260"/>
              <a:gd name="T62" fmla="*/ 7 w 264"/>
              <a:gd name="T63" fmla="*/ 77 h 260"/>
              <a:gd name="T64" fmla="*/ 60 w 264"/>
              <a:gd name="T65" fmla="*/ 130 h 260"/>
              <a:gd name="T66" fmla="*/ 64 w 264"/>
              <a:gd name="T67" fmla="*/ 130 h 260"/>
              <a:gd name="T68" fmla="*/ 104 w 264"/>
              <a:gd name="T69" fmla="*/ 114 h 260"/>
              <a:gd name="T70" fmla="*/ 86 w 264"/>
              <a:gd name="T71" fmla="*/ 95 h 260"/>
              <a:gd name="T72" fmla="*/ 59 w 264"/>
              <a:gd name="T73" fmla="*/ 85 h 260"/>
              <a:gd name="T74" fmla="*/ 49 w 264"/>
              <a:gd name="T75" fmla="*/ 58 h 260"/>
              <a:gd name="T76" fmla="*/ 31 w 264"/>
              <a:gd name="T77" fmla="*/ 40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64" h="260">
                <a:moveTo>
                  <a:pt x="81" y="4"/>
                </a:moveTo>
                <a:cubicBezTo>
                  <a:pt x="133" y="57"/>
                  <a:pt x="133" y="57"/>
                  <a:pt x="133" y="57"/>
                </a:cubicBezTo>
                <a:cubicBezTo>
                  <a:pt x="133" y="58"/>
                  <a:pt x="133" y="60"/>
                  <a:pt x="133" y="62"/>
                </a:cubicBezTo>
                <a:cubicBezTo>
                  <a:pt x="132" y="76"/>
                  <a:pt x="126" y="89"/>
                  <a:pt x="118" y="100"/>
                </a:cubicBezTo>
                <a:cubicBezTo>
                  <a:pt x="99" y="81"/>
                  <a:pt x="99" y="81"/>
                  <a:pt x="99" y="81"/>
                </a:cubicBezTo>
                <a:cubicBezTo>
                  <a:pt x="100" y="73"/>
                  <a:pt x="97" y="63"/>
                  <a:pt x="89" y="55"/>
                </a:cubicBezTo>
                <a:cubicBezTo>
                  <a:pt x="81" y="47"/>
                  <a:pt x="71" y="44"/>
                  <a:pt x="63" y="45"/>
                </a:cubicBezTo>
                <a:cubicBezTo>
                  <a:pt x="45" y="26"/>
                  <a:pt x="45" y="26"/>
                  <a:pt x="45" y="26"/>
                </a:cubicBezTo>
                <a:cubicBezTo>
                  <a:pt x="55" y="17"/>
                  <a:pt x="67" y="10"/>
                  <a:pt x="81" y="4"/>
                </a:cubicBezTo>
                <a:close/>
                <a:moveTo>
                  <a:pt x="60" y="56"/>
                </a:moveTo>
                <a:cubicBezTo>
                  <a:pt x="54" y="62"/>
                  <a:pt x="56" y="73"/>
                  <a:pt x="64" y="80"/>
                </a:cubicBezTo>
                <a:cubicBezTo>
                  <a:pt x="71" y="88"/>
                  <a:pt x="82" y="90"/>
                  <a:pt x="87" y="84"/>
                </a:cubicBezTo>
                <a:cubicBezTo>
                  <a:pt x="93" y="78"/>
                  <a:pt x="91" y="68"/>
                  <a:pt x="84" y="60"/>
                </a:cubicBezTo>
                <a:cubicBezTo>
                  <a:pt x="76" y="52"/>
                  <a:pt x="65" y="51"/>
                  <a:pt x="60" y="56"/>
                </a:cubicBezTo>
                <a:close/>
                <a:moveTo>
                  <a:pt x="4" y="94"/>
                </a:moveTo>
                <a:cubicBezTo>
                  <a:pt x="3" y="98"/>
                  <a:pt x="1" y="103"/>
                  <a:pt x="0" y="108"/>
                </a:cubicBezTo>
                <a:cubicBezTo>
                  <a:pt x="128" y="236"/>
                  <a:pt x="128" y="236"/>
                  <a:pt x="128" y="236"/>
                </a:cubicBezTo>
                <a:cubicBezTo>
                  <a:pt x="186" y="260"/>
                  <a:pt x="264" y="193"/>
                  <a:pt x="237" y="127"/>
                </a:cubicBezTo>
                <a:cubicBezTo>
                  <a:pt x="111" y="0"/>
                  <a:pt x="111" y="0"/>
                  <a:pt x="111" y="0"/>
                </a:cubicBezTo>
                <a:cubicBezTo>
                  <a:pt x="106" y="1"/>
                  <a:pt x="102" y="3"/>
                  <a:pt x="97" y="4"/>
                </a:cubicBezTo>
                <a:cubicBezTo>
                  <a:pt x="142" y="49"/>
                  <a:pt x="142" y="49"/>
                  <a:pt x="142" y="49"/>
                </a:cubicBezTo>
                <a:cubicBezTo>
                  <a:pt x="144" y="51"/>
                  <a:pt x="144" y="51"/>
                  <a:pt x="144" y="51"/>
                </a:cubicBezTo>
                <a:cubicBezTo>
                  <a:pt x="144" y="54"/>
                  <a:pt x="144" y="54"/>
                  <a:pt x="144" y="54"/>
                </a:cubicBezTo>
                <a:cubicBezTo>
                  <a:pt x="145" y="58"/>
                  <a:pt x="145" y="61"/>
                  <a:pt x="144" y="64"/>
                </a:cubicBezTo>
                <a:cubicBezTo>
                  <a:pt x="143" y="85"/>
                  <a:pt x="133" y="104"/>
                  <a:pt x="118" y="118"/>
                </a:cubicBezTo>
                <a:cubicBezTo>
                  <a:pt x="103" y="132"/>
                  <a:pt x="84" y="141"/>
                  <a:pt x="66" y="143"/>
                </a:cubicBezTo>
                <a:cubicBezTo>
                  <a:pt x="62" y="143"/>
                  <a:pt x="59" y="143"/>
                  <a:pt x="56" y="143"/>
                </a:cubicBezTo>
                <a:cubicBezTo>
                  <a:pt x="53" y="142"/>
                  <a:pt x="53" y="142"/>
                  <a:pt x="53" y="142"/>
                </a:cubicBezTo>
                <a:cubicBezTo>
                  <a:pt x="51" y="140"/>
                  <a:pt x="51" y="140"/>
                  <a:pt x="51" y="140"/>
                </a:cubicBezTo>
                <a:cubicBezTo>
                  <a:pt x="4" y="94"/>
                  <a:pt x="4" y="94"/>
                  <a:pt x="4" y="94"/>
                </a:cubicBezTo>
                <a:close/>
                <a:moveTo>
                  <a:pt x="31" y="40"/>
                </a:moveTo>
                <a:cubicBezTo>
                  <a:pt x="21" y="51"/>
                  <a:pt x="13" y="63"/>
                  <a:pt x="7" y="77"/>
                </a:cubicBezTo>
                <a:cubicBezTo>
                  <a:pt x="60" y="130"/>
                  <a:pt x="60" y="130"/>
                  <a:pt x="60" y="130"/>
                </a:cubicBezTo>
                <a:cubicBezTo>
                  <a:pt x="61" y="130"/>
                  <a:pt x="63" y="130"/>
                  <a:pt x="64" y="130"/>
                </a:cubicBezTo>
                <a:cubicBezTo>
                  <a:pt x="78" y="129"/>
                  <a:pt x="92" y="123"/>
                  <a:pt x="104" y="114"/>
                </a:cubicBezTo>
                <a:cubicBezTo>
                  <a:pt x="86" y="95"/>
                  <a:pt x="86" y="95"/>
                  <a:pt x="86" y="95"/>
                </a:cubicBezTo>
                <a:cubicBezTo>
                  <a:pt x="77" y="97"/>
                  <a:pt x="67" y="93"/>
                  <a:pt x="59" y="85"/>
                </a:cubicBezTo>
                <a:cubicBezTo>
                  <a:pt x="50" y="77"/>
                  <a:pt x="47" y="66"/>
                  <a:pt x="49" y="58"/>
                </a:cubicBezTo>
                <a:lnTo>
                  <a:pt x="31" y="40"/>
                </a:ln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176" name="图片 167"/>
          <p:cNvSpPr>
            <a:spLocks noEditPoints="1"/>
          </p:cNvSpPr>
          <p:nvPr/>
        </p:nvSpPr>
        <p:spPr bwMode="auto">
          <a:xfrm>
            <a:off x="8171995" y="4761129"/>
            <a:ext cx="264930" cy="273460"/>
          </a:xfrm>
          <a:custGeom>
            <a:avLst/>
            <a:gdLst>
              <a:gd name="T0" fmla="*/ 9 w 236"/>
              <a:gd name="T1" fmla="*/ 81 h 244"/>
              <a:gd name="T2" fmla="*/ 31 w 236"/>
              <a:gd name="T3" fmla="*/ 81 h 244"/>
              <a:gd name="T4" fmla="*/ 31 w 236"/>
              <a:gd name="T5" fmla="*/ 113 h 244"/>
              <a:gd name="T6" fmla="*/ 38 w 236"/>
              <a:gd name="T7" fmla="*/ 113 h 244"/>
              <a:gd name="T8" fmla="*/ 38 w 236"/>
              <a:gd name="T9" fmla="*/ 6 h 244"/>
              <a:gd name="T10" fmla="*/ 38 w 236"/>
              <a:gd name="T11" fmla="*/ 0 h 244"/>
              <a:gd name="T12" fmla="*/ 43 w 236"/>
              <a:gd name="T13" fmla="*/ 0 h 244"/>
              <a:gd name="T14" fmla="*/ 154 w 236"/>
              <a:gd name="T15" fmla="*/ 0 h 244"/>
              <a:gd name="T16" fmla="*/ 156 w 236"/>
              <a:gd name="T17" fmla="*/ 0 h 244"/>
              <a:gd name="T18" fmla="*/ 157 w 236"/>
              <a:gd name="T19" fmla="*/ 1 h 244"/>
              <a:gd name="T20" fmla="*/ 197 w 236"/>
              <a:gd name="T21" fmla="*/ 22 h 244"/>
              <a:gd name="T22" fmla="*/ 200 w 236"/>
              <a:gd name="T23" fmla="*/ 23 h 244"/>
              <a:gd name="T24" fmla="*/ 200 w 236"/>
              <a:gd name="T25" fmla="*/ 27 h 244"/>
              <a:gd name="T26" fmla="*/ 200 w 236"/>
              <a:gd name="T27" fmla="*/ 113 h 244"/>
              <a:gd name="T28" fmla="*/ 206 w 236"/>
              <a:gd name="T29" fmla="*/ 113 h 244"/>
              <a:gd name="T30" fmla="*/ 206 w 236"/>
              <a:gd name="T31" fmla="*/ 81 h 244"/>
              <a:gd name="T32" fmla="*/ 229 w 236"/>
              <a:gd name="T33" fmla="*/ 81 h 244"/>
              <a:gd name="T34" fmla="*/ 229 w 236"/>
              <a:gd name="T35" fmla="*/ 197 h 244"/>
              <a:gd name="T36" fmla="*/ 200 w 236"/>
              <a:gd name="T37" fmla="*/ 197 h 244"/>
              <a:gd name="T38" fmla="*/ 200 w 236"/>
              <a:gd name="T39" fmla="*/ 244 h 244"/>
              <a:gd name="T40" fmla="*/ 38 w 236"/>
              <a:gd name="T41" fmla="*/ 244 h 244"/>
              <a:gd name="T42" fmla="*/ 38 w 236"/>
              <a:gd name="T43" fmla="*/ 197 h 244"/>
              <a:gd name="T44" fmla="*/ 9 w 236"/>
              <a:gd name="T45" fmla="*/ 197 h 244"/>
              <a:gd name="T46" fmla="*/ 9 w 236"/>
              <a:gd name="T47" fmla="*/ 81 h 244"/>
              <a:gd name="T48" fmla="*/ 184 w 236"/>
              <a:gd name="T49" fmla="*/ 174 h 244"/>
              <a:gd name="T50" fmla="*/ 53 w 236"/>
              <a:gd name="T51" fmla="*/ 174 h 244"/>
              <a:gd name="T52" fmla="*/ 53 w 236"/>
              <a:gd name="T53" fmla="*/ 228 h 244"/>
              <a:gd name="T54" fmla="*/ 184 w 236"/>
              <a:gd name="T55" fmla="*/ 228 h 244"/>
              <a:gd name="T56" fmla="*/ 184 w 236"/>
              <a:gd name="T57" fmla="*/ 174 h 244"/>
              <a:gd name="T58" fmla="*/ 53 w 236"/>
              <a:gd name="T59" fmla="*/ 113 h 244"/>
              <a:gd name="T60" fmla="*/ 185 w 236"/>
              <a:gd name="T61" fmla="*/ 113 h 244"/>
              <a:gd name="T62" fmla="*/ 185 w 236"/>
              <a:gd name="T63" fmla="*/ 34 h 244"/>
              <a:gd name="T64" fmla="*/ 153 w 236"/>
              <a:gd name="T65" fmla="*/ 16 h 244"/>
              <a:gd name="T66" fmla="*/ 53 w 236"/>
              <a:gd name="T67" fmla="*/ 16 h 244"/>
              <a:gd name="T68" fmla="*/ 53 w 236"/>
              <a:gd name="T69" fmla="*/ 113 h 244"/>
              <a:gd name="T70" fmla="*/ 181 w 236"/>
              <a:gd name="T71" fmla="*/ 132 h 244"/>
              <a:gd name="T72" fmla="*/ 181 w 236"/>
              <a:gd name="T73" fmla="*/ 143 h 244"/>
              <a:gd name="T74" fmla="*/ 189 w 236"/>
              <a:gd name="T75" fmla="*/ 143 h 244"/>
              <a:gd name="T76" fmla="*/ 200 w 236"/>
              <a:gd name="T77" fmla="*/ 143 h 244"/>
              <a:gd name="T78" fmla="*/ 206 w 236"/>
              <a:gd name="T79" fmla="*/ 143 h 244"/>
              <a:gd name="T80" fmla="*/ 206 w 236"/>
              <a:gd name="T81" fmla="*/ 132 h 244"/>
              <a:gd name="T82" fmla="*/ 200 w 236"/>
              <a:gd name="T83" fmla="*/ 132 h 244"/>
              <a:gd name="T84" fmla="*/ 189 w 236"/>
              <a:gd name="T85" fmla="*/ 132 h 244"/>
              <a:gd name="T86" fmla="*/ 181 w 236"/>
              <a:gd name="T87" fmla="*/ 132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6" h="244">
                <a:moveTo>
                  <a:pt x="9" y="81"/>
                </a:moveTo>
                <a:cubicBezTo>
                  <a:pt x="31" y="81"/>
                  <a:pt x="31" y="81"/>
                  <a:pt x="31" y="81"/>
                </a:cubicBezTo>
                <a:cubicBezTo>
                  <a:pt x="31" y="113"/>
                  <a:pt x="31" y="113"/>
                  <a:pt x="31" y="113"/>
                </a:cubicBezTo>
                <a:cubicBezTo>
                  <a:pt x="38" y="113"/>
                  <a:pt x="38" y="113"/>
                  <a:pt x="38" y="113"/>
                </a:cubicBezTo>
                <a:cubicBezTo>
                  <a:pt x="38" y="6"/>
                  <a:pt x="38" y="6"/>
                  <a:pt x="38" y="6"/>
                </a:cubicBezTo>
                <a:cubicBezTo>
                  <a:pt x="38" y="0"/>
                  <a:pt x="38" y="0"/>
                  <a:pt x="38" y="0"/>
                </a:cubicBezTo>
                <a:cubicBezTo>
                  <a:pt x="43" y="0"/>
                  <a:pt x="43" y="0"/>
                  <a:pt x="43" y="0"/>
                </a:cubicBezTo>
                <a:cubicBezTo>
                  <a:pt x="154" y="0"/>
                  <a:pt x="154" y="0"/>
                  <a:pt x="154" y="0"/>
                </a:cubicBezTo>
                <a:cubicBezTo>
                  <a:pt x="156" y="0"/>
                  <a:pt x="156" y="0"/>
                  <a:pt x="156" y="0"/>
                </a:cubicBezTo>
                <a:cubicBezTo>
                  <a:pt x="157" y="1"/>
                  <a:pt x="157" y="1"/>
                  <a:pt x="157" y="1"/>
                </a:cubicBezTo>
                <a:cubicBezTo>
                  <a:pt x="197" y="22"/>
                  <a:pt x="197" y="22"/>
                  <a:pt x="197" y="22"/>
                </a:cubicBezTo>
                <a:cubicBezTo>
                  <a:pt x="200" y="23"/>
                  <a:pt x="200" y="23"/>
                  <a:pt x="200" y="23"/>
                </a:cubicBezTo>
                <a:cubicBezTo>
                  <a:pt x="200" y="27"/>
                  <a:pt x="200" y="27"/>
                  <a:pt x="200" y="27"/>
                </a:cubicBezTo>
                <a:cubicBezTo>
                  <a:pt x="200" y="113"/>
                  <a:pt x="200" y="113"/>
                  <a:pt x="200" y="113"/>
                </a:cubicBezTo>
                <a:cubicBezTo>
                  <a:pt x="206" y="113"/>
                  <a:pt x="206" y="113"/>
                  <a:pt x="206" y="113"/>
                </a:cubicBezTo>
                <a:cubicBezTo>
                  <a:pt x="206" y="81"/>
                  <a:pt x="206" y="81"/>
                  <a:pt x="206" y="81"/>
                </a:cubicBezTo>
                <a:cubicBezTo>
                  <a:pt x="229" y="81"/>
                  <a:pt x="229" y="81"/>
                  <a:pt x="229" y="81"/>
                </a:cubicBezTo>
                <a:cubicBezTo>
                  <a:pt x="235" y="120"/>
                  <a:pt x="236" y="158"/>
                  <a:pt x="229" y="197"/>
                </a:cubicBezTo>
                <a:cubicBezTo>
                  <a:pt x="200" y="197"/>
                  <a:pt x="200" y="197"/>
                  <a:pt x="200" y="197"/>
                </a:cubicBezTo>
                <a:cubicBezTo>
                  <a:pt x="200" y="244"/>
                  <a:pt x="200" y="244"/>
                  <a:pt x="200" y="244"/>
                </a:cubicBezTo>
                <a:cubicBezTo>
                  <a:pt x="146" y="244"/>
                  <a:pt x="92" y="244"/>
                  <a:pt x="38" y="244"/>
                </a:cubicBezTo>
                <a:cubicBezTo>
                  <a:pt x="38" y="197"/>
                  <a:pt x="38" y="197"/>
                  <a:pt x="38" y="197"/>
                </a:cubicBezTo>
                <a:cubicBezTo>
                  <a:pt x="9" y="197"/>
                  <a:pt x="9" y="197"/>
                  <a:pt x="9" y="197"/>
                </a:cubicBezTo>
                <a:cubicBezTo>
                  <a:pt x="0" y="159"/>
                  <a:pt x="0" y="120"/>
                  <a:pt x="9" y="81"/>
                </a:cubicBezTo>
                <a:close/>
                <a:moveTo>
                  <a:pt x="184" y="174"/>
                </a:moveTo>
                <a:cubicBezTo>
                  <a:pt x="53" y="174"/>
                  <a:pt x="53" y="174"/>
                  <a:pt x="53" y="174"/>
                </a:cubicBezTo>
                <a:cubicBezTo>
                  <a:pt x="53" y="228"/>
                  <a:pt x="53" y="228"/>
                  <a:pt x="53" y="228"/>
                </a:cubicBezTo>
                <a:cubicBezTo>
                  <a:pt x="184" y="228"/>
                  <a:pt x="184" y="228"/>
                  <a:pt x="184" y="228"/>
                </a:cubicBezTo>
                <a:cubicBezTo>
                  <a:pt x="184" y="174"/>
                  <a:pt x="184" y="174"/>
                  <a:pt x="184" y="174"/>
                </a:cubicBezTo>
                <a:close/>
                <a:moveTo>
                  <a:pt x="53" y="113"/>
                </a:moveTo>
                <a:cubicBezTo>
                  <a:pt x="185" y="113"/>
                  <a:pt x="185" y="113"/>
                  <a:pt x="185" y="113"/>
                </a:cubicBezTo>
                <a:cubicBezTo>
                  <a:pt x="185" y="34"/>
                  <a:pt x="185" y="34"/>
                  <a:pt x="185" y="34"/>
                </a:cubicBezTo>
                <a:cubicBezTo>
                  <a:pt x="153" y="16"/>
                  <a:pt x="153" y="16"/>
                  <a:pt x="153" y="16"/>
                </a:cubicBezTo>
                <a:cubicBezTo>
                  <a:pt x="53" y="16"/>
                  <a:pt x="53" y="16"/>
                  <a:pt x="53" y="16"/>
                </a:cubicBezTo>
                <a:cubicBezTo>
                  <a:pt x="53" y="113"/>
                  <a:pt x="53" y="113"/>
                  <a:pt x="53" y="113"/>
                </a:cubicBezTo>
                <a:close/>
                <a:moveTo>
                  <a:pt x="181" y="132"/>
                </a:moveTo>
                <a:cubicBezTo>
                  <a:pt x="181" y="143"/>
                  <a:pt x="181" y="143"/>
                  <a:pt x="181" y="143"/>
                </a:cubicBezTo>
                <a:cubicBezTo>
                  <a:pt x="189" y="143"/>
                  <a:pt x="189" y="143"/>
                  <a:pt x="189" y="143"/>
                </a:cubicBezTo>
                <a:cubicBezTo>
                  <a:pt x="200" y="143"/>
                  <a:pt x="200" y="143"/>
                  <a:pt x="200" y="143"/>
                </a:cubicBezTo>
                <a:cubicBezTo>
                  <a:pt x="206" y="143"/>
                  <a:pt x="206" y="143"/>
                  <a:pt x="206" y="143"/>
                </a:cubicBezTo>
                <a:cubicBezTo>
                  <a:pt x="206" y="132"/>
                  <a:pt x="206" y="132"/>
                  <a:pt x="206" y="132"/>
                </a:cubicBezTo>
                <a:cubicBezTo>
                  <a:pt x="200" y="132"/>
                  <a:pt x="200" y="132"/>
                  <a:pt x="200" y="132"/>
                </a:cubicBezTo>
                <a:cubicBezTo>
                  <a:pt x="189" y="132"/>
                  <a:pt x="189" y="132"/>
                  <a:pt x="189" y="132"/>
                </a:cubicBezTo>
                <a:lnTo>
                  <a:pt x="181" y="132"/>
                </a:ln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177" name="图片 168"/>
          <p:cNvSpPr>
            <a:spLocks noEditPoints="1"/>
          </p:cNvSpPr>
          <p:nvPr/>
        </p:nvSpPr>
        <p:spPr bwMode="auto">
          <a:xfrm>
            <a:off x="8156354" y="4383511"/>
            <a:ext cx="288153" cy="200474"/>
          </a:xfrm>
          <a:custGeom>
            <a:avLst/>
            <a:gdLst>
              <a:gd name="T0" fmla="*/ 48 w 257"/>
              <a:gd name="T1" fmla="*/ 0 h 179"/>
              <a:gd name="T2" fmla="*/ 212 w 257"/>
              <a:gd name="T3" fmla="*/ 0 h 179"/>
              <a:gd name="T4" fmla="*/ 235 w 257"/>
              <a:gd name="T5" fmla="*/ 23 h 179"/>
              <a:gd name="T6" fmla="*/ 235 w 257"/>
              <a:gd name="T7" fmla="*/ 137 h 179"/>
              <a:gd name="T8" fmla="*/ 25 w 257"/>
              <a:gd name="T9" fmla="*/ 137 h 179"/>
              <a:gd name="T10" fmla="*/ 25 w 257"/>
              <a:gd name="T11" fmla="*/ 23 h 179"/>
              <a:gd name="T12" fmla="*/ 48 w 257"/>
              <a:gd name="T13" fmla="*/ 0 h 179"/>
              <a:gd name="T14" fmla="*/ 64 w 257"/>
              <a:gd name="T15" fmla="*/ 84 h 179"/>
              <a:gd name="T16" fmla="*/ 64 w 257"/>
              <a:gd name="T17" fmla="*/ 94 h 179"/>
              <a:gd name="T18" fmla="*/ 137 w 257"/>
              <a:gd name="T19" fmla="*/ 94 h 179"/>
              <a:gd name="T20" fmla="*/ 137 w 257"/>
              <a:gd name="T21" fmla="*/ 84 h 179"/>
              <a:gd name="T22" fmla="*/ 64 w 257"/>
              <a:gd name="T23" fmla="*/ 84 h 179"/>
              <a:gd name="T24" fmla="*/ 64 w 257"/>
              <a:gd name="T25" fmla="*/ 60 h 179"/>
              <a:gd name="T26" fmla="*/ 64 w 257"/>
              <a:gd name="T27" fmla="*/ 70 h 179"/>
              <a:gd name="T28" fmla="*/ 122 w 257"/>
              <a:gd name="T29" fmla="*/ 70 h 179"/>
              <a:gd name="T30" fmla="*/ 122 w 257"/>
              <a:gd name="T31" fmla="*/ 60 h 179"/>
              <a:gd name="T32" fmla="*/ 64 w 257"/>
              <a:gd name="T33" fmla="*/ 60 h 179"/>
              <a:gd name="T34" fmla="*/ 64 w 257"/>
              <a:gd name="T35" fmla="*/ 37 h 179"/>
              <a:gd name="T36" fmla="*/ 64 w 257"/>
              <a:gd name="T37" fmla="*/ 46 h 179"/>
              <a:gd name="T38" fmla="*/ 137 w 257"/>
              <a:gd name="T39" fmla="*/ 46 h 179"/>
              <a:gd name="T40" fmla="*/ 137 w 257"/>
              <a:gd name="T41" fmla="*/ 37 h 179"/>
              <a:gd name="T42" fmla="*/ 64 w 257"/>
              <a:gd name="T43" fmla="*/ 37 h 179"/>
              <a:gd name="T44" fmla="*/ 146 w 257"/>
              <a:gd name="T45" fmla="*/ 67 h 179"/>
              <a:gd name="T46" fmla="*/ 166 w 257"/>
              <a:gd name="T47" fmla="*/ 99 h 179"/>
              <a:gd name="T48" fmla="*/ 172 w 257"/>
              <a:gd name="T49" fmla="*/ 89 h 179"/>
              <a:gd name="T50" fmla="*/ 189 w 257"/>
              <a:gd name="T51" fmla="*/ 100 h 179"/>
              <a:gd name="T52" fmla="*/ 195 w 257"/>
              <a:gd name="T53" fmla="*/ 90 h 179"/>
              <a:gd name="T54" fmla="*/ 178 w 257"/>
              <a:gd name="T55" fmla="*/ 79 h 179"/>
              <a:gd name="T56" fmla="*/ 184 w 257"/>
              <a:gd name="T57" fmla="*/ 70 h 179"/>
              <a:gd name="T58" fmla="*/ 146 w 257"/>
              <a:gd name="T59" fmla="*/ 67 h 179"/>
              <a:gd name="T60" fmla="*/ 0 w 257"/>
              <a:gd name="T61" fmla="*/ 146 h 179"/>
              <a:gd name="T62" fmla="*/ 257 w 257"/>
              <a:gd name="T63" fmla="*/ 146 h 179"/>
              <a:gd name="T64" fmla="*/ 257 w 257"/>
              <a:gd name="T65" fmla="*/ 172 h 179"/>
              <a:gd name="T66" fmla="*/ 249 w 257"/>
              <a:gd name="T67" fmla="*/ 179 h 179"/>
              <a:gd name="T68" fmla="*/ 7 w 257"/>
              <a:gd name="T69" fmla="*/ 179 h 179"/>
              <a:gd name="T70" fmla="*/ 0 w 257"/>
              <a:gd name="T71" fmla="*/ 172 h 179"/>
              <a:gd name="T72" fmla="*/ 0 w 257"/>
              <a:gd name="T73" fmla="*/ 146 h 179"/>
              <a:gd name="T74" fmla="*/ 17 w 257"/>
              <a:gd name="T75" fmla="*/ 155 h 179"/>
              <a:gd name="T76" fmla="*/ 17 w 257"/>
              <a:gd name="T77" fmla="*/ 163 h 179"/>
              <a:gd name="T78" fmla="*/ 39 w 257"/>
              <a:gd name="T79" fmla="*/ 163 h 179"/>
              <a:gd name="T80" fmla="*/ 39 w 257"/>
              <a:gd name="T81" fmla="*/ 155 h 179"/>
              <a:gd name="T82" fmla="*/ 17 w 257"/>
              <a:gd name="T83" fmla="*/ 155 h 179"/>
              <a:gd name="T84" fmla="*/ 220 w 257"/>
              <a:gd name="T85" fmla="*/ 155 h 179"/>
              <a:gd name="T86" fmla="*/ 220 w 257"/>
              <a:gd name="T87" fmla="*/ 163 h 179"/>
              <a:gd name="T88" fmla="*/ 242 w 257"/>
              <a:gd name="T89" fmla="*/ 163 h 179"/>
              <a:gd name="T90" fmla="*/ 242 w 257"/>
              <a:gd name="T91" fmla="*/ 155 h 179"/>
              <a:gd name="T92" fmla="*/ 220 w 257"/>
              <a:gd name="T93" fmla="*/ 155 h 179"/>
              <a:gd name="T94" fmla="*/ 49 w 257"/>
              <a:gd name="T95" fmla="*/ 155 h 179"/>
              <a:gd name="T96" fmla="*/ 49 w 257"/>
              <a:gd name="T97" fmla="*/ 163 h 179"/>
              <a:gd name="T98" fmla="*/ 71 w 257"/>
              <a:gd name="T99" fmla="*/ 163 h 179"/>
              <a:gd name="T100" fmla="*/ 71 w 257"/>
              <a:gd name="T101" fmla="*/ 155 h 179"/>
              <a:gd name="T102" fmla="*/ 49 w 257"/>
              <a:gd name="T103" fmla="*/ 155 h 179"/>
              <a:gd name="T104" fmla="*/ 48 w 257"/>
              <a:gd name="T105" fmla="*/ 21 h 179"/>
              <a:gd name="T106" fmla="*/ 48 w 257"/>
              <a:gd name="T107" fmla="*/ 116 h 179"/>
              <a:gd name="T108" fmla="*/ 213 w 257"/>
              <a:gd name="T109" fmla="*/ 116 h 179"/>
              <a:gd name="T110" fmla="*/ 213 w 257"/>
              <a:gd name="T111" fmla="*/ 21 h 179"/>
              <a:gd name="T112" fmla="*/ 48 w 257"/>
              <a:gd name="T113" fmla="*/ 21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57" h="179">
                <a:moveTo>
                  <a:pt x="48" y="0"/>
                </a:moveTo>
                <a:cubicBezTo>
                  <a:pt x="212" y="0"/>
                  <a:pt x="212" y="0"/>
                  <a:pt x="212" y="0"/>
                </a:cubicBezTo>
                <a:cubicBezTo>
                  <a:pt x="225" y="0"/>
                  <a:pt x="235" y="10"/>
                  <a:pt x="235" y="23"/>
                </a:cubicBezTo>
                <a:cubicBezTo>
                  <a:pt x="235" y="137"/>
                  <a:pt x="235" y="137"/>
                  <a:pt x="235" y="137"/>
                </a:cubicBezTo>
                <a:cubicBezTo>
                  <a:pt x="25" y="137"/>
                  <a:pt x="25" y="137"/>
                  <a:pt x="25" y="137"/>
                </a:cubicBezTo>
                <a:cubicBezTo>
                  <a:pt x="25" y="23"/>
                  <a:pt x="25" y="23"/>
                  <a:pt x="25" y="23"/>
                </a:cubicBezTo>
                <a:cubicBezTo>
                  <a:pt x="25" y="10"/>
                  <a:pt x="35" y="0"/>
                  <a:pt x="48" y="0"/>
                </a:cubicBezTo>
                <a:close/>
                <a:moveTo>
                  <a:pt x="64" y="84"/>
                </a:moveTo>
                <a:cubicBezTo>
                  <a:pt x="64" y="94"/>
                  <a:pt x="64" y="94"/>
                  <a:pt x="64" y="94"/>
                </a:cubicBezTo>
                <a:cubicBezTo>
                  <a:pt x="137" y="94"/>
                  <a:pt x="137" y="94"/>
                  <a:pt x="137" y="94"/>
                </a:cubicBezTo>
                <a:cubicBezTo>
                  <a:pt x="137" y="84"/>
                  <a:pt x="137" y="84"/>
                  <a:pt x="137" y="84"/>
                </a:cubicBezTo>
                <a:cubicBezTo>
                  <a:pt x="64" y="84"/>
                  <a:pt x="64" y="84"/>
                  <a:pt x="64" y="84"/>
                </a:cubicBezTo>
                <a:close/>
                <a:moveTo>
                  <a:pt x="64" y="60"/>
                </a:moveTo>
                <a:cubicBezTo>
                  <a:pt x="64" y="70"/>
                  <a:pt x="64" y="70"/>
                  <a:pt x="64" y="70"/>
                </a:cubicBezTo>
                <a:cubicBezTo>
                  <a:pt x="122" y="70"/>
                  <a:pt x="122" y="70"/>
                  <a:pt x="122" y="70"/>
                </a:cubicBezTo>
                <a:cubicBezTo>
                  <a:pt x="122" y="60"/>
                  <a:pt x="122" y="60"/>
                  <a:pt x="122" y="60"/>
                </a:cubicBezTo>
                <a:cubicBezTo>
                  <a:pt x="64" y="60"/>
                  <a:pt x="64" y="60"/>
                  <a:pt x="64" y="60"/>
                </a:cubicBezTo>
                <a:close/>
                <a:moveTo>
                  <a:pt x="64" y="37"/>
                </a:moveTo>
                <a:cubicBezTo>
                  <a:pt x="64" y="46"/>
                  <a:pt x="64" y="46"/>
                  <a:pt x="64" y="46"/>
                </a:cubicBezTo>
                <a:cubicBezTo>
                  <a:pt x="137" y="46"/>
                  <a:pt x="137" y="46"/>
                  <a:pt x="137" y="46"/>
                </a:cubicBezTo>
                <a:cubicBezTo>
                  <a:pt x="137" y="37"/>
                  <a:pt x="137" y="37"/>
                  <a:pt x="137" y="37"/>
                </a:cubicBezTo>
                <a:cubicBezTo>
                  <a:pt x="64" y="37"/>
                  <a:pt x="64" y="37"/>
                  <a:pt x="64" y="37"/>
                </a:cubicBezTo>
                <a:close/>
                <a:moveTo>
                  <a:pt x="146" y="67"/>
                </a:moveTo>
                <a:cubicBezTo>
                  <a:pt x="166" y="99"/>
                  <a:pt x="166" y="99"/>
                  <a:pt x="166" y="99"/>
                </a:cubicBezTo>
                <a:cubicBezTo>
                  <a:pt x="172" y="89"/>
                  <a:pt x="172" y="89"/>
                  <a:pt x="172" y="89"/>
                </a:cubicBezTo>
                <a:cubicBezTo>
                  <a:pt x="189" y="100"/>
                  <a:pt x="189" y="100"/>
                  <a:pt x="189" y="100"/>
                </a:cubicBezTo>
                <a:cubicBezTo>
                  <a:pt x="195" y="90"/>
                  <a:pt x="195" y="90"/>
                  <a:pt x="195" y="90"/>
                </a:cubicBezTo>
                <a:cubicBezTo>
                  <a:pt x="178" y="79"/>
                  <a:pt x="178" y="79"/>
                  <a:pt x="178" y="79"/>
                </a:cubicBezTo>
                <a:cubicBezTo>
                  <a:pt x="184" y="70"/>
                  <a:pt x="184" y="70"/>
                  <a:pt x="184" y="70"/>
                </a:cubicBezTo>
                <a:cubicBezTo>
                  <a:pt x="146" y="67"/>
                  <a:pt x="146" y="67"/>
                  <a:pt x="146" y="67"/>
                </a:cubicBezTo>
                <a:close/>
                <a:moveTo>
                  <a:pt x="0" y="146"/>
                </a:moveTo>
                <a:cubicBezTo>
                  <a:pt x="257" y="146"/>
                  <a:pt x="257" y="146"/>
                  <a:pt x="257" y="146"/>
                </a:cubicBezTo>
                <a:cubicBezTo>
                  <a:pt x="257" y="172"/>
                  <a:pt x="257" y="172"/>
                  <a:pt x="257" y="172"/>
                </a:cubicBezTo>
                <a:cubicBezTo>
                  <a:pt x="249" y="179"/>
                  <a:pt x="249" y="179"/>
                  <a:pt x="249" y="179"/>
                </a:cubicBezTo>
                <a:cubicBezTo>
                  <a:pt x="7" y="179"/>
                  <a:pt x="7" y="179"/>
                  <a:pt x="7" y="179"/>
                </a:cubicBezTo>
                <a:cubicBezTo>
                  <a:pt x="0" y="172"/>
                  <a:pt x="0" y="172"/>
                  <a:pt x="0" y="172"/>
                </a:cubicBezTo>
                <a:cubicBezTo>
                  <a:pt x="0" y="146"/>
                  <a:pt x="0" y="146"/>
                  <a:pt x="0" y="146"/>
                </a:cubicBezTo>
                <a:close/>
                <a:moveTo>
                  <a:pt x="17" y="155"/>
                </a:moveTo>
                <a:cubicBezTo>
                  <a:pt x="17" y="163"/>
                  <a:pt x="17" y="163"/>
                  <a:pt x="17" y="163"/>
                </a:cubicBezTo>
                <a:cubicBezTo>
                  <a:pt x="39" y="163"/>
                  <a:pt x="39" y="163"/>
                  <a:pt x="39" y="163"/>
                </a:cubicBezTo>
                <a:cubicBezTo>
                  <a:pt x="39" y="155"/>
                  <a:pt x="39" y="155"/>
                  <a:pt x="39" y="155"/>
                </a:cubicBezTo>
                <a:cubicBezTo>
                  <a:pt x="17" y="155"/>
                  <a:pt x="17" y="155"/>
                  <a:pt x="17" y="155"/>
                </a:cubicBezTo>
                <a:close/>
                <a:moveTo>
                  <a:pt x="220" y="155"/>
                </a:moveTo>
                <a:cubicBezTo>
                  <a:pt x="220" y="163"/>
                  <a:pt x="220" y="163"/>
                  <a:pt x="220" y="163"/>
                </a:cubicBezTo>
                <a:cubicBezTo>
                  <a:pt x="242" y="163"/>
                  <a:pt x="242" y="163"/>
                  <a:pt x="242" y="163"/>
                </a:cubicBezTo>
                <a:cubicBezTo>
                  <a:pt x="242" y="155"/>
                  <a:pt x="242" y="155"/>
                  <a:pt x="242" y="155"/>
                </a:cubicBezTo>
                <a:cubicBezTo>
                  <a:pt x="220" y="155"/>
                  <a:pt x="220" y="155"/>
                  <a:pt x="220" y="155"/>
                </a:cubicBezTo>
                <a:close/>
                <a:moveTo>
                  <a:pt x="49" y="155"/>
                </a:moveTo>
                <a:cubicBezTo>
                  <a:pt x="49" y="163"/>
                  <a:pt x="49" y="163"/>
                  <a:pt x="49" y="163"/>
                </a:cubicBezTo>
                <a:cubicBezTo>
                  <a:pt x="71" y="163"/>
                  <a:pt x="71" y="163"/>
                  <a:pt x="71" y="163"/>
                </a:cubicBezTo>
                <a:cubicBezTo>
                  <a:pt x="71" y="155"/>
                  <a:pt x="71" y="155"/>
                  <a:pt x="71" y="155"/>
                </a:cubicBezTo>
                <a:cubicBezTo>
                  <a:pt x="49" y="155"/>
                  <a:pt x="49" y="155"/>
                  <a:pt x="49" y="155"/>
                </a:cubicBezTo>
                <a:close/>
                <a:moveTo>
                  <a:pt x="48" y="21"/>
                </a:moveTo>
                <a:cubicBezTo>
                  <a:pt x="48" y="116"/>
                  <a:pt x="48" y="116"/>
                  <a:pt x="48" y="116"/>
                </a:cubicBezTo>
                <a:cubicBezTo>
                  <a:pt x="213" y="116"/>
                  <a:pt x="213" y="116"/>
                  <a:pt x="213" y="116"/>
                </a:cubicBezTo>
                <a:cubicBezTo>
                  <a:pt x="213" y="21"/>
                  <a:pt x="213" y="21"/>
                  <a:pt x="213" y="21"/>
                </a:cubicBezTo>
                <a:lnTo>
                  <a:pt x="48" y="21"/>
                </a:ln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178" name="图片 170"/>
          <p:cNvSpPr>
            <a:spLocks noEditPoints="1"/>
          </p:cNvSpPr>
          <p:nvPr/>
        </p:nvSpPr>
        <p:spPr bwMode="auto">
          <a:xfrm>
            <a:off x="7468203" y="4779139"/>
            <a:ext cx="256399" cy="243128"/>
          </a:xfrm>
          <a:custGeom>
            <a:avLst/>
            <a:gdLst>
              <a:gd name="T0" fmla="*/ 19 w 229"/>
              <a:gd name="T1" fmla="*/ 0 h 217"/>
              <a:gd name="T2" fmla="*/ 209 w 229"/>
              <a:gd name="T3" fmla="*/ 0 h 217"/>
              <a:gd name="T4" fmla="*/ 229 w 229"/>
              <a:gd name="T5" fmla="*/ 20 h 217"/>
              <a:gd name="T6" fmla="*/ 229 w 229"/>
              <a:gd name="T7" fmla="*/ 140 h 217"/>
              <a:gd name="T8" fmla="*/ 209 w 229"/>
              <a:gd name="T9" fmla="*/ 160 h 217"/>
              <a:gd name="T10" fmla="*/ 19 w 229"/>
              <a:gd name="T11" fmla="*/ 160 h 217"/>
              <a:gd name="T12" fmla="*/ 0 w 229"/>
              <a:gd name="T13" fmla="*/ 140 h 217"/>
              <a:gd name="T14" fmla="*/ 0 w 229"/>
              <a:gd name="T15" fmla="*/ 20 h 217"/>
              <a:gd name="T16" fmla="*/ 19 w 229"/>
              <a:gd name="T17" fmla="*/ 0 h 217"/>
              <a:gd name="T18" fmla="*/ 56 w 229"/>
              <a:gd name="T19" fmla="*/ 203 h 217"/>
              <a:gd name="T20" fmla="*/ 94 w 229"/>
              <a:gd name="T21" fmla="*/ 199 h 217"/>
              <a:gd name="T22" fmla="*/ 94 w 229"/>
              <a:gd name="T23" fmla="*/ 171 h 217"/>
              <a:gd name="T24" fmla="*/ 140 w 229"/>
              <a:gd name="T25" fmla="*/ 171 h 217"/>
              <a:gd name="T26" fmla="*/ 140 w 229"/>
              <a:gd name="T27" fmla="*/ 199 h 217"/>
              <a:gd name="T28" fmla="*/ 176 w 229"/>
              <a:gd name="T29" fmla="*/ 203 h 217"/>
              <a:gd name="T30" fmla="*/ 176 w 229"/>
              <a:gd name="T31" fmla="*/ 217 h 217"/>
              <a:gd name="T32" fmla="*/ 56 w 229"/>
              <a:gd name="T33" fmla="*/ 217 h 217"/>
              <a:gd name="T34" fmla="*/ 56 w 229"/>
              <a:gd name="T35" fmla="*/ 203 h 217"/>
              <a:gd name="T36" fmla="*/ 17 w 229"/>
              <a:gd name="T37" fmla="*/ 19 h 217"/>
              <a:gd name="T38" fmla="*/ 17 w 229"/>
              <a:gd name="T39" fmla="*/ 124 h 217"/>
              <a:gd name="T40" fmla="*/ 210 w 229"/>
              <a:gd name="T41" fmla="*/ 124 h 217"/>
              <a:gd name="T42" fmla="*/ 210 w 229"/>
              <a:gd name="T43" fmla="*/ 19 h 217"/>
              <a:gd name="T44" fmla="*/ 17 w 229"/>
              <a:gd name="T45" fmla="*/ 19 h 217"/>
              <a:gd name="T46" fmla="*/ 191 w 229"/>
              <a:gd name="T47" fmla="*/ 134 h 217"/>
              <a:gd name="T48" fmla="*/ 183 w 229"/>
              <a:gd name="T49" fmla="*/ 142 h 217"/>
              <a:gd name="T50" fmla="*/ 191 w 229"/>
              <a:gd name="T51" fmla="*/ 150 h 217"/>
              <a:gd name="T52" fmla="*/ 199 w 229"/>
              <a:gd name="T53" fmla="*/ 142 h 217"/>
              <a:gd name="T54" fmla="*/ 191 w 229"/>
              <a:gd name="T55" fmla="*/ 13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29" h="217">
                <a:moveTo>
                  <a:pt x="19" y="0"/>
                </a:moveTo>
                <a:cubicBezTo>
                  <a:pt x="209" y="0"/>
                  <a:pt x="209" y="0"/>
                  <a:pt x="209" y="0"/>
                </a:cubicBezTo>
                <a:cubicBezTo>
                  <a:pt x="220" y="0"/>
                  <a:pt x="229" y="9"/>
                  <a:pt x="229" y="20"/>
                </a:cubicBezTo>
                <a:cubicBezTo>
                  <a:pt x="229" y="140"/>
                  <a:pt x="229" y="140"/>
                  <a:pt x="229" y="140"/>
                </a:cubicBezTo>
                <a:cubicBezTo>
                  <a:pt x="229" y="151"/>
                  <a:pt x="220" y="160"/>
                  <a:pt x="209" y="160"/>
                </a:cubicBezTo>
                <a:cubicBezTo>
                  <a:pt x="19" y="160"/>
                  <a:pt x="19" y="160"/>
                  <a:pt x="19" y="160"/>
                </a:cubicBezTo>
                <a:cubicBezTo>
                  <a:pt x="8" y="160"/>
                  <a:pt x="0" y="151"/>
                  <a:pt x="0" y="140"/>
                </a:cubicBezTo>
                <a:cubicBezTo>
                  <a:pt x="0" y="20"/>
                  <a:pt x="0" y="20"/>
                  <a:pt x="0" y="20"/>
                </a:cubicBezTo>
                <a:cubicBezTo>
                  <a:pt x="0" y="9"/>
                  <a:pt x="8" y="0"/>
                  <a:pt x="19" y="0"/>
                </a:cubicBezTo>
                <a:close/>
                <a:moveTo>
                  <a:pt x="56" y="203"/>
                </a:moveTo>
                <a:cubicBezTo>
                  <a:pt x="69" y="201"/>
                  <a:pt x="81" y="199"/>
                  <a:pt x="94" y="199"/>
                </a:cubicBezTo>
                <a:cubicBezTo>
                  <a:pt x="94" y="171"/>
                  <a:pt x="94" y="171"/>
                  <a:pt x="94" y="171"/>
                </a:cubicBezTo>
                <a:cubicBezTo>
                  <a:pt x="140" y="171"/>
                  <a:pt x="140" y="171"/>
                  <a:pt x="140" y="171"/>
                </a:cubicBezTo>
                <a:cubicBezTo>
                  <a:pt x="140" y="199"/>
                  <a:pt x="140" y="199"/>
                  <a:pt x="140" y="199"/>
                </a:cubicBezTo>
                <a:cubicBezTo>
                  <a:pt x="152" y="200"/>
                  <a:pt x="164" y="201"/>
                  <a:pt x="176" y="203"/>
                </a:cubicBezTo>
                <a:cubicBezTo>
                  <a:pt x="176" y="217"/>
                  <a:pt x="176" y="217"/>
                  <a:pt x="176" y="217"/>
                </a:cubicBezTo>
                <a:cubicBezTo>
                  <a:pt x="56" y="217"/>
                  <a:pt x="56" y="217"/>
                  <a:pt x="56" y="217"/>
                </a:cubicBezTo>
                <a:cubicBezTo>
                  <a:pt x="56" y="213"/>
                  <a:pt x="56" y="208"/>
                  <a:pt x="56" y="203"/>
                </a:cubicBezTo>
                <a:close/>
                <a:moveTo>
                  <a:pt x="17" y="19"/>
                </a:moveTo>
                <a:cubicBezTo>
                  <a:pt x="17" y="124"/>
                  <a:pt x="17" y="124"/>
                  <a:pt x="17" y="124"/>
                </a:cubicBezTo>
                <a:cubicBezTo>
                  <a:pt x="210" y="124"/>
                  <a:pt x="210" y="124"/>
                  <a:pt x="210" y="124"/>
                </a:cubicBezTo>
                <a:cubicBezTo>
                  <a:pt x="210" y="19"/>
                  <a:pt x="210" y="19"/>
                  <a:pt x="210" y="19"/>
                </a:cubicBezTo>
                <a:cubicBezTo>
                  <a:pt x="17" y="19"/>
                  <a:pt x="17" y="19"/>
                  <a:pt x="17" y="19"/>
                </a:cubicBezTo>
                <a:close/>
                <a:moveTo>
                  <a:pt x="191" y="134"/>
                </a:moveTo>
                <a:cubicBezTo>
                  <a:pt x="186" y="134"/>
                  <a:pt x="183" y="137"/>
                  <a:pt x="183" y="142"/>
                </a:cubicBezTo>
                <a:cubicBezTo>
                  <a:pt x="183" y="146"/>
                  <a:pt x="186" y="150"/>
                  <a:pt x="191" y="150"/>
                </a:cubicBezTo>
                <a:cubicBezTo>
                  <a:pt x="195" y="150"/>
                  <a:pt x="199" y="146"/>
                  <a:pt x="199" y="142"/>
                </a:cubicBezTo>
                <a:cubicBezTo>
                  <a:pt x="199" y="137"/>
                  <a:pt x="195" y="134"/>
                  <a:pt x="191" y="134"/>
                </a:cubicBez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179" name="图片 171"/>
          <p:cNvSpPr>
            <a:spLocks noEditPoints="1"/>
          </p:cNvSpPr>
          <p:nvPr/>
        </p:nvSpPr>
        <p:spPr bwMode="auto">
          <a:xfrm>
            <a:off x="6480049" y="4757810"/>
            <a:ext cx="157346" cy="285783"/>
          </a:xfrm>
          <a:custGeom>
            <a:avLst/>
            <a:gdLst>
              <a:gd name="T0" fmla="*/ 122 w 140"/>
              <a:gd name="T1" fmla="*/ 0 h 255"/>
              <a:gd name="T2" fmla="*/ 140 w 140"/>
              <a:gd name="T3" fmla="*/ 153 h 255"/>
              <a:gd name="T4" fmla="*/ 138 w 140"/>
              <a:gd name="T5" fmla="*/ 140 h 255"/>
              <a:gd name="T6" fmla="*/ 125 w 140"/>
              <a:gd name="T7" fmla="*/ 137 h 255"/>
              <a:gd name="T8" fmla="*/ 124 w 140"/>
              <a:gd name="T9" fmla="*/ 109 h 255"/>
              <a:gd name="T10" fmla="*/ 110 w 140"/>
              <a:gd name="T11" fmla="*/ 127 h 255"/>
              <a:gd name="T12" fmla="*/ 109 w 140"/>
              <a:gd name="T13" fmla="*/ 115 h 255"/>
              <a:gd name="T14" fmla="*/ 107 w 140"/>
              <a:gd name="T15" fmla="*/ 64 h 255"/>
              <a:gd name="T16" fmla="*/ 56 w 140"/>
              <a:gd name="T17" fmla="*/ 64 h 255"/>
              <a:gd name="T18" fmla="*/ 56 w 140"/>
              <a:gd name="T19" fmla="*/ 116 h 255"/>
              <a:gd name="T20" fmla="*/ 65 w 140"/>
              <a:gd name="T21" fmla="*/ 130 h 255"/>
              <a:gd name="T22" fmla="*/ 49 w 140"/>
              <a:gd name="T23" fmla="*/ 123 h 255"/>
              <a:gd name="T24" fmla="*/ 49 w 140"/>
              <a:gd name="T25" fmla="*/ 57 h 255"/>
              <a:gd name="T26" fmla="*/ 115 w 140"/>
              <a:gd name="T27" fmla="*/ 57 h 255"/>
              <a:gd name="T28" fmla="*/ 124 w 140"/>
              <a:gd name="T29" fmla="*/ 31 h 255"/>
              <a:gd name="T30" fmla="*/ 16 w 140"/>
              <a:gd name="T31" fmla="*/ 180 h 255"/>
              <a:gd name="T32" fmla="*/ 59 w 140"/>
              <a:gd name="T33" fmla="*/ 213 h 255"/>
              <a:gd name="T34" fmla="*/ 0 w 140"/>
              <a:gd name="T35" fmla="*/ 194 h 255"/>
              <a:gd name="T36" fmla="*/ 19 w 140"/>
              <a:gd name="T37" fmla="*/ 0 h 255"/>
              <a:gd name="T38" fmla="*/ 73 w 140"/>
              <a:gd name="T39" fmla="*/ 236 h 255"/>
              <a:gd name="T40" fmla="*/ 137 w 140"/>
              <a:gd name="T41" fmla="*/ 240 h 255"/>
              <a:gd name="T42" fmla="*/ 93 w 140"/>
              <a:gd name="T43" fmla="*/ 99 h 255"/>
              <a:gd name="T44" fmla="*/ 79 w 140"/>
              <a:gd name="T45" fmla="*/ 160 h 255"/>
              <a:gd name="T46" fmla="*/ 74 w 140"/>
              <a:gd name="T47" fmla="*/ 140 h 255"/>
              <a:gd name="T48" fmla="*/ 81 w 140"/>
              <a:gd name="T49" fmla="*/ 225 h 255"/>
              <a:gd name="T50" fmla="*/ 134 w 140"/>
              <a:gd name="T51" fmla="*/ 165 h 255"/>
              <a:gd name="T52" fmla="*/ 127 w 140"/>
              <a:gd name="T53" fmla="*/ 151 h 255"/>
              <a:gd name="T54" fmla="*/ 115 w 140"/>
              <a:gd name="T55" fmla="*/ 155 h 255"/>
              <a:gd name="T56" fmla="*/ 112 w 140"/>
              <a:gd name="T57" fmla="*/ 141 h 255"/>
              <a:gd name="T58" fmla="*/ 99 w 140"/>
              <a:gd name="T59" fmla="*/ 147 h 255"/>
              <a:gd name="T60" fmla="*/ 93 w 140"/>
              <a:gd name="T61" fmla="*/ 99 h 255"/>
              <a:gd name="T62" fmla="*/ 63 w 140"/>
              <a:gd name="T63" fmla="*/ 72 h 255"/>
              <a:gd name="T64" fmla="*/ 63 w 140"/>
              <a:gd name="T65" fmla="*/ 108 h 255"/>
              <a:gd name="T66" fmla="*/ 68 w 140"/>
              <a:gd name="T67" fmla="*/ 99 h 255"/>
              <a:gd name="T68" fmla="*/ 70 w 140"/>
              <a:gd name="T69" fmla="*/ 79 h 255"/>
              <a:gd name="T70" fmla="*/ 93 w 140"/>
              <a:gd name="T71" fmla="*/ 79 h 255"/>
              <a:gd name="T72" fmla="*/ 106 w 140"/>
              <a:gd name="T73" fmla="*/ 99 h 255"/>
              <a:gd name="T74" fmla="*/ 100 w 140"/>
              <a:gd name="T75" fmla="*/ 72 h 255"/>
              <a:gd name="T76" fmla="*/ 44 w 140"/>
              <a:gd name="T77" fmla="*/ 10 h 255"/>
              <a:gd name="T78" fmla="*/ 93 w 140"/>
              <a:gd name="T79" fmla="*/ 18 h 255"/>
              <a:gd name="T80" fmla="*/ 44 w 140"/>
              <a:gd name="T81" fmla="*/ 10 h 255"/>
              <a:gd name="T82" fmla="*/ 25 w 140"/>
              <a:gd name="T83" fmla="*/ 197 h 255"/>
              <a:gd name="T84" fmla="*/ 49 w 140"/>
              <a:gd name="T85" fmla="*/ 193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0" h="255">
                <a:moveTo>
                  <a:pt x="19" y="0"/>
                </a:moveTo>
                <a:cubicBezTo>
                  <a:pt x="122" y="0"/>
                  <a:pt x="122" y="0"/>
                  <a:pt x="122" y="0"/>
                </a:cubicBezTo>
                <a:cubicBezTo>
                  <a:pt x="132" y="0"/>
                  <a:pt x="140" y="9"/>
                  <a:pt x="140" y="19"/>
                </a:cubicBezTo>
                <a:cubicBezTo>
                  <a:pt x="140" y="153"/>
                  <a:pt x="140" y="153"/>
                  <a:pt x="140" y="153"/>
                </a:cubicBezTo>
                <a:cubicBezTo>
                  <a:pt x="140" y="151"/>
                  <a:pt x="140" y="150"/>
                  <a:pt x="140" y="149"/>
                </a:cubicBezTo>
                <a:cubicBezTo>
                  <a:pt x="138" y="140"/>
                  <a:pt x="138" y="140"/>
                  <a:pt x="138" y="140"/>
                </a:cubicBezTo>
                <a:cubicBezTo>
                  <a:pt x="130" y="138"/>
                  <a:pt x="130" y="138"/>
                  <a:pt x="130" y="138"/>
                </a:cubicBezTo>
                <a:cubicBezTo>
                  <a:pt x="128" y="138"/>
                  <a:pt x="126" y="138"/>
                  <a:pt x="125" y="137"/>
                </a:cubicBezTo>
                <a:cubicBezTo>
                  <a:pt x="124" y="135"/>
                  <a:pt x="124" y="135"/>
                  <a:pt x="124" y="135"/>
                </a:cubicBezTo>
                <a:cubicBezTo>
                  <a:pt x="124" y="109"/>
                  <a:pt x="124" y="109"/>
                  <a:pt x="124" y="109"/>
                </a:cubicBezTo>
                <a:cubicBezTo>
                  <a:pt x="122" y="114"/>
                  <a:pt x="119" y="119"/>
                  <a:pt x="115" y="123"/>
                </a:cubicBezTo>
                <a:cubicBezTo>
                  <a:pt x="113" y="124"/>
                  <a:pt x="112" y="126"/>
                  <a:pt x="110" y="127"/>
                </a:cubicBezTo>
                <a:cubicBezTo>
                  <a:pt x="109" y="127"/>
                  <a:pt x="109" y="127"/>
                  <a:pt x="109" y="127"/>
                </a:cubicBezTo>
                <a:cubicBezTo>
                  <a:pt x="109" y="123"/>
                  <a:pt x="109" y="119"/>
                  <a:pt x="109" y="115"/>
                </a:cubicBezTo>
                <a:cubicBezTo>
                  <a:pt x="115" y="108"/>
                  <a:pt x="118" y="100"/>
                  <a:pt x="118" y="90"/>
                </a:cubicBezTo>
                <a:cubicBezTo>
                  <a:pt x="118" y="80"/>
                  <a:pt x="114" y="71"/>
                  <a:pt x="107" y="64"/>
                </a:cubicBezTo>
                <a:cubicBezTo>
                  <a:pt x="101" y="58"/>
                  <a:pt x="92" y="54"/>
                  <a:pt x="82" y="54"/>
                </a:cubicBezTo>
                <a:cubicBezTo>
                  <a:pt x="72" y="54"/>
                  <a:pt x="63" y="58"/>
                  <a:pt x="56" y="64"/>
                </a:cubicBezTo>
                <a:cubicBezTo>
                  <a:pt x="50" y="71"/>
                  <a:pt x="45" y="80"/>
                  <a:pt x="45" y="90"/>
                </a:cubicBezTo>
                <a:cubicBezTo>
                  <a:pt x="45" y="100"/>
                  <a:pt x="50" y="109"/>
                  <a:pt x="56" y="116"/>
                </a:cubicBezTo>
                <a:cubicBezTo>
                  <a:pt x="59" y="118"/>
                  <a:pt x="62" y="121"/>
                  <a:pt x="65" y="122"/>
                </a:cubicBezTo>
                <a:cubicBezTo>
                  <a:pt x="65" y="125"/>
                  <a:pt x="65" y="128"/>
                  <a:pt x="65" y="130"/>
                </a:cubicBezTo>
                <a:cubicBezTo>
                  <a:pt x="62" y="132"/>
                  <a:pt x="62" y="132"/>
                  <a:pt x="62" y="132"/>
                </a:cubicBezTo>
                <a:cubicBezTo>
                  <a:pt x="57" y="130"/>
                  <a:pt x="53" y="127"/>
                  <a:pt x="49" y="123"/>
                </a:cubicBezTo>
                <a:cubicBezTo>
                  <a:pt x="41" y="114"/>
                  <a:pt x="36" y="103"/>
                  <a:pt x="36" y="90"/>
                </a:cubicBezTo>
                <a:cubicBezTo>
                  <a:pt x="36" y="77"/>
                  <a:pt x="41" y="66"/>
                  <a:pt x="49" y="57"/>
                </a:cubicBezTo>
                <a:cubicBezTo>
                  <a:pt x="57" y="49"/>
                  <a:pt x="69" y="44"/>
                  <a:pt x="82" y="44"/>
                </a:cubicBezTo>
                <a:cubicBezTo>
                  <a:pt x="95" y="44"/>
                  <a:pt x="106" y="49"/>
                  <a:pt x="115" y="57"/>
                </a:cubicBezTo>
                <a:cubicBezTo>
                  <a:pt x="119" y="61"/>
                  <a:pt x="122" y="66"/>
                  <a:pt x="124" y="71"/>
                </a:cubicBezTo>
                <a:cubicBezTo>
                  <a:pt x="124" y="31"/>
                  <a:pt x="124" y="31"/>
                  <a:pt x="124" y="31"/>
                </a:cubicBezTo>
                <a:cubicBezTo>
                  <a:pt x="16" y="31"/>
                  <a:pt x="16" y="31"/>
                  <a:pt x="16" y="31"/>
                </a:cubicBezTo>
                <a:cubicBezTo>
                  <a:pt x="16" y="180"/>
                  <a:pt x="16" y="180"/>
                  <a:pt x="16" y="180"/>
                </a:cubicBezTo>
                <a:cubicBezTo>
                  <a:pt x="51" y="180"/>
                  <a:pt x="51" y="180"/>
                  <a:pt x="51" y="180"/>
                </a:cubicBezTo>
                <a:cubicBezTo>
                  <a:pt x="53" y="191"/>
                  <a:pt x="55" y="202"/>
                  <a:pt x="59" y="213"/>
                </a:cubicBezTo>
                <a:cubicBezTo>
                  <a:pt x="19" y="213"/>
                  <a:pt x="19" y="213"/>
                  <a:pt x="19" y="213"/>
                </a:cubicBezTo>
                <a:cubicBezTo>
                  <a:pt x="9" y="213"/>
                  <a:pt x="0" y="204"/>
                  <a:pt x="0" y="194"/>
                </a:cubicBezTo>
                <a:cubicBezTo>
                  <a:pt x="0" y="19"/>
                  <a:pt x="0" y="19"/>
                  <a:pt x="0" y="19"/>
                </a:cubicBezTo>
                <a:cubicBezTo>
                  <a:pt x="0" y="9"/>
                  <a:pt x="9" y="0"/>
                  <a:pt x="19" y="0"/>
                </a:cubicBezTo>
                <a:close/>
                <a:moveTo>
                  <a:pt x="133" y="222"/>
                </a:moveTo>
                <a:cubicBezTo>
                  <a:pt x="73" y="236"/>
                  <a:pt x="73" y="236"/>
                  <a:pt x="73" y="236"/>
                </a:cubicBezTo>
                <a:cubicBezTo>
                  <a:pt x="77" y="255"/>
                  <a:pt x="77" y="255"/>
                  <a:pt x="77" y="255"/>
                </a:cubicBezTo>
                <a:cubicBezTo>
                  <a:pt x="137" y="240"/>
                  <a:pt x="137" y="240"/>
                  <a:pt x="137" y="240"/>
                </a:cubicBezTo>
                <a:cubicBezTo>
                  <a:pt x="133" y="222"/>
                  <a:pt x="133" y="222"/>
                  <a:pt x="133" y="222"/>
                </a:cubicBezTo>
                <a:close/>
                <a:moveTo>
                  <a:pt x="93" y="99"/>
                </a:moveTo>
                <a:cubicBezTo>
                  <a:pt x="89" y="99"/>
                  <a:pt x="85" y="99"/>
                  <a:pt x="82" y="99"/>
                </a:cubicBezTo>
                <a:cubicBezTo>
                  <a:pt x="77" y="118"/>
                  <a:pt x="77" y="141"/>
                  <a:pt x="79" y="160"/>
                </a:cubicBezTo>
                <a:cubicBezTo>
                  <a:pt x="74" y="163"/>
                  <a:pt x="74" y="163"/>
                  <a:pt x="74" y="163"/>
                </a:cubicBezTo>
                <a:cubicBezTo>
                  <a:pt x="74" y="140"/>
                  <a:pt x="74" y="140"/>
                  <a:pt x="74" y="140"/>
                </a:cubicBezTo>
                <a:cubicBezTo>
                  <a:pt x="62" y="150"/>
                  <a:pt x="62" y="150"/>
                  <a:pt x="62" y="150"/>
                </a:cubicBezTo>
                <a:cubicBezTo>
                  <a:pt x="63" y="181"/>
                  <a:pt x="68" y="211"/>
                  <a:pt x="81" y="225"/>
                </a:cubicBezTo>
                <a:cubicBezTo>
                  <a:pt x="94" y="223"/>
                  <a:pt x="107" y="222"/>
                  <a:pt x="120" y="220"/>
                </a:cubicBezTo>
                <a:cubicBezTo>
                  <a:pt x="126" y="206"/>
                  <a:pt x="132" y="189"/>
                  <a:pt x="134" y="165"/>
                </a:cubicBezTo>
                <a:cubicBezTo>
                  <a:pt x="134" y="165"/>
                  <a:pt x="131" y="164"/>
                  <a:pt x="127" y="162"/>
                </a:cubicBezTo>
                <a:cubicBezTo>
                  <a:pt x="128" y="158"/>
                  <a:pt x="127" y="155"/>
                  <a:pt x="127" y="151"/>
                </a:cubicBezTo>
                <a:cubicBezTo>
                  <a:pt x="124" y="151"/>
                  <a:pt x="120" y="150"/>
                  <a:pt x="117" y="149"/>
                </a:cubicBezTo>
                <a:cubicBezTo>
                  <a:pt x="116" y="151"/>
                  <a:pt x="115" y="153"/>
                  <a:pt x="115" y="155"/>
                </a:cubicBezTo>
                <a:cubicBezTo>
                  <a:pt x="112" y="154"/>
                  <a:pt x="112" y="154"/>
                  <a:pt x="112" y="154"/>
                </a:cubicBezTo>
                <a:cubicBezTo>
                  <a:pt x="113" y="149"/>
                  <a:pt x="113" y="145"/>
                  <a:pt x="112" y="141"/>
                </a:cubicBezTo>
                <a:cubicBezTo>
                  <a:pt x="109" y="140"/>
                  <a:pt x="106" y="139"/>
                  <a:pt x="102" y="139"/>
                </a:cubicBezTo>
                <a:cubicBezTo>
                  <a:pt x="101" y="141"/>
                  <a:pt x="100" y="144"/>
                  <a:pt x="99" y="147"/>
                </a:cubicBezTo>
                <a:cubicBezTo>
                  <a:pt x="98" y="146"/>
                  <a:pt x="96" y="146"/>
                  <a:pt x="95" y="145"/>
                </a:cubicBezTo>
                <a:cubicBezTo>
                  <a:pt x="97" y="130"/>
                  <a:pt x="96" y="114"/>
                  <a:pt x="93" y="99"/>
                </a:cubicBezTo>
                <a:close/>
                <a:moveTo>
                  <a:pt x="82" y="64"/>
                </a:moveTo>
                <a:cubicBezTo>
                  <a:pt x="75" y="64"/>
                  <a:pt x="68" y="67"/>
                  <a:pt x="63" y="72"/>
                </a:cubicBezTo>
                <a:cubicBezTo>
                  <a:pt x="59" y="76"/>
                  <a:pt x="56" y="83"/>
                  <a:pt x="56" y="90"/>
                </a:cubicBezTo>
                <a:cubicBezTo>
                  <a:pt x="56" y="97"/>
                  <a:pt x="59" y="104"/>
                  <a:pt x="63" y="108"/>
                </a:cubicBezTo>
                <a:cubicBezTo>
                  <a:pt x="64" y="109"/>
                  <a:pt x="65" y="110"/>
                  <a:pt x="66" y="111"/>
                </a:cubicBezTo>
                <a:cubicBezTo>
                  <a:pt x="67" y="107"/>
                  <a:pt x="67" y="103"/>
                  <a:pt x="68" y="99"/>
                </a:cubicBezTo>
                <a:cubicBezTo>
                  <a:pt x="67" y="96"/>
                  <a:pt x="66" y="93"/>
                  <a:pt x="66" y="90"/>
                </a:cubicBezTo>
                <a:cubicBezTo>
                  <a:pt x="66" y="86"/>
                  <a:pt x="68" y="82"/>
                  <a:pt x="70" y="79"/>
                </a:cubicBezTo>
                <a:cubicBezTo>
                  <a:pt x="73" y="76"/>
                  <a:pt x="77" y="74"/>
                  <a:pt x="82" y="74"/>
                </a:cubicBezTo>
                <a:cubicBezTo>
                  <a:pt x="86" y="74"/>
                  <a:pt x="90" y="76"/>
                  <a:pt x="93" y="79"/>
                </a:cubicBezTo>
                <a:cubicBezTo>
                  <a:pt x="95" y="81"/>
                  <a:pt x="97" y="83"/>
                  <a:pt x="97" y="86"/>
                </a:cubicBezTo>
                <a:cubicBezTo>
                  <a:pt x="102" y="89"/>
                  <a:pt x="105" y="94"/>
                  <a:pt x="106" y="99"/>
                </a:cubicBezTo>
                <a:cubicBezTo>
                  <a:pt x="107" y="96"/>
                  <a:pt x="108" y="93"/>
                  <a:pt x="108" y="90"/>
                </a:cubicBezTo>
                <a:cubicBezTo>
                  <a:pt x="108" y="83"/>
                  <a:pt x="105" y="76"/>
                  <a:pt x="100" y="72"/>
                </a:cubicBezTo>
                <a:cubicBezTo>
                  <a:pt x="95" y="67"/>
                  <a:pt x="89" y="64"/>
                  <a:pt x="82" y="64"/>
                </a:cubicBezTo>
                <a:close/>
                <a:moveTo>
                  <a:pt x="44" y="10"/>
                </a:moveTo>
                <a:cubicBezTo>
                  <a:pt x="44" y="18"/>
                  <a:pt x="44" y="18"/>
                  <a:pt x="44" y="18"/>
                </a:cubicBezTo>
                <a:cubicBezTo>
                  <a:pt x="93" y="18"/>
                  <a:pt x="93" y="18"/>
                  <a:pt x="93" y="18"/>
                </a:cubicBezTo>
                <a:cubicBezTo>
                  <a:pt x="93" y="10"/>
                  <a:pt x="93" y="10"/>
                  <a:pt x="93" y="10"/>
                </a:cubicBezTo>
                <a:cubicBezTo>
                  <a:pt x="44" y="10"/>
                  <a:pt x="44" y="10"/>
                  <a:pt x="44" y="10"/>
                </a:cubicBezTo>
                <a:close/>
                <a:moveTo>
                  <a:pt x="25" y="193"/>
                </a:moveTo>
                <a:cubicBezTo>
                  <a:pt x="25" y="197"/>
                  <a:pt x="25" y="197"/>
                  <a:pt x="25" y="197"/>
                </a:cubicBezTo>
                <a:cubicBezTo>
                  <a:pt x="49" y="197"/>
                  <a:pt x="49" y="197"/>
                  <a:pt x="49" y="197"/>
                </a:cubicBezTo>
                <a:cubicBezTo>
                  <a:pt x="49" y="193"/>
                  <a:pt x="49" y="193"/>
                  <a:pt x="49" y="193"/>
                </a:cubicBezTo>
                <a:lnTo>
                  <a:pt x="25" y="193"/>
                </a:ln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180" name="图片 172"/>
          <p:cNvSpPr>
            <a:spLocks noEditPoints="1"/>
          </p:cNvSpPr>
          <p:nvPr/>
        </p:nvSpPr>
        <p:spPr bwMode="auto">
          <a:xfrm>
            <a:off x="7132655" y="4761129"/>
            <a:ext cx="235545" cy="271091"/>
          </a:xfrm>
          <a:custGeom>
            <a:avLst/>
            <a:gdLst>
              <a:gd name="T0" fmla="*/ 39 w 210"/>
              <a:gd name="T1" fmla="*/ 77 h 242"/>
              <a:gd name="T2" fmla="*/ 52 w 210"/>
              <a:gd name="T3" fmla="*/ 229 h 242"/>
              <a:gd name="T4" fmla="*/ 13 w 210"/>
              <a:gd name="T5" fmla="*/ 242 h 242"/>
              <a:gd name="T6" fmla="*/ 0 w 210"/>
              <a:gd name="T7" fmla="*/ 90 h 242"/>
              <a:gd name="T8" fmla="*/ 60 w 210"/>
              <a:gd name="T9" fmla="*/ 89 h 242"/>
              <a:gd name="T10" fmla="*/ 76 w 210"/>
              <a:gd name="T11" fmla="*/ 6 h 242"/>
              <a:gd name="T12" fmla="*/ 82 w 210"/>
              <a:gd name="T13" fmla="*/ 0 h 242"/>
              <a:gd name="T14" fmla="*/ 166 w 210"/>
              <a:gd name="T15" fmla="*/ 0 h 242"/>
              <a:gd name="T16" fmla="*/ 196 w 210"/>
              <a:gd name="T17" fmla="*/ 38 h 242"/>
              <a:gd name="T18" fmla="*/ 198 w 210"/>
              <a:gd name="T19" fmla="*/ 41 h 242"/>
              <a:gd name="T20" fmla="*/ 210 w 210"/>
              <a:gd name="T21" fmla="*/ 89 h 242"/>
              <a:gd name="T22" fmla="*/ 60 w 210"/>
              <a:gd name="T23" fmla="*/ 230 h 242"/>
              <a:gd name="T24" fmla="*/ 84 w 210"/>
              <a:gd name="T25" fmla="*/ 106 h 242"/>
              <a:gd name="T26" fmla="*/ 158 w 210"/>
              <a:gd name="T27" fmla="*/ 140 h 242"/>
              <a:gd name="T28" fmla="*/ 84 w 210"/>
              <a:gd name="T29" fmla="*/ 106 h 242"/>
              <a:gd name="T30" fmla="*/ 139 w 210"/>
              <a:gd name="T31" fmla="*/ 216 h 242"/>
              <a:gd name="T32" fmla="*/ 158 w 210"/>
              <a:gd name="T33" fmla="*/ 204 h 242"/>
              <a:gd name="T34" fmla="*/ 111 w 210"/>
              <a:gd name="T35" fmla="*/ 204 h 242"/>
              <a:gd name="T36" fmla="*/ 130 w 210"/>
              <a:gd name="T37" fmla="*/ 216 h 242"/>
              <a:gd name="T38" fmla="*/ 111 w 210"/>
              <a:gd name="T39" fmla="*/ 204 h 242"/>
              <a:gd name="T40" fmla="*/ 84 w 210"/>
              <a:gd name="T41" fmla="*/ 216 h 242"/>
              <a:gd name="T42" fmla="*/ 103 w 210"/>
              <a:gd name="T43" fmla="*/ 204 h 242"/>
              <a:gd name="T44" fmla="*/ 139 w 210"/>
              <a:gd name="T45" fmla="*/ 187 h 242"/>
              <a:gd name="T46" fmla="*/ 158 w 210"/>
              <a:gd name="T47" fmla="*/ 198 h 242"/>
              <a:gd name="T48" fmla="*/ 139 w 210"/>
              <a:gd name="T49" fmla="*/ 187 h 242"/>
              <a:gd name="T50" fmla="*/ 111 w 210"/>
              <a:gd name="T51" fmla="*/ 198 h 242"/>
              <a:gd name="T52" fmla="*/ 130 w 210"/>
              <a:gd name="T53" fmla="*/ 187 h 242"/>
              <a:gd name="T54" fmla="*/ 84 w 210"/>
              <a:gd name="T55" fmla="*/ 187 h 242"/>
              <a:gd name="T56" fmla="*/ 103 w 210"/>
              <a:gd name="T57" fmla="*/ 198 h 242"/>
              <a:gd name="T58" fmla="*/ 84 w 210"/>
              <a:gd name="T59" fmla="*/ 187 h 242"/>
              <a:gd name="T60" fmla="*/ 139 w 210"/>
              <a:gd name="T61" fmla="*/ 180 h 242"/>
              <a:gd name="T62" fmla="*/ 158 w 210"/>
              <a:gd name="T63" fmla="*/ 169 h 242"/>
              <a:gd name="T64" fmla="*/ 111 w 210"/>
              <a:gd name="T65" fmla="*/ 169 h 242"/>
              <a:gd name="T66" fmla="*/ 130 w 210"/>
              <a:gd name="T67" fmla="*/ 180 h 242"/>
              <a:gd name="T68" fmla="*/ 111 w 210"/>
              <a:gd name="T69" fmla="*/ 169 h 242"/>
              <a:gd name="T70" fmla="*/ 84 w 210"/>
              <a:gd name="T71" fmla="*/ 180 h 242"/>
              <a:gd name="T72" fmla="*/ 103 w 210"/>
              <a:gd name="T73" fmla="*/ 169 h 242"/>
              <a:gd name="T74" fmla="*/ 139 w 210"/>
              <a:gd name="T75" fmla="*/ 152 h 242"/>
              <a:gd name="T76" fmla="*/ 158 w 210"/>
              <a:gd name="T77" fmla="*/ 163 h 242"/>
              <a:gd name="T78" fmla="*/ 139 w 210"/>
              <a:gd name="T79" fmla="*/ 152 h 242"/>
              <a:gd name="T80" fmla="*/ 111 w 210"/>
              <a:gd name="T81" fmla="*/ 163 h 242"/>
              <a:gd name="T82" fmla="*/ 130 w 210"/>
              <a:gd name="T83" fmla="*/ 152 h 242"/>
              <a:gd name="T84" fmla="*/ 84 w 210"/>
              <a:gd name="T85" fmla="*/ 152 h 242"/>
              <a:gd name="T86" fmla="*/ 103 w 210"/>
              <a:gd name="T87" fmla="*/ 163 h 242"/>
              <a:gd name="T88" fmla="*/ 84 w 210"/>
              <a:gd name="T89" fmla="*/ 152 h 242"/>
              <a:gd name="T90" fmla="*/ 99 w 210"/>
              <a:gd name="T91" fmla="*/ 82 h 242"/>
              <a:gd name="T92" fmla="*/ 173 w 210"/>
              <a:gd name="T93" fmla="*/ 74 h 242"/>
              <a:gd name="T94" fmla="*/ 99 w 210"/>
              <a:gd name="T95" fmla="*/ 58 h 242"/>
              <a:gd name="T96" fmla="*/ 173 w 210"/>
              <a:gd name="T97" fmla="*/ 65 h 242"/>
              <a:gd name="T98" fmla="*/ 99 w 210"/>
              <a:gd name="T99" fmla="*/ 58 h 242"/>
              <a:gd name="T100" fmla="*/ 99 w 210"/>
              <a:gd name="T101" fmla="*/ 49 h 242"/>
              <a:gd name="T102" fmla="*/ 142 w 210"/>
              <a:gd name="T103" fmla="*/ 42 h 242"/>
              <a:gd name="T104" fmla="*/ 99 w 210"/>
              <a:gd name="T105" fmla="*/ 25 h 242"/>
              <a:gd name="T106" fmla="*/ 142 w 210"/>
              <a:gd name="T107" fmla="*/ 32 h 242"/>
              <a:gd name="T108" fmla="*/ 99 w 210"/>
              <a:gd name="T109" fmla="*/ 25 h 242"/>
              <a:gd name="T110" fmla="*/ 165 w 210"/>
              <a:gd name="T111" fmla="*/ 26 h 242"/>
              <a:gd name="T112" fmla="*/ 166 w 210"/>
              <a:gd name="T113" fmla="*/ 18 h 242"/>
              <a:gd name="T114" fmla="*/ 156 w 210"/>
              <a:gd name="T115" fmla="*/ 35 h 242"/>
              <a:gd name="T116" fmla="*/ 153 w 210"/>
              <a:gd name="T117" fmla="*/ 29 h 242"/>
              <a:gd name="T118" fmla="*/ 88 w 210"/>
              <a:gd name="T119" fmla="*/ 12 h 242"/>
              <a:gd name="T120" fmla="*/ 186 w 210"/>
              <a:gd name="T121" fmla="*/ 89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0" h="242">
                <a:moveTo>
                  <a:pt x="13" y="77"/>
                </a:moveTo>
                <a:cubicBezTo>
                  <a:pt x="39" y="77"/>
                  <a:pt x="39" y="77"/>
                  <a:pt x="39" y="77"/>
                </a:cubicBezTo>
                <a:cubicBezTo>
                  <a:pt x="46" y="77"/>
                  <a:pt x="52" y="83"/>
                  <a:pt x="52" y="90"/>
                </a:cubicBezTo>
                <a:cubicBezTo>
                  <a:pt x="52" y="229"/>
                  <a:pt x="52" y="229"/>
                  <a:pt x="52" y="229"/>
                </a:cubicBezTo>
                <a:cubicBezTo>
                  <a:pt x="52" y="236"/>
                  <a:pt x="46" y="242"/>
                  <a:pt x="39" y="242"/>
                </a:cubicBezTo>
                <a:cubicBezTo>
                  <a:pt x="13" y="242"/>
                  <a:pt x="13" y="242"/>
                  <a:pt x="13" y="242"/>
                </a:cubicBezTo>
                <a:cubicBezTo>
                  <a:pt x="6" y="242"/>
                  <a:pt x="0" y="236"/>
                  <a:pt x="0" y="229"/>
                </a:cubicBezTo>
                <a:cubicBezTo>
                  <a:pt x="0" y="90"/>
                  <a:pt x="0" y="90"/>
                  <a:pt x="0" y="90"/>
                </a:cubicBezTo>
                <a:cubicBezTo>
                  <a:pt x="0" y="83"/>
                  <a:pt x="6" y="77"/>
                  <a:pt x="13" y="77"/>
                </a:cubicBezTo>
                <a:close/>
                <a:moveTo>
                  <a:pt x="60" y="89"/>
                </a:moveTo>
                <a:cubicBezTo>
                  <a:pt x="76" y="89"/>
                  <a:pt x="76" y="89"/>
                  <a:pt x="76" y="89"/>
                </a:cubicBezTo>
                <a:cubicBezTo>
                  <a:pt x="76" y="6"/>
                  <a:pt x="76" y="6"/>
                  <a:pt x="76" y="6"/>
                </a:cubicBezTo>
                <a:cubicBezTo>
                  <a:pt x="76" y="0"/>
                  <a:pt x="76" y="0"/>
                  <a:pt x="76" y="0"/>
                </a:cubicBezTo>
                <a:cubicBezTo>
                  <a:pt x="82" y="0"/>
                  <a:pt x="82" y="0"/>
                  <a:pt x="82" y="0"/>
                </a:cubicBezTo>
                <a:cubicBezTo>
                  <a:pt x="163" y="0"/>
                  <a:pt x="163" y="0"/>
                  <a:pt x="163" y="0"/>
                </a:cubicBezTo>
                <a:cubicBezTo>
                  <a:pt x="166" y="0"/>
                  <a:pt x="166" y="0"/>
                  <a:pt x="166" y="0"/>
                </a:cubicBezTo>
                <a:cubicBezTo>
                  <a:pt x="168" y="2"/>
                  <a:pt x="168" y="2"/>
                  <a:pt x="168" y="2"/>
                </a:cubicBezTo>
                <a:cubicBezTo>
                  <a:pt x="196" y="38"/>
                  <a:pt x="196" y="38"/>
                  <a:pt x="196" y="38"/>
                </a:cubicBezTo>
                <a:cubicBezTo>
                  <a:pt x="198" y="39"/>
                  <a:pt x="198" y="39"/>
                  <a:pt x="198" y="39"/>
                </a:cubicBezTo>
                <a:cubicBezTo>
                  <a:pt x="198" y="41"/>
                  <a:pt x="198" y="41"/>
                  <a:pt x="198" y="41"/>
                </a:cubicBezTo>
                <a:cubicBezTo>
                  <a:pt x="198" y="89"/>
                  <a:pt x="198" y="89"/>
                  <a:pt x="198" y="89"/>
                </a:cubicBezTo>
                <a:cubicBezTo>
                  <a:pt x="210" y="89"/>
                  <a:pt x="210" y="89"/>
                  <a:pt x="210" y="89"/>
                </a:cubicBezTo>
                <a:cubicBezTo>
                  <a:pt x="210" y="230"/>
                  <a:pt x="210" y="230"/>
                  <a:pt x="210" y="230"/>
                </a:cubicBezTo>
                <a:cubicBezTo>
                  <a:pt x="60" y="230"/>
                  <a:pt x="60" y="230"/>
                  <a:pt x="60" y="230"/>
                </a:cubicBezTo>
                <a:cubicBezTo>
                  <a:pt x="60" y="89"/>
                  <a:pt x="60" y="89"/>
                  <a:pt x="60" y="89"/>
                </a:cubicBezTo>
                <a:close/>
                <a:moveTo>
                  <a:pt x="84" y="106"/>
                </a:moveTo>
                <a:cubicBezTo>
                  <a:pt x="84" y="140"/>
                  <a:pt x="84" y="140"/>
                  <a:pt x="84" y="140"/>
                </a:cubicBezTo>
                <a:cubicBezTo>
                  <a:pt x="158" y="140"/>
                  <a:pt x="158" y="140"/>
                  <a:pt x="158" y="140"/>
                </a:cubicBezTo>
                <a:cubicBezTo>
                  <a:pt x="158" y="106"/>
                  <a:pt x="158" y="106"/>
                  <a:pt x="158" y="106"/>
                </a:cubicBezTo>
                <a:cubicBezTo>
                  <a:pt x="84" y="106"/>
                  <a:pt x="84" y="106"/>
                  <a:pt x="84" y="106"/>
                </a:cubicBezTo>
                <a:close/>
                <a:moveTo>
                  <a:pt x="139" y="204"/>
                </a:moveTo>
                <a:cubicBezTo>
                  <a:pt x="139" y="216"/>
                  <a:pt x="139" y="216"/>
                  <a:pt x="139" y="216"/>
                </a:cubicBezTo>
                <a:cubicBezTo>
                  <a:pt x="158" y="216"/>
                  <a:pt x="158" y="216"/>
                  <a:pt x="158" y="216"/>
                </a:cubicBezTo>
                <a:cubicBezTo>
                  <a:pt x="158" y="204"/>
                  <a:pt x="158" y="204"/>
                  <a:pt x="158" y="204"/>
                </a:cubicBezTo>
                <a:cubicBezTo>
                  <a:pt x="139" y="204"/>
                  <a:pt x="139" y="204"/>
                  <a:pt x="139" y="204"/>
                </a:cubicBezTo>
                <a:close/>
                <a:moveTo>
                  <a:pt x="111" y="204"/>
                </a:moveTo>
                <a:cubicBezTo>
                  <a:pt x="111" y="216"/>
                  <a:pt x="111" y="216"/>
                  <a:pt x="111" y="216"/>
                </a:cubicBezTo>
                <a:cubicBezTo>
                  <a:pt x="130" y="216"/>
                  <a:pt x="130" y="216"/>
                  <a:pt x="130" y="216"/>
                </a:cubicBezTo>
                <a:cubicBezTo>
                  <a:pt x="130" y="204"/>
                  <a:pt x="130" y="204"/>
                  <a:pt x="130" y="204"/>
                </a:cubicBezTo>
                <a:cubicBezTo>
                  <a:pt x="111" y="204"/>
                  <a:pt x="111" y="204"/>
                  <a:pt x="111" y="204"/>
                </a:cubicBezTo>
                <a:close/>
                <a:moveTo>
                  <a:pt x="84" y="204"/>
                </a:moveTo>
                <a:cubicBezTo>
                  <a:pt x="84" y="216"/>
                  <a:pt x="84" y="216"/>
                  <a:pt x="84" y="216"/>
                </a:cubicBezTo>
                <a:cubicBezTo>
                  <a:pt x="103" y="216"/>
                  <a:pt x="103" y="216"/>
                  <a:pt x="103" y="216"/>
                </a:cubicBezTo>
                <a:cubicBezTo>
                  <a:pt x="103" y="204"/>
                  <a:pt x="103" y="204"/>
                  <a:pt x="103" y="204"/>
                </a:cubicBezTo>
                <a:cubicBezTo>
                  <a:pt x="84" y="204"/>
                  <a:pt x="84" y="204"/>
                  <a:pt x="84" y="204"/>
                </a:cubicBezTo>
                <a:close/>
                <a:moveTo>
                  <a:pt x="139" y="187"/>
                </a:moveTo>
                <a:cubicBezTo>
                  <a:pt x="139" y="198"/>
                  <a:pt x="139" y="198"/>
                  <a:pt x="139" y="198"/>
                </a:cubicBezTo>
                <a:cubicBezTo>
                  <a:pt x="158" y="198"/>
                  <a:pt x="158" y="198"/>
                  <a:pt x="158" y="198"/>
                </a:cubicBezTo>
                <a:cubicBezTo>
                  <a:pt x="158" y="187"/>
                  <a:pt x="158" y="187"/>
                  <a:pt x="158" y="187"/>
                </a:cubicBezTo>
                <a:cubicBezTo>
                  <a:pt x="139" y="187"/>
                  <a:pt x="139" y="187"/>
                  <a:pt x="139" y="187"/>
                </a:cubicBezTo>
                <a:close/>
                <a:moveTo>
                  <a:pt x="111" y="187"/>
                </a:moveTo>
                <a:cubicBezTo>
                  <a:pt x="111" y="198"/>
                  <a:pt x="111" y="198"/>
                  <a:pt x="111" y="198"/>
                </a:cubicBezTo>
                <a:cubicBezTo>
                  <a:pt x="130" y="198"/>
                  <a:pt x="130" y="198"/>
                  <a:pt x="130" y="198"/>
                </a:cubicBezTo>
                <a:cubicBezTo>
                  <a:pt x="130" y="187"/>
                  <a:pt x="130" y="187"/>
                  <a:pt x="130" y="187"/>
                </a:cubicBezTo>
                <a:cubicBezTo>
                  <a:pt x="111" y="187"/>
                  <a:pt x="111" y="187"/>
                  <a:pt x="111" y="187"/>
                </a:cubicBezTo>
                <a:close/>
                <a:moveTo>
                  <a:pt x="84" y="187"/>
                </a:moveTo>
                <a:cubicBezTo>
                  <a:pt x="84" y="198"/>
                  <a:pt x="84" y="198"/>
                  <a:pt x="84" y="198"/>
                </a:cubicBezTo>
                <a:cubicBezTo>
                  <a:pt x="103" y="198"/>
                  <a:pt x="103" y="198"/>
                  <a:pt x="103" y="198"/>
                </a:cubicBezTo>
                <a:cubicBezTo>
                  <a:pt x="103" y="187"/>
                  <a:pt x="103" y="187"/>
                  <a:pt x="103" y="187"/>
                </a:cubicBezTo>
                <a:cubicBezTo>
                  <a:pt x="84" y="187"/>
                  <a:pt x="84" y="187"/>
                  <a:pt x="84" y="187"/>
                </a:cubicBezTo>
                <a:close/>
                <a:moveTo>
                  <a:pt x="139" y="169"/>
                </a:moveTo>
                <a:cubicBezTo>
                  <a:pt x="139" y="180"/>
                  <a:pt x="139" y="180"/>
                  <a:pt x="139" y="180"/>
                </a:cubicBezTo>
                <a:cubicBezTo>
                  <a:pt x="158" y="180"/>
                  <a:pt x="158" y="180"/>
                  <a:pt x="158" y="180"/>
                </a:cubicBezTo>
                <a:cubicBezTo>
                  <a:pt x="158" y="169"/>
                  <a:pt x="158" y="169"/>
                  <a:pt x="158" y="169"/>
                </a:cubicBezTo>
                <a:cubicBezTo>
                  <a:pt x="139" y="169"/>
                  <a:pt x="139" y="169"/>
                  <a:pt x="139" y="169"/>
                </a:cubicBezTo>
                <a:close/>
                <a:moveTo>
                  <a:pt x="111" y="169"/>
                </a:moveTo>
                <a:cubicBezTo>
                  <a:pt x="111" y="180"/>
                  <a:pt x="111" y="180"/>
                  <a:pt x="111" y="180"/>
                </a:cubicBezTo>
                <a:cubicBezTo>
                  <a:pt x="130" y="180"/>
                  <a:pt x="130" y="180"/>
                  <a:pt x="130" y="180"/>
                </a:cubicBezTo>
                <a:cubicBezTo>
                  <a:pt x="130" y="169"/>
                  <a:pt x="130" y="169"/>
                  <a:pt x="130" y="169"/>
                </a:cubicBezTo>
                <a:cubicBezTo>
                  <a:pt x="111" y="169"/>
                  <a:pt x="111" y="169"/>
                  <a:pt x="111" y="169"/>
                </a:cubicBezTo>
                <a:close/>
                <a:moveTo>
                  <a:pt x="84" y="169"/>
                </a:moveTo>
                <a:cubicBezTo>
                  <a:pt x="84" y="180"/>
                  <a:pt x="84" y="180"/>
                  <a:pt x="84" y="180"/>
                </a:cubicBezTo>
                <a:cubicBezTo>
                  <a:pt x="103" y="180"/>
                  <a:pt x="103" y="180"/>
                  <a:pt x="103" y="180"/>
                </a:cubicBezTo>
                <a:cubicBezTo>
                  <a:pt x="103" y="169"/>
                  <a:pt x="103" y="169"/>
                  <a:pt x="103" y="169"/>
                </a:cubicBezTo>
                <a:cubicBezTo>
                  <a:pt x="84" y="169"/>
                  <a:pt x="84" y="169"/>
                  <a:pt x="84" y="169"/>
                </a:cubicBezTo>
                <a:close/>
                <a:moveTo>
                  <a:pt x="139" y="152"/>
                </a:moveTo>
                <a:cubicBezTo>
                  <a:pt x="139" y="163"/>
                  <a:pt x="139" y="163"/>
                  <a:pt x="139" y="163"/>
                </a:cubicBezTo>
                <a:cubicBezTo>
                  <a:pt x="158" y="163"/>
                  <a:pt x="158" y="163"/>
                  <a:pt x="158" y="163"/>
                </a:cubicBezTo>
                <a:cubicBezTo>
                  <a:pt x="158" y="152"/>
                  <a:pt x="158" y="152"/>
                  <a:pt x="158" y="152"/>
                </a:cubicBezTo>
                <a:cubicBezTo>
                  <a:pt x="139" y="152"/>
                  <a:pt x="139" y="152"/>
                  <a:pt x="139" y="152"/>
                </a:cubicBezTo>
                <a:close/>
                <a:moveTo>
                  <a:pt x="111" y="152"/>
                </a:moveTo>
                <a:cubicBezTo>
                  <a:pt x="111" y="163"/>
                  <a:pt x="111" y="163"/>
                  <a:pt x="111" y="163"/>
                </a:cubicBezTo>
                <a:cubicBezTo>
                  <a:pt x="130" y="163"/>
                  <a:pt x="130" y="163"/>
                  <a:pt x="130" y="163"/>
                </a:cubicBezTo>
                <a:cubicBezTo>
                  <a:pt x="130" y="152"/>
                  <a:pt x="130" y="152"/>
                  <a:pt x="130" y="152"/>
                </a:cubicBezTo>
                <a:cubicBezTo>
                  <a:pt x="111" y="152"/>
                  <a:pt x="111" y="152"/>
                  <a:pt x="111" y="152"/>
                </a:cubicBezTo>
                <a:close/>
                <a:moveTo>
                  <a:pt x="84" y="152"/>
                </a:moveTo>
                <a:cubicBezTo>
                  <a:pt x="84" y="163"/>
                  <a:pt x="84" y="163"/>
                  <a:pt x="84" y="163"/>
                </a:cubicBezTo>
                <a:cubicBezTo>
                  <a:pt x="103" y="163"/>
                  <a:pt x="103" y="163"/>
                  <a:pt x="103" y="163"/>
                </a:cubicBezTo>
                <a:cubicBezTo>
                  <a:pt x="103" y="152"/>
                  <a:pt x="103" y="152"/>
                  <a:pt x="103" y="152"/>
                </a:cubicBezTo>
                <a:cubicBezTo>
                  <a:pt x="84" y="152"/>
                  <a:pt x="84" y="152"/>
                  <a:pt x="84" y="152"/>
                </a:cubicBezTo>
                <a:close/>
                <a:moveTo>
                  <a:pt x="99" y="74"/>
                </a:moveTo>
                <a:cubicBezTo>
                  <a:pt x="99" y="82"/>
                  <a:pt x="99" y="82"/>
                  <a:pt x="99" y="82"/>
                </a:cubicBezTo>
                <a:cubicBezTo>
                  <a:pt x="173" y="82"/>
                  <a:pt x="173" y="82"/>
                  <a:pt x="173" y="82"/>
                </a:cubicBezTo>
                <a:cubicBezTo>
                  <a:pt x="173" y="74"/>
                  <a:pt x="173" y="74"/>
                  <a:pt x="173" y="74"/>
                </a:cubicBezTo>
                <a:cubicBezTo>
                  <a:pt x="99" y="74"/>
                  <a:pt x="99" y="74"/>
                  <a:pt x="99" y="74"/>
                </a:cubicBezTo>
                <a:close/>
                <a:moveTo>
                  <a:pt x="99" y="58"/>
                </a:moveTo>
                <a:cubicBezTo>
                  <a:pt x="99" y="65"/>
                  <a:pt x="99" y="65"/>
                  <a:pt x="99" y="65"/>
                </a:cubicBezTo>
                <a:cubicBezTo>
                  <a:pt x="173" y="65"/>
                  <a:pt x="173" y="65"/>
                  <a:pt x="173" y="65"/>
                </a:cubicBezTo>
                <a:cubicBezTo>
                  <a:pt x="173" y="58"/>
                  <a:pt x="173" y="58"/>
                  <a:pt x="173" y="58"/>
                </a:cubicBezTo>
                <a:cubicBezTo>
                  <a:pt x="99" y="58"/>
                  <a:pt x="99" y="58"/>
                  <a:pt x="99" y="58"/>
                </a:cubicBezTo>
                <a:close/>
                <a:moveTo>
                  <a:pt x="99" y="42"/>
                </a:moveTo>
                <a:cubicBezTo>
                  <a:pt x="99" y="49"/>
                  <a:pt x="99" y="49"/>
                  <a:pt x="99" y="49"/>
                </a:cubicBezTo>
                <a:cubicBezTo>
                  <a:pt x="142" y="49"/>
                  <a:pt x="142" y="49"/>
                  <a:pt x="142" y="49"/>
                </a:cubicBezTo>
                <a:cubicBezTo>
                  <a:pt x="142" y="42"/>
                  <a:pt x="142" y="42"/>
                  <a:pt x="142" y="42"/>
                </a:cubicBezTo>
                <a:cubicBezTo>
                  <a:pt x="99" y="42"/>
                  <a:pt x="99" y="42"/>
                  <a:pt x="99" y="42"/>
                </a:cubicBezTo>
                <a:close/>
                <a:moveTo>
                  <a:pt x="99" y="25"/>
                </a:moveTo>
                <a:cubicBezTo>
                  <a:pt x="99" y="32"/>
                  <a:pt x="99" y="32"/>
                  <a:pt x="99" y="32"/>
                </a:cubicBezTo>
                <a:cubicBezTo>
                  <a:pt x="142" y="32"/>
                  <a:pt x="142" y="32"/>
                  <a:pt x="142" y="32"/>
                </a:cubicBezTo>
                <a:cubicBezTo>
                  <a:pt x="142" y="25"/>
                  <a:pt x="142" y="25"/>
                  <a:pt x="142" y="25"/>
                </a:cubicBezTo>
                <a:cubicBezTo>
                  <a:pt x="99" y="25"/>
                  <a:pt x="99" y="25"/>
                  <a:pt x="99" y="25"/>
                </a:cubicBezTo>
                <a:close/>
                <a:moveTo>
                  <a:pt x="166" y="18"/>
                </a:moveTo>
                <a:cubicBezTo>
                  <a:pt x="165" y="26"/>
                  <a:pt x="165" y="26"/>
                  <a:pt x="165" y="26"/>
                </a:cubicBezTo>
                <a:cubicBezTo>
                  <a:pt x="177" y="33"/>
                  <a:pt x="177" y="33"/>
                  <a:pt x="177" y="33"/>
                </a:cubicBezTo>
                <a:cubicBezTo>
                  <a:pt x="166" y="18"/>
                  <a:pt x="166" y="18"/>
                  <a:pt x="166" y="18"/>
                </a:cubicBezTo>
                <a:close/>
                <a:moveTo>
                  <a:pt x="186" y="49"/>
                </a:moveTo>
                <a:cubicBezTo>
                  <a:pt x="156" y="35"/>
                  <a:pt x="156" y="35"/>
                  <a:pt x="156" y="35"/>
                </a:cubicBezTo>
                <a:cubicBezTo>
                  <a:pt x="152" y="33"/>
                  <a:pt x="152" y="33"/>
                  <a:pt x="152" y="33"/>
                </a:cubicBezTo>
                <a:cubicBezTo>
                  <a:pt x="153" y="29"/>
                  <a:pt x="153" y="29"/>
                  <a:pt x="153" y="29"/>
                </a:cubicBezTo>
                <a:cubicBezTo>
                  <a:pt x="155" y="12"/>
                  <a:pt x="155" y="12"/>
                  <a:pt x="155" y="12"/>
                </a:cubicBezTo>
                <a:cubicBezTo>
                  <a:pt x="88" y="12"/>
                  <a:pt x="88" y="12"/>
                  <a:pt x="88" y="12"/>
                </a:cubicBezTo>
                <a:cubicBezTo>
                  <a:pt x="88" y="89"/>
                  <a:pt x="88" y="89"/>
                  <a:pt x="88" y="89"/>
                </a:cubicBezTo>
                <a:cubicBezTo>
                  <a:pt x="186" y="89"/>
                  <a:pt x="186" y="89"/>
                  <a:pt x="186" y="89"/>
                </a:cubicBezTo>
                <a:lnTo>
                  <a:pt x="186" y="49"/>
                </a:ln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181" name="图片 173"/>
          <p:cNvSpPr>
            <a:spLocks noEditPoints="1"/>
          </p:cNvSpPr>
          <p:nvPr/>
        </p:nvSpPr>
        <p:spPr bwMode="auto">
          <a:xfrm>
            <a:off x="7803274" y="4797148"/>
            <a:ext cx="288153" cy="213745"/>
          </a:xfrm>
          <a:custGeom>
            <a:avLst/>
            <a:gdLst>
              <a:gd name="T0" fmla="*/ 55 w 257"/>
              <a:gd name="T1" fmla="*/ 122 h 191"/>
              <a:gd name="T2" fmla="*/ 30 w 257"/>
              <a:gd name="T3" fmla="*/ 107 h 191"/>
              <a:gd name="T4" fmla="*/ 34 w 257"/>
              <a:gd name="T5" fmla="*/ 5 h 191"/>
              <a:gd name="T6" fmla="*/ 220 w 257"/>
              <a:gd name="T7" fmla="*/ 5 h 191"/>
              <a:gd name="T8" fmla="*/ 224 w 257"/>
              <a:gd name="T9" fmla="*/ 107 h 191"/>
              <a:gd name="T10" fmla="*/ 198 w 257"/>
              <a:gd name="T11" fmla="*/ 122 h 191"/>
              <a:gd name="T12" fmla="*/ 257 w 257"/>
              <a:gd name="T13" fmla="*/ 173 h 191"/>
              <a:gd name="T14" fmla="*/ 9 w 257"/>
              <a:gd name="T15" fmla="*/ 191 h 191"/>
              <a:gd name="T16" fmla="*/ 77 w 257"/>
              <a:gd name="T17" fmla="*/ 125 h 191"/>
              <a:gd name="T18" fmla="*/ 77 w 257"/>
              <a:gd name="T19" fmla="*/ 122 h 191"/>
              <a:gd name="T20" fmla="*/ 45 w 257"/>
              <a:gd name="T21" fmla="*/ 15 h 191"/>
              <a:gd name="T22" fmla="*/ 45 w 257"/>
              <a:gd name="T23" fmla="*/ 15 h 191"/>
              <a:gd name="T24" fmla="*/ 45 w 257"/>
              <a:gd name="T25" fmla="*/ 107 h 191"/>
              <a:gd name="T26" fmla="*/ 210 w 257"/>
              <a:gd name="T27" fmla="*/ 107 h 191"/>
              <a:gd name="T28" fmla="*/ 209 w 257"/>
              <a:gd name="T29" fmla="*/ 15 h 191"/>
              <a:gd name="T30" fmla="*/ 34 w 257"/>
              <a:gd name="T31" fmla="*/ 163 h 191"/>
              <a:gd name="T32" fmla="*/ 39 w 257"/>
              <a:gd name="T33" fmla="*/ 155 h 191"/>
              <a:gd name="T34" fmla="*/ 75 w 257"/>
              <a:gd name="T35" fmla="*/ 141 h 191"/>
              <a:gd name="T36" fmla="*/ 192 w 257"/>
              <a:gd name="T37" fmla="*/ 135 h 191"/>
              <a:gd name="T38" fmla="*/ 209 w 257"/>
              <a:gd name="T39" fmla="*/ 135 h 191"/>
              <a:gd name="T40" fmla="*/ 173 w 257"/>
              <a:gd name="T41" fmla="*/ 141 h 191"/>
              <a:gd name="T42" fmla="*/ 171 w 257"/>
              <a:gd name="T43" fmla="*/ 135 h 191"/>
              <a:gd name="T44" fmla="*/ 167 w 257"/>
              <a:gd name="T45" fmla="*/ 141 h 191"/>
              <a:gd name="T46" fmla="*/ 127 w 257"/>
              <a:gd name="T47" fmla="*/ 135 h 191"/>
              <a:gd name="T48" fmla="*/ 144 w 257"/>
              <a:gd name="T49" fmla="*/ 135 h 191"/>
              <a:gd name="T50" fmla="*/ 104 w 257"/>
              <a:gd name="T51" fmla="*/ 141 h 191"/>
              <a:gd name="T52" fmla="*/ 105 w 257"/>
              <a:gd name="T53" fmla="*/ 135 h 191"/>
              <a:gd name="T54" fmla="*/ 99 w 257"/>
              <a:gd name="T55" fmla="*/ 141 h 191"/>
              <a:gd name="T56" fmla="*/ 187 w 257"/>
              <a:gd name="T57" fmla="*/ 144 h 191"/>
              <a:gd name="T58" fmla="*/ 215 w 257"/>
              <a:gd name="T59" fmla="*/ 144 h 191"/>
              <a:gd name="T60" fmla="*/ 165 w 257"/>
              <a:gd name="T61" fmla="*/ 151 h 191"/>
              <a:gd name="T62" fmla="*/ 163 w 257"/>
              <a:gd name="T63" fmla="*/ 144 h 191"/>
              <a:gd name="T64" fmla="*/ 159 w 257"/>
              <a:gd name="T65" fmla="*/ 151 h 191"/>
              <a:gd name="T66" fmla="*/ 116 w 257"/>
              <a:gd name="T67" fmla="*/ 144 h 191"/>
              <a:gd name="T68" fmla="*/ 134 w 257"/>
              <a:gd name="T69" fmla="*/ 144 h 191"/>
              <a:gd name="T70" fmla="*/ 91 w 257"/>
              <a:gd name="T71" fmla="*/ 151 h 191"/>
              <a:gd name="T72" fmla="*/ 92 w 257"/>
              <a:gd name="T73" fmla="*/ 144 h 191"/>
              <a:gd name="T74" fmla="*/ 84 w 257"/>
              <a:gd name="T75" fmla="*/ 151 h 191"/>
              <a:gd name="T76" fmla="*/ 45 w 257"/>
              <a:gd name="T77" fmla="*/ 144 h 191"/>
              <a:gd name="T78" fmla="*/ 63 w 257"/>
              <a:gd name="T79" fmla="*/ 144 h 191"/>
              <a:gd name="T80" fmla="*/ 201 w 257"/>
              <a:gd name="T81" fmla="*/ 163 h 191"/>
              <a:gd name="T82" fmla="*/ 197 w 257"/>
              <a:gd name="T83" fmla="*/ 155 h 191"/>
              <a:gd name="T84" fmla="*/ 194 w 257"/>
              <a:gd name="T85" fmla="*/ 163 h 191"/>
              <a:gd name="T86" fmla="*/ 146 w 257"/>
              <a:gd name="T87" fmla="*/ 155 h 191"/>
              <a:gd name="T88" fmla="*/ 165 w 257"/>
              <a:gd name="T89" fmla="*/ 155 h 191"/>
              <a:gd name="T90" fmla="*/ 120 w 257"/>
              <a:gd name="T91" fmla="*/ 163 h 191"/>
              <a:gd name="T92" fmla="*/ 121 w 257"/>
              <a:gd name="T93" fmla="*/ 155 h 191"/>
              <a:gd name="T94" fmla="*/ 114 w 257"/>
              <a:gd name="T95" fmla="*/ 163 h 191"/>
              <a:gd name="T96" fmla="*/ 70 w 257"/>
              <a:gd name="T97" fmla="*/ 155 h 191"/>
              <a:gd name="T98" fmla="*/ 90 w 257"/>
              <a:gd name="T99" fmla="*/ 155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57" h="191">
                <a:moveTo>
                  <a:pt x="33" y="125"/>
                </a:moveTo>
                <a:cubicBezTo>
                  <a:pt x="55" y="125"/>
                  <a:pt x="55" y="125"/>
                  <a:pt x="55" y="125"/>
                </a:cubicBezTo>
                <a:cubicBezTo>
                  <a:pt x="55" y="122"/>
                  <a:pt x="55" y="122"/>
                  <a:pt x="55" y="122"/>
                </a:cubicBezTo>
                <a:cubicBezTo>
                  <a:pt x="45" y="122"/>
                  <a:pt x="45" y="122"/>
                  <a:pt x="45" y="122"/>
                </a:cubicBezTo>
                <a:cubicBezTo>
                  <a:pt x="41" y="122"/>
                  <a:pt x="37" y="120"/>
                  <a:pt x="34" y="118"/>
                </a:cubicBezTo>
                <a:cubicBezTo>
                  <a:pt x="32" y="115"/>
                  <a:pt x="30" y="111"/>
                  <a:pt x="30" y="107"/>
                </a:cubicBezTo>
                <a:cubicBezTo>
                  <a:pt x="30" y="15"/>
                  <a:pt x="30" y="15"/>
                  <a:pt x="30" y="15"/>
                </a:cubicBezTo>
                <a:cubicBezTo>
                  <a:pt x="30" y="11"/>
                  <a:pt x="32" y="7"/>
                  <a:pt x="34" y="5"/>
                </a:cubicBezTo>
                <a:cubicBezTo>
                  <a:pt x="34" y="5"/>
                  <a:pt x="34" y="5"/>
                  <a:pt x="34" y="5"/>
                </a:cubicBezTo>
                <a:cubicBezTo>
                  <a:pt x="37" y="2"/>
                  <a:pt x="41" y="0"/>
                  <a:pt x="45" y="0"/>
                </a:cubicBezTo>
                <a:cubicBezTo>
                  <a:pt x="209" y="0"/>
                  <a:pt x="209" y="0"/>
                  <a:pt x="209" y="0"/>
                </a:cubicBezTo>
                <a:cubicBezTo>
                  <a:pt x="213" y="0"/>
                  <a:pt x="217" y="2"/>
                  <a:pt x="220" y="5"/>
                </a:cubicBezTo>
                <a:cubicBezTo>
                  <a:pt x="220" y="5"/>
                  <a:pt x="220" y="5"/>
                  <a:pt x="220" y="5"/>
                </a:cubicBezTo>
                <a:cubicBezTo>
                  <a:pt x="222" y="7"/>
                  <a:pt x="224" y="11"/>
                  <a:pt x="224" y="15"/>
                </a:cubicBezTo>
                <a:cubicBezTo>
                  <a:pt x="224" y="107"/>
                  <a:pt x="224" y="107"/>
                  <a:pt x="224" y="107"/>
                </a:cubicBezTo>
                <a:cubicBezTo>
                  <a:pt x="224" y="111"/>
                  <a:pt x="222" y="115"/>
                  <a:pt x="220" y="118"/>
                </a:cubicBezTo>
                <a:cubicBezTo>
                  <a:pt x="217" y="120"/>
                  <a:pt x="213" y="122"/>
                  <a:pt x="209" y="122"/>
                </a:cubicBezTo>
                <a:cubicBezTo>
                  <a:pt x="198" y="122"/>
                  <a:pt x="198" y="122"/>
                  <a:pt x="198" y="122"/>
                </a:cubicBezTo>
                <a:cubicBezTo>
                  <a:pt x="198" y="125"/>
                  <a:pt x="198" y="125"/>
                  <a:pt x="198" y="125"/>
                </a:cubicBezTo>
                <a:cubicBezTo>
                  <a:pt x="221" y="125"/>
                  <a:pt x="221" y="125"/>
                  <a:pt x="221" y="125"/>
                </a:cubicBezTo>
                <a:cubicBezTo>
                  <a:pt x="257" y="173"/>
                  <a:pt x="257" y="173"/>
                  <a:pt x="257" y="173"/>
                </a:cubicBezTo>
                <a:cubicBezTo>
                  <a:pt x="256" y="173"/>
                  <a:pt x="256" y="173"/>
                  <a:pt x="256" y="173"/>
                </a:cubicBezTo>
                <a:cubicBezTo>
                  <a:pt x="248" y="191"/>
                  <a:pt x="248" y="191"/>
                  <a:pt x="248" y="191"/>
                </a:cubicBezTo>
                <a:cubicBezTo>
                  <a:pt x="9" y="191"/>
                  <a:pt x="9" y="191"/>
                  <a:pt x="9" y="191"/>
                </a:cubicBezTo>
                <a:cubicBezTo>
                  <a:pt x="0" y="173"/>
                  <a:pt x="0" y="173"/>
                  <a:pt x="0" y="173"/>
                </a:cubicBezTo>
                <a:cubicBezTo>
                  <a:pt x="33" y="125"/>
                  <a:pt x="33" y="125"/>
                  <a:pt x="33" y="125"/>
                </a:cubicBezTo>
                <a:close/>
                <a:moveTo>
                  <a:pt x="77" y="125"/>
                </a:moveTo>
                <a:cubicBezTo>
                  <a:pt x="176" y="125"/>
                  <a:pt x="176" y="125"/>
                  <a:pt x="176" y="125"/>
                </a:cubicBezTo>
                <a:cubicBezTo>
                  <a:pt x="176" y="122"/>
                  <a:pt x="176" y="122"/>
                  <a:pt x="176" y="122"/>
                </a:cubicBezTo>
                <a:cubicBezTo>
                  <a:pt x="77" y="122"/>
                  <a:pt x="77" y="122"/>
                  <a:pt x="77" y="122"/>
                </a:cubicBezTo>
                <a:cubicBezTo>
                  <a:pt x="77" y="125"/>
                  <a:pt x="77" y="125"/>
                  <a:pt x="77" y="125"/>
                </a:cubicBezTo>
                <a:close/>
                <a:moveTo>
                  <a:pt x="209" y="15"/>
                </a:moveTo>
                <a:cubicBezTo>
                  <a:pt x="45" y="15"/>
                  <a:pt x="45" y="15"/>
                  <a:pt x="45" y="15"/>
                </a:cubicBezTo>
                <a:cubicBezTo>
                  <a:pt x="45" y="15"/>
                  <a:pt x="45" y="15"/>
                  <a:pt x="45" y="15"/>
                </a:cubicBezTo>
                <a:cubicBezTo>
                  <a:pt x="45" y="15"/>
                  <a:pt x="45" y="15"/>
                  <a:pt x="45" y="15"/>
                </a:cubicBezTo>
                <a:cubicBezTo>
                  <a:pt x="45" y="15"/>
                  <a:pt x="45" y="15"/>
                  <a:pt x="45" y="15"/>
                </a:cubicBezTo>
                <a:cubicBezTo>
                  <a:pt x="45" y="107"/>
                  <a:pt x="45" y="107"/>
                  <a:pt x="45" y="107"/>
                </a:cubicBezTo>
                <a:cubicBezTo>
                  <a:pt x="45" y="107"/>
                  <a:pt x="45" y="107"/>
                  <a:pt x="45" y="107"/>
                </a:cubicBezTo>
                <a:cubicBezTo>
                  <a:pt x="45" y="107"/>
                  <a:pt x="45" y="107"/>
                  <a:pt x="45" y="107"/>
                </a:cubicBezTo>
                <a:cubicBezTo>
                  <a:pt x="209" y="107"/>
                  <a:pt x="209" y="107"/>
                  <a:pt x="209" y="107"/>
                </a:cubicBezTo>
                <a:cubicBezTo>
                  <a:pt x="209" y="107"/>
                  <a:pt x="209" y="107"/>
                  <a:pt x="209" y="107"/>
                </a:cubicBezTo>
                <a:cubicBezTo>
                  <a:pt x="209" y="107"/>
                  <a:pt x="210" y="107"/>
                  <a:pt x="210" y="107"/>
                </a:cubicBezTo>
                <a:cubicBezTo>
                  <a:pt x="210" y="15"/>
                  <a:pt x="210" y="15"/>
                  <a:pt x="210" y="15"/>
                </a:cubicBezTo>
                <a:cubicBezTo>
                  <a:pt x="210" y="15"/>
                  <a:pt x="210" y="15"/>
                  <a:pt x="209" y="15"/>
                </a:cubicBezTo>
                <a:cubicBezTo>
                  <a:pt x="209" y="15"/>
                  <a:pt x="209" y="15"/>
                  <a:pt x="209" y="15"/>
                </a:cubicBezTo>
                <a:cubicBezTo>
                  <a:pt x="209" y="15"/>
                  <a:pt x="209" y="15"/>
                  <a:pt x="209" y="15"/>
                </a:cubicBezTo>
                <a:close/>
                <a:moveTo>
                  <a:pt x="39" y="155"/>
                </a:moveTo>
                <a:cubicBezTo>
                  <a:pt x="37" y="158"/>
                  <a:pt x="35" y="160"/>
                  <a:pt x="34" y="163"/>
                </a:cubicBezTo>
                <a:cubicBezTo>
                  <a:pt x="42" y="163"/>
                  <a:pt x="51" y="163"/>
                  <a:pt x="60" y="163"/>
                </a:cubicBezTo>
                <a:cubicBezTo>
                  <a:pt x="61" y="160"/>
                  <a:pt x="62" y="158"/>
                  <a:pt x="63" y="155"/>
                </a:cubicBezTo>
                <a:cubicBezTo>
                  <a:pt x="55" y="155"/>
                  <a:pt x="47" y="155"/>
                  <a:pt x="39" y="155"/>
                </a:cubicBezTo>
                <a:close/>
                <a:moveTo>
                  <a:pt x="51" y="135"/>
                </a:moveTo>
                <a:cubicBezTo>
                  <a:pt x="50" y="137"/>
                  <a:pt x="49" y="139"/>
                  <a:pt x="48" y="141"/>
                </a:cubicBezTo>
                <a:cubicBezTo>
                  <a:pt x="57" y="141"/>
                  <a:pt x="66" y="141"/>
                  <a:pt x="75" y="141"/>
                </a:cubicBezTo>
                <a:cubicBezTo>
                  <a:pt x="76" y="139"/>
                  <a:pt x="77" y="137"/>
                  <a:pt x="78" y="135"/>
                </a:cubicBezTo>
                <a:cubicBezTo>
                  <a:pt x="69" y="135"/>
                  <a:pt x="60" y="135"/>
                  <a:pt x="51" y="135"/>
                </a:cubicBezTo>
                <a:close/>
                <a:moveTo>
                  <a:pt x="192" y="135"/>
                </a:moveTo>
                <a:cubicBezTo>
                  <a:pt x="193" y="137"/>
                  <a:pt x="194" y="139"/>
                  <a:pt x="195" y="141"/>
                </a:cubicBezTo>
                <a:cubicBezTo>
                  <a:pt x="201" y="141"/>
                  <a:pt x="207" y="141"/>
                  <a:pt x="213" y="141"/>
                </a:cubicBezTo>
                <a:cubicBezTo>
                  <a:pt x="212" y="139"/>
                  <a:pt x="210" y="137"/>
                  <a:pt x="209" y="135"/>
                </a:cubicBezTo>
                <a:cubicBezTo>
                  <a:pt x="204" y="135"/>
                  <a:pt x="198" y="135"/>
                  <a:pt x="192" y="135"/>
                </a:cubicBezTo>
                <a:close/>
                <a:moveTo>
                  <a:pt x="171" y="135"/>
                </a:moveTo>
                <a:cubicBezTo>
                  <a:pt x="171" y="137"/>
                  <a:pt x="172" y="139"/>
                  <a:pt x="173" y="141"/>
                </a:cubicBezTo>
                <a:cubicBezTo>
                  <a:pt x="179" y="141"/>
                  <a:pt x="184" y="141"/>
                  <a:pt x="190" y="141"/>
                </a:cubicBezTo>
                <a:cubicBezTo>
                  <a:pt x="189" y="139"/>
                  <a:pt x="188" y="137"/>
                  <a:pt x="187" y="135"/>
                </a:cubicBezTo>
                <a:cubicBezTo>
                  <a:pt x="182" y="135"/>
                  <a:pt x="176" y="135"/>
                  <a:pt x="171" y="135"/>
                </a:cubicBezTo>
                <a:close/>
                <a:moveTo>
                  <a:pt x="149" y="135"/>
                </a:moveTo>
                <a:cubicBezTo>
                  <a:pt x="149" y="137"/>
                  <a:pt x="149" y="139"/>
                  <a:pt x="150" y="141"/>
                </a:cubicBezTo>
                <a:cubicBezTo>
                  <a:pt x="155" y="141"/>
                  <a:pt x="161" y="141"/>
                  <a:pt x="167" y="141"/>
                </a:cubicBezTo>
                <a:cubicBezTo>
                  <a:pt x="167" y="139"/>
                  <a:pt x="166" y="137"/>
                  <a:pt x="165" y="135"/>
                </a:cubicBezTo>
                <a:cubicBezTo>
                  <a:pt x="160" y="135"/>
                  <a:pt x="154" y="135"/>
                  <a:pt x="149" y="135"/>
                </a:cubicBezTo>
                <a:close/>
                <a:moveTo>
                  <a:pt x="127" y="135"/>
                </a:moveTo>
                <a:cubicBezTo>
                  <a:pt x="127" y="137"/>
                  <a:pt x="127" y="139"/>
                  <a:pt x="127" y="141"/>
                </a:cubicBezTo>
                <a:cubicBezTo>
                  <a:pt x="133" y="141"/>
                  <a:pt x="139" y="141"/>
                  <a:pt x="144" y="141"/>
                </a:cubicBezTo>
                <a:cubicBezTo>
                  <a:pt x="144" y="139"/>
                  <a:pt x="144" y="137"/>
                  <a:pt x="144" y="135"/>
                </a:cubicBezTo>
                <a:cubicBezTo>
                  <a:pt x="138" y="135"/>
                  <a:pt x="133" y="135"/>
                  <a:pt x="127" y="135"/>
                </a:cubicBezTo>
                <a:close/>
                <a:moveTo>
                  <a:pt x="105" y="135"/>
                </a:moveTo>
                <a:cubicBezTo>
                  <a:pt x="105" y="137"/>
                  <a:pt x="104" y="139"/>
                  <a:pt x="104" y="141"/>
                </a:cubicBezTo>
                <a:cubicBezTo>
                  <a:pt x="110" y="141"/>
                  <a:pt x="115" y="141"/>
                  <a:pt x="121" y="141"/>
                </a:cubicBezTo>
                <a:cubicBezTo>
                  <a:pt x="121" y="139"/>
                  <a:pt x="122" y="137"/>
                  <a:pt x="122" y="135"/>
                </a:cubicBezTo>
                <a:cubicBezTo>
                  <a:pt x="116" y="135"/>
                  <a:pt x="111" y="135"/>
                  <a:pt x="105" y="135"/>
                </a:cubicBezTo>
                <a:close/>
                <a:moveTo>
                  <a:pt x="83" y="135"/>
                </a:moveTo>
                <a:cubicBezTo>
                  <a:pt x="83" y="137"/>
                  <a:pt x="82" y="139"/>
                  <a:pt x="81" y="141"/>
                </a:cubicBezTo>
                <a:cubicBezTo>
                  <a:pt x="87" y="141"/>
                  <a:pt x="93" y="141"/>
                  <a:pt x="99" y="141"/>
                </a:cubicBezTo>
                <a:cubicBezTo>
                  <a:pt x="99" y="139"/>
                  <a:pt x="100" y="137"/>
                  <a:pt x="100" y="135"/>
                </a:cubicBezTo>
                <a:cubicBezTo>
                  <a:pt x="94" y="135"/>
                  <a:pt x="89" y="135"/>
                  <a:pt x="83" y="135"/>
                </a:cubicBezTo>
                <a:close/>
                <a:moveTo>
                  <a:pt x="187" y="144"/>
                </a:moveTo>
                <a:cubicBezTo>
                  <a:pt x="188" y="146"/>
                  <a:pt x="189" y="149"/>
                  <a:pt x="190" y="151"/>
                </a:cubicBezTo>
                <a:cubicBezTo>
                  <a:pt x="200" y="151"/>
                  <a:pt x="209" y="151"/>
                  <a:pt x="219" y="151"/>
                </a:cubicBezTo>
                <a:cubicBezTo>
                  <a:pt x="218" y="149"/>
                  <a:pt x="216" y="146"/>
                  <a:pt x="215" y="144"/>
                </a:cubicBezTo>
                <a:cubicBezTo>
                  <a:pt x="205" y="144"/>
                  <a:pt x="196" y="144"/>
                  <a:pt x="187" y="144"/>
                </a:cubicBezTo>
                <a:close/>
                <a:moveTo>
                  <a:pt x="163" y="144"/>
                </a:moveTo>
                <a:cubicBezTo>
                  <a:pt x="163" y="146"/>
                  <a:pt x="164" y="149"/>
                  <a:pt x="165" y="151"/>
                </a:cubicBezTo>
                <a:cubicBezTo>
                  <a:pt x="171" y="151"/>
                  <a:pt x="177" y="151"/>
                  <a:pt x="183" y="151"/>
                </a:cubicBezTo>
                <a:cubicBezTo>
                  <a:pt x="183" y="149"/>
                  <a:pt x="182" y="146"/>
                  <a:pt x="181" y="144"/>
                </a:cubicBezTo>
                <a:cubicBezTo>
                  <a:pt x="175" y="144"/>
                  <a:pt x="169" y="144"/>
                  <a:pt x="163" y="144"/>
                </a:cubicBezTo>
                <a:close/>
                <a:moveTo>
                  <a:pt x="139" y="144"/>
                </a:moveTo>
                <a:cubicBezTo>
                  <a:pt x="140" y="146"/>
                  <a:pt x="140" y="149"/>
                  <a:pt x="140" y="151"/>
                </a:cubicBezTo>
                <a:cubicBezTo>
                  <a:pt x="146" y="151"/>
                  <a:pt x="153" y="151"/>
                  <a:pt x="159" y="151"/>
                </a:cubicBezTo>
                <a:cubicBezTo>
                  <a:pt x="158" y="149"/>
                  <a:pt x="158" y="146"/>
                  <a:pt x="157" y="144"/>
                </a:cubicBezTo>
                <a:cubicBezTo>
                  <a:pt x="151" y="144"/>
                  <a:pt x="145" y="144"/>
                  <a:pt x="139" y="144"/>
                </a:cubicBezTo>
                <a:close/>
                <a:moveTo>
                  <a:pt x="116" y="144"/>
                </a:moveTo>
                <a:cubicBezTo>
                  <a:pt x="116" y="146"/>
                  <a:pt x="115" y="149"/>
                  <a:pt x="115" y="151"/>
                </a:cubicBezTo>
                <a:cubicBezTo>
                  <a:pt x="121" y="151"/>
                  <a:pt x="128" y="151"/>
                  <a:pt x="134" y="151"/>
                </a:cubicBezTo>
                <a:cubicBezTo>
                  <a:pt x="134" y="149"/>
                  <a:pt x="134" y="146"/>
                  <a:pt x="134" y="144"/>
                </a:cubicBezTo>
                <a:cubicBezTo>
                  <a:pt x="128" y="144"/>
                  <a:pt x="122" y="144"/>
                  <a:pt x="116" y="144"/>
                </a:cubicBezTo>
                <a:close/>
                <a:moveTo>
                  <a:pt x="92" y="144"/>
                </a:moveTo>
                <a:cubicBezTo>
                  <a:pt x="92" y="146"/>
                  <a:pt x="91" y="149"/>
                  <a:pt x="91" y="151"/>
                </a:cubicBezTo>
                <a:cubicBezTo>
                  <a:pt x="97" y="151"/>
                  <a:pt x="103" y="151"/>
                  <a:pt x="109" y="151"/>
                </a:cubicBezTo>
                <a:cubicBezTo>
                  <a:pt x="110" y="149"/>
                  <a:pt x="110" y="146"/>
                  <a:pt x="110" y="144"/>
                </a:cubicBezTo>
                <a:cubicBezTo>
                  <a:pt x="104" y="144"/>
                  <a:pt x="98" y="144"/>
                  <a:pt x="92" y="144"/>
                </a:cubicBezTo>
                <a:close/>
                <a:moveTo>
                  <a:pt x="69" y="144"/>
                </a:moveTo>
                <a:cubicBezTo>
                  <a:pt x="68" y="146"/>
                  <a:pt x="67" y="149"/>
                  <a:pt x="66" y="151"/>
                </a:cubicBezTo>
                <a:cubicBezTo>
                  <a:pt x="72" y="151"/>
                  <a:pt x="78" y="151"/>
                  <a:pt x="84" y="151"/>
                </a:cubicBezTo>
                <a:cubicBezTo>
                  <a:pt x="85" y="149"/>
                  <a:pt x="86" y="146"/>
                  <a:pt x="87" y="144"/>
                </a:cubicBezTo>
                <a:cubicBezTo>
                  <a:pt x="81" y="144"/>
                  <a:pt x="75" y="144"/>
                  <a:pt x="69" y="144"/>
                </a:cubicBezTo>
                <a:close/>
                <a:moveTo>
                  <a:pt x="45" y="144"/>
                </a:moveTo>
                <a:cubicBezTo>
                  <a:pt x="44" y="146"/>
                  <a:pt x="43" y="149"/>
                  <a:pt x="41" y="151"/>
                </a:cubicBezTo>
                <a:cubicBezTo>
                  <a:pt x="47" y="151"/>
                  <a:pt x="54" y="151"/>
                  <a:pt x="60" y="151"/>
                </a:cubicBezTo>
                <a:cubicBezTo>
                  <a:pt x="61" y="149"/>
                  <a:pt x="62" y="146"/>
                  <a:pt x="63" y="144"/>
                </a:cubicBezTo>
                <a:cubicBezTo>
                  <a:pt x="57" y="144"/>
                  <a:pt x="51" y="144"/>
                  <a:pt x="45" y="144"/>
                </a:cubicBezTo>
                <a:close/>
                <a:moveTo>
                  <a:pt x="197" y="155"/>
                </a:moveTo>
                <a:cubicBezTo>
                  <a:pt x="198" y="158"/>
                  <a:pt x="199" y="160"/>
                  <a:pt x="201" y="163"/>
                </a:cubicBezTo>
                <a:cubicBezTo>
                  <a:pt x="209" y="163"/>
                  <a:pt x="218" y="163"/>
                  <a:pt x="227" y="163"/>
                </a:cubicBezTo>
                <a:cubicBezTo>
                  <a:pt x="225" y="160"/>
                  <a:pt x="223" y="158"/>
                  <a:pt x="222" y="155"/>
                </a:cubicBezTo>
                <a:cubicBezTo>
                  <a:pt x="213" y="155"/>
                  <a:pt x="205" y="155"/>
                  <a:pt x="197" y="155"/>
                </a:cubicBezTo>
                <a:close/>
                <a:moveTo>
                  <a:pt x="171" y="155"/>
                </a:moveTo>
                <a:cubicBezTo>
                  <a:pt x="172" y="158"/>
                  <a:pt x="173" y="160"/>
                  <a:pt x="174" y="163"/>
                </a:cubicBezTo>
                <a:cubicBezTo>
                  <a:pt x="180" y="163"/>
                  <a:pt x="187" y="163"/>
                  <a:pt x="194" y="163"/>
                </a:cubicBezTo>
                <a:cubicBezTo>
                  <a:pt x="193" y="160"/>
                  <a:pt x="192" y="158"/>
                  <a:pt x="191" y="155"/>
                </a:cubicBezTo>
                <a:cubicBezTo>
                  <a:pt x="184" y="155"/>
                  <a:pt x="178" y="155"/>
                  <a:pt x="171" y="155"/>
                </a:cubicBezTo>
                <a:close/>
                <a:moveTo>
                  <a:pt x="146" y="155"/>
                </a:moveTo>
                <a:cubicBezTo>
                  <a:pt x="146" y="158"/>
                  <a:pt x="147" y="160"/>
                  <a:pt x="147" y="163"/>
                </a:cubicBezTo>
                <a:cubicBezTo>
                  <a:pt x="154" y="163"/>
                  <a:pt x="161" y="163"/>
                  <a:pt x="168" y="163"/>
                </a:cubicBezTo>
                <a:cubicBezTo>
                  <a:pt x="167" y="160"/>
                  <a:pt x="166" y="158"/>
                  <a:pt x="165" y="155"/>
                </a:cubicBezTo>
                <a:cubicBezTo>
                  <a:pt x="159" y="155"/>
                  <a:pt x="153" y="155"/>
                  <a:pt x="146" y="155"/>
                </a:cubicBezTo>
                <a:close/>
                <a:moveTo>
                  <a:pt x="121" y="155"/>
                </a:moveTo>
                <a:cubicBezTo>
                  <a:pt x="121" y="158"/>
                  <a:pt x="121" y="160"/>
                  <a:pt x="120" y="163"/>
                </a:cubicBezTo>
                <a:cubicBezTo>
                  <a:pt x="127" y="163"/>
                  <a:pt x="134" y="163"/>
                  <a:pt x="141" y="163"/>
                </a:cubicBezTo>
                <a:cubicBezTo>
                  <a:pt x="141" y="160"/>
                  <a:pt x="141" y="158"/>
                  <a:pt x="140" y="155"/>
                </a:cubicBezTo>
                <a:cubicBezTo>
                  <a:pt x="134" y="155"/>
                  <a:pt x="127" y="155"/>
                  <a:pt x="121" y="155"/>
                </a:cubicBezTo>
                <a:close/>
                <a:moveTo>
                  <a:pt x="95" y="155"/>
                </a:moveTo>
                <a:cubicBezTo>
                  <a:pt x="95" y="158"/>
                  <a:pt x="94" y="160"/>
                  <a:pt x="93" y="163"/>
                </a:cubicBezTo>
                <a:cubicBezTo>
                  <a:pt x="100" y="163"/>
                  <a:pt x="107" y="163"/>
                  <a:pt x="114" y="163"/>
                </a:cubicBezTo>
                <a:cubicBezTo>
                  <a:pt x="114" y="160"/>
                  <a:pt x="114" y="158"/>
                  <a:pt x="115" y="155"/>
                </a:cubicBezTo>
                <a:cubicBezTo>
                  <a:pt x="108" y="155"/>
                  <a:pt x="102" y="155"/>
                  <a:pt x="95" y="155"/>
                </a:cubicBezTo>
                <a:close/>
                <a:moveTo>
                  <a:pt x="70" y="155"/>
                </a:moveTo>
                <a:cubicBezTo>
                  <a:pt x="69" y="158"/>
                  <a:pt x="68" y="160"/>
                  <a:pt x="67" y="163"/>
                </a:cubicBezTo>
                <a:cubicBezTo>
                  <a:pt x="74" y="163"/>
                  <a:pt x="81" y="163"/>
                  <a:pt x="87" y="163"/>
                </a:cubicBezTo>
                <a:cubicBezTo>
                  <a:pt x="88" y="160"/>
                  <a:pt x="89" y="158"/>
                  <a:pt x="90" y="155"/>
                </a:cubicBezTo>
                <a:cubicBezTo>
                  <a:pt x="83" y="155"/>
                  <a:pt x="77" y="155"/>
                  <a:pt x="70" y="155"/>
                </a:cubicBez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182" name="图片 174"/>
          <p:cNvSpPr>
            <a:spLocks noEditPoints="1"/>
          </p:cNvSpPr>
          <p:nvPr/>
        </p:nvSpPr>
        <p:spPr bwMode="auto">
          <a:xfrm>
            <a:off x="6071042" y="4811365"/>
            <a:ext cx="262560" cy="180570"/>
          </a:xfrm>
          <a:custGeom>
            <a:avLst/>
            <a:gdLst>
              <a:gd name="T0" fmla="*/ 29 w 234"/>
              <a:gd name="T1" fmla="*/ 12 h 161"/>
              <a:gd name="T2" fmla="*/ 71 w 234"/>
              <a:gd name="T3" fmla="*/ 9 h 161"/>
              <a:gd name="T4" fmla="*/ 76 w 234"/>
              <a:gd name="T5" fmla="*/ 14 h 161"/>
              <a:gd name="T6" fmla="*/ 76 w 234"/>
              <a:gd name="T7" fmla="*/ 22 h 161"/>
              <a:gd name="T8" fmla="*/ 72 w 234"/>
              <a:gd name="T9" fmla="*/ 27 h 161"/>
              <a:gd name="T10" fmla="*/ 30 w 234"/>
              <a:gd name="T11" fmla="*/ 29 h 161"/>
              <a:gd name="T12" fmla="*/ 25 w 234"/>
              <a:gd name="T13" fmla="*/ 25 h 161"/>
              <a:gd name="T14" fmla="*/ 25 w 234"/>
              <a:gd name="T15" fmla="*/ 16 h 161"/>
              <a:gd name="T16" fmla="*/ 29 w 234"/>
              <a:gd name="T17" fmla="*/ 12 h 161"/>
              <a:gd name="T18" fmla="*/ 234 w 234"/>
              <a:gd name="T19" fmla="*/ 34 h 161"/>
              <a:gd name="T20" fmla="*/ 186 w 234"/>
              <a:gd name="T21" fmla="*/ 31 h 161"/>
              <a:gd name="T22" fmla="*/ 176 w 234"/>
              <a:gd name="T23" fmla="*/ 0 h 161"/>
              <a:gd name="T24" fmla="*/ 103 w 234"/>
              <a:gd name="T25" fmla="*/ 0 h 161"/>
              <a:gd name="T26" fmla="*/ 95 w 234"/>
              <a:gd name="T27" fmla="*/ 31 h 161"/>
              <a:gd name="T28" fmla="*/ 1 w 234"/>
              <a:gd name="T29" fmla="*/ 37 h 161"/>
              <a:gd name="T30" fmla="*/ 1 w 234"/>
              <a:gd name="T31" fmla="*/ 159 h 161"/>
              <a:gd name="T32" fmla="*/ 88 w 234"/>
              <a:gd name="T33" fmla="*/ 159 h 161"/>
              <a:gd name="T34" fmla="*/ 85 w 234"/>
              <a:gd name="T35" fmla="*/ 156 h 161"/>
              <a:gd name="T36" fmla="*/ 63 w 234"/>
              <a:gd name="T37" fmla="*/ 103 h 161"/>
              <a:gd name="T38" fmla="*/ 85 w 234"/>
              <a:gd name="T39" fmla="*/ 50 h 161"/>
              <a:gd name="T40" fmla="*/ 138 w 234"/>
              <a:gd name="T41" fmla="*/ 28 h 161"/>
              <a:gd name="T42" fmla="*/ 191 w 234"/>
              <a:gd name="T43" fmla="*/ 50 h 161"/>
              <a:gd name="T44" fmla="*/ 213 w 234"/>
              <a:gd name="T45" fmla="*/ 103 h 161"/>
              <a:gd name="T46" fmla="*/ 191 w 234"/>
              <a:gd name="T47" fmla="*/ 156 h 161"/>
              <a:gd name="T48" fmla="*/ 188 w 234"/>
              <a:gd name="T49" fmla="*/ 159 h 161"/>
              <a:gd name="T50" fmla="*/ 234 w 234"/>
              <a:gd name="T51" fmla="*/ 159 h 161"/>
              <a:gd name="T52" fmla="*/ 234 w 234"/>
              <a:gd name="T53" fmla="*/ 49 h 161"/>
              <a:gd name="T54" fmla="*/ 234 w 234"/>
              <a:gd name="T55" fmla="*/ 46 h 161"/>
              <a:gd name="T56" fmla="*/ 234 w 234"/>
              <a:gd name="T57" fmla="*/ 34 h 161"/>
              <a:gd name="T58" fmla="*/ 84 w 234"/>
              <a:gd name="T59" fmla="*/ 97 h 161"/>
              <a:gd name="T60" fmla="*/ 118 w 234"/>
              <a:gd name="T61" fmla="*/ 84 h 161"/>
              <a:gd name="T62" fmla="*/ 98 w 234"/>
              <a:gd name="T63" fmla="*/ 143 h 161"/>
              <a:gd name="T64" fmla="*/ 84 w 234"/>
              <a:gd name="T65" fmla="*/ 97 h 161"/>
              <a:gd name="T66" fmla="*/ 105 w 234"/>
              <a:gd name="T67" fmla="*/ 148 h 161"/>
              <a:gd name="T68" fmla="*/ 110 w 234"/>
              <a:gd name="T69" fmla="*/ 111 h 161"/>
              <a:gd name="T70" fmla="*/ 151 w 234"/>
              <a:gd name="T71" fmla="*/ 157 h 161"/>
              <a:gd name="T72" fmla="*/ 105 w 234"/>
              <a:gd name="T73" fmla="*/ 148 h 161"/>
              <a:gd name="T74" fmla="*/ 159 w 234"/>
              <a:gd name="T75" fmla="*/ 155 h 161"/>
              <a:gd name="T76" fmla="*/ 130 w 234"/>
              <a:gd name="T77" fmla="*/ 131 h 161"/>
              <a:gd name="T78" fmla="*/ 190 w 234"/>
              <a:gd name="T79" fmla="*/ 119 h 161"/>
              <a:gd name="T80" fmla="*/ 159 w 234"/>
              <a:gd name="T81" fmla="*/ 155 h 161"/>
              <a:gd name="T82" fmla="*/ 192 w 234"/>
              <a:gd name="T83" fmla="*/ 111 h 161"/>
              <a:gd name="T84" fmla="*/ 157 w 234"/>
              <a:gd name="T85" fmla="*/ 124 h 161"/>
              <a:gd name="T86" fmla="*/ 177 w 234"/>
              <a:gd name="T87" fmla="*/ 66 h 161"/>
              <a:gd name="T88" fmla="*/ 192 w 234"/>
              <a:gd name="T89" fmla="*/ 111 h 161"/>
              <a:gd name="T90" fmla="*/ 171 w 234"/>
              <a:gd name="T91" fmla="*/ 61 h 161"/>
              <a:gd name="T92" fmla="*/ 165 w 234"/>
              <a:gd name="T93" fmla="*/ 97 h 161"/>
              <a:gd name="T94" fmla="*/ 124 w 234"/>
              <a:gd name="T95" fmla="*/ 51 h 161"/>
              <a:gd name="T96" fmla="*/ 171 w 234"/>
              <a:gd name="T97" fmla="*/ 61 h 161"/>
              <a:gd name="T98" fmla="*/ 117 w 234"/>
              <a:gd name="T99" fmla="*/ 54 h 161"/>
              <a:gd name="T100" fmla="*/ 145 w 234"/>
              <a:gd name="T101" fmla="*/ 77 h 161"/>
              <a:gd name="T102" fmla="*/ 85 w 234"/>
              <a:gd name="T103" fmla="*/ 89 h 161"/>
              <a:gd name="T104" fmla="*/ 117 w 234"/>
              <a:gd name="T105" fmla="*/ 54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34" h="161">
                <a:moveTo>
                  <a:pt x="29" y="12"/>
                </a:moveTo>
                <a:cubicBezTo>
                  <a:pt x="71" y="9"/>
                  <a:pt x="71" y="9"/>
                  <a:pt x="71" y="9"/>
                </a:cubicBezTo>
                <a:cubicBezTo>
                  <a:pt x="74" y="9"/>
                  <a:pt x="76" y="11"/>
                  <a:pt x="76" y="14"/>
                </a:cubicBezTo>
                <a:cubicBezTo>
                  <a:pt x="76" y="22"/>
                  <a:pt x="76" y="22"/>
                  <a:pt x="76" y="22"/>
                </a:cubicBezTo>
                <a:cubicBezTo>
                  <a:pt x="77" y="25"/>
                  <a:pt x="75" y="27"/>
                  <a:pt x="72" y="27"/>
                </a:cubicBezTo>
                <a:cubicBezTo>
                  <a:pt x="30" y="29"/>
                  <a:pt x="30" y="29"/>
                  <a:pt x="30" y="29"/>
                </a:cubicBezTo>
                <a:cubicBezTo>
                  <a:pt x="28" y="29"/>
                  <a:pt x="25" y="27"/>
                  <a:pt x="25" y="25"/>
                </a:cubicBezTo>
                <a:cubicBezTo>
                  <a:pt x="25" y="16"/>
                  <a:pt x="25" y="16"/>
                  <a:pt x="25" y="16"/>
                </a:cubicBezTo>
                <a:cubicBezTo>
                  <a:pt x="25" y="14"/>
                  <a:pt x="27" y="12"/>
                  <a:pt x="29" y="12"/>
                </a:cubicBezTo>
                <a:close/>
                <a:moveTo>
                  <a:pt x="234" y="34"/>
                </a:moveTo>
                <a:cubicBezTo>
                  <a:pt x="186" y="31"/>
                  <a:pt x="186" y="31"/>
                  <a:pt x="186" y="31"/>
                </a:cubicBezTo>
                <a:cubicBezTo>
                  <a:pt x="176" y="0"/>
                  <a:pt x="176" y="0"/>
                  <a:pt x="176" y="0"/>
                </a:cubicBezTo>
                <a:cubicBezTo>
                  <a:pt x="103" y="0"/>
                  <a:pt x="103" y="0"/>
                  <a:pt x="103" y="0"/>
                </a:cubicBezTo>
                <a:cubicBezTo>
                  <a:pt x="95" y="31"/>
                  <a:pt x="95" y="31"/>
                  <a:pt x="95" y="31"/>
                </a:cubicBezTo>
                <a:cubicBezTo>
                  <a:pt x="1" y="37"/>
                  <a:pt x="1" y="37"/>
                  <a:pt x="1" y="37"/>
                </a:cubicBezTo>
                <a:cubicBezTo>
                  <a:pt x="0" y="77"/>
                  <a:pt x="1" y="118"/>
                  <a:pt x="1" y="159"/>
                </a:cubicBezTo>
                <a:cubicBezTo>
                  <a:pt x="30" y="159"/>
                  <a:pt x="59" y="159"/>
                  <a:pt x="88" y="159"/>
                </a:cubicBezTo>
                <a:cubicBezTo>
                  <a:pt x="87" y="158"/>
                  <a:pt x="86" y="157"/>
                  <a:pt x="85" y="156"/>
                </a:cubicBezTo>
                <a:cubicBezTo>
                  <a:pt x="71" y="142"/>
                  <a:pt x="63" y="123"/>
                  <a:pt x="63" y="103"/>
                </a:cubicBezTo>
                <a:cubicBezTo>
                  <a:pt x="63" y="83"/>
                  <a:pt x="71" y="64"/>
                  <a:pt x="85" y="50"/>
                </a:cubicBezTo>
                <a:cubicBezTo>
                  <a:pt x="99" y="36"/>
                  <a:pt x="118" y="28"/>
                  <a:pt x="138" y="28"/>
                </a:cubicBezTo>
                <a:cubicBezTo>
                  <a:pt x="158" y="28"/>
                  <a:pt x="177" y="36"/>
                  <a:pt x="191" y="50"/>
                </a:cubicBezTo>
                <a:cubicBezTo>
                  <a:pt x="205" y="64"/>
                  <a:pt x="213" y="83"/>
                  <a:pt x="213" y="103"/>
                </a:cubicBezTo>
                <a:cubicBezTo>
                  <a:pt x="213" y="123"/>
                  <a:pt x="205" y="142"/>
                  <a:pt x="191" y="156"/>
                </a:cubicBezTo>
                <a:cubicBezTo>
                  <a:pt x="190" y="157"/>
                  <a:pt x="189" y="158"/>
                  <a:pt x="188" y="159"/>
                </a:cubicBezTo>
                <a:cubicBezTo>
                  <a:pt x="203" y="159"/>
                  <a:pt x="219" y="159"/>
                  <a:pt x="234" y="159"/>
                </a:cubicBezTo>
                <a:cubicBezTo>
                  <a:pt x="234" y="123"/>
                  <a:pt x="234" y="86"/>
                  <a:pt x="234" y="49"/>
                </a:cubicBezTo>
                <a:cubicBezTo>
                  <a:pt x="234" y="46"/>
                  <a:pt x="234" y="46"/>
                  <a:pt x="234" y="46"/>
                </a:cubicBezTo>
                <a:cubicBezTo>
                  <a:pt x="234" y="34"/>
                  <a:pt x="234" y="34"/>
                  <a:pt x="234" y="34"/>
                </a:cubicBezTo>
                <a:close/>
                <a:moveTo>
                  <a:pt x="84" y="97"/>
                </a:moveTo>
                <a:cubicBezTo>
                  <a:pt x="95" y="91"/>
                  <a:pt x="106" y="87"/>
                  <a:pt x="118" y="84"/>
                </a:cubicBezTo>
                <a:cubicBezTo>
                  <a:pt x="104" y="103"/>
                  <a:pt x="98" y="122"/>
                  <a:pt x="98" y="143"/>
                </a:cubicBezTo>
                <a:cubicBezTo>
                  <a:pt x="88" y="132"/>
                  <a:pt x="82" y="118"/>
                  <a:pt x="84" y="97"/>
                </a:cubicBezTo>
                <a:close/>
                <a:moveTo>
                  <a:pt x="105" y="148"/>
                </a:moveTo>
                <a:cubicBezTo>
                  <a:pt x="105" y="135"/>
                  <a:pt x="107" y="123"/>
                  <a:pt x="110" y="111"/>
                </a:cubicBezTo>
                <a:cubicBezTo>
                  <a:pt x="119" y="133"/>
                  <a:pt x="133" y="148"/>
                  <a:pt x="151" y="157"/>
                </a:cubicBezTo>
                <a:cubicBezTo>
                  <a:pt x="137" y="161"/>
                  <a:pt x="122" y="160"/>
                  <a:pt x="105" y="148"/>
                </a:cubicBezTo>
                <a:close/>
                <a:moveTo>
                  <a:pt x="159" y="155"/>
                </a:moveTo>
                <a:cubicBezTo>
                  <a:pt x="148" y="148"/>
                  <a:pt x="138" y="140"/>
                  <a:pt x="130" y="131"/>
                </a:cubicBezTo>
                <a:cubicBezTo>
                  <a:pt x="153" y="134"/>
                  <a:pt x="173" y="130"/>
                  <a:pt x="190" y="119"/>
                </a:cubicBezTo>
                <a:cubicBezTo>
                  <a:pt x="186" y="133"/>
                  <a:pt x="178" y="146"/>
                  <a:pt x="159" y="155"/>
                </a:cubicBezTo>
                <a:close/>
                <a:moveTo>
                  <a:pt x="192" y="111"/>
                </a:moveTo>
                <a:cubicBezTo>
                  <a:pt x="181" y="118"/>
                  <a:pt x="169" y="122"/>
                  <a:pt x="157" y="124"/>
                </a:cubicBezTo>
                <a:cubicBezTo>
                  <a:pt x="171" y="106"/>
                  <a:pt x="177" y="87"/>
                  <a:pt x="177" y="66"/>
                </a:cubicBezTo>
                <a:cubicBezTo>
                  <a:pt x="187" y="77"/>
                  <a:pt x="194" y="91"/>
                  <a:pt x="192" y="111"/>
                </a:cubicBezTo>
                <a:close/>
                <a:moveTo>
                  <a:pt x="171" y="61"/>
                </a:moveTo>
                <a:cubicBezTo>
                  <a:pt x="171" y="74"/>
                  <a:pt x="168" y="86"/>
                  <a:pt x="165" y="97"/>
                </a:cubicBezTo>
                <a:cubicBezTo>
                  <a:pt x="156" y="76"/>
                  <a:pt x="142" y="61"/>
                  <a:pt x="124" y="51"/>
                </a:cubicBezTo>
                <a:cubicBezTo>
                  <a:pt x="139" y="48"/>
                  <a:pt x="154" y="49"/>
                  <a:pt x="171" y="61"/>
                </a:cubicBezTo>
                <a:close/>
                <a:moveTo>
                  <a:pt x="117" y="54"/>
                </a:moveTo>
                <a:cubicBezTo>
                  <a:pt x="128" y="60"/>
                  <a:pt x="137" y="68"/>
                  <a:pt x="145" y="77"/>
                </a:cubicBezTo>
                <a:cubicBezTo>
                  <a:pt x="122" y="74"/>
                  <a:pt x="102" y="79"/>
                  <a:pt x="85" y="89"/>
                </a:cubicBezTo>
                <a:cubicBezTo>
                  <a:pt x="89" y="75"/>
                  <a:pt x="98" y="63"/>
                  <a:pt x="117" y="54"/>
                </a:cubicBez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183" name="图片 176"/>
          <p:cNvSpPr>
            <a:spLocks noEditPoints="1"/>
          </p:cNvSpPr>
          <p:nvPr/>
        </p:nvSpPr>
        <p:spPr bwMode="auto">
          <a:xfrm>
            <a:off x="6080047" y="4349861"/>
            <a:ext cx="258768" cy="260190"/>
          </a:xfrm>
          <a:custGeom>
            <a:avLst/>
            <a:gdLst>
              <a:gd name="T0" fmla="*/ 0 w 231"/>
              <a:gd name="T1" fmla="*/ 117 h 232"/>
              <a:gd name="T2" fmla="*/ 37 w 231"/>
              <a:gd name="T3" fmla="*/ 121 h 232"/>
              <a:gd name="T4" fmla="*/ 37 w 231"/>
              <a:gd name="T5" fmla="*/ 165 h 232"/>
              <a:gd name="T6" fmla="*/ 96 w 231"/>
              <a:gd name="T7" fmla="*/ 151 h 232"/>
              <a:gd name="T8" fmla="*/ 96 w 231"/>
              <a:gd name="T9" fmla="*/ 135 h 232"/>
              <a:gd name="T10" fmla="*/ 89 w 231"/>
              <a:gd name="T11" fmla="*/ 135 h 232"/>
              <a:gd name="T12" fmla="*/ 89 w 231"/>
              <a:gd name="T13" fmla="*/ 114 h 232"/>
              <a:gd name="T14" fmla="*/ 55 w 231"/>
              <a:gd name="T15" fmla="*/ 109 h 232"/>
              <a:gd name="T16" fmla="*/ 36 w 231"/>
              <a:gd name="T17" fmla="*/ 91 h 232"/>
              <a:gd name="T18" fmla="*/ 42 w 231"/>
              <a:gd name="T19" fmla="*/ 52 h 232"/>
              <a:gd name="T20" fmla="*/ 157 w 231"/>
              <a:gd name="T21" fmla="*/ 70 h 232"/>
              <a:gd name="T22" fmla="*/ 160 w 231"/>
              <a:gd name="T23" fmla="*/ 63 h 232"/>
              <a:gd name="T24" fmla="*/ 31 w 231"/>
              <a:gd name="T25" fmla="*/ 42 h 232"/>
              <a:gd name="T26" fmla="*/ 52 w 231"/>
              <a:gd name="T27" fmla="*/ 5 h 232"/>
              <a:gd name="T28" fmla="*/ 66 w 231"/>
              <a:gd name="T29" fmla="*/ 0 h 232"/>
              <a:gd name="T30" fmla="*/ 187 w 231"/>
              <a:gd name="T31" fmla="*/ 19 h 232"/>
              <a:gd name="T32" fmla="*/ 198 w 231"/>
              <a:gd name="T33" fmla="*/ 21 h 232"/>
              <a:gd name="T34" fmla="*/ 211 w 231"/>
              <a:gd name="T35" fmla="*/ 23 h 232"/>
              <a:gd name="T36" fmla="*/ 231 w 231"/>
              <a:gd name="T37" fmla="*/ 26 h 232"/>
              <a:gd name="T38" fmla="*/ 230 w 231"/>
              <a:gd name="T39" fmla="*/ 44 h 232"/>
              <a:gd name="T40" fmla="*/ 208 w 231"/>
              <a:gd name="T41" fmla="*/ 69 h 232"/>
              <a:gd name="T42" fmla="*/ 198 w 231"/>
              <a:gd name="T43" fmla="*/ 67 h 232"/>
              <a:gd name="T44" fmla="*/ 203 w 231"/>
              <a:gd name="T45" fmla="*/ 37 h 232"/>
              <a:gd name="T46" fmla="*/ 221 w 231"/>
              <a:gd name="T47" fmla="*/ 40 h 232"/>
              <a:gd name="T48" fmla="*/ 222 w 231"/>
              <a:gd name="T49" fmla="*/ 34 h 232"/>
              <a:gd name="T50" fmla="*/ 194 w 231"/>
              <a:gd name="T51" fmla="*/ 29 h 232"/>
              <a:gd name="T52" fmla="*/ 193 w 231"/>
              <a:gd name="T53" fmla="*/ 30 h 232"/>
              <a:gd name="T54" fmla="*/ 174 w 231"/>
              <a:gd name="T55" fmla="*/ 53 h 232"/>
              <a:gd name="T56" fmla="*/ 181 w 231"/>
              <a:gd name="T57" fmla="*/ 80 h 232"/>
              <a:gd name="T58" fmla="*/ 164 w 231"/>
              <a:gd name="T59" fmla="*/ 105 h 232"/>
              <a:gd name="T60" fmla="*/ 157 w 231"/>
              <a:gd name="T61" fmla="*/ 96 h 232"/>
              <a:gd name="T62" fmla="*/ 155 w 231"/>
              <a:gd name="T63" fmla="*/ 108 h 232"/>
              <a:gd name="T64" fmla="*/ 174 w 231"/>
              <a:gd name="T65" fmla="*/ 128 h 232"/>
              <a:gd name="T66" fmla="*/ 124 w 231"/>
              <a:gd name="T67" fmla="*/ 120 h 232"/>
              <a:gd name="T68" fmla="*/ 124 w 231"/>
              <a:gd name="T69" fmla="*/ 135 h 232"/>
              <a:gd name="T70" fmla="*/ 117 w 231"/>
              <a:gd name="T71" fmla="*/ 135 h 232"/>
              <a:gd name="T72" fmla="*/ 117 w 231"/>
              <a:gd name="T73" fmla="*/ 164 h 232"/>
              <a:gd name="T74" fmla="*/ 37 w 231"/>
              <a:gd name="T75" fmla="*/ 183 h 232"/>
              <a:gd name="T76" fmla="*/ 37 w 231"/>
              <a:gd name="T77" fmla="*/ 226 h 232"/>
              <a:gd name="T78" fmla="*/ 0 w 231"/>
              <a:gd name="T79" fmla="*/ 232 h 232"/>
              <a:gd name="T80" fmla="*/ 0 w 231"/>
              <a:gd name="T81" fmla="*/ 117 h 232"/>
              <a:gd name="T82" fmla="*/ 170 w 231"/>
              <a:gd name="T83" fmla="*/ 67 h 232"/>
              <a:gd name="T84" fmla="*/ 163 w 231"/>
              <a:gd name="T85" fmla="*/ 78 h 232"/>
              <a:gd name="T86" fmla="*/ 166 w 231"/>
              <a:gd name="T87" fmla="*/ 90 h 232"/>
              <a:gd name="T88" fmla="*/ 174 w 231"/>
              <a:gd name="T89" fmla="*/ 79 h 232"/>
              <a:gd name="T90" fmla="*/ 170 w 231"/>
              <a:gd name="T91" fmla="*/ 67 h 232"/>
              <a:gd name="T92" fmla="*/ 169 w 231"/>
              <a:gd name="T93" fmla="*/ 123 h 232"/>
              <a:gd name="T94" fmla="*/ 176 w 231"/>
              <a:gd name="T95" fmla="*/ 129 h 232"/>
              <a:gd name="T96" fmla="*/ 198 w 231"/>
              <a:gd name="T97" fmla="*/ 115 h 232"/>
              <a:gd name="T98" fmla="*/ 205 w 231"/>
              <a:gd name="T99" fmla="*/ 74 h 232"/>
              <a:gd name="T100" fmla="*/ 196 w 231"/>
              <a:gd name="T101" fmla="*/ 72 h 232"/>
              <a:gd name="T102" fmla="*/ 190 w 231"/>
              <a:gd name="T103" fmla="*/ 110 h 232"/>
              <a:gd name="T104" fmla="*/ 169 w 231"/>
              <a:gd name="T105" fmla="*/ 123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31" h="232">
                <a:moveTo>
                  <a:pt x="0" y="117"/>
                </a:moveTo>
                <a:cubicBezTo>
                  <a:pt x="37" y="121"/>
                  <a:pt x="37" y="121"/>
                  <a:pt x="37" y="121"/>
                </a:cubicBezTo>
                <a:cubicBezTo>
                  <a:pt x="37" y="165"/>
                  <a:pt x="37" y="165"/>
                  <a:pt x="37" y="165"/>
                </a:cubicBezTo>
                <a:cubicBezTo>
                  <a:pt x="96" y="151"/>
                  <a:pt x="96" y="151"/>
                  <a:pt x="96" y="151"/>
                </a:cubicBezTo>
                <a:cubicBezTo>
                  <a:pt x="96" y="135"/>
                  <a:pt x="96" y="135"/>
                  <a:pt x="96" y="135"/>
                </a:cubicBezTo>
                <a:cubicBezTo>
                  <a:pt x="89" y="135"/>
                  <a:pt x="89" y="135"/>
                  <a:pt x="89" y="135"/>
                </a:cubicBezTo>
                <a:cubicBezTo>
                  <a:pt x="89" y="114"/>
                  <a:pt x="89" y="114"/>
                  <a:pt x="89" y="114"/>
                </a:cubicBezTo>
                <a:cubicBezTo>
                  <a:pt x="55" y="109"/>
                  <a:pt x="55" y="109"/>
                  <a:pt x="55" y="109"/>
                </a:cubicBezTo>
                <a:cubicBezTo>
                  <a:pt x="36" y="91"/>
                  <a:pt x="36" y="91"/>
                  <a:pt x="36" y="91"/>
                </a:cubicBezTo>
                <a:cubicBezTo>
                  <a:pt x="42" y="52"/>
                  <a:pt x="42" y="52"/>
                  <a:pt x="42" y="52"/>
                </a:cubicBezTo>
                <a:cubicBezTo>
                  <a:pt x="157" y="70"/>
                  <a:pt x="157" y="70"/>
                  <a:pt x="157" y="70"/>
                </a:cubicBezTo>
                <a:cubicBezTo>
                  <a:pt x="158" y="68"/>
                  <a:pt x="159" y="65"/>
                  <a:pt x="160" y="63"/>
                </a:cubicBezTo>
                <a:cubicBezTo>
                  <a:pt x="31" y="42"/>
                  <a:pt x="31" y="42"/>
                  <a:pt x="31" y="42"/>
                </a:cubicBezTo>
                <a:cubicBezTo>
                  <a:pt x="52" y="5"/>
                  <a:pt x="52" y="5"/>
                  <a:pt x="52" y="5"/>
                </a:cubicBezTo>
                <a:cubicBezTo>
                  <a:pt x="66" y="0"/>
                  <a:pt x="66" y="0"/>
                  <a:pt x="66" y="0"/>
                </a:cubicBezTo>
                <a:cubicBezTo>
                  <a:pt x="187" y="19"/>
                  <a:pt x="187" y="19"/>
                  <a:pt x="187" y="19"/>
                </a:cubicBezTo>
                <a:cubicBezTo>
                  <a:pt x="198" y="21"/>
                  <a:pt x="198" y="21"/>
                  <a:pt x="198" y="21"/>
                </a:cubicBezTo>
                <a:cubicBezTo>
                  <a:pt x="211" y="23"/>
                  <a:pt x="211" y="23"/>
                  <a:pt x="211" y="23"/>
                </a:cubicBezTo>
                <a:cubicBezTo>
                  <a:pt x="231" y="26"/>
                  <a:pt x="231" y="26"/>
                  <a:pt x="231" y="26"/>
                </a:cubicBezTo>
                <a:cubicBezTo>
                  <a:pt x="230" y="44"/>
                  <a:pt x="230" y="44"/>
                  <a:pt x="230" y="44"/>
                </a:cubicBezTo>
                <a:cubicBezTo>
                  <a:pt x="208" y="69"/>
                  <a:pt x="208" y="69"/>
                  <a:pt x="208" y="69"/>
                </a:cubicBezTo>
                <a:cubicBezTo>
                  <a:pt x="198" y="67"/>
                  <a:pt x="198" y="67"/>
                  <a:pt x="198" y="67"/>
                </a:cubicBezTo>
                <a:cubicBezTo>
                  <a:pt x="203" y="37"/>
                  <a:pt x="203" y="37"/>
                  <a:pt x="203" y="37"/>
                </a:cubicBezTo>
                <a:cubicBezTo>
                  <a:pt x="221" y="40"/>
                  <a:pt x="221" y="40"/>
                  <a:pt x="221" y="40"/>
                </a:cubicBezTo>
                <a:cubicBezTo>
                  <a:pt x="222" y="34"/>
                  <a:pt x="222" y="34"/>
                  <a:pt x="222" y="34"/>
                </a:cubicBezTo>
                <a:cubicBezTo>
                  <a:pt x="194" y="29"/>
                  <a:pt x="194" y="29"/>
                  <a:pt x="194" y="29"/>
                </a:cubicBezTo>
                <a:cubicBezTo>
                  <a:pt x="193" y="30"/>
                  <a:pt x="193" y="30"/>
                  <a:pt x="193" y="30"/>
                </a:cubicBezTo>
                <a:cubicBezTo>
                  <a:pt x="174" y="53"/>
                  <a:pt x="174" y="53"/>
                  <a:pt x="174" y="53"/>
                </a:cubicBezTo>
                <a:cubicBezTo>
                  <a:pt x="180" y="55"/>
                  <a:pt x="183" y="67"/>
                  <a:pt x="181" y="80"/>
                </a:cubicBezTo>
                <a:cubicBezTo>
                  <a:pt x="178" y="95"/>
                  <a:pt x="171" y="106"/>
                  <a:pt x="164" y="105"/>
                </a:cubicBezTo>
                <a:cubicBezTo>
                  <a:pt x="161" y="104"/>
                  <a:pt x="158" y="101"/>
                  <a:pt x="157" y="96"/>
                </a:cubicBezTo>
                <a:cubicBezTo>
                  <a:pt x="155" y="108"/>
                  <a:pt x="155" y="108"/>
                  <a:pt x="155" y="108"/>
                </a:cubicBezTo>
                <a:cubicBezTo>
                  <a:pt x="174" y="128"/>
                  <a:pt x="174" y="128"/>
                  <a:pt x="174" y="128"/>
                </a:cubicBezTo>
                <a:cubicBezTo>
                  <a:pt x="124" y="120"/>
                  <a:pt x="124" y="120"/>
                  <a:pt x="124" y="120"/>
                </a:cubicBezTo>
                <a:cubicBezTo>
                  <a:pt x="124" y="135"/>
                  <a:pt x="124" y="135"/>
                  <a:pt x="124" y="135"/>
                </a:cubicBezTo>
                <a:cubicBezTo>
                  <a:pt x="117" y="135"/>
                  <a:pt x="117" y="135"/>
                  <a:pt x="117" y="135"/>
                </a:cubicBezTo>
                <a:cubicBezTo>
                  <a:pt x="117" y="164"/>
                  <a:pt x="117" y="164"/>
                  <a:pt x="117" y="164"/>
                </a:cubicBezTo>
                <a:cubicBezTo>
                  <a:pt x="37" y="183"/>
                  <a:pt x="37" y="183"/>
                  <a:pt x="37" y="183"/>
                </a:cubicBezTo>
                <a:cubicBezTo>
                  <a:pt x="37" y="226"/>
                  <a:pt x="37" y="226"/>
                  <a:pt x="37" y="226"/>
                </a:cubicBezTo>
                <a:cubicBezTo>
                  <a:pt x="0" y="232"/>
                  <a:pt x="0" y="232"/>
                  <a:pt x="0" y="232"/>
                </a:cubicBezTo>
                <a:cubicBezTo>
                  <a:pt x="0" y="117"/>
                  <a:pt x="0" y="117"/>
                  <a:pt x="0" y="117"/>
                </a:cubicBezTo>
                <a:close/>
                <a:moveTo>
                  <a:pt x="170" y="67"/>
                </a:moveTo>
                <a:cubicBezTo>
                  <a:pt x="167" y="67"/>
                  <a:pt x="164" y="71"/>
                  <a:pt x="163" y="78"/>
                </a:cubicBezTo>
                <a:cubicBezTo>
                  <a:pt x="162" y="84"/>
                  <a:pt x="163" y="89"/>
                  <a:pt x="166" y="90"/>
                </a:cubicBezTo>
                <a:cubicBezTo>
                  <a:pt x="169" y="90"/>
                  <a:pt x="173" y="86"/>
                  <a:pt x="174" y="79"/>
                </a:cubicBezTo>
                <a:cubicBezTo>
                  <a:pt x="175" y="73"/>
                  <a:pt x="173" y="68"/>
                  <a:pt x="170" y="67"/>
                </a:cubicBezTo>
                <a:close/>
                <a:moveTo>
                  <a:pt x="169" y="123"/>
                </a:moveTo>
                <a:cubicBezTo>
                  <a:pt x="176" y="129"/>
                  <a:pt x="176" y="129"/>
                  <a:pt x="176" y="129"/>
                </a:cubicBezTo>
                <a:cubicBezTo>
                  <a:pt x="198" y="115"/>
                  <a:pt x="198" y="115"/>
                  <a:pt x="198" y="115"/>
                </a:cubicBezTo>
                <a:cubicBezTo>
                  <a:pt x="205" y="74"/>
                  <a:pt x="205" y="74"/>
                  <a:pt x="205" y="74"/>
                </a:cubicBezTo>
                <a:cubicBezTo>
                  <a:pt x="196" y="72"/>
                  <a:pt x="196" y="72"/>
                  <a:pt x="196" y="72"/>
                </a:cubicBezTo>
                <a:cubicBezTo>
                  <a:pt x="190" y="110"/>
                  <a:pt x="190" y="110"/>
                  <a:pt x="190" y="110"/>
                </a:cubicBezTo>
                <a:lnTo>
                  <a:pt x="169" y="123"/>
                </a:ln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184" name="图片 177"/>
          <p:cNvSpPr>
            <a:spLocks noEditPoints="1"/>
          </p:cNvSpPr>
          <p:nvPr/>
        </p:nvSpPr>
        <p:spPr bwMode="auto">
          <a:xfrm>
            <a:off x="7391143" y="3906461"/>
            <a:ext cx="319432" cy="327489"/>
          </a:xfrm>
          <a:custGeom>
            <a:avLst/>
            <a:gdLst>
              <a:gd name="T0" fmla="*/ 276 w 285"/>
              <a:gd name="T1" fmla="*/ 0 h 292"/>
              <a:gd name="T2" fmla="*/ 285 w 285"/>
              <a:gd name="T3" fmla="*/ 7 h 292"/>
              <a:gd name="T4" fmla="*/ 284 w 285"/>
              <a:gd name="T5" fmla="*/ 16 h 292"/>
              <a:gd name="T6" fmla="*/ 274 w 285"/>
              <a:gd name="T7" fmla="*/ 17 h 292"/>
              <a:gd name="T8" fmla="*/ 261 w 285"/>
              <a:gd name="T9" fmla="*/ 45 h 292"/>
              <a:gd name="T10" fmla="*/ 253 w 285"/>
              <a:gd name="T11" fmla="*/ 44 h 292"/>
              <a:gd name="T12" fmla="*/ 195 w 285"/>
              <a:gd name="T13" fmla="*/ 108 h 292"/>
              <a:gd name="T14" fmla="*/ 197 w 285"/>
              <a:gd name="T15" fmla="*/ 128 h 292"/>
              <a:gd name="T16" fmla="*/ 221 w 285"/>
              <a:gd name="T17" fmla="*/ 128 h 292"/>
              <a:gd name="T18" fmla="*/ 191 w 285"/>
              <a:gd name="T19" fmla="*/ 154 h 292"/>
              <a:gd name="T20" fmla="*/ 162 w 285"/>
              <a:gd name="T21" fmla="*/ 219 h 292"/>
              <a:gd name="T22" fmla="*/ 69 w 285"/>
              <a:gd name="T23" fmla="*/ 130 h 292"/>
              <a:gd name="T24" fmla="*/ 133 w 285"/>
              <a:gd name="T25" fmla="*/ 97 h 292"/>
              <a:gd name="T26" fmla="*/ 166 w 285"/>
              <a:gd name="T27" fmla="*/ 47 h 292"/>
              <a:gd name="T28" fmla="*/ 167 w 285"/>
              <a:gd name="T29" fmla="*/ 58 h 292"/>
              <a:gd name="T30" fmla="*/ 176 w 285"/>
              <a:gd name="T31" fmla="*/ 90 h 292"/>
              <a:gd name="T32" fmla="*/ 238 w 285"/>
              <a:gd name="T33" fmla="*/ 30 h 292"/>
              <a:gd name="T34" fmla="*/ 235 w 285"/>
              <a:gd name="T35" fmla="*/ 22 h 292"/>
              <a:gd name="T36" fmla="*/ 268 w 285"/>
              <a:gd name="T37" fmla="*/ 1 h 292"/>
              <a:gd name="T38" fmla="*/ 276 w 285"/>
              <a:gd name="T39" fmla="*/ 0 h 292"/>
              <a:gd name="T40" fmla="*/ 133 w 285"/>
              <a:gd name="T41" fmla="*/ 127 h 292"/>
              <a:gd name="T42" fmla="*/ 128 w 285"/>
              <a:gd name="T43" fmla="*/ 132 h 292"/>
              <a:gd name="T44" fmla="*/ 155 w 285"/>
              <a:gd name="T45" fmla="*/ 156 h 292"/>
              <a:gd name="T46" fmla="*/ 160 w 285"/>
              <a:gd name="T47" fmla="*/ 151 h 292"/>
              <a:gd name="T48" fmla="*/ 133 w 285"/>
              <a:gd name="T49" fmla="*/ 127 h 292"/>
              <a:gd name="T50" fmla="*/ 149 w 285"/>
              <a:gd name="T51" fmla="*/ 108 h 292"/>
              <a:gd name="T52" fmla="*/ 144 w 285"/>
              <a:gd name="T53" fmla="*/ 113 h 292"/>
              <a:gd name="T54" fmla="*/ 171 w 285"/>
              <a:gd name="T55" fmla="*/ 138 h 292"/>
              <a:gd name="T56" fmla="*/ 176 w 285"/>
              <a:gd name="T57" fmla="*/ 132 h 292"/>
              <a:gd name="T58" fmla="*/ 149 w 285"/>
              <a:gd name="T59" fmla="*/ 108 h 292"/>
              <a:gd name="T60" fmla="*/ 98 w 285"/>
              <a:gd name="T61" fmla="*/ 165 h 292"/>
              <a:gd name="T62" fmla="*/ 87 w 285"/>
              <a:gd name="T63" fmla="*/ 176 h 292"/>
              <a:gd name="T64" fmla="*/ 116 w 285"/>
              <a:gd name="T65" fmla="*/ 203 h 292"/>
              <a:gd name="T66" fmla="*/ 126 w 285"/>
              <a:gd name="T67" fmla="*/ 192 h 292"/>
              <a:gd name="T68" fmla="*/ 152 w 285"/>
              <a:gd name="T69" fmla="*/ 184 h 292"/>
              <a:gd name="T70" fmla="*/ 153 w 285"/>
              <a:gd name="T71" fmla="*/ 184 h 292"/>
              <a:gd name="T72" fmla="*/ 154 w 285"/>
              <a:gd name="T73" fmla="*/ 183 h 292"/>
              <a:gd name="T74" fmla="*/ 155 w 285"/>
              <a:gd name="T75" fmla="*/ 181 h 292"/>
              <a:gd name="T76" fmla="*/ 158 w 285"/>
              <a:gd name="T77" fmla="*/ 182 h 292"/>
              <a:gd name="T78" fmla="*/ 164 w 285"/>
              <a:gd name="T79" fmla="*/ 169 h 292"/>
              <a:gd name="T80" fmla="*/ 154 w 285"/>
              <a:gd name="T81" fmla="*/ 164 h 292"/>
              <a:gd name="T82" fmla="*/ 148 w 285"/>
              <a:gd name="T83" fmla="*/ 177 h 292"/>
              <a:gd name="T84" fmla="*/ 150 w 285"/>
              <a:gd name="T85" fmla="*/ 178 h 292"/>
              <a:gd name="T86" fmla="*/ 149 w 285"/>
              <a:gd name="T87" fmla="*/ 179 h 292"/>
              <a:gd name="T88" fmla="*/ 122 w 285"/>
              <a:gd name="T89" fmla="*/ 187 h 292"/>
              <a:gd name="T90" fmla="*/ 98 w 285"/>
              <a:gd name="T91" fmla="*/ 165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85" h="292">
                <a:moveTo>
                  <a:pt x="276" y="0"/>
                </a:moveTo>
                <a:cubicBezTo>
                  <a:pt x="285" y="7"/>
                  <a:pt x="285" y="7"/>
                  <a:pt x="285" y="7"/>
                </a:cubicBezTo>
                <a:cubicBezTo>
                  <a:pt x="284" y="16"/>
                  <a:pt x="284" y="16"/>
                  <a:pt x="284" y="16"/>
                </a:cubicBezTo>
                <a:cubicBezTo>
                  <a:pt x="274" y="17"/>
                  <a:pt x="274" y="17"/>
                  <a:pt x="274" y="17"/>
                </a:cubicBezTo>
                <a:cubicBezTo>
                  <a:pt x="261" y="45"/>
                  <a:pt x="261" y="45"/>
                  <a:pt x="261" y="45"/>
                </a:cubicBezTo>
                <a:cubicBezTo>
                  <a:pt x="253" y="44"/>
                  <a:pt x="253" y="44"/>
                  <a:pt x="253" y="44"/>
                </a:cubicBezTo>
                <a:cubicBezTo>
                  <a:pt x="195" y="108"/>
                  <a:pt x="195" y="108"/>
                  <a:pt x="195" y="108"/>
                </a:cubicBezTo>
                <a:cubicBezTo>
                  <a:pt x="191" y="119"/>
                  <a:pt x="193" y="124"/>
                  <a:pt x="197" y="128"/>
                </a:cubicBezTo>
                <a:cubicBezTo>
                  <a:pt x="208" y="138"/>
                  <a:pt x="221" y="126"/>
                  <a:pt x="221" y="128"/>
                </a:cubicBezTo>
                <a:cubicBezTo>
                  <a:pt x="224" y="152"/>
                  <a:pt x="201" y="150"/>
                  <a:pt x="191" y="154"/>
                </a:cubicBezTo>
                <a:cubicBezTo>
                  <a:pt x="161" y="168"/>
                  <a:pt x="181" y="188"/>
                  <a:pt x="162" y="219"/>
                </a:cubicBezTo>
                <a:cubicBezTo>
                  <a:pt x="122" y="292"/>
                  <a:pt x="0" y="177"/>
                  <a:pt x="69" y="130"/>
                </a:cubicBezTo>
                <a:cubicBezTo>
                  <a:pt x="99" y="110"/>
                  <a:pt x="124" y="127"/>
                  <a:pt x="133" y="97"/>
                </a:cubicBezTo>
                <a:cubicBezTo>
                  <a:pt x="139" y="81"/>
                  <a:pt x="150" y="47"/>
                  <a:pt x="166" y="47"/>
                </a:cubicBezTo>
                <a:cubicBezTo>
                  <a:pt x="172" y="48"/>
                  <a:pt x="169" y="54"/>
                  <a:pt x="167" y="58"/>
                </a:cubicBezTo>
                <a:cubicBezTo>
                  <a:pt x="163" y="68"/>
                  <a:pt x="161" y="82"/>
                  <a:pt x="176" y="90"/>
                </a:cubicBezTo>
                <a:cubicBezTo>
                  <a:pt x="238" y="30"/>
                  <a:pt x="238" y="30"/>
                  <a:pt x="238" y="30"/>
                </a:cubicBezTo>
                <a:cubicBezTo>
                  <a:pt x="235" y="22"/>
                  <a:pt x="235" y="22"/>
                  <a:pt x="235" y="22"/>
                </a:cubicBezTo>
                <a:cubicBezTo>
                  <a:pt x="268" y="1"/>
                  <a:pt x="268" y="1"/>
                  <a:pt x="268" y="1"/>
                </a:cubicBezTo>
                <a:cubicBezTo>
                  <a:pt x="276" y="0"/>
                  <a:pt x="276" y="0"/>
                  <a:pt x="276" y="0"/>
                </a:cubicBezTo>
                <a:close/>
                <a:moveTo>
                  <a:pt x="133" y="127"/>
                </a:moveTo>
                <a:cubicBezTo>
                  <a:pt x="128" y="132"/>
                  <a:pt x="128" y="132"/>
                  <a:pt x="128" y="132"/>
                </a:cubicBezTo>
                <a:cubicBezTo>
                  <a:pt x="155" y="156"/>
                  <a:pt x="155" y="156"/>
                  <a:pt x="155" y="156"/>
                </a:cubicBezTo>
                <a:cubicBezTo>
                  <a:pt x="160" y="151"/>
                  <a:pt x="160" y="151"/>
                  <a:pt x="160" y="151"/>
                </a:cubicBezTo>
                <a:cubicBezTo>
                  <a:pt x="133" y="127"/>
                  <a:pt x="133" y="127"/>
                  <a:pt x="133" y="127"/>
                </a:cubicBezTo>
                <a:close/>
                <a:moveTo>
                  <a:pt x="149" y="108"/>
                </a:moveTo>
                <a:cubicBezTo>
                  <a:pt x="144" y="113"/>
                  <a:pt x="144" y="113"/>
                  <a:pt x="144" y="113"/>
                </a:cubicBezTo>
                <a:cubicBezTo>
                  <a:pt x="171" y="138"/>
                  <a:pt x="171" y="138"/>
                  <a:pt x="171" y="138"/>
                </a:cubicBezTo>
                <a:cubicBezTo>
                  <a:pt x="176" y="132"/>
                  <a:pt x="176" y="132"/>
                  <a:pt x="176" y="132"/>
                </a:cubicBezTo>
                <a:cubicBezTo>
                  <a:pt x="149" y="108"/>
                  <a:pt x="149" y="108"/>
                  <a:pt x="149" y="108"/>
                </a:cubicBezTo>
                <a:close/>
                <a:moveTo>
                  <a:pt x="98" y="165"/>
                </a:moveTo>
                <a:cubicBezTo>
                  <a:pt x="87" y="176"/>
                  <a:pt x="87" y="176"/>
                  <a:pt x="87" y="176"/>
                </a:cubicBezTo>
                <a:cubicBezTo>
                  <a:pt x="116" y="203"/>
                  <a:pt x="116" y="203"/>
                  <a:pt x="116" y="203"/>
                </a:cubicBezTo>
                <a:cubicBezTo>
                  <a:pt x="126" y="192"/>
                  <a:pt x="126" y="192"/>
                  <a:pt x="126" y="192"/>
                </a:cubicBezTo>
                <a:cubicBezTo>
                  <a:pt x="152" y="184"/>
                  <a:pt x="152" y="184"/>
                  <a:pt x="152" y="184"/>
                </a:cubicBezTo>
                <a:cubicBezTo>
                  <a:pt x="153" y="184"/>
                  <a:pt x="153" y="184"/>
                  <a:pt x="153" y="184"/>
                </a:cubicBezTo>
                <a:cubicBezTo>
                  <a:pt x="154" y="183"/>
                  <a:pt x="154" y="183"/>
                  <a:pt x="154" y="183"/>
                </a:cubicBezTo>
                <a:cubicBezTo>
                  <a:pt x="155" y="181"/>
                  <a:pt x="155" y="181"/>
                  <a:pt x="155" y="181"/>
                </a:cubicBezTo>
                <a:cubicBezTo>
                  <a:pt x="158" y="182"/>
                  <a:pt x="158" y="182"/>
                  <a:pt x="158" y="182"/>
                </a:cubicBezTo>
                <a:cubicBezTo>
                  <a:pt x="164" y="169"/>
                  <a:pt x="164" y="169"/>
                  <a:pt x="164" y="169"/>
                </a:cubicBezTo>
                <a:cubicBezTo>
                  <a:pt x="154" y="164"/>
                  <a:pt x="154" y="164"/>
                  <a:pt x="154" y="164"/>
                </a:cubicBezTo>
                <a:cubicBezTo>
                  <a:pt x="148" y="177"/>
                  <a:pt x="148" y="177"/>
                  <a:pt x="148" y="177"/>
                </a:cubicBezTo>
                <a:cubicBezTo>
                  <a:pt x="150" y="178"/>
                  <a:pt x="150" y="178"/>
                  <a:pt x="150" y="178"/>
                </a:cubicBezTo>
                <a:cubicBezTo>
                  <a:pt x="149" y="179"/>
                  <a:pt x="149" y="179"/>
                  <a:pt x="149" y="179"/>
                </a:cubicBezTo>
                <a:cubicBezTo>
                  <a:pt x="122" y="187"/>
                  <a:pt x="122" y="187"/>
                  <a:pt x="122" y="187"/>
                </a:cubicBezTo>
                <a:lnTo>
                  <a:pt x="98" y="165"/>
                </a:ln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185" name="图片 178"/>
          <p:cNvSpPr>
            <a:spLocks noEditPoints="1"/>
          </p:cNvSpPr>
          <p:nvPr/>
        </p:nvSpPr>
        <p:spPr bwMode="auto">
          <a:xfrm>
            <a:off x="7101569" y="3926842"/>
            <a:ext cx="258295" cy="238863"/>
          </a:xfrm>
          <a:custGeom>
            <a:avLst/>
            <a:gdLst>
              <a:gd name="T0" fmla="*/ 54 w 230"/>
              <a:gd name="T1" fmla="*/ 65 h 213"/>
              <a:gd name="T2" fmla="*/ 28 w 230"/>
              <a:gd name="T3" fmla="*/ 84 h 213"/>
              <a:gd name="T4" fmla="*/ 0 w 230"/>
              <a:gd name="T5" fmla="*/ 57 h 213"/>
              <a:gd name="T6" fmla="*/ 28 w 230"/>
              <a:gd name="T7" fmla="*/ 30 h 213"/>
              <a:gd name="T8" fmla="*/ 53 w 230"/>
              <a:gd name="T9" fmla="*/ 47 h 213"/>
              <a:gd name="T10" fmla="*/ 77 w 230"/>
              <a:gd name="T11" fmla="*/ 47 h 213"/>
              <a:gd name="T12" fmla="*/ 97 w 230"/>
              <a:gd name="T13" fmla="*/ 14 h 213"/>
              <a:gd name="T14" fmla="*/ 100 w 230"/>
              <a:gd name="T15" fmla="*/ 10 h 213"/>
              <a:gd name="T16" fmla="*/ 105 w 230"/>
              <a:gd name="T17" fmla="*/ 10 h 213"/>
              <a:gd name="T18" fmla="*/ 138 w 230"/>
              <a:gd name="T19" fmla="*/ 10 h 213"/>
              <a:gd name="T20" fmla="*/ 154 w 230"/>
              <a:gd name="T21" fmla="*/ 0 h 213"/>
              <a:gd name="T22" fmla="*/ 173 w 230"/>
              <a:gd name="T23" fmla="*/ 19 h 213"/>
              <a:gd name="T24" fmla="*/ 154 w 230"/>
              <a:gd name="T25" fmla="*/ 37 h 213"/>
              <a:gd name="T26" fmla="*/ 138 w 230"/>
              <a:gd name="T27" fmla="*/ 28 h 213"/>
              <a:gd name="T28" fmla="*/ 110 w 230"/>
              <a:gd name="T29" fmla="*/ 28 h 213"/>
              <a:gd name="T30" fmla="*/ 98 w 230"/>
              <a:gd name="T31" fmla="*/ 47 h 213"/>
              <a:gd name="T32" fmla="*/ 189 w 230"/>
              <a:gd name="T33" fmla="*/ 47 h 213"/>
              <a:gd name="T34" fmla="*/ 189 w 230"/>
              <a:gd name="T35" fmla="*/ 33 h 213"/>
              <a:gd name="T36" fmla="*/ 210 w 230"/>
              <a:gd name="T37" fmla="*/ 45 h 213"/>
              <a:gd name="T38" fmla="*/ 230 w 230"/>
              <a:gd name="T39" fmla="*/ 57 h 213"/>
              <a:gd name="T40" fmla="*/ 210 w 230"/>
              <a:gd name="T41" fmla="*/ 69 h 213"/>
              <a:gd name="T42" fmla="*/ 189 w 230"/>
              <a:gd name="T43" fmla="*/ 81 h 213"/>
              <a:gd name="T44" fmla="*/ 189 w 230"/>
              <a:gd name="T45" fmla="*/ 65 h 213"/>
              <a:gd name="T46" fmla="*/ 121 w 230"/>
              <a:gd name="T47" fmla="*/ 65 h 213"/>
              <a:gd name="T48" fmla="*/ 132 w 230"/>
              <a:gd name="T49" fmla="*/ 85 h 213"/>
              <a:gd name="T50" fmla="*/ 142 w 230"/>
              <a:gd name="T51" fmla="*/ 85 h 213"/>
              <a:gd name="T52" fmla="*/ 142 w 230"/>
              <a:gd name="T53" fmla="*/ 78 h 213"/>
              <a:gd name="T54" fmla="*/ 173 w 230"/>
              <a:gd name="T55" fmla="*/ 78 h 213"/>
              <a:gd name="T56" fmla="*/ 173 w 230"/>
              <a:gd name="T57" fmla="*/ 109 h 213"/>
              <a:gd name="T58" fmla="*/ 142 w 230"/>
              <a:gd name="T59" fmla="*/ 109 h 213"/>
              <a:gd name="T60" fmla="*/ 142 w 230"/>
              <a:gd name="T61" fmla="*/ 103 h 213"/>
              <a:gd name="T62" fmla="*/ 127 w 230"/>
              <a:gd name="T63" fmla="*/ 103 h 213"/>
              <a:gd name="T64" fmla="*/ 121 w 230"/>
              <a:gd name="T65" fmla="*/ 103 h 213"/>
              <a:gd name="T66" fmla="*/ 119 w 230"/>
              <a:gd name="T67" fmla="*/ 98 h 213"/>
              <a:gd name="T68" fmla="*/ 101 w 230"/>
              <a:gd name="T69" fmla="*/ 65 h 213"/>
              <a:gd name="T70" fmla="*/ 54 w 230"/>
              <a:gd name="T71" fmla="*/ 65 h 213"/>
              <a:gd name="T72" fmla="*/ 25 w 230"/>
              <a:gd name="T73" fmla="*/ 139 h 213"/>
              <a:gd name="T74" fmla="*/ 208 w 230"/>
              <a:gd name="T75" fmla="*/ 139 h 213"/>
              <a:gd name="T76" fmla="*/ 208 w 230"/>
              <a:gd name="T77" fmla="*/ 213 h 213"/>
              <a:gd name="T78" fmla="*/ 25 w 230"/>
              <a:gd name="T79" fmla="*/ 213 h 213"/>
              <a:gd name="T80" fmla="*/ 25 w 230"/>
              <a:gd name="T81" fmla="*/ 139 h 213"/>
              <a:gd name="T82" fmla="*/ 50 w 230"/>
              <a:gd name="T83" fmla="*/ 156 h 213"/>
              <a:gd name="T84" fmla="*/ 50 w 230"/>
              <a:gd name="T85" fmla="*/ 175 h 213"/>
              <a:gd name="T86" fmla="*/ 181 w 230"/>
              <a:gd name="T87" fmla="*/ 175 h 213"/>
              <a:gd name="T88" fmla="*/ 181 w 230"/>
              <a:gd name="T89" fmla="*/ 156 h 213"/>
              <a:gd name="T90" fmla="*/ 50 w 230"/>
              <a:gd name="T91" fmla="*/ 156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30" h="213">
                <a:moveTo>
                  <a:pt x="54" y="65"/>
                </a:moveTo>
                <a:cubicBezTo>
                  <a:pt x="50" y="76"/>
                  <a:pt x="40" y="84"/>
                  <a:pt x="28" y="84"/>
                </a:cubicBezTo>
                <a:cubicBezTo>
                  <a:pt x="13" y="84"/>
                  <a:pt x="0" y="72"/>
                  <a:pt x="0" y="57"/>
                </a:cubicBezTo>
                <a:cubicBezTo>
                  <a:pt x="0" y="42"/>
                  <a:pt x="13" y="30"/>
                  <a:pt x="28" y="30"/>
                </a:cubicBezTo>
                <a:cubicBezTo>
                  <a:pt x="39" y="30"/>
                  <a:pt x="49" y="37"/>
                  <a:pt x="53" y="47"/>
                </a:cubicBezTo>
                <a:cubicBezTo>
                  <a:pt x="77" y="47"/>
                  <a:pt x="77" y="47"/>
                  <a:pt x="77" y="47"/>
                </a:cubicBezTo>
                <a:cubicBezTo>
                  <a:pt x="97" y="14"/>
                  <a:pt x="97" y="14"/>
                  <a:pt x="97" y="14"/>
                </a:cubicBezTo>
                <a:cubicBezTo>
                  <a:pt x="100" y="10"/>
                  <a:pt x="100" y="10"/>
                  <a:pt x="100" y="10"/>
                </a:cubicBezTo>
                <a:cubicBezTo>
                  <a:pt x="105" y="10"/>
                  <a:pt x="105" y="10"/>
                  <a:pt x="105" y="10"/>
                </a:cubicBezTo>
                <a:cubicBezTo>
                  <a:pt x="138" y="10"/>
                  <a:pt x="138" y="10"/>
                  <a:pt x="138" y="10"/>
                </a:cubicBezTo>
                <a:cubicBezTo>
                  <a:pt x="141" y="4"/>
                  <a:pt x="147" y="0"/>
                  <a:pt x="154" y="0"/>
                </a:cubicBezTo>
                <a:cubicBezTo>
                  <a:pt x="164" y="0"/>
                  <a:pt x="173" y="8"/>
                  <a:pt x="173" y="19"/>
                </a:cubicBezTo>
                <a:cubicBezTo>
                  <a:pt x="173" y="29"/>
                  <a:pt x="164" y="37"/>
                  <a:pt x="154" y="37"/>
                </a:cubicBezTo>
                <a:cubicBezTo>
                  <a:pt x="147" y="37"/>
                  <a:pt x="141" y="33"/>
                  <a:pt x="138" y="28"/>
                </a:cubicBezTo>
                <a:cubicBezTo>
                  <a:pt x="110" y="28"/>
                  <a:pt x="110" y="28"/>
                  <a:pt x="110" y="28"/>
                </a:cubicBezTo>
                <a:cubicBezTo>
                  <a:pt x="98" y="47"/>
                  <a:pt x="98" y="47"/>
                  <a:pt x="98" y="47"/>
                </a:cubicBezTo>
                <a:cubicBezTo>
                  <a:pt x="189" y="47"/>
                  <a:pt x="189" y="47"/>
                  <a:pt x="189" y="47"/>
                </a:cubicBezTo>
                <a:cubicBezTo>
                  <a:pt x="189" y="33"/>
                  <a:pt x="189" y="33"/>
                  <a:pt x="189" y="33"/>
                </a:cubicBezTo>
                <a:cubicBezTo>
                  <a:pt x="210" y="45"/>
                  <a:pt x="210" y="45"/>
                  <a:pt x="210" y="45"/>
                </a:cubicBezTo>
                <a:cubicBezTo>
                  <a:pt x="230" y="57"/>
                  <a:pt x="230" y="57"/>
                  <a:pt x="230" y="57"/>
                </a:cubicBezTo>
                <a:cubicBezTo>
                  <a:pt x="210" y="69"/>
                  <a:pt x="210" y="69"/>
                  <a:pt x="210" y="69"/>
                </a:cubicBezTo>
                <a:cubicBezTo>
                  <a:pt x="189" y="81"/>
                  <a:pt x="189" y="81"/>
                  <a:pt x="189" y="81"/>
                </a:cubicBezTo>
                <a:cubicBezTo>
                  <a:pt x="189" y="65"/>
                  <a:pt x="189" y="65"/>
                  <a:pt x="189" y="65"/>
                </a:cubicBezTo>
                <a:cubicBezTo>
                  <a:pt x="121" y="65"/>
                  <a:pt x="121" y="65"/>
                  <a:pt x="121" y="65"/>
                </a:cubicBezTo>
                <a:cubicBezTo>
                  <a:pt x="132" y="85"/>
                  <a:pt x="132" y="85"/>
                  <a:pt x="132" y="85"/>
                </a:cubicBezTo>
                <a:cubicBezTo>
                  <a:pt x="142" y="85"/>
                  <a:pt x="142" y="85"/>
                  <a:pt x="142" y="85"/>
                </a:cubicBezTo>
                <a:cubicBezTo>
                  <a:pt x="142" y="78"/>
                  <a:pt x="142" y="78"/>
                  <a:pt x="142" y="78"/>
                </a:cubicBezTo>
                <a:cubicBezTo>
                  <a:pt x="173" y="78"/>
                  <a:pt x="173" y="78"/>
                  <a:pt x="173" y="78"/>
                </a:cubicBezTo>
                <a:cubicBezTo>
                  <a:pt x="173" y="109"/>
                  <a:pt x="173" y="109"/>
                  <a:pt x="173" y="109"/>
                </a:cubicBezTo>
                <a:cubicBezTo>
                  <a:pt x="142" y="109"/>
                  <a:pt x="142" y="109"/>
                  <a:pt x="142" y="109"/>
                </a:cubicBezTo>
                <a:cubicBezTo>
                  <a:pt x="142" y="103"/>
                  <a:pt x="142" y="103"/>
                  <a:pt x="142" y="103"/>
                </a:cubicBezTo>
                <a:cubicBezTo>
                  <a:pt x="127" y="103"/>
                  <a:pt x="127" y="103"/>
                  <a:pt x="127" y="103"/>
                </a:cubicBezTo>
                <a:cubicBezTo>
                  <a:pt x="121" y="103"/>
                  <a:pt x="121" y="103"/>
                  <a:pt x="121" y="103"/>
                </a:cubicBezTo>
                <a:cubicBezTo>
                  <a:pt x="119" y="98"/>
                  <a:pt x="119" y="98"/>
                  <a:pt x="119" y="98"/>
                </a:cubicBezTo>
                <a:cubicBezTo>
                  <a:pt x="101" y="65"/>
                  <a:pt x="101" y="65"/>
                  <a:pt x="101" y="65"/>
                </a:cubicBezTo>
                <a:cubicBezTo>
                  <a:pt x="54" y="65"/>
                  <a:pt x="54" y="65"/>
                  <a:pt x="54" y="65"/>
                </a:cubicBezTo>
                <a:close/>
                <a:moveTo>
                  <a:pt x="25" y="139"/>
                </a:moveTo>
                <a:cubicBezTo>
                  <a:pt x="208" y="139"/>
                  <a:pt x="208" y="139"/>
                  <a:pt x="208" y="139"/>
                </a:cubicBezTo>
                <a:cubicBezTo>
                  <a:pt x="208" y="213"/>
                  <a:pt x="208" y="213"/>
                  <a:pt x="208" y="213"/>
                </a:cubicBezTo>
                <a:cubicBezTo>
                  <a:pt x="25" y="213"/>
                  <a:pt x="25" y="213"/>
                  <a:pt x="25" y="213"/>
                </a:cubicBezTo>
                <a:cubicBezTo>
                  <a:pt x="25" y="139"/>
                  <a:pt x="25" y="139"/>
                  <a:pt x="25" y="139"/>
                </a:cubicBezTo>
                <a:close/>
                <a:moveTo>
                  <a:pt x="50" y="156"/>
                </a:moveTo>
                <a:cubicBezTo>
                  <a:pt x="50" y="175"/>
                  <a:pt x="50" y="175"/>
                  <a:pt x="50" y="175"/>
                </a:cubicBezTo>
                <a:cubicBezTo>
                  <a:pt x="181" y="175"/>
                  <a:pt x="181" y="175"/>
                  <a:pt x="181" y="175"/>
                </a:cubicBezTo>
                <a:cubicBezTo>
                  <a:pt x="181" y="156"/>
                  <a:pt x="181" y="156"/>
                  <a:pt x="181" y="156"/>
                </a:cubicBezTo>
                <a:lnTo>
                  <a:pt x="50" y="156"/>
                </a:ln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186" name="图片 179"/>
          <p:cNvSpPr>
            <a:spLocks noEditPoints="1"/>
          </p:cNvSpPr>
          <p:nvPr/>
        </p:nvSpPr>
        <p:spPr bwMode="auto">
          <a:xfrm>
            <a:off x="6784314" y="4858760"/>
            <a:ext cx="104266" cy="179147"/>
          </a:xfrm>
          <a:custGeom>
            <a:avLst/>
            <a:gdLst>
              <a:gd name="T0" fmla="*/ 8 w 93"/>
              <a:gd name="T1" fmla="*/ 0 h 160"/>
              <a:gd name="T2" fmla="*/ 85 w 93"/>
              <a:gd name="T3" fmla="*/ 0 h 160"/>
              <a:gd name="T4" fmla="*/ 93 w 93"/>
              <a:gd name="T5" fmla="*/ 0 h 160"/>
              <a:gd name="T6" fmla="*/ 93 w 93"/>
              <a:gd name="T7" fmla="*/ 8 h 160"/>
              <a:gd name="T8" fmla="*/ 93 w 93"/>
              <a:gd name="T9" fmla="*/ 136 h 160"/>
              <a:gd name="T10" fmla="*/ 93 w 93"/>
              <a:gd name="T11" fmla="*/ 142 h 160"/>
              <a:gd name="T12" fmla="*/ 88 w 93"/>
              <a:gd name="T13" fmla="*/ 144 h 160"/>
              <a:gd name="T14" fmla="*/ 4 w 93"/>
              <a:gd name="T15" fmla="*/ 144 h 160"/>
              <a:gd name="T16" fmla="*/ 0 w 93"/>
              <a:gd name="T17" fmla="*/ 141 h 160"/>
              <a:gd name="T18" fmla="*/ 0 w 93"/>
              <a:gd name="T19" fmla="*/ 136 h 160"/>
              <a:gd name="T20" fmla="*/ 0 w 93"/>
              <a:gd name="T21" fmla="*/ 8 h 160"/>
              <a:gd name="T22" fmla="*/ 0 w 93"/>
              <a:gd name="T23" fmla="*/ 0 h 160"/>
              <a:gd name="T24" fmla="*/ 8 w 93"/>
              <a:gd name="T25" fmla="*/ 0 h 160"/>
              <a:gd name="T26" fmla="*/ 76 w 93"/>
              <a:gd name="T27" fmla="*/ 17 h 160"/>
              <a:gd name="T28" fmla="*/ 17 w 93"/>
              <a:gd name="T29" fmla="*/ 17 h 160"/>
              <a:gd name="T30" fmla="*/ 17 w 93"/>
              <a:gd name="T31" fmla="*/ 131 h 160"/>
              <a:gd name="T32" fmla="*/ 76 w 93"/>
              <a:gd name="T33" fmla="*/ 131 h 160"/>
              <a:gd name="T34" fmla="*/ 76 w 93"/>
              <a:gd name="T35" fmla="*/ 17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3" h="160">
                <a:moveTo>
                  <a:pt x="8" y="0"/>
                </a:moveTo>
                <a:cubicBezTo>
                  <a:pt x="85" y="0"/>
                  <a:pt x="85" y="0"/>
                  <a:pt x="85" y="0"/>
                </a:cubicBezTo>
                <a:cubicBezTo>
                  <a:pt x="93" y="0"/>
                  <a:pt x="93" y="0"/>
                  <a:pt x="93" y="0"/>
                </a:cubicBezTo>
                <a:cubicBezTo>
                  <a:pt x="93" y="8"/>
                  <a:pt x="93" y="8"/>
                  <a:pt x="93" y="8"/>
                </a:cubicBezTo>
                <a:cubicBezTo>
                  <a:pt x="93" y="136"/>
                  <a:pt x="93" y="136"/>
                  <a:pt x="93" y="136"/>
                </a:cubicBezTo>
                <a:cubicBezTo>
                  <a:pt x="93" y="142"/>
                  <a:pt x="93" y="142"/>
                  <a:pt x="93" y="142"/>
                </a:cubicBezTo>
                <a:cubicBezTo>
                  <a:pt x="88" y="144"/>
                  <a:pt x="88" y="144"/>
                  <a:pt x="88" y="144"/>
                </a:cubicBezTo>
                <a:cubicBezTo>
                  <a:pt x="60" y="158"/>
                  <a:pt x="32" y="160"/>
                  <a:pt x="4" y="144"/>
                </a:cubicBezTo>
                <a:cubicBezTo>
                  <a:pt x="0" y="141"/>
                  <a:pt x="0" y="141"/>
                  <a:pt x="0" y="141"/>
                </a:cubicBezTo>
                <a:cubicBezTo>
                  <a:pt x="0" y="136"/>
                  <a:pt x="0" y="136"/>
                  <a:pt x="0" y="136"/>
                </a:cubicBezTo>
                <a:cubicBezTo>
                  <a:pt x="0" y="8"/>
                  <a:pt x="0" y="8"/>
                  <a:pt x="0" y="8"/>
                </a:cubicBezTo>
                <a:cubicBezTo>
                  <a:pt x="0" y="0"/>
                  <a:pt x="0" y="0"/>
                  <a:pt x="0" y="0"/>
                </a:cubicBezTo>
                <a:cubicBezTo>
                  <a:pt x="8" y="0"/>
                  <a:pt x="8" y="0"/>
                  <a:pt x="8" y="0"/>
                </a:cubicBezTo>
                <a:close/>
                <a:moveTo>
                  <a:pt x="76" y="17"/>
                </a:moveTo>
                <a:cubicBezTo>
                  <a:pt x="17" y="17"/>
                  <a:pt x="17" y="17"/>
                  <a:pt x="17" y="17"/>
                </a:cubicBezTo>
                <a:cubicBezTo>
                  <a:pt x="17" y="131"/>
                  <a:pt x="17" y="131"/>
                  <a:pt x="17" y="131"/>
                </a:cubicBezTo>
                <a:cubicBezTo>
                  <a:pt x="36" y="141"/>
                  <a:pt x="56" y="139"/>
                  <a:pt x="76" y="131"/>
                </a:cubicBezTo>
                <a:lnTo>
                  <a:pt x="76" y="17"/>
                </a:ln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187" name="图片 180"/>
          <p:cNvSpPr>
            <a:spLocks noEditPoints="1"/>
          </p:cNvSpPr>
          <p:nvPr/>
        </p:nvSpPr>
        <p:spPr bwMode="auto">
          <a:xfrm>
            <a:off x="6803270" y="4801413"/>
            <a:ext cx="63981" cy="66350"/>
          </a:xfrm>
          <a:custGeom>
            <a:avLst/>
            <a:gdLst>
              <a:gd name="T0" fmla="*/ 0 w 135"/>
              <a:gd name="T1" fmla="*/ 140 h 140"/>
              <a:gd name="T2" fmla="*/ 135 w 135"/>
              <a:gd name="T3" fmla="*/ 140 h 140"/>
              <a:gd name="T4" fmla="*/ 135 w 135"/>
              <a:gd name="T5" fmla="*/ 0 h 140"/>
              <a:gd name="T6" fmla="*/ 0 w 135"/>
              <a:gd name="T7" fmla="*/ 0 h 140"/>
              <a:gd name="T8" fmla="*/ 0 w 135"/>
              <a:gd name="T9" fmla="*/ 140 h 140"/>
              <a:gd name="T10" fmla="*/ 0 w 135"/>
              <a:gd name="T11" fmla="*/ 140 h 140"/>
              <a:gd name="T12" fmla="*/ 21 w 135"/>
              <a:gd name="T13" fmla="*/ 57 h 140"/>
              <a:gd name="T14" fmla="*/ 54 w 135"/>
              <a:gd name="T15" fmla="*/ 57 h 140"/>
              <a:gd name="T16" fmla="*/ 54 w 135"/>
              <a:gd name="T17" fmla="*/ 71 h 140"/>
              <a:gd name="T18" fmla="*/ 21 w 135"/>
              <a:gd name="T19" fmla="*/ 71 h 140"/>
              <a:gd name="T20" fmla="*/ 21 w 135"/>
              <a:gd name="T21" fmla="*/ 57 h 140"/>
              <a:gd name="T22" fmla="*/ 21 w 135"/>
              <a:gd name="T23" fmla="*/ 57 h 140"/>
              <a:gd name="T24" fmla="*/ 80 w 135"/>
              <a:gd name="T25" fmla="*/ 57 h 140"/>
              <a:gd name="T26" fmla="*/ 113 w 135"/>
              <a:gd name="T27" fmla="*/ 57 h 140"/>
              <a:gd name="T28" fmla="*/ 113 w 135"/>
              <a:gd name="T29" fmla="*/ 71 h 140"/>
              <a:gd name="T30" fmla="*/ 80 w 135"/>
              <a:gd name="T31" fmla="*/ 71 h 140"/>
              <a:gd name="T32" fmla="*/ 80 w 135"/>
              <a:gd name="T33" fmla="*/ 57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5" h="140">
                <a:moveTo>
                  <a:pt x="0" y="140"/>
                </a:moveTo>
                <a:lnTo>
                  <a:pt x="135" y="140"/>
                </a:lnTo>
                <a:lnTo>
                  <a:pt x="135" y="0"/>
                </a:lnTo>
                <a:lnTo>
                  <a:pt x="0" y="0"/>
                </a:lnTo>
                <a:lnTo>
                  <a:pt x="0" y="140"/>
                </a:lnTo>
                <a:lnTo>
                  <a:pt x="0" y="140"/>
                </a:lnTo>
                <a:close/>
                <a:moveTo>
                  <a:pt x="21" y="57"/>
                </a:moveTo>
                <a:lnTo>
                  <a:pt x="54" y="57"/>
                </a:lnTo>
                <a:lnTo>
                  <a:pt x="54" y="71"/>
                </a:lnTo>
                <a:lnTo>
                  <a:pt x="21" y="71"/>
                </a:lnTo>
                <a:lnTo>
                  <a:pt x="21" y="57"/>
                </a:lnTo>
                <a:lnTo>
                  <a:pt x="21" y="57"/>
                </a:lnTo>
                <a:close/>
                <a:moveTo>
                  <a:pt x="80" y="57"/>
                </a:moveTo>
                <a:lnTo>
                  <a:pt x="113" y="57"/>
                </a:lnTo>
                <a:lnTo>
                  <a:pt x="113" y="71"/>
                </a:lnTo>
                <a:lnTo>
                  <a:pt x="80" y="71"/>
                </a:lnTo>
                <a:lnTo>
                  <a:pt x="80" y="57"/>
                </a:ln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188" name="图片 181"/>
          <p:cNvSpPr>
            <a:spLocks noEditPoints="1"/>
          </p:cNvSpPr>
          <p:nvPr/>
        </p:nvSpPr>
        <p:spPr bwMode="auto">
          <a:xfrm>
            <a:off x="6914170" y="4858760"/>
            <a:ext cx="105213" cy="179147"/>
          </a:xfrm>
          <a:custGeom>
            <a:avLst/>
            <a:gdLst>
              <a:gd name="T0" fmla="*/ 9 w 94"/>
              <a:gd name="T1" fmla="*/ 0 h 160"/>
              <a:gd name="T2" fmla="*/ 85 w 94"/>
              <a:gd name="T3" fmla="*/ 0 h 160"/>
              <a:gd name="T4" fmla="*/ 94 w 94"/>
              <a:gd name="T5" fmla="*/ 0 h 160"/>
              <a:gd name="T6" fmla="*/ 94 w 94"/>
              <a:gd name="T7" fmla="*/ 8 h 160"/>
              <a:gd name="T8" fmla="*/ 94 w 94"/>
              <a:gd name="T9" fmla="*/ 136 h 160"/>
              <a:gd name="T10" fmla="*/ 94 w 94"/>
              <a:gd name="T11" fmla="*/ 142 h 160"/>
              <a:gd name="T12" fmla="*/ 89 w 94"/>
              <a:gd name="T13" fmla="*/ 144 h 160"/>
              <a:gd name="T14" fmla="*/ 4 w 94"/>
              <a:gd name="T15" fmla="*/ 144 h 160"/>
              <a:gd name="T16" fmla="*/ 0 w 94"/>
              <a:gd name="T17" fmla="*/ 141 h 160"/>
              <a:gd name="T18" fmla="*/ 0 w 94"/>
              <a:gd name="T19" fmla="*/ 136 h 160"/>
              <a:gd name="T20" fmla="*/ 0 w 94"/>
              <a:gd name="T21" fmla="*/ 8 h 160"/>
              <a:gd name="T22" fmla="*/ 0 w 94"/>
              <a:gd name="T23" fmla="*/ 0 h 160"/>
              <a:gd name="T24" fmla="*/ 9 w 94"/>
              <a:gd name="T25" fmla="*/ 0 h 160"/>
              <a:gd name="T26" fmla="*/ 76 w 94"/>
              <a:gd name="T27" fmla="*/ 17 h 160"/>
              <a:gd name="T28" fmla="*/ 17 w 94"/>
              <a:gd name="T29" fmla="*/ 17 h 160"/>
              <a:gd name="T30" fmla="*/ 17 w 94"/>
              <a:gd name="T31" fmla="*/ 131 h 160"/>
              <a:gd name="T32" fmla="*/ 76 w 94"/>
              <a:gd name="T33" fmla="*/ 131 h 160"/>
              <a:gd name="T34" fmla="*/ 76 w 94"/>
              <a:gd name="T35" fmla="*/ 17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4" h="160">
                <a:moveTo>
                  <a:pt x="9" y="0"/>
                </a:moveTo>
                <a:cubicBezTo>
                  <a:pt x="85" y="0"/>
                  <a:pt x="85" y="0"/>
                  <a:pt x="85" y="0"/>
                </a:cubicBezTo>
                <a:cubicBezTo>
                  <a:pt x="94" y="0"/>
                  <a:pt x="94" y="0"/>
                  <a:pt x="94" y="0"/>
                </a:cubicBezTo>
                <a:cubicBezTo>
                  <a:pt x="94" y="8"/>
                  <a:pt x="94" y="8"/>
                  <a:pt x="94" y="8"/>
                </a:cubicBezTo>
                <a:cubicBezTo>
                  <a:pt x="94" y="136"/>
                  <a:pt x="94" y="136"/>
                  <a:pt x="94" y="136"/>
                </a:cubicBezTo>
                <a:cubicBezTo>
                  <a:pt x="94" y="142"/>
                  <a:pt x="94" y="142"/>
                  <a:pt x="94" y="142"/>
                </a:cubicBezTo>
                <a:cubicBezTo>
                  <a:pt x="89" y="144"/>
                  <a:pt x="89" y="144"/>
                  <a:pt x="89" y="144"/>
                </a:cubicBezTo>
                <a:cubicBezTo>
                  <a:pt x="61" y="158"/>
                  <a:pt x="33" y="160"/>
                  <a:pt x="4" y="144"/>
                </a:cubicBezTo>
                <a:cubicBezTo>
                  <a:pt x="0" y="141"/>
                  <a:pt x="0" y="141"/>
                  <a:pt x="0" y="141"/>
                </a:cubicBezTo>
                <a:cubicBezTo>
                  <a:pt x="0" y="136"/>
                  <a:pt x="0" y="136"/>
                  <a:pt x="0" y="136"/>
                </a:cubicBezTo>
                <a:cubicBezTo>
                  <a:pt x="0" y="8"/>
                  <a:pt x="0" y="8"/>
                  <a:pt x="0" y="8"/>
                </a:cubicBezTo>
                <a:cubicBezTo>
                  <a:pt x="0" y="0"/>
                  <a:pt x="0" y="0"/>
                  <a:pt x="0" y="0"/>
                </a:cubicBezTo>
                <a:cubicBezTo>
                  <a:pt x="9" y="0"/>
                  <a:pt x="9" y="0"/>
                  <a:pt x="9" y="0"/>
                </a:cubicBezTo>
                <a:close/>
                <a:moveTo>
                  <a:pt x="76" y="17"/>
                </a:moveTo>
                <a:cubicBezTo>
                  <a:pt x="17" y="17"/>
                  <a:pt x="17" y="17"/>
                  <a:pt x="17" y="17"/>
                </a:cubicBezTo>
                <a:cubicBezTo>
                  <a:pt x="17" y="131"/>
                  <a:pt x="17" y="131"/>
                  <a:pt x="17" y="131"/>
                </a:cubicBezTo>
                <a:cubicBezTo>
                  <a:pt x="37" y="141"/>
                  <a:pt x="57" y="139"/>
                  <a:pt x="76" y="131"/>
                </a:cubicBezTo>
                <a:lnTo>
                  <a:pt x="76" y="17"/>
                </a:ln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189" name="图片 182"/>
          <p:cNvSpPr>
            <a:spLocks noEditPoints="1"/>
          </p:cNvSpPr>
          <p:nvPr/>
        </p:nvSpPr>
        <p:spPr bwMode="auto">
          <a:xfrm>
            <a:off x="6914170" y="4757811"/>
            <a:ext cx="105213" cy="94313"/>
          </a:xfrm>
          <a:custGeom>
            <a:avLst/>
            <a:gdLst>
              <a:gd name="T0" fmla="*/ 85 w 94"/>
              <a:gd name="T1" fmla="*/ 84 h 84"/>
              <a:gd name="T2" fmla="*/ 9 w 94"/>
              <a:gd name="T3" fmla="*/ 84 h 84"/>
              <a:gd name="T4" fmla="*/ 0 w 94"/>
              <a:gd name="T5" fmla="*/ 84 h 84"/>
              <a:gd name="T6" fmla="*/ 0 w 94"/>
              <a:gd name="T7" fmla="*/ 76 h 84"/>
              <a:gd name="T8" fmla="*/ 0 w 94"/>
              <a:gd name="T9" fmla="*/ 24 h 84"/>
              <a:gd name="T10" fmla="*/ 0 w 94"/>
              <a:gd name="T11" fmla="*/ 19 h 84"/>
              <a:gd name="T12" fmla="*/ 5 w 94"/>
              <a:gd name="T13" fmla="*/ 17 h 84"/>
              <a:gd name="T14" fmla="*/ 89 w 94"/>
              <a:gd name="T15" fmla="*/ 17 h 84"/>
              <a:gd name="T16" fmla="*/ 94 w 94"/>
              <a:gd name="T17" fmla="*/ 19 h 84"/>
              <a:gd name="T18" fmla="*/ 94 w 94"/>
              <a:gd name="T19" fmla="*/ 24 h 84"/>
              <a:gd name="T20" fmla="*/ 94 w 94"/>
              <a:gd name="T21" fmla="*/ 76 h 84"/>
              <a:gd name="T22" fmla="*/ 94 w 94"/>
              <a:gd name="T23" fmla="*/ 84 h 84"/>
              <a:gd name="T24" fmla="*/ 85 w 94"/>
              <a:gd name="T25" fmla="*/ 84 h 84"/>
              <a:gd name="T26" fmla="*/ 17 w 94"/>
              <a:gd name="T27" fmla="*/ 67 h 84"/>
              <a:gd name="T28" fmla="*/ 76 w 94"/>
              <a:gd name="T29" fmla="*/ 67 h 84"/>
              <a:gd name="T30" fmla="*/ 76 w 94"/>
              <a:gd name="T31" fmla="*/ 29 h 84"/>
              <a:gd name="T32" fmla="*/ 17 w 94"/>
              <a:gd name="T33" fmla="*/ 30 h 84"/>
              <a:gd name="T34" fmla="*/ 17 w 94"/>
              <a:gd name="T35" fmla="*/ 67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4" h="84">
                <a:moveTo>
                  <a:pt x="85" y="84"/>
                </a:moveTo>
                <a:cubicBezTo>
                  <a:pt x="9" y="84"/>
                  <a:pt x="9" y="84"/>
                  <a:pt x="9" y="84"/>
                </a:cubicBezTo>
                <a:cubicBezTo>
                  <a:pt x="0" y="84"/>
                  <a:pt x="0" y="84"/>
                  <a:pt x="0" y="84"/>
                </a:cubicBezTo>
                <a:cubicBezTo>
                  <a:pt x="0" y="76"/>
                  <a:pt x="0" y="76"/>
                  <a:pt x="0" y="76"/>
                </a:cubicBezTo>
                <a:cubicBezTo>
                  <a:pt x="0" y="24"/>
                  <a:pt x="0" y="24"/>
                  <a:pt x="0" y="24"/>
                </a:cubicBezTo>
                <a:cubicBezTo>
                  <a:pt x="0" y="19"/>
                  <a:pt x="0" y="19"/>
                  <a:pt x="0" y="19"/>
                </a:cubicBezTo>
                <a:cubicBezTo>
                  <a:pt x="5" y="17"/>
                  <a:pt x="5" y="17"/>
                  <a:pt x="5" y="17"/>
                </a:cubicBezTo>
                <a:cubicBezTo>
                  <a:pt x="33" y="3"/>
                  <a:pt x="61" y="0"/>
                  <a:pt x="89" y="17"/>
                </a:cubicBezTo>
                <a:cubicBezTo>
                  <a:pt x="94" y="19"/>
                  <a:pt x="94" y="19"/>
                  <a:pt x="94" y="19"/>
                </a:cubicBezTo>
                <a:cubicBezTo>
                  <a:pt x="94" y="24"/>
                  <a:pt x="94" y="24"/>
                  <a:pt x="94" y="24"/>
                </a:cubicBezTo>
                <a:cubicBezTo>
                  <a:pt x="94" y="76"/>
                  <a:pt x="94" y="76"/>
                  <a:pt x="94" y="76"/>
                </a:cubicBezTo>
                <a:cubicBezTo>
                  <a:pt x="94" y="84"/>
                  <a:pt x="94" y="84"/>
                  <a:pt x="94" y="84"/>
                </a:cubicBezTo>
                <a:cubicBezTo>
                  <a:pt x="85" y="84"/>
                  <a:pt x="85" y="84"/>
                  <a:pt x="85" y="84"/>
                </a:cubicBezTo>
                <a:close/>
                <a:moveTo>
                  <a:pt x="17" y="67"/>
                </a:moveTo>
                <a:cubicBezTo>
                  <a:pt x="76" y="67"/>
                  <a:pt x="76" y="67"/>
                  <a:pt x="76" y="67"/>
                </a:cubicBezTo>
                <a:cubicBezTo>
                  <a:pt x="76" y="29"/>
                  <a:pt x="76" y="29"/>
                  <a:pt x="76" y="29"/>
                </a:cubicBezTo>
                <a:cubicBezTo>
                  <a:pt x="57" y="20"/>
                  <a:pt x="37" y="21"/>
                  <a:pt x="17" y="30"/>
                </a:cubicBezTo>
                <a:lnTo>
                  <a:pt x="17" y="67"/>
                </a:ln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190" name="图片 199"/>
          <p:cNvSpPr>
            <a:spLocks noEditPoints="1"/>
          </p:cNvSpPr>
          <p:nvPr/>
        </p:nvSpPr>
        <p:spPr bwMode="auto">
          <a:xfrm>
            <a:off x="7817966" y="4383509"/>
            <a:ext cx="264455" cy="198105"/>
          </a:xfrm>
          <a:custGeom>
            <a:avLst/>
            <a:gdLst>
              <a:gd name="T0" fmla="*/ 3 w 236"/>
              <a:gd name="T1" fmla="*/ 55 h 177"/>
              <a:gd name="T2" fmla="*/ 15 w 236"/>
              <a:gd name="T3" fmla="*/ 80 h 177"/>
              <a:gd name="T4" fmla="*/ 25 w 236"/>
              <a:gd name="T5" fmla="*/ 83 h 177"/>
              <a:gd name="T6" fmla="*/ 59 w 236"/>
              <a:gd name="T7" fmla="*/ 74 h 177"/>
              <a:gd name="T8" fmla="*/ 66 w 236"/>
              <a:gd name="T9" fmla="*/ 66 h 177"/>
              <a:gd name="T10" fmla="*/ 66 w 236"/>
              <a:gd name="T11" fmla="*/ 47 h 177"/>
              <a:gd name="T12" fmla="*/ 170 w 236"/>
              <a:gd name="T13" fmla="*/ 47 h 177"/>
              <a:gd name="T14" fmla="*/ 169 w 236"/>
              <a:gd name="T15" fmla="*/ 66 h 177"/>
              <a:gd name="T16" fmla="*/ 176 w 236"/>
              <a:gd name="T17" fmla="*/ 74 h 177"/>
              <a:gd name="T18" fmla="*/ 211 w 236"/>
              <a:gd name="T19" fmla="*/ 83 h 177"/>
              <a:gd name="T20" fmla="*/ 220 w 236"/>
              <a:gd name="T21" fmla="*/ 80 h 177"/>
              <a:gd name="T22" fmla="*/ 232 w 236"/>
              <a:gd name="T23" fmla="*/ 55 h 177"/>
              <a:gd name="T24" fmla="*/ 229 w 236"/>
              <a:gd name="T25" fmla="*/ 42 h 177"/>
              <a:gd name="T26" fmla="*/ 6 w 236"/>
              <a:gd name="T27" fmla="*/ 42 h 177"/>
              <a:gd name="T28" fmla="*/ 3 w 236"/>
              <a:gd name="T29" fmla="*/ 55 h 177"/>
              <a:gd name="T30" fmla="*/ 82 w 236"/>
              <a:gd name="T31" fmla="*/ 55 h 177"/>
              <a:gd name="T32" fmla="*/ 119 w 236"/>
              <a:gd name="T33" fmla="*/ 50 h 177"/>
              <a:gd name="T34" fmla="*/ 155 w 236"/>
              <a:gd name="T35" fmla="*/ 55 h 177"/>
              <a:gd name="T36" fmla="*/ 155 w 236"/>
              <a:gd name="T37" fmla="*/ 74 h 177"/>
              <a:gd name="T38" fmla="*/ 166 w 236"/>
              <a:gd name="T39" fmla="*/ 86 h 177"/>
              <a:gd name="T40" fmla="*/ 196 w 236"/>
              <a:gd name="T41" fmla="*/ 92 h 177"/>
              <a:gd name="T42" fmla="*/ 205 w 236"/>
              <a:gd name="T43" fmla="*/ 103 h 177"/>
              <a:gd name="T44" fmla="*/ 205 w 236"/>
              <a:gd name="T45" fmla="*/ 158 h 177"/>
              <a:gd name="T46" fmla="*/ 119 w 236"/>
              <a:gd name="T47" fmla="*/ 158 h 177"/>
              <a:gd name="T48" fmla="*/ 32 w 236"/>
              <a:gd name="T49" fmla="*/ 158 h 177"/>
              <a:gd name="T50" fmla="*/ 32 w 236"/>
              <a:gd name="T51" fmla="*/ 103 h 177"/>
              <a:gd name="T52" fmla="*/ 42 w 236"/>
              <a:gd name="T53" fmla="*/ 92 h 177"/>
              <a:gd name="T54" fmla="*/ 72 w 236"/>
              <a:gd name="T55" fmla="*/ 86 h 177"/>
              <a:gd name="T56" fmla="*/ 82 w 236"/>
              <a:gd name="T57" fmla="*/ 74 h 177"/>
              <a:gd name="T58" fmla="*/ 82 w 236"/>
              <a:gd name="T59" fmla="*/ 55 h 177"/>
              <a:gd name="T60" fmla="*/ 119 w 236"/>
              <a:gd name="T61" fmla="*/ 77 h 177"/>
              <a:gd name="T62" fmla="*/ 144 w 236"/>
              <a:gd name="T63" fmla="*/ 87 h 177"/>
              <a:gd name="T64" fmla="*/ 155 w 236"/>
              <a:gd name="T65" fmla="*/ 112 h 177"/>
              <a:gd name="T66" fmla="*/ 151 w 236"/>
              <a:gd name="T67" fmla="*/ 128 h 177"/>
              <a:gd name="T68" fmla="*/ 137 w 236"/>
              <a:gd name="T69" fmla="*/ 121 h 177"/>
              <a:gd name="T70" fmla="*/ 139 w 236"/>
              <a:gd name="T71" fmla="*/ 112 h 177"/>
              <a:gd name="T72" fmla="*/ 133 w 236"/>
              <a:gd name="T73" fmla="*/ 98 h 177"/>
              <a:gd name="T74" fmla="*/ 119 w 236"/>
              <a:gd name="T75" fmla="*/ 92 h 177"/>
              <a:gd name="T76" fmla="*/ 105 w 236"/>
              <a:gd name="T77" fmla="*/ 98 h 177"/>
              <a:gd name="T78" fmla="*/ 99 w 236"/>
              <a:gd name="T79" fmla="*/ 112 h 177"/>
              <a:gd name="T80" fmla="*/ 105 w 236"/>
              <a:gd name="T81" fmla="*/ 126 h 177"/>
              <a:gd name="T82" fmla="*/ 119 w 236"/>
              <a:gd name="T83" fmla="*/ 132 h 177"/>
              <a:gd name="T84" fmla="*/ 132 w 236"/>
              <a:gd name="T85" fmla="*/ 127 h 177"/>
              <a:gd name="T86" fmla="*/ 143 w 236"/>
              <a:gd name="T87" fmla="*/ 138 h 177"/>
              <a:gd name="T88" fmla="*/ 119 w 236"/>
              <a:gd name="T89" fmla="*/ 147 h 177"/>
              <a:gd name="T90" fmla="*/ 94 w 236"/>
              <a:gd name="T91" fmla="*/ 137 h 177"/>
              <a:gd name="T92" fmla="*/ 84 w 236"/>
              <a:gd name="T93" fmla="*/ 112 h 177"/>
              <a:gd name="T94" fmla="*/ 94 w 236"/>
              <a:gd name="T95" fmla="*/ 87 h 177"/>
              <a:gd name="T96" fmla="*/ 119 w 236"/>
              <a:gd name="T97" fmla="*/ 77 h 177"/>
              <a:gd name="T98" fmla="*/ 194 w 236"/>
              <a:gd name="T99" fmla="*/ 162 h 177"/>
              <a:gd name="T100" fmla="*/ 173 w 236"/>
              <a:gd name="T101" fmla="*/ 162 h 177"/>
              <a:gd name="T102" fmla="*/ 173 w 236"/>
              <a:gd name="T103" fmla="*/ 177 h 177"/>
              <a:gd name="T104" fmla="*/ 188 w 236"/>
              <a:gd name="T105" fmla="*/ 177 h 177"/>
              <a:gd name="T106" fmla="*/ 194 w 236"/>
              <a:gd name="T107" fmla="*/ 162 h 177"/>
              <a:gd name="T108" fmla="*/ 44 w 236"/>
              <a:gd name="T109" fmla="*/ 162 h 177"/>
              <a:gd name="T110" fmla="*/ 65 w 236"/>
              <a:gd name="T111" fmla="*/ 162 h 177"/>
              <a:gd name="T112" fmla="*/ 65 w 236"/>
              <a:gd name="T113" fmla="*/ 177 h 177"/>
              <a:gd name="T114" fmla="*/ 50 w 236"/>
              <a:gd name="T115" fmla="*/ 177 h 177"/>
              <a:gd name="T116" fmla="*/ 44 w 236"/>
              <a:gd name="T117" fmla="*/ 1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36" h="177">
                <a:moveTo>
                  <a:pt x="3" y="55"/>
                </a:moveTo>
                <a:cubicBezTo>
                  <a:pt x="7" y="63"/>
                  <a:pt x="11" y="71"/>
                  <a:pt x="15" y="80"/>
                </a:cubicBezTo>
                <a:cubicBezTo>
                  <a:pt x="17" y="83"/>
                  <a:pt x="20" y="84"/>
                  <a:pt x="25" y="83"/>
                </a:cubicBezTo>
                <a:cubicBezTo>
                  <a:pt x="36" y="80"/>
                  <a:pt x="48" y="77"/>
                  <a:pt x="59" y="74"/>
                </a:cubicBezTo>
                <a:cubicBezTo>
                  <a:pt x="64" y="72"/>
                  <a:pt x="66" y="69"/>
                  <a:pt x="66" y="66"/>
                </a:cubicBezTo>
                <a:cubicBezTo>
                  <a:pt x="66" y="60"/>
                  <a:pt x="66" y="53"/>
                  <a:pt x="66" y="47"/>
                </a:cubicBezTo>
                <a:cubicBezTo>
                  <a:pt x="96" y="33"/>
                  <a:pt x="139" y="33"/>
                  <a:pt x="170" y="47"/>
                </a:cubicBezTo>
                <a:cubicBezTo>
                  <a:pt x="170" y="53"/>
                  <a:pt x="169" y="60"/>
                  <a:pt x="169" y="66"/>
                </a:cubicBezTo>
                <a:cubicBezTo>
                  <a:pt x="169" y="69"/>
                  <a:pt x="171" y="72"/>
                  <a:pt x="176" y="74"/>
                </a:cubicBezTo>
                <a:cubicBezTo>
                  <a:pt x="188" y="77"/>
                  <a:pt x="199" y="80"/>
                  <a:pt x="211" y="83"/>
                </a:cubicBezTo>
                <a:cubicBezTo>
                  <a:pt x="215" y="84"/>
                  <a:pt x="219" y="83"/>
                  <a:pt x="220" y="80"/>
                </a:cubicBezTo>
                <a:cubicBezTo>
                  <a:pt x="224" y="71"/>
                  <a:pt x="228" y="63"/>
                  <a:pt x="232" y="55"/>
                </a:cubicBezTo>
                <a:cubicBezTo>
                  <a:pt x="236" y="48"/>
                  <a:pt x="234" y="45"/>
                  <a:pt x="229" y="42"/>
                </a:cubicBezTo>
                <a:cubicBezTo>
                  <a:pt x="155" y="0"/>
                  <a:pt x="81" y="0"/>
                  <a:pt x="6" y="42"/>
                </a:cubicBezTo>
                <a:cubicBezTo>
                  <a:pt x="1" y="45"/>
                  <a:pt x="0" y="48"/>
                  <a:pt x="3" y="55"/>
                </a:cubicBezTo>
                <a:close/>
                <a:moveTo>
                  <a:pt x="82" y="55"/>
                </a:moveTo>
                <a:cubicBezTo>
                  <a:pt x="94" y="51"/>
                  <a:pt x="106" y="49"/>
                  <a:pt x="119" y="50"/>
                </a:cubicBezTo>
                <a:cubicBezTo>
                  <a:pt x="131" y="49"/>
                  <a:pt x="143" y="51"/>
                  <a:pt x="155" y="55"/>
                </a:cubicBezTo>
                <a:cubicBezTo>
                  <a:pt x="155" y="62"/>
                  <a:pt x="155" y="68"/>
                  <a:pt x="155" y="74"/>
                </a:cubicBezTo>
                <a:cubicBezTo>
                  <a:pt x="156" y="82"/>
                  <a:pt x="160" y="85"/>
                  <a:pt x="166" y="86"/>
                </a:cubicBezTo>
                <a:cubicBezTo>
                  <a:pt x="176" y="88"/>
                  <a:pt x="186" y="90"/>
                  <a:pt x="196" y="92"/>
                </a:cubicBezTo>
                <a:cubicBezTo>
                  <a:pt x="202" y="93"/>
                  <a:pt x="206" y="97"/>
                  <a:pt x="205" y="103"/>
                </a:cubicBezTo>
                <a:cubicBezTo>
                  <a:pt x="205" y="122"/>
                  <a:pt x="205" y="140"/>
                  <a:pt x="205" y="158"/>
                </a:cubicBezTo>
                <a:cubicBezTo>
                  <a:pt x="119" y="158"/>
                  <a:pt x="119" y="158"/>
                  <a:pt x="119" y="158"/>
                </a:cubicBezTo>
                <a:cubicBezTo>
                  <a:pt x="32" y="158"/>
                  <a:pt x="32" y="158"/>
                  <a:pt x="32" y="158"/>
                </a:cubicBezTo>
                <a:cubicBezTo>
                  <a:pt x="32" y="140"/>
                  <a:pt x="32" y="122"/>
                  <a:pt x="32" y="103"/>
                </a:cubicBezTo>
                <a:cubicBezTo>
                  <a:pt x="32" y="97"/>
                  <a:pt x="36" y="93"/>
                  <a:pt x="42" y="92"/>
                </a:cubicBezTo>
                <a:cubicBezTo>
                  <a:pt x="52" y="90"/>
                  <a:pt x="62" y="88"/>
                  <a:pt x="72" y="86"/>
                </a:cubicBezTo>
                <a:cubicBezTo>
                  <a:pt x="78" y="85"/>
                  <a:pt x="82" y="82"/>
                  <a:pt x="82" y="74"/>
                </a:cubicBezTo>
                <a:cubicBezTo>
                  <a:pt x="82" y="68"/>
                  <a:pt x="82" y="62"/>
                  <a:pt x="82" y="55"/>
                </a:cubicBezTo>
                <a:close/>
                <a:moveTo>
                  <a:pt x="119" y="77"/>
                </a:moveTo>
                <a:cubicBezTo>
                  <a:pt x="129" y="77"/>
                  <a:pt x="138" y="81"/>
                  <a:pt x="144" y="87"/>
                </a:cubicBezTo>
                <a:cubicBezTo>
                  <a:pt x="151" y="93"/>
                  <a:pt x="155" y="102"/>
                  <a:pt x="155" y="112"/>
                </a:cubicBezTo>
                <a:cubicBezTo>
                  <a:pt x="155" y="118"/>
                  <a:pt x="153" y="123"/>
                  <a:pt x="151" y="128"/>
                </a:cubicBezTo>
                <a:cubicBezTo>
                  <a:pt x="137" y="121"/>
                  <a:pt x="137" y="121"/>
                  <a:pt x="137" y="121"/>
                </a:cubicBezTo>
                <a:cubicBezTo>
                  <a:pt x="138" y="119"/>
                  <a:pt x="139" y="115"/>
                  <a:pt x="139" y="112"/>
                </a:cubicBezTo>
                <a:cubicBezTo>
                  <a:pt x="139" y="106"/>
                  <a:pt x="137" y="102"/>
                  <a:pt x="133" y="98"/>
                </a:cubicBezTo>
                <a:cubicBezTo>
                  <a:pt x="130" y="94"/>
                  <a:pt x="125" y="92"/>
                  <a:pt x="119" y="92"/>
                </a:cubicBezTo>
                <a:cubicBezTo>
                  <a:pt x="114" y="92"/>
                  <a:pt x="109" y="94"/>
                  <a:pt x="105" y="98"/>
                </a:cubicBezTo>
                <a:cubicBezTo>
                  <a:pt x="102" y="102"/>
                  <a:pt x="99" y="106"/>
                  <a:pt x="99" y="112"/>
                </a:cubicBezTo>
                <a:cubicBezTo>
                  <a:pt x="99" y="117"/>
                  <a:pt x="102" y="122"/>
                  <a:pt x="105" y="126"/>
                </a:cubicBezTo>
                <a:cubicBezTo>
                  <a:pt x="109" y="130"/>
                  <a:pt x="114" y="132"/>
                  <a:pt x="119" y="132"/>
                </a:cubicBezTo>
                <a:cubicBezTo>
                  <a:pt x="124" y="132"/>
                  <a:pt x="128" y="130"/>
                  <a:pt x="132" y="127"/>
                </a:cubicBezTo>
                <a:cubicBezTo>
                  <a:pt x="143" y="138"/>
                  <a:pt x="143" y="138"/>
                  <a:pt x="143" y="138"/>
                </a:cubicBezTo>
                <a:cubicBezTo>
                  <a:pt x="136" y="144"/>
                  <a:pt x="128" y="147"/>
                  <a:pt x="119" y="147"/>
                </a:cubicBezTo>
                <a:cubicBezTo>
                  <a:pt x="109" y="147"/>
                  <a:pt x="101" y="143"/>
                  <a:pt x="94" y="137"/>
                </a:cubicBezTo>
                <a:cubicBezTo>
                  <a:pt x="88" y="131"/>
                  <a:pt x="84" y="122"/>
                  <a:pt x="84" y="112"/>
                </a:cubicBezTo>
                <a:cubicBezTo>
                  <a:pt x="84" y="102"/>
                  <a:pt x="88" y="93"/>
                  <a:pt x="94" y="87"/>
                </a:cubicBezTo>
                <a:cubicBezTo>
                  <a:pt x="101" y="81"/>
                  <a:pt x="109" y="77"/>
                  <a:pt x="119" y="77"/>
                </a:cubicBezTo>
                <a:close/>
                <a:moveTo>
                  <a:pt x="194" y="162"/>
                </a:moveTo>
                <a:cubicBezTo>
                  <a:pt x="187" y="162"/>
                  <a:pt x="180" y="162"/>
                  <a:pt x="173" y="162"/>
                </a:cubicBezTo>
                <a:cubicBezTo>
                  <a:pt x="173" y="167"/>
                  <a:pt x="173" y="172"/>
                  <a:pt x="173" y="177"/>
                </a:cubicBezTo>
                <a:cubicBezTo>
                  <a:pt x="178" y="177"/>
                  <a:pt x="183" y="177"/>
                  <a:pt x="188" y="177"/>
                </a:cubicBezTo>
                <a:cubicBezTo>
                  <a:pt x="190" y="172"/>
                  <a:pt x="192" y="167"/>
                  <a:pt x="194" y="162"/>
                </a:cubicBezTo>
                <a:close/>
                <a:moveTo>
                  <a:pt x="44" y="162"/>
                </a:moveTo>
                <a:cubicBezTo>
                  <a:pt x="51" y="162"/>
                  <a:pt x="58" y="162"/>
                  <a:pt x="65" y="162"/>
                </a:cubicBezTo>
                <a:cubicBezTo>
                  <a:pt x="65" y="167"/>
                  <a:pt x="65" y="172"/>
                  <a:pt x="65" y="177"/>
                </a:cubicBezTo>
                <a:cubicBezTo>
                  <a:pt x="60" y="177"/>
                  <a:pt x="55" y="177"/>
                  <a:pt x="50" y="177"/>
                </a:cubicBezTo>
                <a:cubicBezTo>
                  <a:pt x="48" y="172"/>
                  <a:pt x="46" y="167"/>
                  <a:pt x="44" y="162"/>
                </a:cubicBez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191" name="图片 200"/>
          <p:cNvSpPr>
            <a:spLocks noEditPoints="1"/>
          </p:cNvSpPr>
          <p:nvPr/>
        </p:nvSpPr>
        <p:spPr bwMode="auto">
          <a:xfrm>
            <a:off x="7118437" y="4347490"/>
            <a:ext cx="262085" cy="276778"/>
          </a:xfrm>
          <a:custGeom>
            <a:avLst/>
            <a:gdLst>
              <a:gd name="T0" fmla="*/ 66 w 234"/>
              <a:gd name="T1" fmla="*/ 58 h 247"/>
              <a:gd name="T2" fmla="*/ 54 w 234"/>
              <a:gd name="T3" fmla="*/ 66 h 247"/>
              <a:gd name="T4" fmla="*/ 74 w 234"/>
              <a:gd name="T5" fmla="*/ 44 h 247"/>
              <a:gd name="T6" fmla="*/ 82 w 234"/>
              <a:gd name="T7" fmla="*/ 56 h 247"/>
              <a:gd name="T8" fmla="*/ 74 w 234"/>
              <a:gd name="T9" fmla="*/ 44 h 247"/>
              <a:gd name="T10" fmla="*/ 59 w 234"/>
              <a:gd name="T11" fmla="*/ 88 h 247"/>
              <a:gd name="T12" fmla="*/ 47 w 234"/>
              <a:gd name="T13" fmla="*/ 96 h 247"/>
              <a:gd name="T14" fmla="*/ 67 w 234"/>
              <a:gd name="T15" fmla="*/ 73 h 247"/>
              <a:gd name="T16" fmla="*/ 76 w 234"/>
              <a:gd name="T17" fmla="*/ 85 h 247"/>
              <a:gd name="T18" fmla="*/ 67 w 234"/>
              <a:gd name="T19" fmla="*/ 73 h 247"/>
              <a:gd name="T20" fmla="*/ 95 w 234"/>
              <a:gd name="T21" fmla="*/ 63 h 247"/>
              <a:gd name="T22" fmla="*/ 83 w 234"/>
              <a:gd name="T23" fmla="*/ 71 h 247"/>
              <a:gd name="T24" fmla="*/ 61 w 234"/>
              <a:gd name="T25" fmla="*/ 102 h 247"/>
              <a:gd name="T26" fmla="*/ 69 w 234"/>
              <a:gd name="T27" fmla="*/ 114 h 247"/>
              <a:gd name="T28" fmla="*/ 61 w 234"/>
              <a:gd name="T29" fmla="*/ 102 h 247"/>
              <a:gd name="T30" fmla="*/ 89 w 234"/>
              <a:gd name="T31" fmla="*/ 92 h 247"/>
              <a:gd name="T32" fmla="*/ 77 w 234"/>
              <a:gd name="T33" fmla="*/ 100 h 247"/>
              <a:gd name="T34" fmla="*/ 97 w 234"/>
              <a:gd name="T35" fmla="*/ 77 h 247"/>
              <a:gd name="T36" fmla="*/ 105 w 234"/>
              <a:gd name="T37" fmla="*/ 89 h 247"/>
              <a:gd name="T38" fmla="*/ 97 w 234"/>
              <a:gd name="T39" fmla="*/ 77 h 247"/>
              <a:gd name="T40" fmla="*/ 83 w 234"/>
              <a:gd name="T41" fmla="*/ 122 h 247"/>
              <a:gd name="T42" fmla="*/ 71 w 234"/>
              <a:gd name="T43" fmla="*/ 130 h 247"/>
              <a:gd name="T44" fmla="*/ 91 w 234"/>
              <a:gd name="T45" fmla="*/ 107 h 247"/>
              <a:gd name="T46" fmla="*/ 99 w 234"/>
              <a:gd name="T47" fmla="*/ 119 h 247"/>
              <a:gd name="T48" fmla="*/ 91 w 234"/>
              <a:gd name="T49" fmla="*/ 107 h 247"/>
              <a:gd name="T50" fmla="*/ 119 w 234"/>
              <a:gd name="T51" fmla="*/ 97 h 247"/>
              <a:gd name="T52" fmla="*/ 107 w 234"/>
              <a:gd name="T53" fmla="*/ 105 h 247"/>
              <a:gd name="T54" fmla="*/ 115 w 234"/>
              <a:gd name="T55" fmla="*/ 182 h 247"/>
              <a:gd name="T56" fmla="*/ 94 w 234"/>
              <a:gd name="T57" fmla="*/ 151 h 247"/>
              <a:gd name="T58" fmla="*/ 115 w 234"/>
              <a:gd name="T59" fmla="*/ 182 h 247"/>
              <a:gd name="T60" fmla="*/ 48 w 234"/>
              <a:gd name="T61" fmla="*/ 70 h 247"/>
              <a:gd name="T62" fmla="*/ 36 w 234"/>
              <a:gd name="T63" fmla="*/ 79 h 247"/>
              <a:gd name="T64" fmla="*/ 11 w 234"/>
              <a:gd name="T65" fmla="*/ 31 h 247"/>
              <a:gd name="T66" fmla="*/ 130 w 234"/>
              <a:gd name="T67" fmla="*/ 237 h 247"/>
              <a:gd name="T68" fmla="*/ 169 w 234"/>
              <a:gd name="T69" fmla="*/ 232 h 247"/>
              <a:gd name="T70" fmla="*/ 134 w 234"/>
              <a:gd name="T71" fmla="*/ 181 h 247"/>
              <a:gd name="T72" fmla="*/ 125 w 234"/>
              <a:gd name="T73" fmla="*/ 165 h 247"/>
              <a:gd name="T74" fmla="*/ 96 w 234"/>
              <a:gd name="T75" fmla="*/ 146 h 247"/>
              <a:gd name="T76" fmla="*/ 123 w 234"/>
              <a:gd name="T77" fmla="*/ 126 h 247"/>
              <a:gd name="T78" fmla="*/ 128 w 234"/>
              <a:gd name="T79" fmla="*/ 92 h 247"/>
              <a:gd name="T80" fmla="*/ 72 w 234"/>
              <a:gd name="T81" fmla="*/ 11 h 247"/>
              <a:gd name="T82" fmla="*/ 11 w 234"/>
              <a:gd name="T83" fmla="*/ 31 h 247"/>
              <a:gd name="T84" fmla="*/ 219 w 234"/>
              <a:gd name="T85" fmla="*/ 135 h 247"/>
              <a:gd name="T86" fmla="*/ 199 w 234"/>
              <a:gd name="T87" fmla="*/ 236 h 247"/>
              <a:gd name="T88" fmla="*/ 127 w 234"/>
              <a:gd name="T89" fmla="*/ 138 h 247"/>
              <a:gd name="T90" fmla="*/ 166 w 234"/>
              <a:gd name="T91" fmla="*/ 157 h 247"/>
              <a:gd name="T92" fmla="*/ 155 w 234"/>
              <a:gd name="T93" fmla="*/ 109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34" h="247">
                <a:moveTo>
                  <a:pt x="56" y="56"/>
                </a:moveTo>
                <a:cubicBezTo>
                  <a:pt x="59" y="54"/>
                  <a:pt x="63" y="55"/>
                  <a:pt x="66" y="58"/>
                </a:cubicBezTo>
                <a:cubicBezTo>
                  <a:pt x="68" y="61"/>
                  <a:pt x="67" y="66"/>
                  <a:pt x="64" y="68"/>
                </a:cubicBezTo>
                <a:cubicBezTo>
                  <a:pt x="61" y="70"/>
                  <a:pt x="56" y="70"/>
                  <a:pt x="54" y="66"/>
                </a:cubicBezTo>
                <a:cubicBezTo>
                  <a:pt x="51" y="63"/>
                  <a:pt x="52" y="58"/>
                  <a:pt x="56" y="56"/>
                </a:cubicBezTo>
                <a:close/>
                <a:moveTo>
                  <a:pt x="74" y="44"/>
                </a:moveTo>
                <a:cubicBezTo>
                  <a:pt x="77" y="41"/>
                  <a:pt x="81" y="42"/>
                  <a:pt x="84" y="46"/>
                </a:cubicBezTo>
                <a:cubicBezTo>
                  <a:pt x="86" y="49"/>
                  <a:pt x="85" y="53"/>
                  <a:pt x="82" y="56"/>
                </a:cubicBezTo>
                <a:cubicBezTo>
                  <a:pt x="78" y="58"/>
                  <a:pt x="74" y="57"/>
                  <a:pt x="72" y="54"/>
                </a:cubicBezTo>
                <a:cubicBezTo>
                  <a:pt x="69" y="51"/>
                  <a:pt x="70" y="46"/>
                  <a:pt x="74" y="44"/>
                </a:cubicBezTo>
                <a:close/>
                <a:moveTo>
                  <a:pt x="49" y="86"/>
                </a:moveTo>
                <a:cubicBezTo>
                  <a:pt x="53" y="83"/>
                  <a:pt x="57" y="84"/>
                  <a:pt x="59" y="88"/>
                </a:cubicBezTo>
                <a:cubicBezTo>
                  <a:pt x="62" y="91"/>
                  <a:pt x="61" y="95"/>
                  <a:pt x="57" y="98"/>
                </a:cubicBezTo>
                <a:cubicBezTo>
                  <a:pt x="54" y="100"/>
                  <a:pt x="50" y="99"/>
                  <a:pt x="47" y="96"/>
                </a:cubicBezTo>
                <a:cubicBezTo>
                  <a:pt x="45" y="92"/>
                  <a:pt x="46" y="88"/>
                  <a:pt x="49" y="86"/>
                </a:cubicBezTo>
                <a:close/>
                <a:moveTo>
                  <a:pt x="67" y="73"/>
                </a:moveTo>
                <a:cubicBezTo>
                  <a:pt x="71" y="71"/>
                  <a:pt x="75" y="72"/>
                  <a:pt x="77" y="75"/>
                </a:cubicBezTo>
                <a:cubicBezTo>
                  <a:pt x="80" y="78"/>
                  <a:pt x="79" y="83"/>
                  <a:pt x="76" y="85"/>
                </a:cubicBezTo>
                <a:cubicBezTo>
                  <a:pt x="72" y="87"/>
                  <a:pt x="68" y="87"/>
                  <a:pt x="66" y="83"/>
                </a:cubicBezTo>
                <a:cubicBezTo>
                  <a:pt x="63" y="80"/>
                  <a:pt x="64" y="75"/>
                  <a:pt x="67" y="73"/>
                </a:cubicBezTo>
                <a:close/>
                <a:moveTo>
                  <a:pt x="85" y="61"/>
                </a:moveTo>
                <a:cubicBezTo>
                  <a:pt x="89" y="59"/>
                  <a:pt x="93" y="59"/>
                  <a:pt x="95" y="63"/>
                </a:cubicBezTo>
                <a:cubicBezTo>
                  <a:pt x="98" y="66"/>
                  <a:pt x="97" y="70"/>
                  <a:pt x="94" y="73"/>
                </a:cubicBezTo>
                <a:cubicBezTo>
                  <a:pt x="90" y="75"/>
                  <a:pt x="86" y="74"/>
                  <a:pt x="83" y="71"/>
                </a:cubicBezTo>
                <a:cubicBezTo>
                  <a:pt x="81" y="68"/>
                  <a:pt x="82" y="63"/>
                  <a:pt x="85" y="61"/>
                </a:cubicBezTo>
                <a:close/>
                <a:moveTo>
                  <a:pt x="61" y="102"/>
                </a:moveTo>
                <a:cubicBezTo>
                  <a:pt x="57" y="104"/>
                  <a:pt x="56" y="109"/>
                  <a:pt x="59" y="112"/>
                </a:cubicBezTo>
                <a:cubicBezTo>
                  <a:pt x="61" y="116"/>
                  <a:pt x="66" y="116"/>
                  <a:pt x="69" y="114"/>
                </a:cubicBezTo>
                <a:cubicBezTo>
                  <a:pt x="72" y="112"/>
                  <a:pt x="73" y="107"/>
                  <a:pt x="71" y="104"/>
                </a:cubicBezTo>
                <a:cubicBezTo>
                  <a:pt x="68" y="101"/>
                  <a:pt x="64" y="100"/>
                  <a:pt x="61" y="102"/>
                </a:cubicBezTo>
                <a:close/>
                <a:moveTo>
                  <a:pt x="79" y="90"/>
                </a:moveTo>
                <a:cubicBezTo>
                  <a:pt x="82" y="87"/>
                  <a:pt x="87" y="88"/>
                  <a:pt x="89" y="92"/>
                </a:cubicBezTo>
                <a:cubicBezTo>
                  <a:pt x="91" y="95"/>
                  <a:pt x="90" y="99"/>
                  <a:pt x="87" y="102"/>
                </a:cubicBezTo>
                <a:cubicBezTo>
                  <a:pt x="84" y="104"/>
                  <a:pt x="79" y="103"/>
                  <a:pt x="77" y="100"/>
                </a:cubicBezTo>
                <a:cubicBezTo>
                  <a:pt x="75" y="96"/>
                  <a:pt x="75" y="92"/>
                  <a:pt x="79" y="90"/>
                </a:cubicBezTo>
                <a:close/>
                <a:moveTo>
                  <a:pt x="97" y="77"/>
                </a:moveTo>
                <a:cubicBezTo>
                  <a:pt x="100" y="75"/>
                  <a:pt x="105" y="76"/>
                  <a:pt x="107" y="79"/>
                </a:cubicBezTo>
                <a:cubicBezTo>
                  <a:pt x="109" y="82"/>
                  <a:pt x="108" y="87"/>
                  <a:pt x="105" y="89"/>
                </a:cubicBezTo>
                <a:cubicBezTo>
                  <a:pt x="102" y="92"/>
                  <a:pt x="97" y="91"/>
                  <a:pt x="95" y="87"/>
                </a:cubicBezTo>
                <a:cubicBezTo>
                  <a:pt x="93" y="84"/>
                  <a:pt x="93" y="80"/>
                  <a:pt x="97" y="77"/>
                </a:cubicBezTo>
                <a:close/>
                <a:moveTo>
                  <a:pt x="73" y="120"/>
                </a:moveTo>
                <a:cubicBezTo>
                  <a:pt x="76" y="118"/>
                  <a:pt x="81" y="119"/>
                  <a:pt x="83" y="122"/>
                </a:cubicBezTo>
                <a:cubicBezTo>
                  <a:pt x="85" y="125"/>
                  <a:pt x="84" y="130"/>
                  <a:pt x="81" y="132"/>
                </a:cubicBezTo>
                <a:cubicBezTo>
                  <a:pt x="78" y="134"/>
                  <a:pt x="73" y="133"/>
                  <a:pt x="71" y="130"/>
                </a:cubicBezTo>
                <a:cubicBezTo>
                  <a:pt x="69" y="127"/>
                  <a:pt x="70" y="122"/>
                  <a:pt x="73" y="120"/>
                </a:cubicBezTo>
                <a:close/>
                <a:moveTo>
                  <a:pt x="91" y="107"/>
                </a:moveTo>
                <a:cubicBezTo>
                  <a:pt x="94" y="105"/>
                  <a:pt x="99" y="106"/>
                  <a:pt x="101" y="109"/>
                </a:cubicBezTo>
                <a:cubicBezTo>
                  <a:pt x="103" y="113"/>
                  <a:pt x="103" y="117"/>
                  <a:pt x="99" y="119"/>
                </a:cubicBezTo>
                <a:cubicBezTo>
                  <a:pt x="96" y="122"/>
                  <a:pt x="91" y="121"/>
                  <a:pt x="89" y="118"/>
                </a:cubicBezTo>
                <a:cubicBezTo>
                  <a:pt x="87" y="114"/>
                  <a:pt x="88" y="110"/>
                  <a:pt x="91" y="107"/>
                </a:cubicBezTo>
                <a:close/>
                <a:moveTo>
                  <a:pt x="109" y="95"/>
                </a:moveTo>
                <a:cubicBezTo>
                  <a:pt x="112" y="93"/>
                  <a:pt x="117" y="94"/>
                  <a:pt x="119" y="97"/>
                </a:cubicBezTo>
                <a:cubicBezTo>
                  <a:pt x="121" y="100"/>
                  <a:pt x="121" y="105"/>
                  <a:pt x="117" y="107"/>
                </a:cubicBezTo>
                <a:cubicBezTo>
                  <a:pt x="114" y="109"/>
                  <a:pt x="109" y="109"/>
                  <a:pt x="107" y="105"/>
                </a:cubicBezTo>
                <a:cubicBezTo>
                  <a:pt x="105" y="102"/>
                  <a:pt x="106" y="97"/>
                  <a:pt x="109" y="95"/>
                </a:cubicBezTo>
                <a:close/>
                <a:moveTo>
                  <a:pt x="115" y="182"/>
                </a:moveTo>
                <a:cubicBezTo>
                  <a:pt x="109" y="181"/>
                  <a:pt x="103" y="177"/>
                  <a:pt x="99" y="171"/>
                </a:cubicBezTo>
                <a:cubicBezTo>
                  <a:pt x="95" y="165"/>
                  <a:pt x="94" y="158"/>
                  <a:pt x="94" y="151"/>
                </a:cubicBezTo>
                <a:cubicBezTo>
                  <a:pt x="120" y="156"/>
                  <a:pt x="120" y="156"/>
                  <a:pt x="120" y="156"/>
                </a:cubicBezTo>
                <a:cubicBezTo>
                  <a:pt x="115" y="182"/>
                  <a:pt x="115" y="182"/>
                  <a:pt x="115" y="182"/>
                </a:cubicBezTo>
                <a:close/>
                <a:moveTo>
                  <a:pt x="37" y="69"/>
                </a:moveTo>
                <a:cubicBezTo>
                  <a:pt x="41" y="66"/>
                  <a:pt x="45" y="67"/>
                  <a:pt x="48" y="70"/>
                </a:cubicBezTo>
                <a:cubicBezTo>
                  <a:pt x="50" y="74"/>
                  <a:pt x="49" y="78"/>
                  <a:pt x="46" y="81"/>
                </a:cubicBezTo>
                <a:cubicBezTo>
                  <a:pt x="42" y="83"/>
                  <a:pt x="38" y="82"/>
                  <a:pt x="36" y="79"/>
                </a:cubicBezTo>
                <a:cubicBezTo>
                  <a:pt x="33" y="75"/>
                  <a:pt x="34" y="71"/>
                  <a:pt x="37" y="69"/>
                </a:cubicBezTo>
                <a:close/>
                <a:moveTo>
                  <a:pt x="11" y="31"/>
                </a:moveTo>
                <a:cubicBezTo>
                  <a:pt x="2" y="37"/>
                  <a:pt x="0" y="48"/>
                  <a:pt x="6" y="56"/>
                </a:cubicBezTo>
                <a:cubicBezTo>
                  <a:pt x="130" y="237"/>
                  <a:pt x="130" y="237"/>
                  <a:pt x="130" y="237"/>
                </a:cubicBezTo>
                <a:cubicBezTo>
                  <a:pt x="136" y="245"/>
                  <a:pt x="148" y="247"/>
                  <a:pt x="156" y="241"/>
                </a:cubicBezTo>
                <a:cubicBezTo>
                  <a:pt x="169" y="232"/>
                  <a:pt x="169" y="232"/>
                  <a:pt x="169" y="232"/>
                </a:cubicBezTo>
                <a:cubicBezTo>
                  <a:pt x="161" y="226"/>
                  <a:pt x="160" y="220"/>
                  <a:pt x="155" y="205"/>
                </a:cubicBezTo>
                <a:cubicBezTo>
                  <a:pt x="146" y="198"/>
                  <a:pt x="137" y="185"/>
                  <a:pt x="134" y="181"/>
                </a:cubicBezTo>
                <a:cubicBezTo>
                  <a:pt x="130" y="183"/>
                  <a:pt x="126" y="184"/>
                  <a:pt x="121" y="183"/>
                </a:cubicBezTo>
                <a:cubicBezTo>
                  <a:pt x="125" y="165"/>
                  <a:pt x="125" y="165"/>
                  <a:pt x="125" y="165"/>
                </a:cubicBezTo>
                <a:cubicBezTo>
                  <a:pt x="122" y="160"/>
                  <a:pt x="120" y="155"/>
                  <a:pt x="118" y="150"/>
                </a:cubicBezTo>
                <a:cubicBezTo>
                  <a:pt x="96" y="146"/>
                  <a:pt x="96" y="146"/>
                  <a:pt x="96" y="146"/>
                </a:cubicBezTo>
                <a:cubicBezTo>
                  <a:pt x="97" y="140"/>
                  <a:pt x="101" y="134"/>
                  <a:pt x="107" y="131"/>
                </a:cubicBezTo>
                <a:cubicBezTo>
                  <a:pt x="112" y="127"/>
                  <a:pt x="117" y="126"/>
                  <a:pt x="123" y="126"/>
                </a:cubicBezTo>
                <a:cubicBezTo>
                  <a:pt x="142" y="113"/>
                  <a:pt x="142" y="113"/>
                  <a:pt x="142" y="113"/>
                </a:cubicBezTo>
                <a:cubicBezTo>
                  <a:pt x="128" y="92"/>
                  <a:pt x="128" y="92"/>
                  <a:pt x="128" y="92"/>
                </a:cubicBezTo>
                <a:cubicBezTo>
                  <a:pt x="128" y="92"/>
                  <a:pt x="128" y="92"/>
                  <a:pt x="128" y="92"/>
                </a:cubicBezTo>
                <a:cubicBezTo>
                  <a:pt x="72" y="11"/>
                  <a:pt x="72" y="11"/>
                  <a:pt x="72" y="11"/>
                </a:cubicBezTo>
                <a:cubicBezTo>
                  <a:pt x="66" y="3"/>
                  <a:pt x="55" y="0"/>
                  <a:pt x="46" y="6"/>
                </a:cubicBezTo>
                <a:cubicBezTo>
                  <a:pt x="11" y="31"/>
                  <a:pt x="11" y="31"/>
                  <a:pt x="11" y="31"/>
                </a:cubicBezTo>
                <a:close/>
                <a:moveTo>
                  <a:pt x="205" y="120"/>
                </a:moveTo>
                <a:cubicBezTo>
                  <a:pt x="212" y="122"/>
                  <a:pt x="217" y="127"/>
                  <a:pt x="219" y="135"/>
                </a:cubicBezTo>
                <a:cubicBezTo>
                  <a:pt x="227" y="165"/>
                  <a:pt x="226" y="180"/>
                  <a:pt x="234" y="211"/>
                </a:cubicBezTo>
                <a:cubicBezTo>
                  <a:pt x="199" y="236"/>
                  <a:pt x="199" y="236"/>
                  <a:pt x="199" y="236"/>
                </a:cubicBezTo>
                <a:cubicBezTo>
                  <a:pt x="180" y="229"/>
                  <a:pt x="169" y="217"/>
                  <a:pt x="166" y="198"/>
                </a:cubicBezTo>
                <a:cubicBezTo>
                  <a:pt x="144" y="176"/>
                  <a:pt x="140" y="171"/>
                  <a:pt x="127" y="138"/>
                </a:cubicBezTo>
                <a:cubicBezTo>
                  <a:pt x="139" y="130"/>
                  <a:pt x="139" y="130"/>
                  <a:pt x="139" y="130"/>
                </a:cubicBezTo>
                <a:cubicBezTo>
                  <a:pt x="153" y="140"/>
                  <a:pt x="157" y="143"/>
                  <a:pt x="166" y="157"/>
                </a:cubicBezTo>
                <a:cubicBezTo>
                  <a:pt x="181" y="147"/>
                  <a:pt x="181" y="147"/>
                  <a:pt x="181" y="147"/>
                </a:cubicBezTo>
                <a:cubicBezTo>
                  <a:pt x="155" y="109"/>
                  <a:pt x="155" y="109"/>
                  <a:pt x="155" y="109"/>
                </a:cubicBezTo>
                <a:cubicBezTo>
                  <a:pt x="172" y="112"/>
                  <a:pt x="188" y="116"/>
                  <a:pt x="205" y="120"/>
                </a:cubicBez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192" name="图片 201"/>
          <p:cNvSpPr>
            <a:spLocks noEditPoints="1"/>
          </p:cNvSpPr>
          <p:nvPr/>
        </p:nvSpPr>
        <p:spPr bwMode="auto">
          <a:xfrm>
            <a:off x="8140909" y="3967126"/>
            <a:ext cx="270617" cy="178200"/>
          </a:xfrm>
          <a:custGeom>
            <a:avLst/>
            <a:gdLst>
              <a:gd name="T0" fmla="*/ 14 w 241"/>
              <a:gd name="T1" fmla="*/ 0 h 159"/>
              <a:gd name="T2" fmla="*/ 55 w 241"/>
              <a:gd name="T3" fmla="*/ 0 h 159"/>
              <a:gd name="T4" fmla="*/ 69 w 241"/>
              <a:gd name="T5" fmla="*/ 13 h 159"/>
              <a:gd name="T6" fmla="*/ 69 w 241"/>
              <a:gd name="T7" fmla="*/ 145 h 159"/>
              <a:gd name="T8" fmla="*/ 55 w 241"/>
              <a:gd name="T9" fmla="*/ 159 h 159"/>
              <a:gd name="T10" fmla="*/ 14 w 241"/>
              <a:gd name="T11" fmla="*/ 159 h 159"/>
              <a:gd name="T12" fmla="*/ 0 w 241"/>
              <a:gd name="T13" fmla="*/ 145 h 159"/>
              <a:gd name="T14" fmla="*/ 0 w 241"/>
              <a:gd name="T15" fmla="*/ 13 h 159"/>
              <a:gd name="T16" fmla="*/ 14 w 241"/>
              <a:gd name="T17" fmla="*/ 0 h 159"/>
              <a:gd name="T18" fmla="*/ 74 w 241"/>
              <a:gd name="T19" fmla="*/ 46 h 159"/>
              <a:gd name="T20" fmla="*/ 84 w 241"/>
              <a:gd name="T21" fmla="*/ 46 h 159"/>
              <a:gd name="T22" fmla="*/ 84 w 241"/>
              <a:gd name="T23" fmla="*/ 41 h 159"/>
              <a:gd name="T24" fmla="*/ 99 w 241"/>
              <a:gd name="T25" fmla="*/ 25 h 159"/>
              <a:gd name="T26" fmla="*/ 226 w 241"/>
              <a:gd name="T27" fmla="*/ 25 h 159"/>
              <a:gd name="T28" fmla="*/ 241 w 241"/>
              <a:gd name="T29" fmla="*/ 41 h 159"/>
              <a:gd name="T30" fmla="*/ 241 w 241"/>
              <a:gd name="T31" fmla="*/ 114 h 159"/>
              <a:gd name="T32" fmla="*/ 226 w 241"/>
              <a:gd name="T33" fmla="*/ 130 h 159"/>
              <a:gd name="T34" fmla="*/ 99 w 241"/>
              <a:gd name="T35" fmla="*/ 130 h 159"/>
              <a:gd name="T36" fmla="*/ 84 w 241"/>
              <a:gd name="T37" fmla="*/ 114 h 159"/>
              <a:gd name="T38" fmla="*/ 84 w 241"/>
              <a:gd name="T39" fmla="*/ 66 h 159"/>
              <a:gd name="T40" fmla="*/ 74 w 241"/>
              <a:gd name="T41" fmla="*/ 66 h 159"/>
              <a:gd name="T42" fmla="*/ 74 w 241"/>
              <a:gd name="T43" fmla="*/ 46 h 159"/>
              <a:gd name="T44" fmla="*/ 116 w 241"/>
              <a:gd name="T45" fmla="*/ 32 h 159"/>
              <a:gd name="T46" fmla="*/ 103 w 241"/>
              <a:gd name="T47" fmla="*/ 44 h 159"/>
              <a:gd name="T48" fmla="*/ 107 w 241"/>
              <a:gd name="T49" fmla="*/ 43 h 159"/>
              <a:gd name="T50" fmla="*/ 212 w 241"/>
              <a:gd name="T51" fmla="*/ 43 h 159"/>
              <a:gd name="T52" fmla="*/ 224 w 241"/>
              <a:gd name="T53" fmla="*/ 56 h 159"/>
              <a:gd name="T54" fmla="*/ 224 w 241"/>
              <a:gd name="T55" fmla="*/ 117 h 159"/>
              <a:gd name="T56" fmla="*/ 224 w 241"/>
              <a:gd name="T57" fmla="*/ 118 h 159"/>
              <a:gd name="T58" fmla="*/ 233 w 241"/>
              <a:gd name="T59" fmla="*/ 106 h 159"/>
              <a:gd name="T60" fmla="*/ 233 w 241"/>
              <a:gd name="T61" fmla="*/ 45 h 159"/>
              <a:gd name="T62" fmla="*/ 220 w 241"/>
              <a:gd name="T63" fmla="*/ 32 h 159"/>
              <a:gd name="T64" fmla="*/ 116 w 241"/>
              <a:gd name="T65" fmla="*/ 32 h 159"/>
              <a:gd name="T66" fmla="*/ 34 w 241"/>
              <a:gd name="T67" fmla="*/ 16 h 159"/>
              <a:gd name="T68" fmla="*/ 14 w 241"/>
              <a:gd name="T69" fmla="*/ 24 h 159"/>
              <a:gd name="T70" fmla="*/ 6 w 241"/>
              <a:gd name="T71" fmla="*/ 43 h 159"/>
              <a:gd name="T72" fmla="*/ 14 w 241"/>
              <a:gd name="T73" fmla="*/ 63 h 159"/>
              <a:gd name="T74" fmla="*/ 34 w 241"/>
              <a:gd name="T75" fmla="*/ 71 h 159"/>
              <a:gd name="T76" fmla="*/ 54 w 241"/>
              <a:gd name="T77" fmla="*/ 63 h 159"/>
              <a:gd name="T78" fmla="*/ 62 w 241"/>
              <a:gd name="T79" fmla="*/ 43 h 159"/>
              <a:gd name="T80" fmla="*/ 54 w 241"/>
              <a:gd name="T81" fmla="*/ 24 h 159"/>
              <a:gd name="T82" fmla="*/ 34 w 241"/>
              <a:gd name="T83" fmla="*/ 16 h 159"/>
              <a:gd name="T84" fmla="*/ 46 w 241"/>
              <a:gd name="T85" fmla="*/ 32 h 159"/>
              <a:gd name="T86" fmla="*/ 34 w 241"/>
              <a:gd name="T87" fmla="*/ 27 h 159"/>
              <a:gd name="T88" fmla="*/ 22 w 241"/>
              <a:gd name="T89" fmla="*/ 32 h 159"/>
              <a:gd name="T90" fmla="*/ 17 w 241"/>
              <a:gd name="T91" fmla="*/ 43 h 159"/>
              <a:gd name="T92" fmla="*/ 22 w 241"/>
              <a:gd name="T93" fmla="*/ 55 h 159"/>
              <a:gd name="T94" fmla="*/ 34 w 241"/>
              <a:gd name="T95" fmla="*/ 60 h 159"/>
              <a:gd name="T96" fmla="*/ 46 w 241"/>
              <a:gd name="T97" fmla="*/ 55 h 159"/>
              <a:gd name="T98" fmla="*/ 51 w 241"/>
              <a:gd name="T99" fmla="*/ 43 h 159"/>
              <a:gd name="T100" fmla="*/ 46 w 241"/>
              <a:gd name="T101" fmla="*/ 32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41" h="159">
                <a:moveTo>
                  <a:pt x="14" y="0"/>
                </a:moveTo>
                <a:cubicBezTo>
                  <a:pt x="55" y="0"/>
                  <a:pt x="55" y="0"/>
                  <a:pt x="55" y="0"/>
                </a:cubicBezTo>
                <a:cubicBezTo>
                  <a:pt x="62" y="0"/>
                  <a:pt x="69" y="6"/>
                  <a:pt x="69" y="13"/>
                </a:cubicBezTo>
                <a:cubicBezTo>
                  <a:pt x="69" y="145"/>
                  <a:pt x="69" y="145"/>
                  <a:pt x="69" y="145"/>
                </a:cubicBezTo>
                <a:cubicBezTo>
                  <a:pt x="69" y="153"/>
                  <a:pt x="62" y="159"/>
                  <a:pt x="55" y="159"/>
                </a:cubicBezTo>
                <a:cubicBezTo>
                  <a:pt x="14" y="159"/>
                  <a:pt x="14" y="159"/>
                  <a:pt x="14" y="159"/>
                </a:cubicBezTo>
                <a:cubicBezTo>
                  <a:pt x="6" y="159"/>
                  <a:pt x="0" y="153"/>
                  <a:pt x="0" y="145"/>
                </a:cubicBezTo>
                <a:cubicBezTo>
                  <a:pt x="0" y="13"/>
                  <a:pt x="0" y="13"/>
                  <a:pt x="0" y="13"/>
                </a:cubicBezTo>
                <a:cubicBezTo>
                  <a:pt x="0" y="6"/>
                  <a:pt x="6" y="0"/>
                  <a:pt x="14" y="0"/>
                </a:cubicBezTo>
                <a:close/>
                <a:moveTo>
                  <a:pt x="74" y="46"/>
                </a:moveTo>
                <a:cubicBezTo>
                  <a:pt x="84" y="46"/>
                  <a:pt x="84" y="46"/>
                  <a:pt x="84" y="46"/>
                </a:cubicBezTo>
                <a:cubicBezTo>
                  <a:pt x="84" y="41"/>
                  <a:pt x="84" y="41"/>
                  <a:pt x="84" y="41"/>
                </a:cubicBezTo>
                <a:cubicBezTo>
                  <a:pt x="84" y="32"/>
                  <a:pt x="91" y="25"/>
                  <a:pt x="99" y="25"/>
                </a:cubicBezTo>
                <a:cubicBezTo>
                  <a:pt x="226" y="25"/>
                  <a:pt x="226" y="25"/>
                  <a:pt x="226" y="25"/>
                </a:cubicBezTo>
                <a:cubicBezTo>
                  <a:pt x="234" y="25"/>
                  <a:pt x="241" y="32"/>
                  <a:pt x="241" y="41"/>
                </a:cubicBezTo>
                <a:cubicBezTo>
                  <a:pt x="241" y="114"/>
                  <a:pt x="241" y="114"/>
                  <a:pt x="241" y="114"/>
                </a:cubicBezTo>
                <a:cubicBezTo>
                  <a:pt x="241" y="123"/>
                  <a:pt x="234" y="130"/>
                  <a:pt x="226" y="130"/>
                </a:cubicBezTo>
                <a:cubicBezTo>
                  <a:pt x="99" y="130"/>
                  <a:pt x="99" y="130"/>
                  <a:pt x="99" y="130"/>
                </a:cubicBezTo>
                <a:cubicBezTo>
                  <a:pt x="91" y="130"/>
                  <a:pt x="84" y="123"/>
                  <a:pt x="84" y="114"/>
                </a:cubicBezTo>
                <a:cubicBezTo>
                  <a:pt x="84" y="66"/>
                  <a:pt x="84" y="66"/>
                  <a:pt x="84" y="66"/>
                </a:cubicBezTo>
                <a:cubicBezTo>
                  <a:pt x="74" y="66"/>
                  <a:pt x="74" y="66"/>
                  <a:pt x="74" y="66"/>
                </a:cubicBezTo>
                <a:cubicBezTo>
                  <a:pt x="74" y="46"/>
                  <a:pt x="74" y="46"/>
                  <a:pt x="74" y="46"/>
                </a:cubicBezTo>
                <a:close/>
                <a:moveTo>
                  <a:pt x="116" y="32"/>
                </a:moveTo>
                <a:cubicBezTo>
                  <a:pt x="109" y="32"/>
                  <a:pt x="103" y="37"/>
                  <a:pt x="103" y="44"/>
                </a:cubicBezTo>
                <a:cubicBezTo>
                  <a:pt x="104" y="44"/>
                  <a:pt x="105" y="43"/>
                  <a:pt x="107" y="43"/>
                </a:cubicBezTo>
                <a:cubicBezTo>
                  <a:pt x="212" y="43"/>
                  <a:pt x="212" y="43"/>
                  <a:pt x="212" y="43"/>
                </a:cubicBezTo>
                <a:cubicBezTo>
                  <a:pt x="219" y="43"/>
                  <a:pt x="224" y="49"/>
                  <a:pt x="224" y="56"/>
                </a:cubicBezTo>
                <a:cubicBezTo>
                  <a:pt x="224" y="117"/>
                  <a:pt x="224" y="117"/>
                  <a:pt x="224" y="117"/>
                </a:cubicBezTo>
                <a:cubicBezTo>
                  <a:pt x="224" y="118"/>
                  <a:pt x="224" y="118"/>
                  <a:pt x="224" y="118"/>
                </a:cubicBezTo>
                <a:cubicBezTo>
                  <a:pt x="230" y="116"/>
                  <a:pt x="233" y="112"/>
                  <a:pt x="233" y="106"/>
                </a:cubicBezTo>
                <a:cubicBezTo>
                  <a:pt x="233" y="45"/>
                  <a:pt x="233" y="45"/>
                  <a:pt x="233" y="45"/>
                </a:cubicBezTo>
                <a:cubicBezTo>
                  <a:pt x="233" y="38"/>
                  <a:pt x="228" y="32"/>
                  <a:pt x="220" y="32"/>
                </a:cubicBezTo>
                <a:cubicBezTo>
                  <a:pt x="116" y="32"/>
                  <a:pt x="116" y="32"/>
                  <a:pt x="116" y="32"/>
                </a:cubicBezTo>
                <a:close/>
                <a:moveTo>
                  <a:pt x="34" y="16"/>
                </a:moveTo>
                <a:cubicBezTo>
                  <a:pt x="26" y="16"/>
                  <a:pt x="19" y="19"/>
                  <a:pt x="14" y="24"/>
                </a:cubicBezTo>
                <a:cubicBezTo>
                  <a:pt x="9" y="29"/>
                  <a:pt x="6" y="36"/>
                  <a:pt x="6" y="43"/>
                </a:cubicBezTo>
                <a:cubicBezTo>
                  <a:pt x="6" y="51"/>
                  <a:pt x="9" y="58"/>
                  <a:pt x="14" y="63"/>
                </a:cubicBezTo>
                <a:cubicBezTo>
                  <a:pt x="19" y="68"/>
                  <a:pt x="26" y="71"/>
                  <a:pt x="34" y="71"/>
                </a:cubicBezTo>
                <a:cubicBezTo>
                  <a:pt x="42" y="71"/>
                  <a:pt x="49" y="68"/>
                  <a:pt x="54" y="63"/>
                </a:cubicBezTo>
                <a:cubicBezTo>
                  <a:pt x="59" y="58"/>
                  <a:pt x="62" y="51"/>
                  <a:pt x="62" y="43"/>
                </a:cubicBezTo>
                <a:cubicBezTo>
                  <a:pt x="62" y="36"/>
                  <a:pt x="59" y="29"/>
                  <a:pt x="54" y="24"/>
                </a:cubicBezTo>
                <a:cubicBezTo>
                  <a:pt x="49" y="19"/>
                  <a:pt x="42" y="16"/>
                  <a:pt x="34" y="16"/>
                </a:cubicBezTo>
                <a:close/>
                <a:moveTo>
                  <a:pt x="46" y="32"/>
                </a:moveTo>
                <a:cubicBezTo>
                  <a:pt x="43" y="29"/>
                  <a:pt x="39" y="27"/>
                  <a:pt x="34" y="27"/>
                </a:cubicBezTo>
                <a:cubicBezTo>
                  <a:pt x="29" y="27"/>
                  <a:pt x="25" y="29"/>
                  <a:pt x="22" y="32"/>
                </a:cubicBezTo>
                <a:cubicBezTo>
                  <a:pt x="19" y="35"/>
                  <a:pt x="17" y="39"/>
                  <a:pt x="17" y="43"/>
                </a:cubicBezTo>
                <a:cubicBezTo>
                  <a:pt x="17" y="48"/>
                  <a:pt x="19" y="52"/>
                  <a:pt x="22" y="55"/>
                </a:cubicBezTo>
                <a:cubicBezTo>
                  <a:pt x="25" y="58"/>
                  <a:pt x="29" y="60"/>
                  <a:pt x="34" y="60"/>
                </a:cubicBezTo>
                <a:cubicBezTo>
                  <a:pt x="39" y="60"/>
                  <a:pt x="43" y="58"/>
                  <a:pt x="46" y="55"/>
                </a:cubicBezTo>
                <a:cubicBezTo>
                  <a:pt x="49" y="52"/>
                  <a:pt x="51" y="48"/>
                  <a:pt x="51" y="43"/>
                </a:cubicBezTo>
                <a:cubicBezTo>
                  <a:pt x="51" y="39"/>
                  <a:pt x="49" y="35"/>
                  <a:pt x="46" y="32"/>
                </a:cubicBez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193" name="图片 202"/>
          <p:cNvSpPr>
            <a:spLocks noEditPoints="1"/>
          </p:cNvSpPr>
          <p:nvPr/>
        </p:nvSpPr>
        <p:spPr bwMode="auto">
          <a:xfrm>
            <a:off x="6074552" y="3932528"/>
            <a:ext cx="221327" cy="234123"/>
          </a:xfrm>
          <a:custGeom>
            <a:avLst/>
            <a:gdLst>
              <a:gd name="T0" fmla="*/ 113 w 197"/>
              <a:gd name="T1" fmla="*/ 183 h 209"/>
              <a:gd name="T2" fmla="*/ 77 w 197"/>
              <a:gd name="T3" fmla="*/ 195 h 209"/>
              <a:gd name="T4" fmla="*/ 13 w 197"/>
              <a:gd name="T5" fmla="*/ 135 h 209"/>
              <a:gd name="T6" fmla="*/ 16 w 197"/>
              <a:gd name="T7" fmla="*/ 96 h 209"/>
              <a:gd name="T8" fmla="*/ 20 w 197"/>
              <a:gd name="T9" fmla="*/ 83 h 209"/>
              <a:gd name="T10" fmla="*/ 125 w 197"/>
              <a:gd name="T11" fmla="*/ 178 h 209"/>
              <a:gd name="T12" fmla="*/ 115 w 197"/>
              <a:gd name="T13" fmla="*/ 46 h 209"/>
              <a:gd name="T14" fmla="*/ 115 w 197"/>
              <a:gd name="T15" fmla="*/ 65 h 209"/>
              <a:gd name="T16" fmla="*/ 131 w 197"/>
              <a:gd name="T17" fmla="*/ 52 h 209"/>
              <a:gd name="T18" fmla="*/ 139 w 197"/>
              <a:gd name="T19" fmla="*/ 23 h 209"/>
              <a:gd name="T20" fmla="*/ 143 w 197"/>
              <a:gd name="T21" fmla="*/ 28 h 209"/>
              <a:gd name="T22" fmla="*/ 131 w 197"/>
              <a:gd name="T23" fmla="*/ 7 h 209"/>
              <a:gd name="T24" fmla="*/ 127 w 197"/>
              <a:gd name="T25" fmla="*/ 0 h 209"/>
              <a:gd name="T26" fmla="*/ 124 w 197"/>
              <a:gd name="T27" fmla="*/ 45 h 209"/>
              <a:gd name="T28" fmla="*/ 146 w 197"/>
              <a:gd name="T29" fmla="*/ 81 h 209"/>
              <a:gd name="T30" fmla="*/ 146 w 197"/>
              <a:gd name="T31" fmla="*/ 114 h 209"/>
              <a:gd name="T32" fmla="*/ 173 w 197"/>
              <a:gd name="T33" fmla="*/ 91 h 209"/>
              <a:gd name="T34" fmla="*/ 187 w 197"/>
              <a:gd name="T35" fmla="*/ 42 h 209"/>
              <a:gd name="T36" fmla="*/ 195 w 197"/>
              <a:gd name="T37" fmla="*/ 49 h 209"/>
              <a:gd name="T38" fmla="*/ 173 w 197"/>
              <a:gd name="T39" fmla="*/ 14 h 209"/>
              <a:gd name="T40" fmla="*/ 167 w 197"/>
              <a:gd name="T41" fmla="*/ 1 h 209"/>
              <a:gd name="T42" fmla="*/ 161 w 197"/>
              <a:gd name="T43" fmla="*/ 80 h 209"/>
              <a:gd name="T44" fmla="*/ 90 w 197"/>
              <a:gd name="T45" fmla="*/ 203 h 209"/>
              <a:gd name="T46" fmla="*/ 39 w 197"/>
              <a:gd name="T47" fmla="*/ 174 h 209"/>
              <a:gd name="T48" fmla="*/ 5 w 197"/>
              <a:gd name="T49" fmla="*/ 127 h 209"/>
              <a:gd name="T50" fmla="*/ 31 w 197"/>
              <a:gd name="T51" fmla="*/ 183 h 209"/>
              <a:gd name="T52" fmla="*/ 89 w 197"/>
              <a:gd name="T53" fmla="*/ 204 h 209"/>
              <a:gd name="T54" fmla="*/ 59 w 197"/>
              <a:gd name="T55" fmla="*/ 92 h 209"/>
              <a:gd name="T56" fmla="*/ 114 w 197"/>
              <a:gd name="T57" fmla="*/ 141 h 209"/>
              <a:gd name="T58" fmla="*/ 59 w 197"/>
              <a:gd name="T59" fmla="*/ 92 h 209"/>
              <a:gd name="T60" fmla="*/ 121 w 197"/>
              <a:gd name="T61" fmla="*/ 72 h 209"/>
              <a:gd name="T62" fmla="*/ 113 w 197"/>
              <a:gd name="T63" fmla="*/ 74 h 209"/>
              <a:gd name="T64" fmla="*/ 123 w 197"/>
              <a:gd name="T65" fmla="*/ 83 h 209"/>
              <a:gd name="T66" fmla="*/ 123 w 197"/>
              <a:gd name="T67" fmla="*/ 74 h 209"/>
              <a:gd name="T68" fmla="*/ 158 w 197"/>
              <a:gd name="T69" fmla="*/ 128 h 209"/>
              <a:gd name="T70" fmla="*/ 132 w 197"/>
              <a:gd name="T71" fmla="*/ 158 h 209"/>
              <a:gd name="T72" fmla="*/ 39 w 197"/>
              <a:gd name="T73" fmla="*/ 74 h 209"/>
              <a:gd name="T74" fmla="*/ 66 w 197"/>
              <a:gd name="T75" fmla="*/ 44 h 209"/>
              <a:gd name="T76" fmla="*/ 94 w 197"/>
              <a:gd name="T77" fmla="*/ 51 h 209"/>
              <a:gd name="T78" fmla="*/ 24 w 197"/>
              <a:gd name="T79" fmla="*/ 39 h 209"/>
              <a:gd name="T80" fmla="*/ 68 w 197"/>
              <a:gd name="T81" fmla="*/ 135 h 209"/>
              <a:gd name="T82" fmla="*/ 167 w 197"/>
              <a:gd name="T83" fmla="*/ 169 h 209"/>
              <a:gd name="T84" fmla="*/ 160 w 197"/>
              <a:gd name="T85" fmla="*/ 118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7" h="209">
                <a:moveTo>
                  <a:pt x="153" y="183"/>
                </a:moveTo>
                <a:cubicBezTo>
                  <a:pt x="144" y="190"/>
                  <a:pt x="130" y="189"/>
                  <a:pt x="113" y="183"/>
                </a:cubicBezTo>
                <a:cubicBezTo>
                  <a:pt x="111" y="183"/>
                  <a:pt x="110" y="182"/>
                  <a:pt x="108" y="181"/>
                </a:cubicBezTo>
                <a:cubicBezTo>
                  <a:pt x="77" y="195"/>
                  <a:pt x="77" y="195"/>
                  <a:pt x="77" y="195"/>
                </a:cubicBezTo>
                <a:cubicBezTo>
                  <a:pt x="66" y="190"/>
                  <a:pt x="56" y="183"/>
                  <a:pt x="42" y="170"/>
                </a:cubicBezTo>
                <a:cubicBezTo>
                  <a:pt x="31" y="161"/>
                  <a:pt x="18" y="145"/>
                  <a:pt x="13" y="135"/>
                </a:cubicBezTo>
                <a:cubicBezTo>
                  <a:pt x="22" y="105"/>
                  <a:pt x="22" y="105"/>
                  <a:pt x="22" y="105"/>
                </a:cubicBezTo>
                <a:cubicBezTo>
                  <a:pt x="20" y="102"/>
                  <a:pt x="18" y="99"/>
                  <a:pt x="16" y="96"/>
                </a:cubicBezTo>
                <a:cubicBezTo>
                  <a:pt x="8" y="80"/>
                  <a:pt x="7" y="65"/>
                  <a:pt x="13" y="56"/>
                </a:cubicBezTo>
                <a:cubicBezTo>
                  <a:pt x="12" y="63"/>
                  <a:pt x="15" y="72"/>
                  <a:pt x="20" y="83"/>
                </a:cubicBezTo>
                <a:cubicBezTo>
                  <a:pt x="28" y="101"/>
                  <a:pt x="44" y="121"/>
                  <a:pt x="64" y="140"/>
                </a:cubicBezTo>
                <a:cubicBezTo>
                  <a:pt x="85" y="158"/>
                  <a:pt x="107" y="172"/>
                  <a:pt x="125" y="178"/>
                </a:cubicBezTo>
                <a:cubicBezTo>
                  <a:pt x="136" y="183"/>
                  <a:pt x="146" y="184"/>
                  <a:pt x="153" y="183"/>
                </a:cubicBezTo>
                <a:close/>
                <a:moveTo>
                  <a:pt x="115" y="46"/>
                </a:moveTo>
                <a:cubicBezTo>
                  <a:pt x="106" y="48"/>
                  <a:pt x="100" y="54"/>
                  <a:pt x="100" y="59"/>
                </a:cubicBezTo>
                <a:cubicBezTo>
                  <a:pt x="100" y="64"/>
                  <a:pt x="106" y="67"/>
                  <a:pt x="115" y="65"/>
                </a:cubicBezTo>
                <a:cubicBezTo>
                  <a:pt x="123" y="63"/>
                  <a:pt x="129" y="58"/>
                  <a:pt x="130" y="53"/>
                </a:cubicBezTo>
                <a:cubicBezTo>
                  <a:pt x="130" y="53"/>
                  <a:pt x="131" y="52"/>
                  <a:pt x="131" y="52"/>
                </a:cubicBezTo>
                <a:cubicBezTo>
                  <a:pt x="131" y="22"/>
                  <a:pt x="131" y="22"/>
                  <a:pt x="131" y="22"/>
                </a:cubicBezTo>
                <a:cubicBezTo>
                  <a:pt x="133" y="22"/>
                  <a:pt x="137" y="22"/>
                  <a:pt x="139" y="23"/>
                </a:cubicBezTo>
                <a:cubicBezTo>
                  <a:pt x="142" y="25"/>
                  <a:pt x="139" y="32"/>
                  <a:pt x="139" y="32"/>
                </a:cubicBezTo>
                <a:cubicBezTo>
                  <a:pt x="139" y="32"/>
                  <a:pt x="142" y="31"/>
                  <a:pt x="143" y="28"/>
                </a:cubicBezTo>
                <a:cubicBezTo>
                  <a:pt x="144" y="24"/>
                  <a:pt x="141" y="19"/>
                  <a:pt x="135" y="15"/>
                </a:cubicBezTo>
                <a:cubicBezTo>
                  <a:pt x="133" y="12"/>
                  <a:pt x="131" y="10"/>
                  <a:pt x="131" y="7"/>
                </a:cubicBezTo>
                <a:cubicBezTo>
                  <a:pt x="131" y="3"/>
                  <a:pt x="131" y="3"/>
                  <a:pt x="131" y="3"/>
                </a:cubicBezTo>
                <a:cubicBezTo>
                  <a:pt x="131" y="1"/>
                  <a:pt x="129" y="0"/>
                  <a:pt x="127" y="0"/>
                </a:cubicBezTo>
                <a:cubicBezTo>
                  <a:pt x="125" y="0"/>
                  <a:pt x="124" y="1"/>
                  <a:pt x="124" y="3"/>
                </a:cubicBezTo>
                <a:cubicBezTo>
                  <a:pt x="124" y="45"/>
                  <a:pt x="124" y="45"/>
                  <a:pt x="124" y="45"/>
                </a:cubicBezTo>
                <a:cubicBezTo>
                  <a:pt x="121" y="45"/>
                  <a:pt x="118" y="45"/>
                  <a:pt x="115" y="46"/>
                </a:cubicBezTo>
                <a:close/>
                <a:moveTo>
                  <a:pt x="146" y="81"/>
                </a:moveTo>
                <a:cubicBezTo>
                  <a:pt x="131" y="85"/>
                  <a:pt x="119" y="95"/>
                  <a:pt x="119" y="104"/>
                </a:cubicBezTo>
                <a:cubicBezTo>
                  <a:pt x="119" y="113"/>
                  <a:pt x="131" y="118"/>
                  <a:pt x="146" y="114"/>
                </a:cubicBezTo>
                <a:cubicBezTo>
                  <a:pt x="159" y="111"/>
                  <a:pt x="170" y="102"/>
                  <a:pt x="172" y="94"/>
                </a:cubicBezTo>
                <a:cubicBezTo>
                  <a:pt x="173" y="93"/>
                  <a:pt x="173" y="92"/>
                  <a:pt x="173" y="91"/>
                </a:cubicBezTo>
                <a:cubicBezTo>
                  <a:pt x="173" y="40"/>
                  <a:pt x="173" y="40"/>
                  <a:pt x="173" y="40"/>
                </a:cubicBezTo>
                <a:cubicBezTo>
                  <a:pt x="177" y="40"/>
                  <a:pt x="183" y="40"/>
                  <a:pt x="187" y="42"/>
                </a:cubicBezTo>
                <a:cubicBezTo>
                  <a:pt x="193" y="45"/>
                  <a:pt x="188" y="58"/>
                  <a:pt x="188" y="58"/>
                </a:cubicBezTo>
                <a:cubicBezTo>
                  <a:pt x="188" y="58"/>
                  <a:pt x="194" y="56"/>
                  <a:pt x="195" y="49"/>
                </a:cubicBezTo>
                <a:cubicBezTo>
                  <a:pt x="197" y="43"/>
                  <a:pt x="192" y="35"/>
                  <a:pt x="181" y="27"/>
                </a:cubicBezTo>
                <a:cubicBezTo>
                  <a:pt x="176" y="23"/>
                  <a:pt x="174" y="18"/>
                  <a:pt x="173" y="14"/>
                </a:cubicBezTo>
                <a:cubicBezTo>
                  <a:pt x="173" y="7"/>
                  <a:pt x="173" y="7"/>
                  <a:pt x="173" y="7"/>
                </a:cubicBezTo>
                <a:cubicBezTo>
                  <a:pt x="173" y="4"/>
                  <a:pt x="170" y="1"/>
                  <a:pt x="167" y="1"/>
                </a:cubicBezTo>
                <a:cubicBezTo>
                  <a:pt x="164" y="1"/>
                  <a:pt x="161" y="4"/>
                  <a:pt x="161" y="7"/>
                </a:cubicBezTo>
                <a:cubicBezTo>
                  <a:pt x="161" y="80"/>
                  <a:pt x="161" y="80"/>
                  <a:pt x="161" y="80"/>
                </a:cubicBezTo>
                <a:cubicBezTo>
                  <a:pt x="157" y="80"/>
                  <a:pt x="151" y="80"/>
                  <a:pt x="146" y="81"/>
                </a:cubicBezTo>
                <a:close/>
                <a:moveTo>
                  <a:pt x="90" y="203"/>
                </a:moveTo>
                <a:cubicBezTo>
                  <a:pt x="87" y="203"/>
                  <a:pt x="82" y="201"/>
                  <a:pt x="77" y="199"/>
                </a:cubicBezTo>
                <a:cubicBezTo>
                  <a:pt x="66" y="195"/>
                  <a:pt x="52" y="186"/>
                  <a:pt x="39" y="174"/>
                </a:cubicBezTo>
                <a:cubicBezTo>
                  <a:pt x="25" y="161"/>
                  <a:pt x="15" y="149"/>
                  <a:pt x="9" y="138"/>
                </a:cubicBezTo>
                <a:cubicBezTo>
                  <a:pt x="7" y="134"/>
                  <a:pt x="6" y="130"/>
                  <a:pt x="5" y="127"/>
                </a:cubicBezTo>
                <a:cubicBezTo>
                  <a:pt x="0" y="133"/>
                  <a:pt x="1" y="142"/>
                  <a:pt x="6" y="153"/>
                </a:cubicBezTo>
                <a:cubicBezTo>
                  <a:pt x="11" y="163"/>
                  <a:pt x="20" y="173"/>
                  <a:pt x="31" y="183"/>
                </a:cubicBezTo>
                <a:cubicBezTo>
                  <a:pt x="42" y="193"/>
                  <a:pt x="53" y="201"/>
                  <a:pt x="63" y="205"/>
                </a:cubicBezTo>
                <a:cubicBezTo>
                  <a:pt x="75" y="209"/>
                  <a:pt x="84" y="209"/>
                  <a:pt x="89" y="204"/>
                </a:cubicBezTo>
                <a:cubicBezTo>
                  <a:pt x="90" y="203"/>
                  <a:pt x="90" y="203"/>
                  <a:pt x="90" y="203"/>
                </a:cubicBezTo>
                <a:close/>
                <a:moveTo>
                  <a:pt x="59" y="92"/>
                </a:moveTo>
                <a:cubicBezTo>
                  <a:pt x="66" y="100"/>
                  <a:pt x="74" y="109"/>
                  <a:pt x="83" y="118"/>
                </a:cubicBezTo>
                <a:cubicBezTo>
                  <a:pt x="94" y="127"/>
                  <a:pt x="104" y="135"/>
                  <a:pt x="114" y="141"/>
                </a:cubicBezTo>
                <a:cubicBezTo>
                  <a:pt x="117" y="130"/>
                  <a:pt x="111" y="115"/>
                  <a:pt x="98" y="104"/>
                </a:cubicBezTo>
                <a:cubicBezTo>
                  <a:pt x="86" y="92"/>
                  <a:pt x="70" y="88"/>
                  <a:pt x="59" y="92"/>
                </a:cubicBezTo>
                <a:close/>
                <a:moveTo>
                  <a:pt x="123" y="74"/>
                </a:moveTo>
                <a:cubicBezTo>
                  <a:pt x="123" y="73"/>
                  <a:pt x="122" y="72"/>
                  <a:pt x="121" y="72"/>
                </a:cubicBezTo>
                <a:cubicBezTo>
                  <a:pt x="120" y="72"/>
                  <a:pt x="118" y="73"/>
                  <a:pt x="117" y="73"/>
                </a:cubicBezTo>
                <a:cubicBezTo>
                  <a:pt x="116" y="73"/>
                  <a:pt x="114" y="73"/>
                  <a:pt x="113" y="74"/>
                </a:cubicBezTo>
                <a:cubicBezTo>
                  <a:pt x="115" y="75"/>
                  <a:pt x="117" y="77"/>
                  <a:pt x="119" y="79"/>
                </a:cubicBezTo>
                <a:cubicBezTo>
                  <a:pt x="120" y="80"/>
                  <a:pt x="122" y="81"/>
                  <a:pt x="123" y="83"/>
                </a:cubicBezTo>
                <a:cubicBezTo>
                  <a:pt x="125" y="81"/>
                  <a:pt x="127" y="80"/>
                  <a:pt x="129" y="79"/>
                </a:cubicBezTo>
                <a:cubicBezTo>
                  <a:pt x="127" y="77"/>
                  <a:pt x="125" y="76"/>
                  <a:pt x="123" y="74"/>
                </a:cubicBezTo>
                <a:close/>
                <a:moveTo>
                  <a:pt x="154" y="120"/>
                </a:moveTo>
                <a:cubicBezTo>
                  <a:pt x="156" y="123"/>
                  <a:pt x="157" y="126"/>
                  <a:pt x="158" y="128"/>
                </a:cubicBezTo>
                <a:cubicBezTo>
                  <a:pt x="165" y="142"/>
                  <a:pt x="167" y="153"/>
                  <a:pt x="162" y="158"/>
                </a:cubicBezTo>
                <a:cubicBezTo>
                  <a:pt x="157" y="164"/>
                  <a:pt x="146" y="163"/>
                  <a:pt x="132" y="158"/>
                </a:cubicBezTo>
                <a:cubicBezTo>
                  <a:pt x="116" y="152"/>
                  <a:pt x="97" y="140"/>
                  <a:pt x="79" y="123"/>
                </a:cubicBezTo>
                <a:cubicBezTo>
                  <a:pt x="60" y="107"/>
                  <a:pt x="47" y="89"/>
                  <a:pt x="39" y="74"/>
                </a:cubicBezTo>
                <a:cubicBezTo>
                  <a:pt x="32" y="60"/>
                  <a:pt x="30" y="49"/>
                  <a:pt x="35" y="44"/>
                </a:cubicBezTo>
                <a:cubicBezTo>
                  <a:pt x="40" y="38"/>
                  <a:pt x="52" y="39"/>
                  <a:pt x="66" y="44"/>
                </a:cubicBezTo>
                <a:cubicBezTo>
                  <a:pt x="74" y="47"/>
                  <a:pt x="82" y="52"/>
                  <a:pt x="91" y="57"/>
                </a:cubicBezTo>
                <a:cubicBezTo>
                  <a:pt x="92" y="55"/>
                  <a:pt x="92" y="53"/>
                  <a:pt x="94" y="51"/>
                </a:cubicBezTo>
                <a:cubicBezTo>
                  <a:pt x="84" y="45"/>
                  <a:pt x="75" y="40"/>
                  <a:pt x="67" y="37"/>
                </a:cubicBezTo>
                <a:cubicBezTo>
                  <a:pt x="48" y="30"/>
                  <a:pt x="32" y="30"/>
                  <a:pt x="24" y="39"/>
                </a:cubicBezTo>
                <a:cubicBezTo>
                  <a:pt x="16" y="48"/>
                  <a:pt x="17" y="64"/>
                  <a:pt x="26" y="82"/>
                </a:cubicBezTo>
                <a:cubicBezTo>
                  <a:pt x="34" y="99"/>
                  <a:pt x="49" y="117"/>
                  <a:pt x="68" y="135"/>
                </a:cubicBezTo>
                <a:cubicBezTo>
                  <a:pt x="87" y="152"/>
                  <a:pt x="107" y="165"/>
                  <a:pt x="125" y="171"/>
                </a:cubicBezTo>
                <a:cubicBezTo>
                  <a:pt x="143" y="178"/>
                  <a:pt x="159" y="178"/>
                  <a:pt x="167" y="169"/>
                </a:cubicBezTo>
                <a:cubicBezTo>
                  <a:pt x="176" y="160"/>
                  <a:pt x="174" y="144"/>
                  <a:pt x="165" y="126"/>
                </a:cubicBezTo>
                <a:cubicBezTo>
                  <a:pt x="164" y="124"/>
                  <a:pt x="162" y="121"/>
                  <a:pt x="160" y="118"/>
                </a:cubicBezTo>
                <a:cubicBezTo>
                  <a:pt x="158" y="119"/>
                  <a:pt x="156" y="120"/>
                  <a:pt x="154" y="120"/>
                </a:cubicBez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194" name="图片 203"/>
          <p:cNvSpPr>
            <a:spLocks noEditPoints="1"/>
          </p:cNvSpPr>
          <p:nvPr/>
        </p:nvSpPr>
        <p:spPr bwMode="auto">
          <a:xfrm>
            <a:off x="6795883" y="3909779"/>
            <a:ext cx="192418" cy="271565"/>
          </a:xfrm>
          <a:custGeom>
            <a:avLst/>
            <a:gdLst>
              <a:gd name="T0" fmla="*/ 109 w 172"/>
              <a:gd name="T1" fmla="*/ 51 h 242"/>
              <a:gd name="T2" fmla="*/ 116 w 172"/>
              <a:gd name="T3" fmla="*/ 28 h 242"/>
              <a:gd name="T4" fmla="*/ 132 w 172"/>
              <a:gd name="T5" fmla="*/ 67 h 242"/>
              <a:gd name="T6" fmla="*/ 132 w 172"/>
              <a:gd name="T7" fmla="*/ 176 h 242"/>
              <a:gd name="T8" fmla="*/ 116 w 172"/>
              <a:gd name="T9" fmla="*/ 214 h 242"/>
              <a:gd name="T10" fmla="*/ 109 w 172"/>
              <a:gd name="T11" fmla="*/ 191 h 242"/>
              <a:gd name="T12" fmla="*/ 45 w 172"/>
              <a:gd name="T13" fmla="*/ 191 h 242"/>
              <a:gd name="T14" fmla="*/ 38 w 172"/>
              <a:gd name="T15" fmla="*/ 214 h 242"/>
              <a:gd name="T16" fmla="*/ 23 w 172"/>
              <a:gd name="T17" fmla="*/ 176 h 242"/>
              <a:gd name="T18" fmla="*/ 23 w 172"/>
              <a:gd name="T19" fmla="*/ 67 h 242"/>
              <a:gd name="T20" fmla="*/ 38 w 172"/>
              <a:gd name="T21" fmla="*/ 28 h 242"/>
              <a:gd name="T22" fmla="*/ 45 w 172"/>
              <a:gd name="T23" fmla="*/ 51 h 242"/>
              <a:gd name="T24" fmla="*/ 49 w 172"/>
              <a:gd name="T25" fmla="*/ 38 h 242"/>
              <a:gd name="T26" fmla="*/ 106 w 172"/>
              <a:gd name="T27" fmla="*/ 9 h 242"/>
              <a:gd name="T28" fmla="*/ 58 w 172"/>
              <a:gd name="T29" fmla="*/ 0 h 242"/>
              <a:gd name="T30" fmla="*/ 49 w 172"/>
              <a:gd name="T31" fmla="*/ 38 h 242"/>
              <a:gd name="T32" fmla="*/ 49 w 172"/>
              <a:gd name="T33" fmla="*/ 204 h 242"/>
              <a:gd name="T34" fmla="*/ 58 w 172"/>
              <a:gd name="T35" fmla="*/ 242 h 242"/>
              <a:gd name="T36" fmla="*/ 106 w 172"/>
              <a:gd name="T37" fmla="*/ 233 h 242"/>
              <a:gd name="T38" fmla="*/ 68 w 172"/>
              <a:gd name="T39" fmla="*/ 124 h 242"/>
              <a:gd name="T40" fmla="*/ 78 w 172"/>
              <a:gd name="T41" fmla="*/ 127 h 242"/>
              <a:gd name="T42" fmla="*/ 83 w 172"/>
              <a:gd name="T43" fmla="*/ 133 h 242"/>
              <a:gd name="T44" fmla="*/ 82 w 172"/>
              <a:gd name="T45" fmla="*/ 124 h 242"/>
              <a:gd name="T46" fmla="*/ 102 w 172"/>
              <a:gd name="T47" fmla="*/ 102 h 242"/>
              <a:gd name="T48" fmla="*/ 76 w 172"/>
              <a:gd name="T49" fmla="*/ 116 h 242"/>
              <a:gd name="T50" fmla="*/ 49 w 172"/>
              <a:gd name="T51" fmla="*/ 87 h 242"/>
              <a:gd name="T52" fmla="*/ 72 w 172"/>
              <a:gd name="T53" fmla="*/ 120 h 242"/>
              <a:gd name="T54" fmla="*/ 158 w 172"/>
              <a:gd name="T55" fmla="*/ 106 h 242"/>
              <a:gd name="T56" fmla="*/ 172 w 172"/>
              <a:gd name="T57" fmla="*/ 112 h 242"/>
              <a:gd name="T58" fmla="*/ 166 w 172"/>
              <a:gd name="T59" fmla="*/ 139 h 242"/>
              <a:gd name="T60" fmla="*/ 158 w 172"/>
              <a:gd name="T61" fmla="*/ 106 h 242"/>
              <a:gd name="T62" fmla="*/ 77 w 172"/>
              <a:gd name="T63" fmla="*/ 66 h 242"/>
              <a:gd name="T64" fmla="*/ 22 w 172"/>
              <a:gd name="T65" fmla="*/ 121 h 242"/>
              <a:gd name="T66" fmla="*/ 77 w 172"/>
              <a:gd name="T67" fmla="*/ 177 h 242"/>
              <a:gd name="T68" fmla="*/ 133 w 172"/>
              <a:gd name="T69" fmla="*/ 121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2" h="242">
                <a:moveTo>
                  <a:pt x="77" y="44"/>
                </a:moveTo>
                <a:cubicBezTo>
                  <a:pt x="89" y="44"/>
                  <a:pt x="99" y="46"/>
                  <a:pt x="109" y="51"/>
                </a:cubicBezTo>
                <a:cubicBezTo>
                  <a:pt x="109" y="28"/>
                  <a:pt x="109" y="28"/>
                  <a:pt x="109" y="28"/>
                </a:cubicBezTo>
                <a:cubicBezTo>
                  <a:pt x="116" y="28"/>
                  <a:pt x="116" y="28"/>
                  <a:pt x="116" y="28"/>
                </a:cubicBezTo>
                <a:cubicBezTo>
                  <a:pt x="128" y="63"/>
                  <a:pt x="128" y="63"/>
                  <a:pt x="128" y="63"/>
                </a:cubicBezTo>
                <a:cubicBezTo>
                  <a:pt x="130" y="64"/>
                  <a:pt x="131" y="65"/>
                  <a:pt x="132" y="67"/>
                </a:cubicBezTo>
                <a:cubicBezTo>
                  <a:pt x="146" y="81"/>
                  <a:pt x="154" y="100"/>
                  <a:pt x="154" y="121"/>
                </a:cubicBezTo>
                <a:cubicBezTo>
                  <a:pt x="154" y="142"/>
                  <a:pt x="146" y="162"/>
                  <a:pt x="132" y="176"/>
                </a:cubicBezTo>
                <a:cubicBezTo>
                  <a:pt x="131" y="177"/>
                  <a:pt x="129" y="178"/>
                  <a:pt x="128" y="179"/>
                </a:cubicBezTo>
                <a:cubicBezTo>
                  <a:pt x="116" y="214"/>
                  <a:pt x="116" y="214"/>
                  <a:pt x="116" y="214"/>
                </a:cubicBezTo>
                <a:cubicBezTo>
                  <a:pt x="109" y="214"/>
                  <a:pt x="109" y="214"/>
                  <a:pt x="109" y="214"/>
                </a:cubicBezTo>
                <a:cubicBezTo>
                  <a:pt x="109" y="191"/>
                  <a:pt x="109" y="191"/>
                  <a:pt x="109" y="191"/>
                </a:cubicBezTo>
                <a:cubicBezTo>
                  <a:pt x="99" y="196"/>
                  <a:pt x="89" y="198"/>
                  <a:pt x="77" y="198"/>
                </a:cubicBezTo>
                <a:cubicBezTo>
                  <a:pt x="66" y="198"/>
                  <a:pt x="55" y="196"/>
                  <a:pt x="45" y="191"/>
                </a:cubicBezTo>
                <a:cubicBezTo>
                  <a:pt x="45" y="214"/>
                  <a:pt x="45" y="214"/>
                  <a:pt x="45" y="214"/>
                </a:cubicBezTo>
                <a:cubicBezTo>
                  <a:pt x="38" y="214"/>
                  <a:pt x="38" y="214"/>
                  <a:pt x="38" y="214"/>
                </a:cubicBezTo>
                <a:cubicBezTo>
                  <a:pt x="25" y="178"/>
                  <a:pt x="25" y="178"/>
                  <a:pt x="25" y="178"/>
                </a:cubicBezTo>
                <a:cubicBezTo>
                  <a:pt x="25" y="177"/>
                  <a:pt x="24" y="176"/>
                  <a:pt x="23" y="176"/>
                </a:cubicBezTo>
                <a:cubicBezTo>
                  <a:pt x="9" y="162"/>
                  <a:pt x="0" y="142"/>
                  <a:pt x="0" y="121"/>
                </a:cubicBezTo>
                <a:cubicBezTo>
                  <a:pt x="0" y="100"/>
                  <a:pt x="9" y="81"/>
                  <a:pt x="23" y="67"/>
                </a:cubicBezTo>
                <a:cubicBezTo>
                  <a:pt x="24" y="66"/>
                  <a:pt x="24" y="65"/>
                  <a:pt x="25" y="64"/>
                </a:cubicBezTo>
                <a:cubicBezTo>
                  <a:pt x="38" y="28"/>
                  <a:pt x="38" y="28"/>
                  <a:pt x="38" y="28"/>
                </a:cubicBezTo>
                <a:cubicBezTo>
                  <a:pt x="45" y="28"/>
                  <a:pt x="45" y="28"/>
                  <a:pt x="45" y="28"/>
                </a:cubicBezTo>
                <a:cubicBezTo>
                  <a:pt x="45" y="51"/>
                  <a:pt x="45" y="51"/>
                  <a:pt x="45" y="51"/>
                </a:cubicBezTo>
                <a:cubicBezTo>
                  <a:pt x="55" y="47"/>
                  <a:pt x="66" y="44"/>
                  <a:pt x="77" y="44"/>
                </a:cubicBezTo>
                <a:close/>
                <a:moveTo>
                  <a:pt x="49" y="38"/>
                </a:moveTo>
                <a:cubicBezTo>
                  <a:pt x="106" y="38"/>
                  <a:pt x="106" y="38"/>
                  <a:pt x="106" y="38"/>
                </a:cubicBezTo>
                <a:cubicBezTo>
                  <a:pt x="106" y="9"/>
                  <a:pt x="106" y="9"/>
                  <a:pt x="106" y="9"/>
                </a:cubicBezTo>
                <a:cubicBezTo>
                  <a:pt x="106" y="4"/>
                  <a:pt x="101" y="0"/>
                  <a:pt x="96" y="0"/>
                </a:cubicBezTo>
                <a:cubicBezTo>
                  <a:pt x="58" y="0"/>
                  <a:pt x="58" y="0"/>
                  <a:pt x="58" y="0"/>
                </a:cubicBezTo>
                <a:cubicBezTo>
                  <a:pt x="53" y="0"/>
                  <a:pt x="49" y="4"/>
                  <a:pt x="49" y="9"/>
                </a:cubicBezTo>
                <a:cubicBezTo>
                  <a:pt x="49" y="38"/>
                  <a:pt x="49" y="38"/>
                  <a:pt x="49" y="38"/>
                </a:cubicBezTo>
                <a:close/>
                <a:moveTo>
                  <a:pt x="106" y="204"/>
                </a:moveTo>
                <a:cubicBezTo>
                  <a:pt x="49" y="204"/>
                  <a:pt x="49" y="204"/>
                  <a:pt x="49" y="204"/>
                </a:cubicBezTo>
                <a:cubicBezTo>
                  <a:pt x="49" y="233"/>
                  <a:pt x="49" y="233"/>
                  <a:pt x="49" y="233"/>
                </a:cubicBezTo>
                <a:cubicBezTo>
                  <a:pt x="49" y="238"/>
                  <a:pt x="53" y="242"/>
                  <a:pt x="58" y="242"/>
                </a:cubicBezTo>
                <a:cubicBezTo>
                  <a:pt x="96" y="242"/>
                  <a:pt x="96" y="242"/>
                  <a:pt x="96" y="242"/>
                </a:cubicBezTo>
                <a:cubicBezTo>
                  <a:pt x="101" y="242"/>
                  <a:pt x="106" y="238"/>
                  <a:pt x="106" y="233"/>
                </a:cubicBezTo>
                <a:cubicBezTo>
                  <a:pt x="106" y="204"/>
                  <a:pt x="106" y="204"/>
                  <a:pt x="106" y="204"/>
                </a:cubicBezTo>
                <a:close/>
                <a:moveTo>
                  <a:pt x="68" y="124"/>
                </a:moveTo>
                <a:cubicBezTo>
                  <a:pt x="74" y="130"/>
                  <a:pt x="74" y="130"/>
                  <a:pt x="74" y="130"/>
                </a:cubicBezTo>
                <a:cubicBezTo>
                  <a:pt x="78" y="127"/>
                  <a:pt x="78" y="127"/>
                  <a:pt x="78" y="127"/>
                </a:cubicBezTo>
                <a:cubicBezTo>
                  <a:pt x="78" y="127"/>
                  <a:pt x="78" y="127"/>
                  <a:pt x="78" y="127"/>
                </a:cubicBezTo>
                <a:cubicBezTo>
                  <a:pt x="83" y="133"/>
                  <a:pt x="83" y="133"/>
                  <a:pt x="83" y="133"/>
                </a:cubicBezTo>
                <a:cubicBezTo>
                  <a:pt x="87" y="130"/>
                  <a:pt x="87" y="130"/>
                  <a:pt x="87" y="130"/>
                </a:cubicBezTo>
                <a:cubicBezTo>
                  <a:pt x="82" y="124"/>
                  <a:pt x="82" y="124"/>
                  <a:pt x="82" y="124"/>
                </a:cubicBezTo>
                <a:cubicBezTo>
                  <a:pt x="83" y="123"/>
                  <a:pt x="83" y="122"/>
                  <a:pt x="83" y="121"/>
                </a:cubicBezTo>
                <a:cubicBezTo>
                  <a:pt x="102" y="102"/>
                  <a:pt x="102" y="102"/>
                  <a:pt x="102" y="102"/>
                </a:cubicBezTo>
                <a:cubicBezTo>
                  <a:pt x="96" y="96"/>
                  <a:pt x="96" y="96"/>
                  <a:pt x="96" y="96"/>
                </a:cubicBezTo>
                <a:cubicBezTo>
                  <a:pt x="76" y="116"/>
                  <a:pt x="76" y="116"/>
                  <a:pt x="76" y="116"/>
                </a:cubicBezTo>
                <a:cubicBezTo>
                  <a:pt x="52" y="84"/>
                  <a:pt x="52" y="84"/>
                  <a:pt x="52" y="84"/>
                </a:cubicBezTo>
                <a:cubicBezTo>
                  <a:pt x="49" y="87"/>
                  <a:pt x="49" y="87"/>
                  <a:pt x="49" y="87"/>
                </a:cubicBezTo>
                <a:cubicBezTo>
                  <a:pt x="72" y="118"/>
                  <a:pt x="72" y="118"/>
                  <a:pt x="72" y="118"/>
                </a:cubicBezTo>
                <a:cubicBezTo>
                  <a:pt x="72" y="119"/>
                  <a:pt x="72" y="119"/>
                  <a:pt x="72" y="120"/>
                </a:cubicBezTo>
                <a:cubicBezTo>
                  <a:pt x="68" y="124"/>
                  <a:pt x="68" y="124"/>
                  <a:pt x="68" y="124"/>
                </a:cubicBezTo>
                <a:close/>
                <a:moveTo>
                  <a:pt x="158" y="106"/>
                </a:moveTo>
                <a:cubicBezTo>
                  <a:pt x="166" y="106"/>
                  <a:pt x="166" y="106"/>
                  <a:pt x="166" y="106"/>
                </a:cubicBezTo>
                <a:cubicBezTo>
                  <a:pt x="169" y="106"/>
                  <a:pt x="172" y="109"/>
                  <a:pt x="172" y="112"/>
                </a:cubicBezTo>
                <a:cubicBezTo>
                  <a:pt x="172" y="133"/>
                  <a:pt x="172" y="133"/>
                  <a:pt x="172" y="133"/>
                </a:cubicBezTo>
                <a:cubicBezTo>
                  <a:pt x="172" y="136"/>
                  <a:pt x="169" y="139"/>
                  <a:pt x="166" y="139"/>
                </a:cubicBezTo>
                <a:cubicBezTo>
                  <a:pt x="158" y="139"/>
                  <a:pt x="158" y="139"/>
                  <a:pt x="158" y="139"/>
                </a:cubicBezTo>
                <a:cubicBezTo>
                  <a:pt x="158" y="106"/>
                  <a:pt x="158" y="106"/>
                  <a:pt x="158" y="106"/>
                </a:cubicBezTo>
                <a:close/>
                <a:moveTo>
                  <a:pt x="117" y="82"/>
                </a:moveTo>
                <a:cubicBezTo>
                  <a:pt x="107" y="72"/>
                  <a:pt x="93" y="66"/>
                  <a:pt x="77" y="66"/>
                </a:cubicBezTo>
                <a:cubicBezTo>
                  <a:pt x="62" y="66"/>
                  <a:pt x="48" y="72"/>
                  <a:pt x="38" y="82"/>
                </a:cubicBezTo>
                <a:cubicBezTo>
                  <a:pt x="28" y="92"/>
                  <a:pt x="22" y="106"/>
                  <a:pt x="22" y="121"/>
                </a:cubicBezTo>
                <a:cubicBezTo>
                  <a:pt x="22" y="136"/>
                  <a:pt x="28" y="150"/>
                  <a:pt x="38" y="160"/>
                </a:cubicBezTo>
                <a:cubicBezTo>
                  <a:pt x="48" y="170"/>
                  <a:pt x="62" y="177"/>
                  <a:pt x="77" y="177"/>
                </a:cubicBezTo>
                <a:cubicBezTo>
                  <a:pt x="93" y="177"/>
                  <a:pt x="107" y="170"/>
                  <a:pt x="117" y="160"/>
                </a:cubicBezTo>
                <a:cubicBezTo>
                  <a:pt x="127" y="150"/>
                  <a:pt x="133" y="136"/>
                  <a:pt x="133" y="121"/>
                </a:cubicBezTo>
                <a:cubicBezTo>
                  <a:pt x="133" y="106"/>
                  <a:pt x="127" y="92"/>
                  <a:pt x="117" y="82"/>
                </a:cubicBez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195" name="图片 204"/>
          <p:cNvSpPr>
            <a:spLocks noEditPoints="1"/>
          </p:cNvSpPr>
          <p:nvPr/>
        </p:nvSpPr>
        <p:spPr bwMode="auto">
          <a:xfrm>
            <a:off x="6408678" y="3930159"/>
            <a:ext cx="245972" cy="244550"/>
          </a:xfrm>
          <a:custGeom>
            <a:avLst/>
            <a:gdLst>
              <a:gd name="T0" fmla="*/ 109 w 219"/>
              <a:gd name="T1" fmla="*/ 0 h 218"/>
              <a:gd name="T2" fmla="*/ 219 w 219"/>
              <a:gd name="T3" fmla="*/ 109 h 218"/>
              <a:gd name="T4" fmla="*/ 109 w 219"/>
              <a:gd name="T5" fmla="*/ 218 h 218"/>
              <a:gd name="T6" fmla="*/ 0 w 219"/>
              <a:gd name="T7" fmla="*/ 109 h 218"/>
              <a:gd name="T8" fmla="*/ 109 w 219"/>
              <a:gd name="T9" fmla="*/ 0 h 218"/>
              <a:gd name="T10" fmla="*/ 146 w 219"/>
              <a:gd name="T11" fmla="*/ 52 h 218"/>
              <a:gd name="T12" fmla="*/ 137 w 219"/>
              <a:gd name="T13" fmla="*/ 66 h 218"/>
              <a:gd name="T14" fmla="*/ 145 w 219"/>
              <a:gd name="T15" fmla="*/ 73 h 218"/>
              <a:gd name="T16" fmla="*/ 160 w 219"/>
              <a:gd name="T17" fmla="*/ 109 h 218"/>
              <a:gd name="T18" fmla="*/ 145 w 219"/>
              <a:gd name="T19" fmla="*/ 144 h 218"/>
              <a:gd name="T20" fmla="*/ 110 w 219"/>
              <a:gd name="T21" fmla="*/ 159 h 218"/>
              <a:gd name="T22" fmla="*/ 74 w 219"/>
              <a:gd name="T23" fmla="*/ 144 h 218"/>
              <a:gd name="T24" fmla="*/ 60 w 219"/>
              <a:gd name="T25" fmla="*/ 109 h 218"/>
              <a:gd name="T26" fmla="*/ 74 w 219"/>
              <a:gd name="T27" fmla="*/ 73 h 218"/>
              <a:gd name="T28" fmla="*/ 81 w 219"/>
              <a:gd name="T29" fmla="*/ 67 h 218"/>
              <a:gd name="T30" fmla="*/ 73 w 219"/>
              <a:gd name="T31" fmla="*/ 53 h 218"/>
              <a:gd name="T32" fmla="*/ 62 w 219"/>
              <a:gd name="T33" fmla="*/ 61 h 218"/>
              <a:gd name="T34" fmla="*/ 43 w 219"/>
              <a:gd name="T35" fmla="*/ 109 h 218"/>
              <a:gd name="T36" fmla="*/ 62 w 219"/>
              <a:gd name="T37" fmla="*/ 156 h 218"/>
              <a:gd name="T38" fmla="*/ 110 w 219"/>
              <a:gd name="T39" fmla="*/ 176 h 218"/>
              <a:gd name="T40" fmla="*/ 157 w 219"/>
              <a:gd name="T41" fmla="*/ 156 h 218"/>
              <a:gd name="T42" fmla="*/ 177 w 219"/>
              <a:gd name="T43" fmla="*/ 109 h 218"/>
              <a:gd name="T44" fmla="*/ 157 w 219"/>
              <a:gd name="T45" fmla="*/ 61 h 218"/>
              <a:gd name="T46" fmla="*/ 146 w 219"/>
              <a:gd name="T47" fmla="*/ 52 h 218"/>
              <a:gd name="T48" fmla="*/ 100 w 219"/>
              <a:gd name="T49" fmla="*/ 15 h 218"/>
              <a:gd name="T50" fmla="*/ 100 w 219"/>
              <a:gd name="T51" fmla="*/ 98 h 218"/>
              <a:gd name="T52" fmla="*/ 118 w 219"/>
              <a:gd name="T53" fmla="*/ 98 h 218"/>
              <a:gd name="T54" fmla="*/ 118 w 219"/>
              <a:gd name="T55" fmla="*/ 15 h 218"/>
              <a:gd name="T56" fmla="*/ 100 w 219"/>
              <a:gd name="T57" fmla="*/ 15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19" h="218">
                <a:moveTo>
                  <a:pt x="109" y="0"/>
                </a:moveTo>
                <a:cubicBezTo>
                  <a:pt x="170" y="0"/>
                  <a:pt x="219" y="49"/>
                  <a:pt x="219" y="109"/>
                </a:cubicBezTo>
                <a:cubicBezTo>
                  <a:pt x="219" y="169"/>
                  <a:pt x="170" y="218"/>
                  <a:pt x="109" y="218"/>
                </a:cubicBezTo>
                <a:cubicBezTo>
                  <a:pt x="49" y="218"/>
                  <a:pt x="0" y="169"/>
                  <a:pt x="0" y="109"/>
                </a:cubicBezTo>
                <a:cubicBezTo>
                  <a:pt x="0" y="49"/>
                  <a:pt x="49" y="0"/>
                  <a:pt x="109" y="0"/>
                </a:cubicBezTo>
                <a:close/>
                <a:moveTo>
                  <a:pt x="146" y="52"/>
                </a:moveTo>
                <a:cubicBezTo>
                  <a:pt x="137" y="66"/>
                  <a:pt x="137" y="66"/>
                  <a:pt x="137" y="66"/>
                </a:cubicBezTo>
                <a:cubicBezTo>
                  <a:pt x="140" y="68"/>
                  <a:pt x="143" y="71"/>
                  <a:pt x="145" y="73"/>
                </a:cubicBezTo>
                <a:cubicBezTo>
                  <a:pt x="154" y="82"/>
                  <a:pt x="160" y="95"/>
                  <a:pt x="160" y="109"/>
                </a:cubicBezTo>
                <a:cubicBezTo>
                  <a:pt x="160" y="122"/>
                  <a:pt x="154" y="135"/>
                  <a:pt x="145" y="144"/>
                </a:cubicBezTo>
                <a:cubicBezTo>
                  <a:pt x="136" y="153"/>
                  <a:pt x="124" y="159"/>
                  <a:pt x="110" y="159"/>
                </a:cubicBezTo>
                <a:cubicBezTo>
                  <a:pt x="96" y="159"/>
                  <a:pt x="83" y="153"/>
                  <a:pt x="74" y="144"/>
                </a:cubicBezTo>
                <a:cubicBezTo>
                  <a:pt x="65" y="135"/>
                  <a:pt x="60" y="122"/>
                  <a:pt x="60" y="109"/>
                </a:cubicBezTo>
                <a:cubicBezTo>
                  <a:pt x="60" y="95"/>
                  <a:pt x="65" y="82"/>
                  <a:pt x="74" y="73"/>
                </a:cubicBezTo>
                <a:cubicBezTo>
                  <a:pt x="76" y="71"/>
                  <a:pt x="79" y="69"/>
                  <a:pt x="81" y="67"/>
                </a:cubicBezTo>
                <a:cubicBezTo>
                  <a:pt x="73" y="53"/>
                  <a:pt x="73" y="53"/>
                  <a:pt x="73" y="53"/>
                </a:cubicBezTo>
                <a:cubicBezTo>
                  <a:pt x="69" y="55"/>
                  <a:pt x="65" y="58"/>
                  <a:pt x="62" y="61"/>
                </a:cubicBezTo>
                <a:cubicBezTo>
                  <a:pt x="50" y="73"/>
                  <a:pt x="43" y="90"/>
                  <a:pt x="43" y="109"/>
                </a:cubicBezTo>
                <a:cubicBezTo>
                  <a:pt x="43" y="127"/>
                  <a:pt x="50" y="144"/>
                  <a:pt x="62" y="156"/>
                </a:cubicBezTo>
                <a:cubicBezTo>
                  <a:pt x="74" y="168"/>
                  <a:pt x="91" y="176"/>
                  <a:pt x="110" y="176"/>
                </a:cubicBezTo>
                <a:cubicBezTo>
                  <a:pt x="128" y="176"/>
                  <a:pt x="145" y="168"/>
                  <a:pt x="157" y="156"/>
                </a:cubicBezTo>
                <a:cubicBezTo>
                  <a:pt x="170" y="144"/>
                  <a:pt x="177" y="127"/>
                  <a:pt x="177" y="109"/>
                </a:cubicBezTo>
                <a:cubicBezTo>
                  <a:pt x="177" y="90"/>
                  <a:pt x="170" y="73"/>
                  <a:pt x="157" y="61"/>
                </a:cubicBezTo>
                <a:cubicBezTo>
                  <a:pt x="154" y="57"/>
                  <a:pt x="150" y="54"/>
                  <a:pt x="146" y="52"/>
                </a:cubicBezTo>
                <a:close/>
                <a:moveTo>
                  <a:pt x="100" y="15"/>
                </a:moveTo>
                <a:cubicBezTo>
                  <a:pt x="100" y="98"/>
                  <a:pt x="100" y="98"/>
                  <a:pt x="100" y="98"/>
                </a:cubicBezTo>
                <a:cubicBezTo>
                  <a:pt x="118" y="98"/>
                  <a:pt x="118" y="98"/>
                  <a:pt x="118" y="98"/>
                </a:cubicBezTo>
                <a:cubicBezTo>
                  <a:pt x="118" y="15"/>
                  <a:pt x="118" y="15"/>
                  <a:pt x="118" y="15"/>
                </a:cubicBezTo>
                <a:lnTo>
                  <a:pt x="100" y="15"/>
                </a:ln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
        <p:nvSpPr>
          <p:cNvPr id="196" name="图片 205"/>
          <p:cNvSpPr>
            <a:spLocks noEditPoints="1"/>
          </p:cNvSpPr>
          <p:nvPr/>
        </p:nvSpPr>
        <p:spPr bwMode="auto">
          <a:xfrm>
            <a:off x="7839487" y="3918783"/>
            <a:ext cx="169195" cy="263508"/>
          </a:xfrm>
          <a:custGeom>
            <a:avLst/>
            <a:gdLst>
              <a:gd name="T0" fmla="*/ 136 w 151"/>
              <a:gd name="T1" fmla="*/ 83 h 235"/>
              <a:gd name="T2" fmla="*/ 127 w 151"/>
              <a:gd name="T3" fmla="*/ 124 h 235"/>
              <a:gd name="T4" fmla="*/ 14 w 151"/>
              <a:gd name="T5" fmla="*/ 114 h 235"/>
              <a:gd name="T6" fmla="*/ 14 w 151"/>
              <a:gd name="T7" fmla="*/ 81 h 235"/>
              <a:gd name="T8" fmla="*/ 67 w 151"/>
              <a:gd name="T9" fmla="*/ 73 h 235"/>
              <a:gd name="T10" fmla="*/ 133 w 151"/>
              <a:gd name="T11" fmla="*/ 73 h 235"/>
              <a:gd name="T12" fmla="*/ 151 w 151"/>
              <a:gd name="T13" fmla="*/ 24 h 235"/>
              <a:gd name="T14" fmla="*/ 132 w 151"/>
              <a:gd name="T15" fmla="*/ 39 h 235"/>
              <a:gd name="T16" fmla="*/ 34 w 151"/>
              <a:gd name="T17" fmla="*/ 0 h 235"/>
              <a:gd name="T18" fmla="*/ 4 w 151"/>
              <a:gd name="T19" fmla="*/ 24 h 235"/>
              <a:gd name="T20" fmla="*/ 6 w 151"/>
              <a:gd name="T21" fmla="*/ 60 h 235"/>
              <a:gd name="T22" fmla="*/ 67 w 151"/>
              <a:gd name="T23" fmla="*/ 73 h 235"/>
              <a:gd name="T24" fmla="*/ 46 w 151"/>
              <a:gd name="T25" fmla="*/ 130 h 235"/>
              <a:gd name="T26" fmla="*/ 40 w 151"/>
              <a:gd name="T27" fmla="*/ 156 h 235"/>
              <a:gd name="T28" fmla="*/ 24 w 151"/>
              <a:gd name="T29" fmla="*/ 130 h 235"/>
              <a:gd name="T30" fmla="*/ 30 w 151"/>
              <a:gd name="T31" fmla="*/ 156 h 235"/>
              <a:gd name="T32" fmla="*/ 24 w 151"/>
              <a:gd name="T33" fmla="*/ 130 h 235"/>
              <a:gd name="T34" fmla="*/ 63 w 151"/>
              <a:gd name="T35" fmla="*/ 130 h 235"/>
              <a:gd name="T36" fmla="*/ 56 w 151"/>
              <a:gd name="T37" fmla="*/ 156 h 235"/>
              <a:gd name="T38" fmla="*/ 72 w 151"/>
              <a:gd name="T39" fmla="*/ 130 h 235"/>
              <a:gd name="T40" fmla="*/ 79 w 151"/>
              <a:gd name="T41" fmla="*/ 156 h 235"/>
              <a:gd name="T42" fmla="*/ 72 w 151"/>
              <a:gd name="T43" fmla="*/ 130 h 235"/>
              <a:gd name="T44" fmla="*/ 95 w 151"/>
              <a:gd name="T45" fmla="*/ 130 h 235"/>
              <a:gd name="T46" fmla="*/ 89 w 151"/>
              <a:gd name="T47" fmla="*/ 156 h 235"/>
              <a:gd name="T48" fmla="*/ 105 w 151"/>
              <a:gd name="T49" fmla="*/ 130 h 235"/>
              <a:gd name="T50" fmla="*/ 112 w 151"/>
              <a:gd name="T51" fmla="*/ 156 h 235"/>
              <a:gd name="T52" fmla="*/ 105 w 151"/>
              <a:gd name="T53" fmla="*/ 130 h 235"/>
              <a:gd name="T54" fmla="*/ 128 w 151"/>
              <a:gd name="T55" fmla="*/ 130 h 235"/>
              <a:gd name="T56" fmla="*/ 121 w 151"/>
              <a:gd name="T57" fmla="*/ 156 h 235"/>
              <a:gd name="T58" fmla="*/ 23 w 151"/>
              <a:gd name="T59" fmla="*/ 222 h 235"/>
              <a:gd name="T60" fmla="*/ 125 w 151"/>
              <a:gd name="T61" fmla="*/ 235 h 235"/>
              <a:gd name="T62" fmla="*/ 23 w 151"/>
              <a:gd name="T63" fmla="*/ 222 h 235"/>
              <a:gd name="T64" fmla="*/ 127 w 151"/>
              <a:gd name="T65" fmla="*/ 162 h 235"/>
              <a:gd name="T66" fmla="*/ 136 w 151"/>
              <a:gd name="T67" fmla="*/ 203 h 235"/>
              <a:gd name="T68" fmla="*/ 23 w 151"/>
              <a:gd name="T69" fmla="*/ 212 h 235"/>
              <a:gd name="T70" fmla="*/ 14 w 151"/>
              <a:gd name="T71" fmla="*/ 171 h 235"/>
              <a:gd name="T72" fmla="*/ 82 w 151"/>
              <a:gd name="T73" fmla="*/ 172 h 235"/>
              <a:gd name="T74" fmla="*/ 120 w 151"/>
              <a:gd name="T75" fmla="*/ 188 h 235"/>
              <a:gd name="T76" fmla="*/ 82 w 151"/>
              <a:gd name="T77" fmla="*/ 172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51" h="235">
                <a:moveTo>
                  <a:pt x="136" y="81"/>
                </a:moveTo>
                <a:cubicBezTo>
                  <a:pt x="136" y="82"/>
                  <a:pt x="136" y="82"/>
                  <a:pt x="136" y="83"/>
                </a:cubicBezTo>
                <a:cubicBezTo>
                  <a:pt x="136" y="114"/>
                  <a:pt x="136" y="114"/>
                  <a:pt x="136" y="114"/>
                </a:cubicBezTo>
                <a:cubicBezTo>
                  <a:pt x="136" y="120"/>
                  <a:pt x="132" y="124"/>
                  <a:pt x="127" y="124"/>
                </a:cubicBezTo>
                <a:cubicBezTo>
                  <a:pt x="23" y="124"/>
                  <a:pt x="23" y="124"/>
                  <a:pt x="23" y="124"/>
                </a:cubicBezTo>
                <a:cubicBezTo>
                  <a:pt x="18" y="124"/>
                  <a:pt x="14" y="120"/>
                  <a:pt x="14" y="114"/>
                </a:cubicBezTo>
                <a:cubicBezTo>
                  <a:pt x="14" y="83"/>
                  <a:pt x="14" y="83"/>
                  <a:pt x="14" y="83"/>
                </a:cubicBezTo>
                <a:cubicBezTo>
                  <a:pt x="14" y="82"/>
                  <a:pt x="14" y="82"/>
                  <a:pt x="14" y="81"/>
                </a:cubicBezTo>
                <a:cubicBezTo>
                  <a:pt x="136" y="81"/>
                  <a:pt x="136" y="81"/>
                  <a:pt x="136" y="81"/>
                </a:cubicBezTo>
                <a:close/>
                <a:moveTo>
                  <a:pt x="67" y="73"/>
                </a:moveTo>
                <a:cubicBezTo>
                  <a:pt x="83" y="73"/>
                  <a:pt x="83" y="73"/>
                  <a:pt x="83" y="73"/>
                </a:cubicBezTo>
                <a:cubicBezTo>
                  <a:pt x="133" y="73"/>
                  <a:pt x="133" y="73"/>
                  <a:pt x="133" y="73"/>
                </a:cubicBezTo>
                <a:cubicBezTo>
                  <a:pt x="144" y="60"/>
                  <a:pt x="144" y="60"/>
                  <a:pt x="144" y="60"/>
                </a:cubicBezTo>
                <a:cubicBezTo>
                  <a:pt x="151" y="24"/>
                  <a:pt x="151" y="24"/>
                  <a:pt x="151" y="24"/>
                </a:cubicBezTo>
                <a:cubicBezTo>
                  <a:pt x="147" y="24"/>
                  <a:pt x="147" y="24"/>
                  <a:pt x="147" y="24"/>
                </a:cubicBezTo>
                <a:cubicBezTo>
                  <a:pt x="132" y="39"/>
                  <a:pt x="132" y="39"/>
                  <a:pt x="132" y="39"/>
                </a:cubicBezTo>
                <a:cubicBezTo>
                  <a:pt x="130" y="28"/>
                  <a:pt x="129" y="14"/>
                  <a:pt x="116" y="0"/>
                </a:cubicBezTo>
                <a:cubicBezTo>
                  <a:pt x="34" y="0"/>
                  <a:pt x="34" y="0"/>
                  <a:pt x="34" y="0"/>
                </a:cubicBezTo>
                <a:cubicBezTo>
                  <a:pt x="22" y="14"/>
                  <a:pt x="21" y="28"/>
                  <a:pt x="19" y="39"/>
                </a:cubicBezTo>
                <a:cubicBezTo>
                  <a:pt x="4" y="24"/>
                  <a:pt x="4" y="24"/>
                  <a:pt x="4" y="24"/>
                </a:cubicBezTo>
                <a:cubicBezTo>
                  <a:pt x="0" y="24"/>
                  <a:pt x="0" y="24"/>
                  <a:pt x="0" y="24"/>
                </a:cubicBezTo>
                <a:cubicBezTo>
                  <a:pt x="6" y="60"/>
                  <a:pt x="6" y="60"/>
                  <a:pt x="6" y="60"/>
                </a:cubicBezTo>
                <a:cubicBezTo>
                  <a:pt x="18" y="73"/>
                  <a:pt x="18" y="73"/>
                  <a:pt x="18" y="73"/>
                </a:cubicBezTo>
                <a:cubicBezTo>
                  <a:pt x="67" y="73"/>
                  <a:pt x="67" y="73"/>
                  <a:pt x="67" y="73"/>
                </a:cubicBezTo>
                <a:close/>
                <a:moveTo>
                  <a:pt x="40" y="130"/>
                </a:moveTo>
                <a:cubicBezTo>
                  <a:pt x="42" y="130"/>
                  <a:pt x="44" y="130"/>
                  <a:pt x="46" y="130"/>
                </a:cubicBezTo>
                <a:cubicBezTo>
                  <a:pt x="46" y="139"/>
                  <a:pt x="46" y="147"/>
                  <a:pt x="46" y="156"/>
                </a:cubicBezTo>
                <a:cubicBezTo>
                  <a:pt x="44" y="156"/>
                  <a:pt x="42" y="156"/>
                  <a:pt x="40" y="156"/>
                </a:cubicBezTo>
                <a:cubicBezTo>
                  <a:pt x="40" y="147"/>
                  <a:pt x="40" y="139"/>
                  <a:pt x="40" y="130"/>
                </a:cubicBezTo>
                <a:close/>
                <a:moveTo>
                  <a:pt x="24" y="130"/>
                </a:moveTo>
                <a:cubicBezTo>
                  <a:pt x="30" y="130"/>
                  <a:pt x="30" y="130"/>
                  <a:pt x="30" y="130"/>
                </a:cubicBezTo>
                <a:cubicBezTo>
                  <a:pt x="30" y="156"/>
                  <a:pt x="30" y="156"/>
                  <a:pt x="30" y="156"/>
                </a:cubicBezTo>
                <a:cubicBezTo>
                  <a:pt x="24" y="156"/>
                  <a:pt x="24" y="156"/>
                  <a:pt x="24" y="156"/>
                </a:cubicBezTo>
                <a:cubicBezTo>
                  <a:pt x="24" y="130"/>
                  <a:pt x="24" y="130"/>
                  <a:pt x="24" y="130"/>
                </a:cubicBezTo>
                <a:close/>
                <a:moveTo>
                  <a:pt x="56" y="130"/>
                </a:moveTo>
                <a:cubicBezTo>
                  <a:pt x="58" y="130"/>
                  <a:pt x="61" y="130"/>
                  <a:pt x="63" y="130"/>
                </a:cubicBezTo>
                <a:cubicBezTo>
                  <a:pt x="63" y="139"/>
                  <a:pt x="63" y="147"/>
                  <a:pt x="63" y="156"/>
                </a:cubicBezTo>
                <a:cubicBezTo>
                  <a:pt x="61" y="156"/>
                  <a:pt x="58" y="156"/>
                  <a:pt x="56" y="156"/>
                </a:cubicBezTo>
                <a:cubicBezTo>
                  <a:pt x="56" y="147"/>
                  <a:pt x="56" y="139"/>
                  <a:pt x="56" y="130"/>
                </a:cubicBezTo>
                <a:close/>
                <a:moveTo>
                  <a:pt x="72" y="130"/>
                </a:moveTo>
                <a:cubicBezTo>
                  <a:pt x="75" y="130"/>
                  <a:pt x="77" y="130"/>
                  <a:pt x="79" y="130"/>
                </a:cubicBezTo>
                <a:cubicBezTo>
                  <a:pt x="79" y="139"/>
                  <a:pt x="79" y="147"/>
                  <a:pt x="79" y="156"/>
                </a:cubicBezTo>
                <a:cubicBezTo>
                  <a:pt x="77" y="156"/>
                  <a:pt x="75" y="156"/>
                  <a:pt x="72" y="156"/>
                </a:cubicBezTo>
                <a:cubicBezTo>
                  <a:pt x="72" y="147"/>
                  <a:pt x="72" y="139"/>
                  <a:pt x="72" y="130"/>
                </a:cubicBezTo>
                <a:close/>
                <a:moveTo>
                  <a:pt x="89" y="130"/>
                </a:moveTo>
                <a:cubicBezTo>
                  <a:pt x="91" y="130"/>
                  <a:pt x="93" y="130"/>
                  <a:pt x="95" y="130"/>
                </a:cubicBezTo>
                <a:cubicBezTo>
                  <a:pt x="95" y="139"/>
                  <a:pt x="95" y="147"/>
                  <a:pt x="95" y="156"/>
                </a:cubicBezTo>
                <a:cubicBezTo>
                  <a:pt x="93" y="156"/>
                  <a:pt x="91" y="156"/>
                  <a:pt x="89" y="156"/>
                </a:cubicBezTo>
                <a:cubicBezTo>
                  <a:pt x="89" y="147"/>
                  <a:pt x="89" y="139"/>
                  <a:pt x="89" y="130"/>
                </a:cubicBezTo>
                <a:close/>
                <a:moveTo>
                  <a:pt x="105" y="130"/>
                </a:moveTo>
                <a:cubicBezTo>
                  <a:pt x="107" y="130"/>
                  <a:pt x="109" y="130"/>
                  <a:pt x="112" y="130"/>
                </a:cubicBezTo>
                <a:cubicBezTo>
                  <a:pt x="112" y="139"/>
                  <a:pt x="112" y="147"/>
                  <a:pt x="112" y="156"/>
                </a:cubicBezTo>
                <a:cubicBezTo>
                  <a:pt x="109" y="156"/>
                  <a:pt x="107" y="156"/>
                  <a:pt x="105" y="156"/>
                </a:cubicBezTo>
                <a:cubicBezTo>
                  <a:pt x="105" y="147"/>
                  <a:pt x="105" y="139"/>
                  <a:pt x="105" y="130"/>
                </a:cubicBezTo>
                <a:close/>
                <a:moveTo>
                  <a:pt x="121" y="130"/>
                </a:moveTo>
                <a:cubicBezTo>
                  <a:pt x="128" y="130"/>
                  <a:pt x="128" y="130"/>
                  <a:pt x="128" y="130"/>
                </a:cubicBezTo>
                <a:cubicBezTo>
                  <a:pt x="128" y="156"/>
                  <a:pt x="128" y="156"/>
                  <a:pt x="128" y="156"/>
                </a:cubicBezTo>
                <a:cubicBezTo>
                  <a:pt x="121" y="156"/>
                  <a:pt x="121" y="156"/>
                  <a:pt x="121" y="156"/>
                </a:cubicBezTo>
                <a:cubicBezTo>
                  <a:pt x="121" y="130"/>
                  <a:pt x="121" y="130"/>
                  <a:pt x="121" y="130"/>
                </a:cubicBezTo>
                <a:close/>
                <a:moveTo>
                  <a:pt x="23" y="222"/>
                </a:moveTo>
                <a:cubicBezTo>
                  <a:pt x="125" y="222"/>
                  <a:pt x="125" y="222"/>
                  <a:pt x="125" y="222"/>
                </a:cubicBezTo>
                <a:cubicBezTo>
                  <a:pt x="125" y="235"/>
                  <a:pt x="125" y="235"/>
                  <a:pt x="125" y="235"/>
                </a:cubicBezTo>
                <a:cubicBezTo>
                  <a:pt x="23" y="235"/>
                  <a:pt x="23" y="235"/>
                  <a:pt x="23" y="235"/>
                </a:cubicBezTo>
                <a:cubicBezTo>
                  <a:pt x="23" y="222"/>
                  <a:pt x="23" y="222"/>
                  <a:pt x="23" y="222"/>
                </a:cubicBezTo>
                <a:close/>
                <a:moveTo>
                  <a:pt x="23" y="162"/>
                </a:moveTo>
                <a:cubicBezTo>
                  <a:pt x="127" y="162"/>
                  <a:pt x="127" y="162"/>
                  <a:pt x="127" y="162"/>
                </a:cubicBezTo>
                <a:cubicBezTo>
                  <a:pt x="132" y="162"/>
                  <a:pt x="136" y="166"/>
                  <a:pt x="136" y="171"/>
                </a:cubicBezTo>
                <a:cubicBezTo>
                  <a:pt x="136" y="203"/>
                  <a:pt x="136" y="203"/>
                  <a:pt x="136" y="203"/>
                </a:cubicBezTo>
                <a:cubicBezTo>
                  <a:pt x="136" y="208"/>
                  <a:pt x="132" y="212"/>
                  <a:pt x="127" y="212"/>
                </a:cubicBezTo>
                <a:cubicBezTo>
                  <a:pt x="23" y="212"/>
                  <a:pt x="23" y="212"/>
                  <a:pt x="23" y="212"/>
                </a:cubicBezTo>
                <a:cubicBezTo>
                  <a:pt x="18" y="212"/>
                  <a:pt x="14" y="208"/>
                  <a:pt x="14" y="203"/>
                </a:cubicBezTo>
                <a:cubicBezTo>
                  <a:pt x="14" y="171"/>
                  <a:pt x="14" y="171"/>
                  <a:pt x="14" y="171"/>
                </a:cubicBezTo>
                <a:cubicBezTo>
                  <a:pt x="14" y="166"/>
                  <a:pt x="18" y="162"/>
                  <a:pt x="23" y="162"/>
                </a:cubicBezTo>
                <a:close/>
                <a:moveTo>
                  <a:pt x="82" y="172"/>
                </a:moveTo>
                <a:cubicBezTo>
                  <a:pt x="82" y="188"/>
                  <a:pt x="82" y="188"/>
                  <a:pt x="82" y="188"/>
                </a:cubicBezTo>
                <a:cubicBezTo>
                  <a:pt x="120" y="188"/>
                  <a:pt x="120" y="188"/>
                  <a:pt x="120" y="188"/>
                </a:cubicBezTo>
                <a:cubicBezTo>
                  <a:pt x="120" y="172"/>
                  <a:pt x="120" y="172"/>
                  <a:pt x="120" y="172"/>
                </a:cubicBezTo>
                <a:lnTo>
                  <a:pt x="82" y="172"/>
                </a:lnTo>
                <a:close/>
              </a:path>
            </a:pathLst>
          </a:custGeom>
          <a:solidFill>
            <a:srgbClr val="002060"/>
          </a:solidFill>
          <a:ln>
            <a:noFill/>
          </a:ln>
          <a:extLst/>
        </p:spPr>
        <p:txBody>
          <a:bodyPr vert="horz" wrap="square" lIns="68577" tIns="34289" rIns="68577" bIns="34289" numCol="1" anchor="t" anchorCtr="0" compatLnSpc="1">
            <a:prstTxWarp prst="textNoShape">
              <a:avLst/>
            </a:prstTxWarp>
          </a:bodyPr>
          <a:lstStyle/>
          <a:p>
            <a:pPr defTabSz="685766"/>
            <a:endParaRPr lang="zh-CN" altLang="en-US" sz="1400">
              <a:solidFill>
                <a:prstClr val="black"/>
              </a:solidFill>
            </a:endParaRPr>
          </a:p>
        </p:txBody>
      </p:sp>
    </p:spTree>
    <p:extLst>
      <p:ext uri="{BB962C8B-B14F-4D97-AF65-F5344CB8AC3E}">
        <p14:creationId xmlns:p14="http://schemas.microsoft.com/office/powerpoint/2010/main" val="3426178957"/>
      </p:ext>
    </p:extLst>
  </p:cSld>
  <p:clrMapOvr>
    <a:masterClrMapping/>
  </p:clrMapOvr>
  <p:transition spd="slow">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图片 12"/>
          <p:cNvGrpSpPr/>
          <p:nvPr/>
        </p:nvGrpSpPr>
        <p:grpSpPr>
          <a:xfrm>
            <a:off x="951000" y="1059582"/>
            <a:ext cx="5050971" cy="687814"/>
            <a:chOff x="1094999" y="1059582"/>
            <a:chExt cx="5050971" cy="687814"/>
          </a:xfrm>
        </p:grpSpPr>
        <p:sp>
          <p:nvSpPr>
            <p:cNvPr id="2" name="MH_Number_1">
              <a:hlinkClick r:id="" action="ppaction://noaction"/>
            </p:cNvPr>
            <p:cNvSpPr>
              <a:spLocks/>
            </p:cNvSpPr>
            <p:nvPr>
              <p:custDataLst>
                <p:tags r:id="rId10"/>
              </p:custDataLst>
            </p:nvPr>
          </p:nvSpPr>
          <p:spPr bwMode="auto">
            <a:xfrm>
              <a:off x="1094999" y="1167706"/>
              <a:ext cx="1200316" cy="471566"/>
            </a:xfrm>
            <a:prstGeom prst="homePlate">
              <a:avLst/>
            </a:prstGeom>
            <a:solidFill>
              <a:schemeClr val="accent1"/>
            </a:solidFill>
            <a:ln>
              <a:noFill/>
            </a:ln>
          </p:spPr>
          <p:txBody>
            <a:bodyPr vert="horz" wrap="square" lIns="36000" tIns="0" rIns="0" bIns="0" numCol="1" anchor="ctr" anchorCtr="0" compatLnSpc="1">
              <a:prstTxWarp prst="textNoShape">
                <a:avLst/>
              </a:prstTxWarp>
              <a:noAutofit/>
            </a:bodyPr>
            <a:lstStyle/>
            <a:p>
              <a:pPr algn="ctr"/>
              <a:r>
                <a:rPr lang="zh-CN" altLang="en-US" sz="2000" b="1" spc="200">
                  <a:solidFill>
                    <a:srgbClr val="FFFFFF"/>
                  </a:solidFill>
                  <a:latin typeface="+mn-ea"/>
                </a:rPr>
                <a:t>第一章</a:t>
              </a:r>
            </a:p>
          </p:txBody>
        </p:sp>
        <p:sp>
          <p:nvSpPr>
            <p:cNvPr id="3" name="MH_Entry_1">
              <a:hlinkClick r:id="" action="ppaction://noaction"/>
            </p:cNvPr>
            <p:cNvSpPr txBox="1">
              <a:spLocks noChangeArrowheads="1"/>
            </p:cNvSpPr>
            <p:nvPr>
              <p:custDataLst>
                <p:tags r:id="rId11"/>
              </p:custDataLst>
            </p:nvPr>
          </p:nvSpPr>
          <p:spPr bwMode="auto">
            <a:xfrm>
              <a:off x="2295314" y="1059582"/>
              <a:ext cx="3850656" cy="687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44000" anchor="ctr" anchorCtr="0">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pPr>
              <a:r>
                <a:rPr lang="zh-CN" altLang="en-US" sz="2000" dirty="0" smtClean="0">
                  <a:latin typeface="+mn-ea"/>
                  <a:ea typeface="+mn-ea"/>
                </a:rPr>
                <a:t>请在此处输入您的标题</a:t>
              </a:r>
              <a:r>
                <a:rPr lang="en-US" altLang="zh-CN" sz="2000" dirty="0" smtClean="0">
                  <a:latin typeface="+mn-ea"/>
                  <a:ea typeface="+mn-ea"/>
                </a:rPr>
                <a:t>1</a:t>
              </a:r>
            </a:p>
          </p:txBody>
        </p:sp>
      </p:grpSp>
      <p:grpSp>
        <p:nvGrpSpPr>
          <p:cNvPr id="14" name="图片 13"/>
          <p:cNvGrpSpPr/>
          <p:nvPr/>
        </p:nvGrpSpPr>
        <p:grpSpPr>
          <a:xfrm>
            <a:off x="1402616" y="1956593"/>
            <a:ext cx="5041592" cy="687814"/>
            <a:chOff x="1546615" y="1956593"/>
            <a:chExt cx="5041592" cy="687814"/>
          </a:xfrm>
        </p:grpSpPr>
        <p:sp>
          <p:nvSpPr>
            <p:cNvPr id="4" name="MH_Number_2">
              <a:hlinkClick r:id="" action="ppaction://noaction"/>
            </p:cNvPr>
            <p:cNvSpPr>
              <a:spLocks/>
            </p:cNvSpPr>
            <p:nvPr>
              <p:custDataLst>
                <p:tags r:id="rId8"/>
              </p:custDataLst>
            </p:nvPr>
          </p:nvSpPr>
          <p:spPr bwMode="auto">
            <a:xfrm>
              <a:off x="1546615" y="2065179"/>
              <a:ext cx="1190938" cy="470642"/>
            </a:xfrm>
            <a:prstGeom prst="homePlate">
              <a:avLst/>
            </a:prstGeom>
            <a:solidFill>
              <a:schemeClr val="accent2"/>
            </a:solidFill>
            <a:ln>
              <a:noFill/>
            </a:ln>
          </p:spPr>
          <p:txBody>
            <a:bodyPr vert="horz" wrap="square" lIns="36000" tIns="0" rIns="0" bIns="0" numCol="1" anchor="ctr" anchorCtr="0" compatLnSpc="1">
              <a:prstTxWarp prst="textNoShape">
                <a:avLst/>
              </a:prstTxWarp>
              <a:noAutofit/>
            </a:bodyPr>
            <a:lstStyle/>
            <a:p>
              <a:pPr algn="ctr"/>
              <a:r>
                <a:rPr lang="zh-CN" altLang="en-US" sz="2000" b="1" spc="200" dirty="0" smtClean="0">
                  <a:solidFill>
                    <a:srgbClr val="FFFFFF"/>
                  </a:solidFill>
                  <a:latin typeface="+mn-ea"/>
                </a:rPr>
                <a:t>第二章</a:t>
              </a:r>
              <a:endParaRPr lang="zh-CN" altLang="en-US" sz="2000" b="1" spc="200" dirty="0">
                <a:solidFill>
                  <a:srgbClr val="FFFFFF"/>
                </a:solidFill>
                <a:latin typeface="+mn-ea"/>
              </a:endParaRPr>
            </a:p>
          </p:txBody>
        </p:sp>
        <p:sp>
          <p:nvSpPr>
            <p:cNvPr id="5" name="MH_Entry_2">
              <a:hlinkClick r:id="" action="ppaction://noaction"/>
            </p:cNvPr>
            <p:cNvSpPr txBox="1">
              <a:spLocks noChangeArrowheads="1"/>
            </p:cNvSpPr>
            <p:nvPr>
              <p:custDataLst>
                <p:tags r:id="rId9"/>
              </p:custDataLst>
            </p:nvPr>
          </p:nvSpPr>
          <p:spPr bwMode="auto">
            <a:xfrm>
              <a:off x="2737551" y="1956593"/>
              <a:ext cx="3850656" cy="687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44000" anchor="ctr" anchorCtr="0">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pPr>
              <a:r>
                <a:rPr lang="zh-CN" altLang="en-US" sz="2000" dirty="0" smtClean="0">
                  <a:latin typeface="+mn-ea"/>
                  <a:ea typeface="+mn-ea"/>
                </a:rPr>
                <a:t>请在此处输入您的标题</a:t>
              </a:r>
              <a:r>
                <a:rPr lang="en-US" altLang="zh-CN" sz="2000" dirty="0" smtClean="0">
                  <a:latin typeface="+mn-ea"/>
                  <a:ea typeface="+mn-ea"/>
                </a:rPr>
                <a:t>2</a:t>
              </a:r>
            </a:p>
          </p:txBody>
        </p:sp>
      </p:grpSp>
      <p:grpSp>
        <p:nvGrpSpPr>
          <p:cNvPr id="15" name="图片 14"/>
          <p:cNvGrpSpPr/>
          <p:nvPr/>
        </p:nvGrpSpPr>
        <p:grpSpPr>
          <a:xfrm>
            <a:off x="951000" y="2853603"/>
            <a:ext cx="5050971" cy="687814"/>
            <a:chOff x="1094999" y="2853603"/>
            <a:chExt cx="5050971" cy="687814"/>
          </a:xfrm>
        </p:grpSpPr>
        <p:sp>
          <p:nvSpPr>
            <p:cNvPr id="6" name="MH_Number_3">
              <a:hlinkClick r:id="" action="ppaction://noaction"/>
            </p:cNvPr>
            <p:cNvSpPr>
              <a:spLocks/>
            </p:cNvSpPr>
            <p:nvPr>
              <p:custDataLst>
                <p:tags r:id="rId6"/>
              </p:custDataLst>
            </p:nvPr>
          </p:nvSpPr>
          <p:spPr bwMode="auto">
            <a:xfrm>
              <a:off x="1094999" y="2961727"/>
              <a:ext cx="1200316" cy="471566"/>
            </a:xfrm>
            <a:prstGeom prst="homePlate">
              <a:avLst/>
            </a:prstGeom>
            <a:solidFill>
              <a:schemeClr val="accent3"/>
            </a:solidFill>
            <a:ln>
              <a:noFill/>
            </a:ln>
          </p:spPr>
          <p:txBody>
            <a:bodyPr vert="horz" wrap="square" lIns="36000" tIns="0" rIns="0" bIns="0" numCol="1" anchor="ctr" anchorCtr="0" compatLnSpc="1">
              <a:prstTxWarp prst="textNoShape">
                <a:avLst/>
              </a:prstTxWarp>
              <a:noAutofit/>
            </a:bodyPr>
            <a:lstStyle/>
            <a:p>
              <a:pPr algn="ctr"/>
              <a:r>
                <a:rPr lang="zh-CN" altLang="en-US" sz="2000" b="1" spc="200" dirty="0" smtClean="0">
                  <a:solidFill>
                    <a:srgbClr val="FFFFFF"/>
                  </a:solidFill>
                  <a:latin typeface="+mn-ea"/>
                </a:rPr>
                <a:t>第三章</a:t>
              </a:r>
              <a:endParaRPr lang="zh-CN" altLang="en-US" sz="2000" b="1" spc="200" dirty="0">
                <a:solidFill>
                  <a:srgbClr val="FFFFFF"/>
                </a:solidFill>
                <a:latin typeface="+mn-ea"/>
              </a:endParaRPr>
            </a:p>
          </p:txBody>
        </p:sp>
        <p:sp>
          <p:nvSpPr>
            <p:cNvPr id="7" name="MH_Entry_3">
              <a:hlinkClick r:id="" action="ppaction://noaction"/>
            </p:cNvPr>
            <p:cNvSpPr txBox="1">
              <a:spLocks noChangeArrowheads="1"/>
            </p:cNvSpPr>
            <p:nvPr>
              <p:custDataLst>
                <p:tags r:id="rId7"/>
              </p:custDataLst>
            </p:nvPr>
          </p:nvSpPr>
          <p:spPr bwMode="auto">
            <a:xfrm>
              <a:off x="2295314" y="2853603"/>
              <a:ext cx="3850656" cy="687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44000" anchor="ctr" anchorCtr="0">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pPr>
              <a:r>
                <a:rPr lang="zh-CN" altLang="en-US" sz="2000" dirty="0" smtClean="0">
                  <a:latin typeface="+mn-ea"/>
                  <a:ea typeface="+mn-ea"/>
                </a:rPr>
                <a:t>请在此处输入您的标题</a:t>
              </a:r>
              <a:r>
                <a:rPr lang="en-US" altLang="zh-CN" sz="2000" dirty="0" smtClean="0">
                  <a:latin typeface="+mn-ea"/>
                  <a:ea typeface="+mn-ea"/>
                </a:rPr>
                <a:t>3</a:t>
              </a:r>
            </a:p>
          </p:txBody>
        </p:sp>
      </p:grpSp>
      <p:grpSp>
        <p:nvGrpSpPr>
          <p:cNvPr id="17" name="图片 16"/>
          <p:cNvGrpSpPr/>
          <p:nvPr/>
        </p:nvGrpSpPr>
        <p:grpSpPr>
          <a:xfrm>
            <a:off x="1402616" y="3750614"/>
            <a:ext cx="5041592" cy="687814"/>
            <a:chOff x="1546615" y="3750614"/>
            <a:chExt cx="5041592" cy="687814"/>
          </a:xfrm>
        </p:grpSpPr>
        <p:sp>
          <p:nvSpPr>
            <p:cNvPr id="8" name="MH_Number_4">
              <a:hlinkClick r:id="" action="ppaction://noaction"/>
            </p:cNvPr>
            <p:cNvSpPr>
              <a:spLocks/>
            </p:cNvSpPr>
            <p:nvPr>
              <p:custDataLst>
                <p:tags r:id="rId4"/>
              </p:custDataLst>
            </p:nvPr>
          </p:nvSpPr>
          <p:spPr bwMode="auto">
            <a:xfrm>
              <a:off x="1546615" y="3859200"/>
              <a:ext cx="1190938" cy="470642"/>
            </a:xfrm>
            <a:prstGeom prst="homePlate">
              <a:avLst/>
            </a:prstGeom>
            <a:solidFill>
              <a:schemeClr val="accent4"/>
            </a:solidFill>
            <a:ln>
              <a:noFill/>
            </a:ln>
          </p:spPr>
          <p:txBody>
            <a:bodyPr vert="horz" wrap="square" lIns="36000" tIns="0" rIns="0" bIns="0" numCol="1" anchor="ctr" anchorCtr="0" compatLnSpc="1">
              <a:prstTxWarp prst="textNoShape">
                <a:avLst/>
              </a:prstTxWarp>
              <a:noAutofit/>
            </a:bodyPr>
            <a:lstStyle/>
            <a:p>
              <a:pPr algn="ctr"/>
              <a:r>
                <a:rPr lang="zh-CN" altLang="en-US" sz="2000" b="1" spc="200" dirty="0" smtClean="0">
                  <a:solidFill>
                    <a:srgbClr val="FFFFFF"/>
                  </a:solidFill>
                  <a:latin typeface="+mn-ea"/>
                </a:rPr>
                <a:t>第四章</a:t>
              </a:r>
              <a:endParaRPr lang="zh-CN" altLang="en-US" sz="2000" b="1" spc="200" dirty="0">
                <a:solidFill>
                  <a:srgbClr val="FFFFFF"/>
                </a:solidFill>
                <a:latin typeface="+mn-ea"/>
              </a:endParaRPr>
            </a:p>
          </p:txBody>
        </p:sp>
        <p:sp>
          <p:nvSpPr>
            <p:cNvPr id="9" name="MH_Entry_4">
              <a:hlinkClick r:id="" action="ppaction://noaction"/>
            </p:cNvPr>
            <p:cNvSpPr txBox="1">
              <a:spLocks noChangeArrowheads="1"/>
            </p:cNvSpPr>
            <p:nvPr>
              <p:custDataLst>
                <p:tags r:id="rId5"/>
              </p:custDataLst>
            </p:nvPr>
          </p:nvSpPr>
          <p:spPr bwMode="auto">
            <a:xfrm>
              <a:off x="2737551" y="3750614"/>
              <a:ext cx="3850656" cy="687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44000" anchor="ctr" anchorCtr="0">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pPr>
              <a:r>
                <a:rPr lang="zh-CN" altLang="en-US" sz="2000" dirty="0" smtClean="0">
                  <a:latin typeface="+mn-ea"/>
                  <a:ea typeface="+mn-ea"/>
                </a:rPr>
                <a:t>请在此处输入您的标题</a:t>
              </a:r>
              <a:r>
                <a:rPr lang="en-US" altLang="zh-CN" sz="2000" dirty="0" smtClean="0">
                  <a:latin typeface="+mn-ea"/>
                  <a:ea typeface="+mn-ea"/>
                </a:rPr>
                <a:t>4</a:t>
              </a:r>
            </a:p>
          </p:txBody>
        </p:sp>
      </p:grpSp>
      <p:sp>
        <p:nvSpPr>
          <p:cNvPr id="10" name="MH_Others_1"/>
          <p:cNvSpPr/>
          <p:nvPr>
            <p:custDataLst>
              <p:tags r:id="rId1"/>
            </p:custDataLst>
          </p:nvPr>
        </p:nvSpPr>
        <p:spPr>
          <a:xfrm>
            <a:off x="6842125" y="400587"/>
            <a:ext cx="1319138" cy="1304953"/>
          </a:xfrm>
          <a:prstGeom prst="rect">
            <a:avLst/>
          </a:prstGeom>
          <a:solidFill>
            <a:schemeClr val="accent1"/>
          </a:solidFill>
          <a:ln w="12700" cap="flat" cmpd="sng" algn="ctr">
            <a:noFill/>
            <a:prstDash val="solid"/>
            <a:miter lim="800000"/>
          </a:ln>
          <a:effectLst/>
        </p:spPr>
        <p:txBody>
          <a:bodyPr wrap="square" anchor="ctr">
            <a:noAutofit/>
          </a:bodyPr>
          <a:lstStyle/>
          <a:p>
            <a:pPr algn="ctr" eaLnBrk="1" fontAlgn="auto" hangingPunct="1">
              <a:spcBef>
                <a:spcPts val="0"/>
              </a:spcBef>
              <a:spcAft>
                <a:spcPts val="0"/>
              </a:spcAft>
              <a:defRPr/>
            </a:pPr>
            <a:r>
              <a:rPr lang="zh-CN" altLang="en-US" sz="8000" kern="0" dirty="0">
                <a:solidFill>
                  <a:prstClr val="white"/>
                </a:solidFill>
                <a:latin typeface="微软雅黑" panose="020B0503020204020204" pitchFamily="34" charset="-122"/>
                <a:ea typeface="微软雅黑" panose="020B0503020204020204" pitchFamily="34" charset="-122"/>
              </a:rPr>
              <a:t>目</a:t>
            </a:r>
          </a:p>
        </p:txBody>
      </p:sp>
      <p:sp>
        <p:nvSpPr>
          <p:cNvPr id="11" name="MH_Others_2"/>
          <p:cNvSpPr/>
          <p:nvPr>
            <p:custDataLst>
              <p:tags r:id="rId2"/>
            </p:custDataLst>
          </p:nvPr>
        </p:nvSpPr>
        <p:spPr>
          <a:xfrm>
            <a:off x="7551339" y="1596794"/>
            <a:ext cx="931434" cy="921978"/>
          </a:xfrm>
          <a:prstGeom prst="rect">
            <a:avLst/>
          </a:prstGeom>
          <a:solidFill>
            <a:srgbClr val="FFFFFF"/>
          </a:solidFill>
          <a:ln w="12700" cap="flat" cmpd="sng" algn="ctr">
            <a:solidFill>
              <a:schemeClr val="accent1"/>
            </a:solidFill>
            <a:prstDash val="solid"/>
            <a:miter lim="800000"/>
          </a:ln>
          <a:effectLst/>
        </p:spPr>
        <p:txBody>
          <a:bodyPr wrap="square" anchor="ctr">
            <a:noAutofit/>
          </a:bodyPr>
          <a:lstStyle/>
          <a:p>
            <a:pPr algn="ctr" eaLnBrk="1" fontAlgn="auto" hangingPunct="1">
              <a:spcBef>
                <a:spcPts val="0"/>
              </a:spcBef>
              <a:spcAft>
                <a:spcPts val="0"/>
              </a:spcAft>
              <a:defRPr/>
            </a:pPr>
            <a:r>
              <a:rPr lang="zh-CN" altLang="en-US" sz="5400" b="1" kern="0" dirty="0">
                <a:solidFill>
                  <a:schemeClr val="accent3"/>
                </a:solidFill>
                <a:latin typeface="微软雅黑" panose="020B0503020204020204" pitchFamily="34" charset="-122"/>
                <a:ea typeface="微软雅黑" panose="020B0503020204020204" pitchFamily="34" charset="-122"/>
              </a:rPr>
              <a:t>录</a:t>
            </a:r>
          </a:p>
        </p:txBody>
      </p:sp>
      <p:sp>
        <p:nvSpPr>
          <p:cNvPr id="12" name="MH_Others_3"/>
          <p:cNvSpPr txBox="1"/>
          <p:nvPr>
            <p:custDataLst>
              <p:tags r:id="rId3"/>
            </p:custDataLst>
          </p:nvPr>
        </p:nvSpPr>
        <p:spPr>
          <a:xfrm>
            <a:off x="6787147" y="1717918"/>
            <a:ext cx="677108" cy="2806792"/>
          </a:xfrm>
          <a:prstGeom prst="rect">
            <a:avLst/>
          </a:prstGeom>
          <a:noFill/>
        </p:spPr>
        <p:txBody>
          <a:bodyPr vert="eaVert" wrap="square" anchor="ctr" anchorCtr="0">
            <a:noAutofit/>
          </a:bodyPr>
          <a:lstStyle/>
          <a:p>
            <a:pPr eaLnBrk="1" fontAlgn="auto" hangingPunct="1">
              <a:spcBef>
                <a:spcPts val="0"/>
              </a:spcBef>
              <a:spcAft>
                <a:spcPts val="0"/>
              </a:spcAft>
              <a:defRPr/>
            </a:pPr>
            <a:r>
              <a:rPr lang="en-US" altLang="zh-CN" sz="3600" kern="0" dirty="0">
                <a:solidFill>
                  <a:schemeClr val="accent4"/>
                </a:solidFill>
                <a:latin typeface="华文细黑" panose="02010600040101010101" pitchFamily="2" charset="-122"/>
                <a:ea typeface="华文细黑" panose="02010600040101010101" pitchFamily="2" charset="-122"/>
              </a:rPr>
              <a:t>CONTENTS</a:t>
            </a:r>
            <a:endParaRPr lang="zh-CN" altLang="en-US" sz="3600" kern="0" dirty="0">
              <a:solidFill>
                <a:schemeClr val="accent4"/>
              </a:solidFill>
              <a:latin typeface="华文细黑" panose="02010600040101010101" pitchFamily="2" charset="-122"/>
              <a:ea typeface="华文细黑" panose="02010600040101010101" pitchFamily="2" charset="-122"/>
            </a:endParaRPr>
          </a:p>
        </p:txBody>
      </p:sp>
    </p:spTree>
    <p:extLst>
      <p:ext uri="{BB962C8B-B14F-4D97-AF65-F5344CB8AC3E}">
        <p14:creationId xmlns:p14="http://schemas.microsoft.com/office/powerpoint/2010/main" val="226678792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nodeType="withEffect">
                                  <p:stCondLst>
                                    <p:cond delay="0"/>
                                  </p:stCondLst>
                                  <p:childTnLst>
                                    <p:animEffect transition="out" filter="fade">
                                      <p:cBhvr>
                                        <p:cTn id="6" dur="750"/>
                                        <p:tgtEl>
                                          <p:spTgt spid="14"/>
                                        </p:tgtEl>
                                      </p:cBhvr>
                                    </p:animEffect>
                                    <p:set>
                                      <p:cBhvr>
                                        <p:cTn id="7" dur="1" fill="hold">
                                          <p:stCondLst>
                                            <p:cond delay="749"/>
                                          </p:stCondLst>
                                        </p:cTn>
                                        <p:tgtEl>
                                          <p:spTgt spid="14"/>
                                        </p:tgtEl>
                                        <p:attrNameLst>
                                          <p:attrName>style.visibility</p:attrName>
                                        </p:attrNameLst>
                                      </p:cBhvr>
                                      <p:to>
                                        <p:strVal val="hidden"/>
                                      </p:to>
                                    </p:set>
                                  </p:childTnLst>
                                </p:cTn>
                              </p:par>
                              <p:par>
                                <p:cTn id="8" presetID="10" presetClass="exit" presetSubtype="0" fill="hold" nodeType="withEffect">
                                  <p:stCondLst>
                                    <p:cond delay="0"/>
                                  </p:stCondLst>
                                  <p:childTnLst>
                                    <p:animEffect transition="out" filter="fade">
                                      <p:cBhvr>
                                        <p:cTn id="9" dur="750"/>
                                        <p:tgtEl>
                                          <p:spTgt spid="15"/>
                                        </p:tgtEl>
                                      </p:cBhvr>
                                    </p:animEffect>
                                    <p:set>
                                      <p:cBhvr>
                                        <p:cTn id="10" dur="1" fill="hold">
                                          <p:stCondLst>
                                            <p:cond delay="749"/>
                                          </p:stCondLst>
                                        </p:cTn>
                                        <p:tgtEl>
                                          <p:spTgt spid="15"/>
                                        </p:tgtEl>
                                        <p:attrNameLst>
                                          <p:attrName>style.visibility</p:attrName>
                                        </p:attrNameLst>
                                      </p:cBhvr>
                                      <p:to>
                                        <p:strVal val="hidden"/>
                                      </p:to>
                                    </p:set>
                                  </p:childTnLst>
                                </p:cTn>
                              </p:par>
                              <p:par>
                                <p:cTn id="11" presetID="10" presetClass="exit" presetSubtype="0" fill="hold" nodeType="withEffect">
                                  <p:stCondLst>
                                    <p:cond delay="0"/>
                                  </p:stCondLst>
                                  <p:childTnLst>
                                    <p:animEffect transition="out" filter="fade">
                                      <p:cBhvr>
                                        <p:cTn id="12" dur="750"/>
                                        <p:tgtEl>
                                          <p:spTgt spid="17"/>
                                        </p:tgtEl>
                                      </p:cBhvr>
                                    </p:animEffect>
                                    <p:set>
                                      <p:cBhvr>
                                        <p:cTn id="13" dur="1" fill="hold">
                                          <p:stCondLst>
                                            <p:cond delay="749"/>
                                          </p:stCondLst>
                                        </p:cTn>
                                        <p:tgtEl>
                                          <p:spTgt spid="17"/>
                                        </p:tgtEl>
                                        <p:attrNameLst>
                                          <p:attrName>style.visibility</p:attrName>
                                        </p:attrNameLst>
                                      </p:cBhvr>
                                      <p:to>
                                        <p:strVal val="hidden"/>
                                      </p:to>
                                    </p:set>
                                  </p:childTnLst>
                                </p:cTn>
                              </p:par>
                              <p:par>
                                <p:cTn id="14" presetID="42" presetClass="path" presetSubtype="0" accel="50000" decel="50000" fill="hold" nodeType="withEffect">
                                  <p:stCondLst>
                                    <p:cond delay="0"/>
                                  </p:stCondLst>
                                  <p:childTnLst>
                                    <p:animMotion origin="layout" path="M 0 0 L 0 0.25 E" pathEditMode="relative" ptsTypes="">
                                      <p:cBhvr>
                                        <p:cTn id="15" dur="1000" fill="hold"/>
                                        <p:tgtEl>
                                          <p:spTgt spid="13"/>
                                        </p:tgtEl>
                                        <p:attrNameLst>
                                          <p:attrName>ppt_x</p:attrName>
                                          <p:attrName>ppt_y</p:attrName>
                                        </p:attrNameLst>
                                      </p:cBhvr>
                                    </p:animMotion>
                                  </p:childTnLst>
                                </p:cTn>
                              </p:par>
                              <p:par>
                                <p:cTn id="16" presetID="6" presetClass="emph" presetSubtype="0" fill="hold" nodeType="withEffect">
                                  <p:stCondLst>
                                    <p:cond delay="0"/>
                                  </p:stCondLst>
                                  <p:childTnLst>
                                    <p:animScale>
                                      <p:cBhvr>
                                        <p:cTn id="17" dur="1000" fill="hold"/>
                                        <p:tgtEl>
                                          <p:spTgt spid="13"/>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图片 1"/>
          <p:cNvSpPr txBox="1"/>
          <p:nvPr/>
        </p:nvSpPr>
        <p:spPr>
          <a:xfrm>
            <a:off x="1115616" y="275346"/>
            <a:ext cx="4698722" cy="430887"/>
          </a:xfrm>
          <a:prstGeom prst="rect">
            <a:avLst/>
          </a:prstGeom>
          <a:noFill/>
        </p:spPr>
        <p:txBody>
          <a:bodyPr wrap="none" rtlCol="0">
            <a:spAutoFit/>
          </a:bodyPr>
          <a:lstStyle/>
          <a:p>
            <a:r>
              <a:rPr lang="zh-CN" altLang="en-US" sz="2200" dirty="0" smtClean="0"/>
              <a:t>在此录入本页幻灯片标题或关键文本</a:t>
            </a:r>
            <a:endParaRPr lang="zh-CN" altLang="en-US" sz="2200" dirty="0"/>
          </a:p>
        </p:txBody>
      </p:sp>
      <p:sp>
        <p:nvSpPr>
          <p:cNvPr id="3" name="Rectangle 79"/>
          <p:cNvSpPr/>
          <p:nvPr/>
        </p:nvSpPr>
        <p:spPr bwMode="auto">
          <a:xfrm rot="8077668">
            <a:off x="3869474" y="3457468"/>
            <a:ext cx="5486565" cy="49630"/>
          </a:xfrm>
          <a:prstGeom prst="rect">
            <a:avLst/>
          </a:prstGeom>
          <a:solidFill>
            <a:schemeClr val="accent4"/>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mn-ea"/>
              <a:ea typeface="+mn-ea"/>
              <a:cs typeface="ヒラギノ角ゴ ProN W3" charset="0"/>
              <a:sym typeface="Gill Sans" charset="0"/>
            </a:endParaRPr>
          </a:p>
        </p:txBody>
      </p:sp>
      <p:sp>
        <p:nvSpPr>
          <p:cNvPr id="4" name="Rectangle 144"/>
          <p:cNvSpPr/>
          <p:nvPr/>
        </p:nvSpPr>
        <p:spPr bwMode="auto">
          <a:xfrm rot="8077668">
            <a:off x="4463639" y="2212391"/>
            <a:ext cx="5834342" cy="214990"/>
          </a:xfrm>
          <a:prstGeom prst="rect">
            <a:avLst/>
          </a:prstGeom>
          <a:solidFill>
            <a:schemeClr val="accent4"/>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mn-ea"/>
              <a:ea typeface="+mn-ea"/>
              <a:cs typeface="ヒラギノ角ゴ ProN W3" charset="0"/>
              <a:sym typeface="Gill Sans" charset="0"/>
            </a:endParaRPr>
          </a:p>
        </p:txBody>
      </p:sp>
      <p:sp>
        <p:nvSpPr>
          <p:cNvPr id="65" name="Rectangle 27761"/>
          <p:cNvSpPr/>
          <p:nvPr/>
        </p:nvSpPr>
        <p:spPr bwMode="auto">
          <a:xfrm rot="2700000">
            <a:off x="5538326" y="1212169"/>
            <a:ext cx="2779742" cy="2779742"/>
          </a:xfrm>
          <a:prstGeom prst="rect">
            <a:avLst/>
          </a:prstGeom>
          <a:solidFill>
            <a:schemeClr val="accent3"/>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mn-ea"/>
              <a:ea typeface="+mn-ea"/>
              <a:cs typeface="ヒラギノ角ゴ ProN W3" charset="0"/>
              <a:sym typeface="Gill Sans" charset="0"/>
            </a:endParaRPr>
          </a:p>
        </p:txBody>
      </p:sp>
      <p:sp>
        <p:nvSpPr>
          <p:cNvPr id="66" name="Rectangle 13"/>
          <p:cNvSpPr>
            <a:spLocks/>
          </p:cNvSpPr>
          <p:nvPr/>
        </p:nvSpPr>
        <p:spPr bwMode="auto">
          <a:xfrm>
            <a:off x="695362" y="2431874"/>
            <a:ext cx="3177682" cy="582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l">
              <a:lnSpc>
                <a:spcPct val="90000"/>
              </a:lnSpc>
            </a:pPr>
            <a:r>
              <a:rPr lang="zh-CN" altLang="en-US" sz="3600" b="1" dirty="0" smtClean="0">
                <a:solidFill>
                  <a:schemeClr val="accent5"/>
                </a:solidFill>
                <a:latin typeface="+mn-ea"/>
                <a:ea typeface="+mn-ea"/>
                <a:cs typeface="Bebas Neue" charset="0"/>
                <a:sym typeface="Bebas Neue" charset="0"/>
              </a:rPr>
              <a:t>添加重要文本</a:t>
            </a:r>
            <a:endParaRPr lang="en-US" sz="3600" b="1" dirty="0">
              <a:solidFill>
                <a:schemeClr val="accent5"/>
              </a:solidFill>
              <a:latin typeface="+mn-ea"/>
              <a:ea typeface="+mn-ea"/>
              <a:cs typeface="Bebas Neue" charset="0"/>
              <a:sym typeface="Bebas Neue" charset="0"/>
            </a:endParaRPr>
          </a:p>
        </p:txBody>
      </p:sp>
      <p:sp>
        <p:nvSpPr>
          <p:cNvPr id="67" name="Rectangle 14"/>
          <p:cNvSpPr>
            <a:spLocks/>
          </p:cNvSpPr>
          <p:nvPr/>
        </p:nvSpPr>
        <p:spPr bwMode="auto">
          <a:xfrm>
            <a:off x="683568" y="2970715"/>
            <a:ext cx="3861483" cy="1801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nSpc>
                <a:spcPct val="125000"/>
              </a:lnSpc>
            </a:pPr>
            <a:r>
              <a:rPr lang="zh-CN" altLang="en-US" sz="1100" dirty="0">
                <a:solidFill>
                  <a:schemeClr val="tx1">
                    <a:lumMod val="75000"/>
                    <a:lumOff val="25000"/>
                  </a:schemeClr>
                </a:solidFill>
                <a:latin typeface="+mn-ea"/>
                <a:cs typeface="Lato Light" charset="0"/>
                <a:sym typeface="Lato Light" charset="0"/>
              </a:rPr>
              <a:t>保留图片的格式和动画效果不变，请不要直接删除图片，只将图片替换就可以。  </a:t>
            </a:r>
            <a:endParaRPr lang="en-US" altLang="zh-CN" sz="1100" dirty="0" smtClean="0">
              <a:solidFill>
                <a:schemeClr val="tx1">
                  <a:lumMod val="75000"/>
                  <a:lumOff val="25000"/>
                </a:schemeClr>
              </a:solidFill>
              <a:latin typeface="+mn-ea"/>
              <a:cs typeface="Lato Light" charset="0"/>
              <a:sym typeface="Lato Light" charset="0"/>
            </a:endParaRPr>
          </a:p>
          <a:p>
            <a:pPr>
              <a:lnSpc>
                <a:spcPct val="125000"/>
              </a:lnSpc>
            </a:pPr>
            <a:r>
              <a:rPr lang="zh-CN" altLang="en-US" sz="1100" dirty="0" smtClean="0">
                <a:solidFill>
                  <a:schemeClr val="tx1">
                    <a:lumMod val="75000"/>
                    <a:lumOff val="25000"/>
                  </a:schemeClr>
                </a:solidFill>
                <a:latin typeface="+mn-ea"/>
                <a:cs typeface="Lato Light" charset="0"/>
                <a:sym typeface="Lato Light" charset="0"/>
              </a:rPr>
              <a:t>情况</a:t>
            </a:r>
            <a:r>
              <a:rPr lang="en-US" altLang="zh-CN" sz="1100" dirty="0">
                <a:solidFill>
                  <a:schemeClr val="tx1">
                    <a:lumMod val="75000"/>
                    <a:lumOff val="25000"/>
                  </a:schemeClr>
                </a:solidFill>
                <a:latin typeface="+mn-ea"/>
                <a:cs typeface="Lato Light" charset="0"/>
                <a:sym typeface="Lato Light" charset="0"/>
              </a:rPr>
              <a:t>1</a:t>
            </a:r>
            <a:r>
              <a:rPr lang="zh-CN" altLang="en-US" sz="1100" dirty="0">
                <a:solidFill>
                  <a:schemeClr val="tx1">
                    <a:lumMod val="75000"/>
                    <a:lumOff val="25000"/>
                  </a:schemeClr>
                </a:solidFill>
                <a:latin typeface="+mn-ea"/>
                <a:cs typeface="Lato Light" charset="0"/>
                <a:sym typeface="Lato Light" charset="0"/>
              </a:rPr>
              <a:t>：若是直接插入的图片：则右击图片→选择“更改图片”→在弹出的对话框窗口中重新选择你需要插入的图片即可。</a:t>
            </a:r>
          </a:p>
          <a:p>
            <a:pPr>
              <a:lnSpc>
                <a:spcPct val="125000"/>
              </a:lnSpc>
            </a:pPr>
            <a:r>
              <a:rPr lang="zh-CN" altLang="en-US" sz="1100" dirty="0" smtClean="0">
                <a:solidFill>
                  <a:schemeClr val="tx1">
                    <a:lumMod val="75000"/>
                    <a:lumOff val="25000"/>
                  </a:schemeClr>
                </a:solidFill>
                <a:latin typeface="+mn-ea"/>
                <a:cs typeface="Lato Light" charset="0"/>
                <a:sym typeface="Lato Light" charset="0"/>
              </a:rPr>
              <a:t>情况</a:t>
            </a:r>
            <a:r>
              <a:rPr lang="en-US" altLang="zh-CN" sz="1100" dirty="0">
                <a:solidFill>
                  <a:schemeClr val="tx1">
                    <a:lumMod val="75000"/>
                    <a:lumOff val="25000"/>
                  </a:schemeClr>
                </a:solidFill>
                <a:latin typeface="+mn-ea"/>
                <a:cs typeface="Lato Light" charset="0"/>
                <a:sym typeface="Lato Light" charset="0"/>
              </a:rPr>
              <a:t>2</a:t>
            </a:r>
            <a:r>
              <a:rPr lang="zh-CN" altLang="en-US" sz="1100" dirty="0">
                <a:solidFill>
                  <a:schemeClr val="tx1">
                    <a:lumMod val="75000"/>
                    <a:lumOff val="25000"/>
                  </a:schemeClr>
                </a:solidFill>
                <a:latin typeface="+mn-ea"/>
                <a:cs typeface="Lato Light" charset="0"/>
                <a:sym typeface="Lato Light" charset="0"/>
              </a:rPr>
              <a:t>：图形中的图片（多因排版的需要，将图片填充在图形中）：选中图片→在窗口上方功能区位置单击→“绘图工具”</a:t>
            </a:r>
            <a:r>
              <a:rPr lang="en-US" altLang="zh-CN" sz="1100" dirty="0">
                <a:solidFill>
                  <a:schemeClr val="tx1">
                    <a:lumMod val="75000"/>
                    <a:lumOff val="25000"/>
                  </a:schemeClr>
                </a:solidFill>
                <a:latin typeface="+mn-ea"/>
                <a:cs typeface="Lato Light" charset="0"/>
                <a:sym typeface="Lato Light" charset="0"/>
              </a:rPr>
              <a:t>/“</a:t>
            </a:r>
            <a:r>
              <a:rPr lang="zh-CN" altLang="en-US" sz="1100" dirty="0">
                <a:solidFill>
                  <a:schemeClr val="tx1">
                    <a:lumMod val="75000"/>
                    <a:lumOff val="25000"/>
                  </a:schemeClr>
                </a:solidFill>
                <a:latin typeface="+mn-ea"/>
                <a:cs typeface="Lato Light" charset="0"/>
                <a:sym typeface="Lato Light" charset="0"/>
              </a:rPr>
              <a:t>格式”→单击“图片填充”展开下拉菜单→选择“图片”→字弹出的“插入图片”的对话框窗口中选择需要的图片即可。</a:t>
            </a:r>
          </a:p>
        </p:txBody>
      </p:sp>
      <p:sp>
        <p:nvSpPr>
          <p:cNvPr id="68" name="Rectangle 15"/>
          <p:cNvSpPr>
            <a:spLocks/>
          </p:cNvSpPr>
          <p:nvPr/>
        </p:nvSpPr>
        <p:spPr bwMode="auto">
          <a:xfrm>
            <a:off x="695361" y="1419622"/>
            <a:ext cx="3849690" cy="688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nSpc>
                <a:spcPct val="125000"/>
              </a:lnSpc>
            </a:pPr>
            <a:r>
              <a:rPr lang="en-US" altLang="zh-CN" sz="1200" dirty="0" smtClean="0">
                <a:solidFill>
                  <a:schemeClr val="tx1">
                    <a:lumMod val="75000"/>
                    <a:lumOff val="25000"/>
                  </a:schemeClr>
                </a:solidFill>
                <a:latin typeface="+mn-ea"/>
                <a:cs typeface="Lato Light" charset="0"/>
                <a:sym typeface="Lato Light" charset="0"/>
              </a:rPr>
              <a:t>TH</a:t>
            </a:r>
            <a:r>
              <a:rPr lang="zh-CN" altLang="en-US" sz="1200" dirty="0" smtClean="0">
                <a:solidFill>
                  <a:schemeClr val="tx1">
                    <a:lumMod val="75000"/>
                    <a:lumOff val="25000"/>
                  </a:schemeClr>
                </a:solidFill>
                <a:latin typeface="+mn-ea"/>
                <a:cs typeface="Lato Light" charset="0"/>
                <a:sym typeface="Lato Light" charset="0"/>
              </a:rPr>
              <a:t>设计师</a:t>
            </a:r>
            <a:r>
              <a:rPr lang="zh-CN" altLang="en-US" sz="1200" dirty="0">
                <a:solidFill>
                  <a:schemeClr val="tx1">
                    <a:lumMod val="75000"/>
                    <a:lumOff val="25000"/>
                  </a:schemeClr>
                </a:solidFill>
                <a:latin typeface="+mn-ea"/>
                <a:cs typeface="Lato Light" charset="0"/>
                <a:sym typeface="Lato Light" charset="0"/>
              </a:rPr>
              <a:t>致力于教学课件、教学设计、</a:t>
            </a:r>
            <a:r>
              <a:rPr lang="en-US" altLang="zh-CN" sz="1200" dirty="0">
                <a:solidFill>
                  <a:schemeClr val="tx1">
                    <a:lumMod val="75000"/>
                    <a:lumOff val="25000"/>
                  </a:schemeClr>
                </a:solidFill>
                <a:latin typeface="+mn-ea"/>
                <a:cs typeface="Lato Light" charset="0"/>
                <a:sym typeface="Lato Light" charset="0"/>
              </a:rPr>
              <a:t>PPT</a:t>
            </a:r>
            <a:r>
              <a:rPr lang="zh-CN" altLang="en-US" sz="1200" dirty="0">
                <a:solidFill>
                  <a:schemeClr val="tx1">
                    <a:lumMod val="75000"/>
                    <a:lumOff val="25000"/>
                  </a:schemeClr>
                </a:solidFill>
                <a:latin typeface="+mn-ea"/>
                <a:cs typeface="Lato Light" charset="0"/>
                <a:sym typeface="Lato Light" charset="0"/>
              </a:rPr>
              <a:t>及相册</a:t>
            </a:r>
            <a:r>
              <a:rPr lang="en-US" altLang="zh-CN" sz="1200" dirty="0">
                <a:solidFill>
                  <a:schemeClr val="tx1">
                    <a:lumMod val="75000"/>
                    <a:lumOff val="25000"/>
                  </a:schemeClr>
                </a:solidFill>
                <a:latin typeface="+mn-ea"/>
                <a:cs typeface="Lato Light" charset="0"/>
                <a:sym typeface="Lato Light" charset="0"/>
              </a:rPr>
              <a:t>PPT</a:t>
            </a:r>
            <a:r>
              <a:rPr lang="zh-CN" altLang="en-US" sz="1200" dirty="0">
                <a:solidFill>
                  <a:schemeClr val="tx1">
                    <a:lumMod val="75000"/>
                    <a:lumOff val="25000"/>
                  </a:schemeClr>
                </a:solidFill>
                <a:latin typeface="+mn-ea"/>
                <a:cs typeface="Lato Light" charset="0"/>
                <a:sym typeface="Lato Light" charset="0"/>
              </a:rPr>
              <a:t>的原创设计与美化，为您提供实用美观，精致大气，方便修改的</a:t>
            </a:r>
            <a:r>
              <a:rPr lang="en-US" altLang="zh-CN" sz="1200" dirty="0">
                <a:solidFill>
                  <a:schemeClr val="tx1">
                    <a:lumMod val="75000"/>
                    <a:lumOff val="25000"/>
                  </a:schemeClr>
                </a:solidFill>
                <a:latin typeface="+mn-ea"/>
                <a:cs typeface="Lato Light" charset="0"/>
                <a:sym typeface="Lato Light" charset="0"/>
              </a:rPr>
              <a:t>PPT</a:t>
            </a:r>
            <a:r>
              <a:rPr lang="zh-CN" altLang="en-US" sz="1200" dirty="0">
                <a:solidFill>
                  <a:schemeClr val="tx1">
                    <a:lumMod val="75000"/>
                    <a:lumOff val="25000"/>
                  </a:schemeClr>
                </a:solidFill>
                <a:latin typeface="+mn-ea"/>
                <a:cs typeface="Lato Light" charset="0"/>
                <a:sym typeface="Lato Light" charset="0"/>
              </a:rPr>
              <a:t>动态模板。</a:t>
            </a:r>
          </a:p>
        </p:txBody>
      </p:sp>
      <p:sp>
        <p:nvSpPr>
          <p:cNvPr id="69" name="Line 16"/>
          <p:cNvSpPr>
            <a:spLocks noChangeShapeType="1"/>
          </p:cNvSpPr>
          <p:nvPr/>
        </p:nvSpPr>
        <p:spPr bwMode="auto">
          <a:xfrm>
            <a:off x="692921" y="2108154"/>
            <a:ext cx="3852130" cy="0"/>
          </a:xfrm>
          <a:prstGeom prst="line">
            <a:avLst/>
          </a:prstGeom>
          <a:noFill/>
          <a:ln w="3175" cap="flat">
            <a:solidFill>
              <a:srgbClr val="808080"/>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algn="l"/>
            <a:endParaRPr lang="en-US">
              <a:latin typeface="+mn-ea"/>
              <a:ea typeface="+mn-ea"/>
            </a:endParaRPr>
          </a:p>
        </p:txBody>
      </p:sp>
      <p:sp>
        <p:nvSpPr>
          <p:cNvPr id="71" name="图片 6"/>
          <p:cNvSpPr>
            <a:spLocks/>
          </p:cNvSpPr>
          <p:nvPr/>
        </p:nvSpPr>
        <p:spPr bwMode="auto">
          <a:xfrm>
            <a:off x="6187628" y="1017015"/>
            <a:ext cx="1481139" cy="1413254"/>
          </a:xfrm>
          <a:custGeom>
            <a:avLst/>
            <a:gdLst>
              <a:gd name="T0" fmla="*/ 360 w 720"/>
              <a:gd name="T1" fmla="*/ 0 h 687"/>
              <a:gd name="T2" fmla="*/ 379 w 720"/>
              <a:gd name="T3" fmla="*/ 2 h 687"/>
              <a:gd name="T4" fmla="*/ 397 w 720"/>
              <a:gd name="T5" fmla="*/ 10 h 687"/>
              <a:gd name="T6" fmla="*/ 413 w 720"/>
              <a:gd name="T7" fmla="*/ 21 h 687"/>
              <a:gd name="T8" fmla="*/ 698 w 720"/>
              <a:gd name="T9" fmla="*/ 307 h 687"/>
              <a:gd name="T10" fmla="*/ 711 w 720"/>
              <a:gd name="T11" fmla="*/ 322 h 687"/>
              <a:gd name="T12" fmla="*/ 718 w 720"/>
              <a:gd name="T13" fmla="*/ 340 h 687"/>
              <a:gd name="T14" fmla="*/ 720 w 720"/>
              <a:gd name="T15" fmla="*/ 360 h 687"/>
              <a:gd name="T16" fmla="*/ 718 w 720"/>
              <a:gd name="T17" fmla="*/ 378 h 687"/>
              <a:gd name="T18" fmla="*/ 711 w 720"/>
              <a:gd name="T19" fmla="*/ 396 h 687"/>
              <a:gd name="T20" fmla="*/ 698 w 720"/>
              <a:gd name="T21" fmla="*/ 413 h 687"/>
              <a:gd name="T22" fmla="*/ 422 w 720"/>
              <a:gd name="T23" fmla="*/ 687 h 687"/>
              <a:gd name="T24" fmla="*/ 403 w 720"/>
              <a:gd name="T25" fmla="*/ 676 h 687"/>
              <a:gd name="T26" fmla="*/ 381 w 720"/>
              <a:gd name="T27" fmla="*/ 667 h 687"/>
              <a:gd name="T28" fmla="*/ 357 w 720"/>
              <a:gd name="T29" fmla="*/ 665 h 687"/>
              <a:gd name="T30" fmla="*/ 334 w 720"/>
              <a:gd name="T31" fmla="*/ 667 h 687"/>
              <a:gd name="T32" fmla="*/ 313 w 720"/>
              <a:gd name="T33" fmla="*/ 674 h 687"/>
              <a:gd name="T34" fmla="*/ 294 w 720"/>
              <a:gd name="T35" fmla="*/ 684 h 687"/>
              <a:gd name="T36" fmla="*/ 22 w 720"/>
              <a:gd name="T37" fmla="*/ 413 h 687"/>
              <a:gd name="T38" fmla="*/ 10 w 720"/>
              <a:gd name="T39" fmla="*/ 396 h 687"/>
              <a:gd name="T40" fmla="*/ 3 w 720"/>
              <a:gd name="T41" fmla="*/ 378 h 687"/>
              <a:gd name="T42" fmla="*/ 0 w 720"/>
              <a:gd name="T43" fmla="*/ 360 h 687"/>
              <a:gd name="T44" fmla="*/ 3 w 720"/>
              <a:gd name="T45" fmla="*/ 340 h 687"/>
              <a:gd name="T46" fmla="*/ 10 w 720"/>
              <a:gd name="T47" fmla="*/ 322 h 687"/>
              <a:gd name="T48" fmla="*/ 22 w 720"/>
              <a:gd name="T49" fmla="*/ 307 h 687"/>
              <a:gd name="T50" fmla="*/ 308 w 720"/>
              <a:gd name="T51" fmla="*/ 21 h 687"/>
              <a:gd name="T52" fmla="*/ 323 w 720"/>
              <a:gd name="T53" fmla="*/ 10 h 687"/>
              <a:gd name="T54" fmla="*/ 341 w 720"/>
              <a:gd name="T55" fmla="*/ 2 h 687"/>
              <a:gd name="T56" fmla="*/ 360 w 720"/>
              <a:gd name="T57" fmla="*/ 0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20" h="687">
                <a:moveTo>
                  <a:pt x="360" y="0"/>
                </a:moveTo>
                <a:lnTo>
                  <a:pt x="379" y="2"/>
                </a:lnTo>
                <a:lnTo>
                  <a:pt x="397" y="10"/>
                </a:lnTo>
                <a:lnTo>
                  <a:pt x="413" y="21"/>
                </a:lnTo>
                <a:lnTo>
                  <a:pt x="698" y="307"/>
                </a:lnTo>
                <a:lnTo>
                  <a:pt x="711" y="322"/>
                </a:lnTo>
                <a:lnTo>
                  <a:pt x="718" y="340"/>
                </a:lnTo>
                <a:lnTo>
                  <a:pt x="720" y="360"/>
                </a:lnTo>
                <a:lnTo>
                  <a:pt x="718" y="378"/>
                </a:lnTo>
                <a:lnTo>
                  <a:pt x="711" y="396"/>
                </a:lnTo>
                <a:lnTo>
                  <a:pt x="698" y="413"/>
                </a:lnTo>
                <a:lnTo>
                  <a:pt x="422" y="687"/>
                </a:lnTo>
                <a:lnTo>
                  <a:pt x="403" y="676"/>
                </a:lnTo>
                <a:lnTo>
                  <a:pt x="381" y="667"/>
                </a:lnTo>
                <a:lnTo>
                  <a:pt x="357" y="665"/>
                </a:lnTo>
                <a:lnTo>
                  <a:pt x="334" y="667"/>
                </a:lnTo>
                <a:lnTo>
                  <a:pt x="313" y="674"/>
                </a:lnTo>
                <a:lnTo>
                  <a:pt x="294" y="684"/>
                </a:lnTo>
                <a:lnTo>
                  <a:pt x="22" y="413"/>
                </a:lnTo>
                <a:lnTo>
                  <a:pt x="10" y="396"/>
                </a:lnTo>
                <a:lnTo>
                  <a:pt x="3" y="378"/>
                </a:lnTo>
                <a:lnTo>
                  <a:pt x="0" y="360"/>
                </a:lnTo>
                <a:lnTo>
                  <a:pt x="3" y="340"/>
                </a:lnTo>
                <a:lnTo>
                  <a:pt x="10" y="322"/>
                </a:lnTo>
                <a:lnTo>
                  <a:pt x="22" y="307"/>
                </a:lnTo>
                <a:lnTo>
                  <a:pt x="308" y="21"/>
                </a:lnTo>
                <a:lnTo>
                  <a:pt x="323" y="10"/>
                </a:lnTo>
                <a:lnTo>
                  <a:pt x="341" y="2"/>
                </a:lnTo>
                <a:lnTo>
                  <a:pt x="360" y="0"/>
                </a:lnTo>
                <a:close/>
              </a:path>
            </a:pathLst>
          </a:custGeom>
          <a:blipFill dpi="0" rotWithShape="1">
            <a:blip r:embed="rId2">
              <a:extLst>
                <a:ext uri="{28A0092B-C50C-407E-A947-70E740481C1C}">
                  <a14:useLocalDpi xmlns:a14="http://schemas.microsoft.com/office/drawing/2010/main" val="0"/>
                </a:ext>
              </a:extLst>
            </a:blip>
            <a:srcRect/>
            <a:stretch>
              <a:fillRect/>
            </a:stretch>
          </a:blipFill>
          <a:ln w="19050">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n-ea"/>
              <a:ea typeface="+mn-ea"/>
            </a:endParaRPr>
          </a:p>
        </p:txBody>
      </p:sp>
      <p:sp>
        <p:nvSpPr>
          <p:cNvPr id="72" name="图片 35"/>
          <p:cNvSpPr>
            <a:spLocks/>
          </p:cNvSpPr>
          <p:nvPr/>
        </p:nvSpPr>
        <p:spPr bwMode="auto">
          <a:xfrm>
            <a:off x="7098940" y="1862499"/>
            <a:ext cx="1417369" cy="1479082"/>
          </a:xfrm>
          <a:custGeom>
            <a:avLst/>
            <a:gdLst>
              <a:gd name="T0" fmla="*/ 329 w 689"/>
              <a:gd name="T1" fmla="*/ 0 h 719"/>
              <a:gd name="T2" fmla="*/ 347 w 689"/>
              <a:gd name="T3" fmla="*/ 3 h 719"/>
              <a:gd name="T4" fmla="*/ 366 w 689"/>
              <a:gd name="T5" fmla="*/ 10 h 719"/>
              <a:gd name="T6" fmla="*/ 381 w 689"/>
              <a:gd name="T7" fmla="*/ 23 h 719"/>
              <a:gd name="T8" fmla="*/ 666 w 689"/>
              <a:gd name="T9" fmla="*/ 307 h 719"/>
              <a:gd name="T10" fmla="*/ 679 w 689"/>
              <a:gd name="T11" fmla="*/ 323 h 719"/>
              <a:gd name="T12" fmla="*/ 686 w 689"/>
              <a:gd name="T13" fmla="*/ 342 h 719"/>
              <a:gd name="T14" fmla="*/ 689 w 689"/>
              <a:gd name="T15" fmla="*/ 360 h 719"/>
              <a:gd name="T16" fmla="*/ 686 w 689"/>
              <a:gd name="T17" fmla="*/ 379 h 719"/>
              <a:gd name="T18" fmla="*/ 679 w 689"/>
              <a:gd name="T19" fmla="*/ 398 h 719"/>
              <a:gd name="T20" fmla="*/ 666 w 689"/>
              <a:gd name="T21" fmla="*/ 413 h 719"/>
              <a:gd name="T22" fmla="*/ 382 w 689"/>
              <a:gd name="T23" fmla="*/ 698 h 719"/>
              <a:gd name="T24" fmla="*/ 366 w 689"/>
              <a:gd name="T25" fmla="*/ 709 h 719"/>
              <a:gd name="T26" fmla="*/ 347 w 689"/>
              <a:gd name="T27" fmla="*/ 718 h 719"/>
              <a:gd name="T28" fmla="*/ 329 w 689"/>
              <a:gd name="T29" fmla="*/ 719 h 719"/>
              <a:gd name="T30" fmla="*/ 310 w 689"/>
              <a:gd name="T31" fmla="*/ 718 h 719"/>
              <a:gd name="T32" fmla="*/ 291 w 689"/>
              <a:gd name="T33" fmla="*/ 709 h 719"/>
              <a:gd name="T34" fmla="*/ 276 w 689"/>
              <a:gd name="T35" fmla="*/ 698 h 719"/>
              <a:gd name="T36" fmla="*/ 2 w 689"/>
              <a:gd name="T37" fmla="*/ 424 h 719"/>
              <a:gd name="T38" fmla="*/ 13 w 689"/>
              <a:gd name="T39" fmla="*/ 406 h 719"/>
              <a:gd name="T40" fmla="*/ 20 w 689"/>
              <a:gd name="T41" fmla="*/ 385 h 719"/>
              <a:gd name="T42" fmla="*/ 23 w 689"/>
              <a:gd name="T43" fmla="*/ 363 h 719"/>
              <a:gd name="T44" fmla="*/ 20 w 689"/>
              <a:gd name="T45" fmla="*/ 339 h 719"/>
              <a:gd name="T46" fmla="*/ 12 w 689"/>
              <a:gd name="T47" fmla="*/ 316 h 719"/>
              <a:gd name="T48" fmla="*/ 0 w 689"/>
              <a:gd name="T49" fmla="*/ 297 h 719"/>
              <a:gd name="T50" fmla="*/ 276 w 689"/>
              <a:gd name="T51" fmla="*/ 23 h 719"/>
              <a:gd name="T52" fmla="*/ 291 w 689"/>
              <a:gd name="T53" fmla="*/ 10 h 719"/>
              <a:gd name="T54" fmla="*/ 310 w 689"/>
              <a:gd name="T55" fmla="*/ 3 h 719"/>
              <a:gd name="T56" fmla="*/ 329 w 689"/>
              <a:gd name="T57" fmla="*/ 0 h 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89" h="719">
                <a:moveTo>
                  <a:pt x="329" y="0"/>
                </a:moveTo>
                <a:lnTo>
                  <a:pt x="347" y="3"/>
                </a:lnTo>
                <a:lnTo>
                  <a:pt x="366" y="10"/>
                </a:lnTo>
                <a:lnTo>
                  <a:pt x="381" y="23"/>
                </a:lnTo>
                <a:lnTo>
                  <a:pt x="666" y="307"/>
                </a:lnTo>
                <a:lnTo>
                  <a:pt x="679" y="323"/>
                </a:lnTo>
                <a:lnTo>
                  <a:pt x="686" y="342"/>
                </a:lnTo>
                <a:lnTo>
                  <a:pt x="689" y="360"/>
                </a:lnTo>
                <a:lnTo>
                  <a:pt x="686" y="379"/>
                </a:lnTo>
                <a:lnTo>
                  <a:pt x="679" y="398"/>
                </a:lnTo>
                <a:lnTo>
                  <a:pt x="666" y="413"/>
                </a:lnTo>
                <a:lnTo>
                  <a:pt x="382" y="698"/>
                </a:lnTo>
                <a:lnTo>
                  <a:pt x="366" y="709"/>
                </a:lnTo>
                <a:lnTo>
                  <a:pt x="347" y="718"/>
                </a:lnTo>
                <a:lnTo>
                  <a:pt x="329" y="719"/>
                </a:lnTo>
                <a:lnTo>
                  <a:pt x="310" y="718"/>
                </a:lnTo>
                <a:lnTo>
                  <a:pt x="291" y="709"/>
                </a:lnTo>
                <a:lnTo>
                  <a:pt x="276" y="698"/>
                </a:lnTo>
                <a:lnTo>
                  <a:pt x="2" y="424"/>
                </a:lnTo>
                <a:lnTo>
                  <a:pt x="13" y="406"/>
                </a:lnTo>
                <a:lnTo>
                  <a:pt x="20" y="385"/>
                </a:lnTo>
                <a:lnTo>
                  <a:pt x="23" y="363"/>
                </a:lnTo>
                <a:lnTo>
                  <a:pt x="20" y="339"/>
                </a:lnTo>
                <a:lnTo>
                  <a:pt x="12" y="316"/>
                </a:lnTo>
                <a:lnTo>
                  <a:pt x="0" y="297"/>
                </a:lnTo>
                <a:lnTo>
                  <a:pt x="276" y="23"/>
                </a:lnTo>
                <a:lnTo>
                  <a:pt x="291" y="10"/>
                </a:lnTo>
                <a:lnTo>
                  <a:pt x="310" y="3"/>
                </a:lnTo>
                <a:lnTo>
                  <a:pt x="329" y="0"/>
                </a:lnTo>
                <a:close/>
              </a:path>
            </a:pathLst>
          </a:custGeom>
          <a:blipFill dpi="0" rotWithShape="1">
            <a:blip r:embed="rId3" cstate="print">
              <a:extLst>
                <a:ext uri="{28A0092B-C50C-407E-A947-70E740481C1C}">
                  <a14:useLocalDpi xmlns:a14="http://schemas.microsoft.com/office/drawing/2010/main" val="0"/>
                </a:ext>
              </a:extLst>
            </a:blip>
            <a:srcRect/>
            <a:stretch>
              <a:fillRect/>
            </a:stretch>
          </a:blipFill>
          <a:ln w="19050">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n-ea"/>
              <a:ea typeface="+mn-ea"/>
            </a:endParaRPr>
          </a:p>
        </p:txBody>
      </p:sp>
      <p:sp>
        <p:nvSpPr>
          <p:cNvPr id="73" name="图片 64"/>
          <p:cNvSpPr>
            <a:spLocks/>
          </p:cNvSpPr>
          <p:nvPr/>
        </p:nvSpPr>
        <p:spPr bwMode="auto">
          <a:xfrm>
            <a:off x="5350373" y="1854270"/>
            <a:ext cx="1407082" cy="1481139"/>
          </a:xfrm>
          <a:custGeom>
            <a:avLst/>
            <a:gdLst>
              <a:gd name="T0" fmla="*/ 360 w 684"/>
              <a:gd name="T1" fmla="*/ 0 h 720"/>
              <a:gd name="T2" fmla="*/ 379 w 684"/>
              <a:gd name="T3" fmla="*/ 3 h 720"/>
              <a:gd name="T4" fmla="*/ 396 w 684"/>
              <a:gd name="T5" fmla="*/ 10 h 720"/>
              <a:gd name="T6" fmla="*/ 413 w 684"/>
              <a:gd name="T7" fmla="*/ 23 h 720"/>
              <a:gd name="T8" fmla="*/ 684 w 684"/>
              <a:gd name="T9" fmla="*/ 294 h 720"/>
              <a:gd name="T10" fmla="*/ 669 w 684"/>
              <a:gd name="T11" fmla="*/ 315 h 720"/>
              <a:gd name="T12" fmla="*/ 659 w 684"/>
              <a:gd name="T13" fmla="*/ 339 h 720"/>
              <a:gd name="T14" fmla="*/ 655 w 684"/>
              <a:gd name="T15" fmla="*/ 367 h 720"/>
              <a:gd name="T16" fmla="*/ 657 w 684"/>
              <a:gd name="T17" fmla="*/ 390 h 720"/>
              <a:gd name="T18" fmla="*/ 666 w 684"/>
              <a:gd name="T19" fmla="*/ 413 h 720"/>
              <a:gd name="T20" fmla="*/ 678 w 684"/>
              <a:gd name="T21" fmla="*/ 432 h 720"/>
              <a:gd name="T22" fmla="*/ 413 w 684"/>
              <a:gd name="T23" fmla="*/ 698 h 720"/>
              <a:gd name="T24" fmla="*/ 396 w 684"/>
              <a:gd name="T25" fmla="*/ 711 h 720"/>
              <a:gd name="T26" fmla="*/ 379 w 684"/>
              <a:gd name="T27" fmla="*/ 718 h 720"/>
              <a:gd name="T28" fmla="*/ 360 w 684"/>
              <a:gd name="T29" fmla="*/ 720 h 720"/>
              <a:gd name="T30" fmla="*/ 340 w 684"/>
              <a:gd name="T31" fmla="*/ 718 h 720"/>
              <a:gd name="T32" fmla="*/ 323 w 684"/>
              <a:gd name="T33" fmla="*/ 711 h 720"/>
              <a:gd name="T34" fmla="*/ 306 w 684"/>
              <a:gd name="T35" fmla="*/ 698 h 720"/>
              <a:gd name="T36" fmla="*/ 21 w 684"/>
              <a:gd name="T37" fmla="*/ 413 h 720"/>
              <a:gd name="T38" fmla="*/ 10 w 684"/>
              <a:gd name="T39" fmla="*/ 397 h 720"/>
              <a:gd name="T40" fmla="*/ 3 w 684"/>
              <a:gd name="T41" fmla="*/ 379 h 720"/>
              <a:gd name="T42" fmla="*/ 0 w 684"/>
              <a:gd name="T43" fmla="*/ 360 h 720"/>
              <a:gd name="T44" fmla="*/ 3 w 684"/>
              <a:gd name="T45" fmla="*/ 341 h 720"/>
              <a:gd name="T46" fmla="*/ 10 w 684"/>
              <a:gd name="T47" fmla="*/ 323 h 720"/>
              <a:gd name="T48" fmla="*/ 21 w 684"/>
              <a:gd name="T49" fmla="*/ 308 h 720"/>
              <a:gd name="T50" fmla="*/ 306 w 684"/>
              <a:gd name="T51" fmla="*/ 23 h 720"/>
              <a:gd name="T52" fmla="*/ 323 w 684"/>
              <a:gd name="T53" fmla="*/ 10 h 720"/>
              <a:gd name="T54" fmla="*/ 340 w 684"/>
              <a:gd name="T55" fmla="*/ 3 h 720"/>
              <a:gd name="T56" fmla="*/ 360 w 684"/>
              <a:gd name="T57" fmla="*/ 0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84" h="720">
                <a:moveTo>
                  <a:pt x="360" y="0"/>
                </a:moveTo>
                <a:lnTo>
                  <a:pt x="379" y="3"/>
                </a:lnTo>
                <a:lnTo>
                  <a:pt x="396" y="10"/>
                </a:lnTo>
                <a:lnTo>
                  <a:pt x="413" y="23"/>
                </a:lnTo>
                <a:lnTo>
                  <a:pt x="684" y="294"/>
                </a:lnTo>
                <a:lnTo>
                  <a:pt x="669" y="315"/>
                </a:lnTo>
                <a:lnTo>
                  <a:pt x="659" y="339"/>
                </a:lnTo>
                <a:lnTo>
                  <a:pt x="655" y="367"/>
                </a:lnTo>
                <a:lnTo>
                  <a:pt x="657" y="390"/>
                </a:lnTo>
                <a:lnTo>
                  <a:pt x="666" y="413"/>
                </a:lnTo>
                <a:lnTo>
                  <a:pt x="678" y="432"/>
                </a:lnTo>
                <a:lnTo>
                  <a:pt x="413" y="698"/>
                </a:lnTo>
                <a:lnTo>
                  <a:pt x="396" y="711"/>
                </a:lnTo>
                <a:lnTo>
                  <a:pt x="379" y="718"/>
                </a:lnTo>
                <a:lnTo>
                  <a:pt x="360" y="720"/>
                </a:lnTo>
                <a:lnTo>
                  <a:pt x="340" y="718"/>
                </a:lnTo>
                <a:lnTo>
                  <a:pt x="323" y="711"/>
                </a:lnTo>
                <a:lnTo>
                  <a:pt x="306" y="698"/>
                </a:lnTo>
                <a:lnTo>
                  <a:pt x="21" y="413"/>
                </a:lnTo>
                <a:lnTo>
                  <a:pt x="10" y="397"/>
                </a:lnTo>
                <a:lnTo>
                  <a:pt x="3" y="379"/>
                </a:lnTo>
                <a:lnTo>
                  <a:pt x="0" y="360"/>
                </a:lnTo>
                <a:lnTo>
                  <a:pt x="3" y="341"/>
                </a:lnTo>
                <a:lnTo>
                  <a:pt x="10" y="323"/>
                </a:lnTo>
                <a:lnTo>
                  <a:pt x="21" y="308"/>
                </a:lnTo>
                <a:lnTo>
                  <a:pt x="306" y="23"/>
                </a:lnTo>
                <a:lnTo>
                  <a:pt x="323" y="10"/>
                </a:lnTo>
                <a:lnTo>
                  <a:pt x="340" y="3"/>
                </a:lnTo>
                <a:lnTo>
                  <a:pt x="360" y="0"/>
                </a:lnTo>
                <a:close/>
              </a:path>
            </a:pathLst>
          </a:custGeom>
          <a:blipFill dpi="0" rotWithShape="1">
            <a:blip r:embed="rId4" cstate="print">
              <a:extLst>
                <a:ext uri="{28A0092B-C50C-407E-A947-70E740481C1C}">
                  <a14:useLocalDpi xmlns:a14="http://schemas.microsoft.com/office/drawing/2010/main" val="0"/>
                </a:ext>
              </a:extLst>
            </a:blip>
            <a:srcRect/>
            <a:stretch>
              <a:fillRect/>
            </a:stretch>
          </a:blipFill>
          <a:ln w="19050">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n-ea"/>
              <a:ea typeface="+mn-ea"/>
            </a:endParaRPr>
          </a:p>
        </p:txBody>
      </p:sp>
      <p:sp>
        <p:nvSpPr>
          <p:cNvPr id="74" name="图片 93"/>
          <p:cNvSpPr>
            <a:spLocks/>
          </p:cNvSpPr>
          <p:nvPr/>
        </p:nvSpPr>
        <p:spPr bwMode="auto">
          <a:xfrm>
            <a:off x="6195856" y="2771754"/>
            <a:ext cx="1479083" cy="1409139"/>
          </a:xfrm>
          <a:custGeom>
            <a:avLst/>
            <a:gdLst>
              <a:gd name="T0" fmla="*/ 425 w 719"/>
              <a:gd name="T1" fmla="*/ 0 h 685"/>
              <a:gd name="T2" fmla="*/ 698 w 719"/>
              <a:gd name="T3" fmla="*/ 273 h 685"/>
              <a:gd name="T4" fmla="*/ 711 w 719"/>
              <a:gd name="T5" fmla="*/ 288 h 685"/>
              <a:gd name="T6" fmla="*/ 718 w 719"/>
              <a:gd name="T7" fmla="*/ 307 h 685"/>
              <a:gd name="T8" fmla="*/ 719 w 719"/>
              <a:gd name="T9" fmla="*/ 326 h 685"/>
              <a:gd name="T10" fmla="*/ 718 w 719"/>
              <a:gd name="T11" fmla="*/ 344 h 685"/>
              <a:gd name="T12" fmla="*/ 711 w 719"/>
              <a:gd name="T13" fmla="*/ 362 h 685"/>
              <a:gd name="T14" fmla="*/ 698 w 719"/>
              <a:gd name="T15" fmla="*/ 378 h 685"/>
              <a:gd name="T16" fmla="*/ 413 w 719"/>
              <a:gd name="T17" fmla="*/ 663 h 685"/>
              <a:gd name="T18" fmla="*/ 398 w 719"/>
              <a:gd name="T19" fmla="*/ 676 h 685"/>
              <a:gd name="T20" fmla="*/ 379 w 719"/>
              <a:gd name="T21" fmla="*/ 683 h 685"/>
              <a:gd name="T22" fmla="*/ 360 w 719"/>
              <a:gd name="T23" fmla="*/ 685 h 685"/>
              <a:gd name="T24" fmla="*/ 342 w 719"/>
              <a:gd name="T25" fmla="*/ 683 h 685"/>
              <a:gd name="T26" fmla="*/ 323 w 719"/>
              <a:gd name="T27" fmla="*/ 676 h 685"/>
              <a:gd name="T28" fmla="*/ 307 w 719"/>
              <a:gd name="T29" fmla="*/ 663 h 685"/>
              <a:gd name="T30" fmla="*/ 23 w 719"/>
              <a:gd name="T31" fmla="*/ 378 h 685"/>
              <a:gd name="T32" fmla="*/ 10 w 719"/>
              <a:gd name="T33" fmla="*/ 362 h 685"/>
              <a:gd name="T34" fmla="*/ 3 w 719"/>
              <a:gd name="T35" fmla="*/ 344 h 685"/>
              <a:gd name="T36" fmla="*/ 0 w 719"/>
              <a:gd name="T37" fmla="*/ 326 h 685"/>
              <a:gd name="T38" fmla="*/ 3 w 719"/>
              <a:gd name="T39" fmla="*/ 307 h 685"/>
              <a:gd name="T40" fmla="*/ 10 w 719"/>
              <a:gd name="T41" fmla="*/ 288 h 685"/>
              <a:gd name="T42" fmla="*/ 23 w 719"/>
              <a:gd name="T43" fmla="*/ 273 h 685"/>
              <a:gd name="T44" fmla="*/ 288 w 719"/>
              <a:gd name="T45" fmla="*/ 7 h 685"/>
              <a:gd name="T46" fmla="*/ 308 w 719"/>
              <a:gd name="T47" fmla="*/ 18 h 685"/>
              <a:gd name="T48" fmla="*/ 329 w 719"/>
              <a:gd name="T49" fmla="*/ 25 h 685"/>
              <a:gd name="T50" fmla="*/ 353 w 719"/>
              <a:gd name="T51" fmla="*/ 28 h 685"/>
              <a:gd name="T52" fmla="*/ 379 w 719"/>
              <a:gd name="T53" fmla="*/ 25 h 685"/>
              <a:gd name="T54" fmla="*/ 405 w 719"/>
              <a:gd name="T55" fmla="*/ 16 h 685"/>
              <a:gd name="T56" fmla="*/ 425 w 719"/>
              <a:gd name="T57" fmla="*/ 0 h 6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19" h="685">
                <a:moveTo>
                  <a:pt x="425" y="0"/>
                </a:moveTo>
                <a:lnTo>
                  <a:pt x="698" y="273"/>
                </a:lnTo>
                <a:lnTo>
                  <a:pt x="711" y="288"/>
                </a:lnTo>
                <a:lnTo>
                  <a:pt x="718" y="307"/>
                </a:lnTo>
                <a:lnTo>
                  <a:pt x="719" y="326"/>
                </a:lnTo>
                <a:lnTo>
                  <a:pt x="718" y="344"/>
                </a:lnTo>
                <a:lnTo>
                  <a:pt x="711" y="362"/>
                </a:lnTo>
                <a:lnTo>
                  <a:pt x="698" y="378"/>
                </a:lnTo>
                <a:lnTo>
                  <a:pt x="413" y="663"/>
                </a:lnTo>
                <a:lnTo>
                  <a:pt x="398" y="676"/>
                </a:lnTo>
                <a:lnTo>
                  <a:pt x="379" y="683"/>
                </a:lnTo>
                <a:lnTo>
                  <a:pt x="360" y="685"/>
                </a:lnTo>
                <a:lnTo>
                  <a:pt x="342" y="683"/>
                </a:lnTo>
                <a:lnTo>
                  <a:pt x="323" y="676"/>
                </a:lnTo>
                <a:lnTo>
                  <a:pt x="307" y="663"/>
                </a:lnTo>
                <a:lnTo>
                  <a:pt x="23" y="378"/>
                </a:lnTo>
                <a:lnTo>
                  <a:pt x="10" y="362"/>
                </a:lnTo>
                <a:lnTo>
                  <a:pt x="3" y="344"/>
                </a:lnTo>
                <a:lnTo>
                  <a:pt x="0" y="326"/>
                </a:lnTo>
                <a:lnTo>
                  <a:pt x="3" y="307"/>
                </a:lnTo>
                <a:lnTo>
                  <a:pt x="10" y="288"/>
                </a:lnTo>
                <a:lnTo>
                  <a:pt x="23" y="273"/>
                </a:lnTo>
                <a:lnTo>
                  <a:pt x="288" y="7"/>
                </a:lnTo>
                <a:lnTo>
                  <a:pt x="308" y="18"/>
                </a:lnTo>
                <a:lnTo>
                  <a:pt x="329" y="25"/>
                </a:lnTo>
                <a:lnTo>
                  <a:pt x="353" y="28"/>
                </a:lnTo>
                <a:lnTo>
                  <a:pt x="379" y="25"/>
                </a:lnTo>
                <a:lnTo>
                  <a:pt x="405" y="16"/>
                </a:lnTo>
                <a:lnTo>
                  <a:pt x="425" y="0"/>
                </a:lnTo>
                <a:close/>
              </a:path>
            </a:pathLst>
          </a:custGeom>
          <a:blipFill dpi="0" rotWithShape="1">
            <a:blip r:embed="rId5">
              <a:extLst>
                <a:ext uri="{28A0092B-C50C-407E-A947-70E740481C1C}">
                  <a14:useLocalDpi xmlns:a14="http://schemas.microsoft.com/office/drawing/2010/main" val="0"/>
                </a:ext>
              </a:extLst>
            </a:blip>
            <a:srcRect/>
            <a:stretch>
              <a:fillRect/>
            </a:stretch>
          </a:blipFill>
          <a:ln w="19050">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n-ea"/>
              <a:ea typeface="+mn-ea"/>
            </a:endParaRPr>
          </a:p>
        </p:txBody>
      </p:sp>
    </p:spTree>
    <p:extLst>
      <p:ext uri="{BB962C8B-B14F-4D97-AF65-F5344CB8AC3E}">
        <p14:creationId xmlns:p14="http://schemas.microsoft.com/office/powerpoint/2010/main" val="2348231081"/>
      </p:ext>
    </p:extLst>
  </p:cSld>
  <p:clrMapOvr>
    <a:masterClrMapping/>
  </p:clrMapOvr>
  <mc:AlternateContent xmlns:mc="http://schemas.openxmlformats.org/markup-compatibility/2006" xmlns:p14="http://schemas.microsoft.com/office/powerpoint/2010/main">
    <mc:Choice Requires="p14">
      <p:transition spd="slow" p14:dur="15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fade">
                                      <p:cBhvr>
                                        <p:cTn id="7" dur="500"/>
                                        <p:tgtEl>
                                          <p:spTgt spid="65"/>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71"/>
                                        </p:tgtEl>
                                        <p:attrNameLst>
                                          <p:attrName>style.visibility</p:attrName>
                                        </p:attrNameLst>
                                      </p:cBhvr>
                                      <p:to>
                                        <p:strVal val="visible"/>
                                      </p:to>
                                    </p:set>
                                    <p:anim calcmode="lin" valueType="num">
                                      <p:cBhvr additive="base">
                                        <p:cTn id="11" dur="500" fill="hold"/>
                                        <p:tgtEl>
                                          <p:spTgt spid="71"/>
                                        </p:tgtEl>
                                        <p:attrNameLst>
                                          <p:attrName>ppt_x</p:attrName>
                                        </p:attrNameLst>
                                      </p:cBhvr>
                                      <p:tavLst>
                                        <p:tav tm="0">
                                          <p:val>
                                            <p:strVal val="#ppt_x"/>
                                          </p:val>
                                        </p:tav>
                                        <p:tav tm="100000">
                                          <p:val>
                                            <p:strVal val="#ppt_x"/>
                                          </p:val>
                                        </p:tav>
                                      </p:tavLst>
                                    </p:anim>
                                    <p:anim calcmode="lin" valueType="num">
                                      <p:cBhvr additive="base">
                                        <p:cTn id="12" dur="500" fill="hold"/>
                                        <p:tgtEl>
                                          <p:spTgt spid="71"/>
                                        </p:tgtEl>
                                        <p:attrNameLst>
                                          <p:attrName>ppt_y</p:attrName>
                                        </p:attrNameLst>
                                      </p:cBhvr>
                                      <p:tavLst>
                                        <p:tav tm="0">
                                          <p:val>
                                            <p:strVal val="0-#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74"/>
                                        </p:tgtEl>
                                        <p:attrNameLst>
                                          <p:attrName>style.visibility</p:attrName>
                                        </p:attrNameLst>
                                      </p:cBhvr>
                                      <p:to>
                                        <p:strVal val="visible"/>
                                      </p:to>
                                    </p:set>
                                    <p:anim calcmode="lin" valueType="num">
                                      <p:cBhvr additive="base">
                                        <p:cTn id="15" dur="500" fill="hold"/>
                                        <p:tgtEl>
                                          <p:spTgt spid="74"/>
                                        </p:tgtEl>
                                        <p:attrNameLst>
                                          <p:attrName>ppt_x</p:attrName>
                                        </p:attrNameLst>
                                      </p:cBhvr>
                                      <p:tavLst>
                                        <p:tav tm="0">
                                          <p:val>
                                            <p:strVal val="#ppt_x"/>
                                          </p:val>
                                        </p:tav>
                                        <p:tav tm="100000">
                                          <p:val>
                                            <p:strVal val="#ppt_x"/>
                                          </p:val>
                                        </p:tav>
                                      </p:tavLst>
                                    </p:anim>
                                    <p:anim calcmode="lin" valueType="num">
                                      <p:cBhvr additive="base">
                                        <p:cTn id="16" dur="500" fill="hold"/>
                                        <p:tgtEl>
                                          <p:spTgt spid="74"/>
                                        </p:tgtEl>
                                        <p:attrNameLst>
                                          <p:attrName>ppt_y</p:attrName>
                                        </p:attrNameLst>
                                      </p:cBhvr>
                                      <p:tavLst>
                                        <p:tav tm="0">
                                          <p:val>
                                            <p:strVal val="1+#ppt_h/2"/>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72"/>
                                        </p:tgtEl>
                                        <p:attrNameLst>
                                          <p:attrName>style.visibility</p:attrName>
                                        </p:attrNameLst>
                                      </p:cBhvr>
                                      <p:to>
                                        <p:strVal val="visible"/>
                                      </p:to>
                                    </p:set>
                                    <p:anim calcmode="lin" valueType="num">
                                      <p:cBhvr additive="base">
                                        <p:cTn id="19" dur="500" fill="hold"/>
                                        <p:tgtEl>
                                          <p:spTgt spid="72"/>
                                        </p:tgtEl>
                                        <p:attrNameLst>
                                          <p:attrName>ppt_x</p:attrName>
                                        </p:attrNameLst>
                                      </p:cBhvr>
                                      <p:tavLst>
                                        <p:tav tm="0">
                                          <p:val>
                                            <p:strVal val="1+#ppt_w/2"/>
                                          </p:val>
                                        </p:tav>
                                        <p:tav tm="100000">
                                          <p:val>
                                            <p:strVal val="#ppt_x"/>
                                          </p:val>
                                        </p:tav>
                                      </p:tavLst>
                                    </p:anim>
                                    <p:anim calcmode="lin" valueType="num">
                                      <p:cBhvr additive="base">
                                        <p:cTn id="20" dur="500" fill="hold"/>
                                        <p:tgtEl>
                                          <p:spTgt spid="72"/>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73"/>
                                        </p:tgtEl>
                                        <p:attrNameLst>
                                          <p:attrName>style.visibility</p:attrName>
                                        </p:attrNameLst>
                                      </p:cBhvr>
                                      <p:to>
                                        <p:strVal val="visible"/>
                                      </p:to>
                                    </p:set>
                                    <p:anim calcmode="lin" valueType="num">
                                      <p:cBhvr additive="base">
                                        <p:cTn id="23" dur="500" fill="hold"/>
                                        <p:tgtEl>
                                          <p:spTgt spid="73"/>
                                        </p:tgtEl>
                                        <p:attrNameLst>
                                          <p:attrName>ppt_x</p:attrName>
                                        </p:attrNameLst>
                                      </p:cBhvr>
                                      <p:tavLst>
                                        <p:tav tm="0">
                                          <p:val>
                                            <p:strVal val="0-#ppt_w/2"/>
                                          </p:val>
                                        </p:tav>
                                        <p:tav tm="100000">
                                          <p:val>
                                            <p:strVal val="#ppt_x"/>
                                          </p:val>
                                        </p:tav>
                                      </p:tavLst>
                                    </p:anim>
                                    <p:anim calcmode="lin" valueType="num">
                                      <p:cBhvr additive="base">
                                        <p:cTn id="24" dur="500" fill="hold"/>
                                        <p:tgtEl>
                                          <p:spTgt spid="73"/>
                                        </p:tgtEl>
                                        <p:attrNameLst>
                                          <p:attrName>ppt_y</p:attrName>
                                        </p:attrNameLst>
                                      </p:cBhvr>
                                      <p:tavLst>
                                        <p:tav tm="0">
                                          <p:val>
                                            <p:strVal val="#ppt_y"/>
                                          </p:val>
                                        </p:tav>
                                        <p:tav tm="100000">
                                          <p:val>
                                            <p:strVal val="#ppt_y"/>
                                          </p:val>
                                        </p:tav>
                                      </p:tavLst>
                                    </p:anim>
                                  </p:childTnLst>
                                </p:cTn>
                              </p:par>
                            </p:childTnLst>
                          </p:cTn>
                        </p:par>
                        <p:par>
                          <p:cTn id="25" fill="hold">
                            <p:stCondLst>
                              <p:cond delay="1000"/>
                            </p:stCondLst>
                            <p:childTnLst>
                              <p:par>
                                <p:cTn id="26" presetID="22" presetClass="entr" presetSubtype="2" fill="hold" grpId="0" nodeType="after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wipe(right)">
                                      <p:cBhvr>
                                        <p:cTn id="28" dur="500"/>
                                        <p:tgtEl>
                                          <p:spTgt spid="4"/>
                                        </p:tgtEl>
                                      </p:cBhvr>
                                    </p:animEffect>
                                  </p:childTnLst>
                                </p:cTn>
                              </p:par>
                            </p:childTnLst>
                          </p:cTn>
                        </p:par>
                        <p:par>
                          <p:cTn id="29" fill="hold">
                            <p:stCondLst>
                              <p:cond delay="1500"/>
                            </p:stCondLst>
                            <p:childTnLst>
                              <p:par>
                                <p:cTn id="30" presetID="22" presetClass="entr" presetSubtype="4" fill="hold" grpId="0" nodeType="after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wipe(down)">
                                      <p:cBhvr>
                                        <p:cTn id="32" dur="500"/>
                                        <p:tgtEl>
                                          <p:spTgt spid="3"/>
                                        </p:tgtEl>
                                      </p:cBhvr>
                                    </p:animEffect>
                                  </p:childTnLst>
                                </p:cTn>
                              </p:par>
                            </p:childTnLst>
                          </p:cTn>
                        </p:par>
                        <p:par>
                          <p:cTn id="33" fill="hold">
                            <p:stCondLst>
                              <p:cond delay="2000"/>
                            </p:stCondLst>
                            <p:childTnLst>
                              <p:par>
                                <p:cTn id="34" presetID="14" presetClass="entr" presetSubtype="10" fill="hold" grpId="0" nodeType="afterEffect">
                                  <p:stCondLst>
                                    <p:cond delay="0"/>
                                  </p:stCondLst>
                                  <p:childTnLst>
                                    <p:set>
                                      <p:cBhvr>
                                        <p:cTn id="35" dur="1" fill="hold">
                                          <p:stCondLst>
                                            <p:cond delay="0"/>
                                          </p:stCondLst>
                                        </p:cTn>
                                        <p:tgtEl>
                                          <p:spTgt spid="68"/>
                                        </p:tgtEl>
                                        <p:attrNameLst>
                                          <p:attrName>style.visibility</p:attrName>
                                        </p:attrNameLst>
                                      </p:cBhvr>
                                      <p:to>
                                        <p:strVal val="visible"/>
                                      </p:to>
                                    </p:set>
                                    <p:animEffect transition="in" filter="randombar(horizontal)">
                                      <p:cBhvr>
                                        <p:cTn id="36" dur="500"/>
                                        <p:tgtEl>
                                          <p:spTgt spid="68"/>
                                        </p:tgtEl>
                                      </p:cBhvr>
                                    </p:animEffect>
                                  </p:childTnLst>
                                </p:cTn>
                              </p:par>
                            </p:childTnLst>
                          </p:cTn>
                        </p:par>
                        <p:par>
                          <p:cTn id="37" fill="hold">
                            <p:stCondLst>
                              <p:cond delay="2500"/>
                            </p:stCondLst>
                            <p:childTnLst>
                              <p:par>
                                <p:cTn id="38" presetID="22" presetClass="entr" presetSubtype="8" fill="hold" grpId="0" nodeType="afterEffect">
                                  <p:stCondLst>
                                    <p:cond delay="0"/>
                                  </p:stCondLst>
                                  <p:childTnLst>
                                    <p:set>
                                      <p:cBhvr>
                                        <p:cTn id="39" dur="1" fill="hold">
                                          <p:stCondLst>
                                            <p:cond delay="0"/>
                                          </p:stCondLst>
                                        </p:cTn>
                                        <p:tgtEl>
                                          <p:spTgt spid="69"/>
                                        </p:tgtEl>
                                        <p:attrNameLst>
                                          <p:attrName>style.visibility</p:attrName>
                                        </p:attrNameLst>
                                      </p:cBhvr>
                                      <p:to>
                                        <p:strVal val="visible"/>
                                      </p:to>
                                    </p:set>
                                    <p:animEffect transition="in" filter="wipe(left)">
                                      <p:cBhvr>
                                        <p:cTn id="40" dur="500"/>
                                        <p:tgtEl>
                                          <p:spTgt spid="69"/>
                                        </p:tgtEl>
                                      </p:cBhvr>
                                    </p:animEffect>
                                  </p:childTnLst>
                                </p:cTn>
                              </p:par>
                            </p:childTnLst>
                          </p:cTn>
                        </p:par>
                        <p:par>
                          <p:cTn id="41" fill="hold">
                            <p:stCondLst>
                              <p:cond delay="3000"/>
                            </p:stCondLst>
                            <p:childTnLst>
                              <p:par>
                                <p:cTn id="42" presetID="22" presetClass="entr" presetSubtype="1" fill="hold" grpId="0" nodeType="afterEffect">
                                  <p:stCondLst>
                                    <p:cond delay="0"/>
                                  </p:stCondLst>
                                  <p:childTnLst>
                                    <p:set>
                                      <p:cBhvr>
                                        <p:cTn id="43" dur="1" fill="hold">
                                          <p:stCondLst>
                                            <p:cond delay="0"/>
                                          </p:stCondLst>
                                        </p:cTn>
                                        <p:tgtEl>
                                          <p:spTgt spid="66"/>
                                        </p:tgtEl>
                                        <p:attrNameLst>
                                          <p:attrName>style.visibility</p:attrName>
                                        </p:attrNameLst>
                                      </p:cBhvr>
                                      <p:to>
                                        <p:strVal val="visible"/>
                                      </p:to>
                                    </p:set>
                                    <p:animEffect transition="in" filter="wipe(up)">
                                      <p:cBhvr>
                                        <p:cTn id="44" dur="500"/>
                                        <p:tgtEl>
                                          <p:spTgt spid="66"/>
                                        </p:tgtEl>
                                      </p:cBhvr>
                                    </p:animEffect>
                                  </p:childTnLst>
                                </p:cTn>
                              </p:par>
                            </p:childTnLst>
                          </p:cTn>
                        </p:par>
                        <p:par>
                          <p:cTn id="45" fill="hold">
                            <p:stCondLst>
                              <p:cond delay="3500"/>
                            </p:stCondLst>
                            <p:childTnLst>
                              <p:par>
                                <p:cTn id="46" presetID="22" presetClass="entr" presetSubtype="1" fill="hold" grpId="0" nodeType="afterEffect">
                                  <p:stCondLst>
                                    <p:cond delay="0"/>
                                  </p:stCondLst>
                                  <p:childTnLst>
                                    <p:set>
                                      <p:cBhvr>
                                        <p:cTn id="47" dur="1" fill="hold">
                                          <p:stCondLst>
                                            <p:cond delay="0"/>
                                          </p:stCondLst>
                                        </p:cTn>
                                        <p:tgtEl>
                                          <p:spTgt spid="67"/>
                                        </p:tgtEl>
                                        <p:attrNameLst>
                                          <p:attrName>style.visibility</p:attrName>
                                        </p:attrNameLst>
                                      </p:cBhvr>
                                      <p:to>
                                        <p:strVal val="visible"/>
                                      </p:to>
                                    </p:set>
                                    <p:animEffect transition="in" filter="wipe(up)">
                                      <p:cBhvr>
                                        <p:cTn id="48" dur="75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65" grpId="0" animBg="1"/>
      <p:bldP spid="66" grpId="0"/>
      <p:bldP spid="67" grpId="0"/>
      <p:bldP spid="68" grpId="0"/>
      <p:bldP spid="69" grpId="0" animBg="1"/>
      <p:bldP spid="71" grpId="0" animBg="1"/>
      <p:bldP spid="72" grpId="0" animBg="1"/>
      <p:bldP spid="73" grpId="0" animBg="1"/>
      <p:bldP spid="7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图片 1"/>
          <p:cNvSpPr txBox="1"/>
          <p:nvPr/>
        </p:nvSpPr>
        <p:spPr>
          <a:xfrm>
            <a:off x="1115616" y="275346"/>
            <a:ext cx="4698722" cy="430887"/>
          </a:xfrm>
          <a:prstGeom prst="rect">
            <a:avLst/>
          </a:prstGeom>
          <a:noFill/>
        </p:spPr>
        <p:txBody>
          <a:bodyPr wrap="none" rtlCol="0">
            <a:spAutoFit/>
          </a:bodyPr>
          <a:lstStyle/>
          <a:p>
            <a:r>
              <a:rPr lang="zh-CN" altLang="en-US" sz="2200" dirty="0" smtClean="0"/>
              <a:t>在此录入本页幻灯片标题或关键文本</a:t>
            </a:r>
            <a:endParaRPr lang="zh-CN" altLang="en-US" sz="2200" dirty="0"/>
          </a:p>
        </p:txBody>
      </p:sp>
      <p:sp>
        <p:nvSpPr>
          <p:cNvPr id="32" name="直接连接符 91"/>
          <p:cNvSpPr>
            <a:spLocks noChangeShapeType="1"/>
          </p:cNvSpPr>
          <p:nvPr/>
        </p:nvSpPr>
        <p:spPr bwMode="auto">
          <a:xfrm flipH="1">
            <a:off x="4841231" y="2132791"/>
            <a:ext cx="702469" cy="602456"/>
          </a:xfrm>
          <a:prstGeom prst="line">
            <a:avLst/>
          </a:prstGeom>
          <a:noFill/>
          <a:ln w="6350" cap="flat" cmpd="sng">
            <a:solidFill>
              <a:srgbClr val="7F7F7F"/>
            </a:solidFill>
            <a:prstDash val="sysDash"/>
            <a:bevel/>
            <a:headEnd/>
            <a:tailEnd/>
          </a:ln>
          <a:extLst>
            <a:ext uri="{909E8E84-426E-40DD-AFC4-6F175D3DCCD1}">
              <a14:hiddenFill xmlns:a14="http://schemas.microsoft.com/office/drawing/2010/main">
                <a:noFill/>
              </a14:hiddenFill>
            </a:ext>
          </a:extLst>
        </p:spPr>
        <p:txBody>
          <a:bodyPr lIns="68580" tIns="34290" rIns="68580" bIns="34290"/>
          <a:lstStyle/>
          <a:p>
            <a:endParaRPr lang="zh-CN" altLang="en-US"/>
          </a:p>
        </p:txBody>
      </p:sp>
      <p:sp>
        <p:nvSpPr>
          <p:cNvPr id="33" name="直接连接符 92"/>
          <p:cNvSpPr>
            <a:spLocks noChangeShapeType="1"/>
          </p:cNvSpPr>
          <p:nvPr/>
        </p:nvSpPr>
        <p:spPr bwMode="auto">
          <a:xfrm flipH="1">
            <a:off x="3363666" y="3116247"/>
            <a:ext cx="1014413" cy="854869"/>
          </a:xfrm>
          <a:prstGeom prst="line">
            <a:avLst/>
          </a:prstGeom>
          <a:noFill/>
          <a:ln w="6350" cap="flat" cmpd="sng">
            <a:solidFill>
              <a:srgbClr val="7F7F7F"/>
            </a:solidFill>
            <a:prstDash val="sysDash"/>
            <a:bevel/>
            <a:headEnd/>
            <a:tailEnd/>
          </a:ln>
          <a:extLst>
            <a:ext uri="{909E8E84-426E-40DD-AFC4-6F175D3DCCD1}">
              <a14:hiddenFill xmlns:a14="http://schemas.microsoft.com/office/drawing/2010/main">
                <a:noFill/>
              </a14:hiddenFill>
            </a:ext>
          </a:extLst>
        </p:spPr>
        <p:txBody>
          <a:bodyPr lIns="68580" tIns="34290" rIns="68580" bIns="34290"/>
          <a:lstStyle/>
          <a:p>
            <a:endParaRPr lang="zh-CN" altLang="en-US"/>
          </a:p>
        </p:txBody>
      </p:sp>
      <p:sp>
        <p:nvSpPr>
          <p:cNvPr id="63" name="图片 172"/>
          <p:cNvSpPr>
            <a:spLocks noEditPoints="1" noChangeArrowheads="1"/>
          </p:cNvSpPr>
          <p:nvPr/>
        </p:nvSpPr>
        <p:spPr bwMode="auto">
          <a:xfrm>
            <a:off x="790725" y="2674525"/>
            <a:ext cx="1063229" cy="742950"/>
          </a:xfrm>
          <a:custGeom>
            <a:avLst/>
            <a:gdLst>
              <a:gd name="T0" fmla="*/ 469 w 469"/>
              <a:gd name="T1" fmla="*/ 24 h 328"/>
              <a:gd name="T2" fmla="*/ 469 w 469"/>
              <a:gd name="T3" fmla="*/ 328 h 328"/>
              <a:gd name="T4" fmla="*/ 0 w 469"/>
              <a:gd name="T5" fmla="*/ 328 h 328"/>
              <a:gd name="T6" fmla="*/ 0 w 469"/>
              <a:gd name="T7" fmla="*/ 24 h 328"/>
              <a:gd name="T8" fmla="*/ 225 w 469"/>
              <a:gd name="T9" fmla="*/ 195 h 328"/>
              <a:gd name="T10" fmla="*/ 469 w 469"/>
              <a:gd name="T11" fmla="*/ 24 h 328"/>
              <a:gd name="T12" fmla="*/ 469 w 469"/>
              <a:gd name="T13" fmla="*/ 24 h 328"/>
              <a:gd name="T14" fmla="*/ 4 w 469"/>
              <a:gd name="T15" fmla="*/ 0 h 328"/>
              <a:gd name="T16" fmla="*/ 225 w 469"/>
              <a:gd name="T17" fmla="*/ 169 h 328"/>
              <a:gd name="T18" fmla="*/ 464 w 469"/>
              <a:gd name="T19" fmla="*/ 0 h 328"/>
              <a:gd name="T20" fmla="*/ 4 w 469"/>
              <a:gd name="T21" fmla="*/ 0 h 32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69"/>
              <a:gd name="T34" fmla="*/ 0 h 328"/>
              <a:gd name="T35" fmla="*/ 469 w 469"/>
              <a:gd name="T36" fmla="*/ 328 h 32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69" h="328">
                <a:moveTo>
                  <a:pt x="469" y="24"/>
                </a:moveTo>
                <a:lnTo>
                  <a:pt x="469" y="328"/>
                </a:lnTo>
                <a:lnTo>
                  <a:pt x="0" y="328"/>
                </a:lnTo>
                <a:lnTo>
                  <a:pt x="0" y="24"/>
                </a:lnTo>
                <a:lnTo>
                  <a:pt x="225" y="195"/>
                </a:lnTo>
                <a:lnTo>
                  <a:pt x="469" y="24"/>
                </a:lnTo>
                <a:lnTo>
                  <a:pt x="469" y="24"/>
                </a:lnTo>
                <a:close/>
                <a:moveTo>
                  <a:pt x="4" y="0"/>
                </a:moveTo>
                <a:lnTo>
                  <a:pt x="225" y="169"/>
                </a:lnTo>
                <a:lnTo>
                  <a:pt x="464" y="0"/>
                </a:lnTo>
                <a:lnTo>
                  <a:pt x="4" y="0"/>
                </a:lnTo>
                <a:close/>
              </a:path>
            </a:pathLst>
          </a:custGeom>
          <a:solidFill>
            <a:schemeClr val="accent1"/>
          </a:solidFill>
          <a:ln>
            <a:noFill/>
          </a:ln>
        </p:spPr>
        <p:txBody>
          <a:bodyPr lIns="68580" tIns="34290" rIns="68580" bIns="34290"/>
          <a:lstStyle/>
          <a:p>
            <a:endParaRPr lang="zh-CN" altLang="zh-CN">
              <a:solidFill>
                <a:srgbClr val="000000"/>
              </a:solidFill>
              <a:latin typeface="Calibri" pitchFamily="34" charset="0"/>
              <a:sym typeface="宋体" pitchFamily="2" charset="-122"/>
            </a:endParaRPr>
          </a:p>
        </p:txBody>
      </p:sp>
      <p:sp>
        <p:nvSpPr>
          <p:cNvPr id="64" name="图片 174"/>
          <p:cNvSpPr>
            <a:spLocks noEditPoints="1" noChangeArrowheads="1"/>
          </p:cNvSpPr>
          <p:nvPr/>
        </p:nvSpPr>
        <p:spPr bwMode="auto">
          <a:xfrm>
            <a:off x="3869681" y="2676907"/>
            <a:ext cx="1064419" cy="739378"/>
          </a:xfrm>
          <a:custGeom>
            <a:avLst/>
            <a:gdLst>
              <a:gd name="T0" fmla="*/ 471 w 471"/>
              <a:gd name="T1" fmla="*/ 24 h 328"/>
              <a:gd name="T2" fmla="*/ 471 w 471"/>
              <a:gd name="T3" fmla="*/ 328 h 328"/>
              <a:gd name="T4" fmla="*/ 0 w 471"/>
              <a:gd name="T5" fmla="*/ 328 h 328"/>
              <a:gd name="T6" fmla="*/ 0 w 471"/>
              <a:gd name="T7" fmla="*/ 24 h 328"/>
              <a:gd name="T8" fmla="*/ 225 w 471"/>
              <a:gd name="T9" fmla="*/ 195 h 328"/>
              <a:gd name="T10" fmla="*/ 471 w 471"/>
              <a:gd name="T11" fmla="*/ 24 h 328"/>
              <a:gd name="T12" fmla="*/ 471 w 471"/>
              <a:gd name="T13" fmla="*/ 24 h 328"/>
              <a:gd name="T14" fmla="*/ 7 w 471"/>
              <a:gd name="T15" fmla="*/ 0 h 328"/>
              <a:gd name="T16" fmla="*/ 227 w 471"/>
              <a:gd name="T17" fmla="*/ 169 h 328"/>
              <a:gd name="T18" fmla="*/ 464 w 471"/>
              <a:gd name="T19" fmla="*/ 0 h 328"/>
              <a:gd name="T20" fmla="*/ 7 w 471"/>
              <a:gd name="T21" fmla="*/ 0 h 32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71"/>
              <a:gd name="T34" fmla="*/ 0 h 328"/>
              <a:gd name="T35" fmla="*/ 471 w 471"/>
              <a:gd name="T36" fmla="*/ 328 h 32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71" h="328">
                <a:moveTo>
                  <a:pt x="471" y="24"/>
                </a:moveTo>
                <a:lnTo>
                  <a:pt x="471" y="328"/>
                </a:lnTo>
                <a:lnTo>
                  <a:pt x="0" y="328"/>
                </a:lnTo>
                <a:lnTo>
                  <a:pt x="0" y="24"/>
                </a:lnTo>
                <a:lnTo>
                  <a:pt x="225" y="195"/>
                </a:lnTo>
                <a:lnTo>
                  <a:pt x="471" y="24"/>
                </a:lnTo>
                <a:lnTo>
                  <a:pt x="471" y="24"/>
                </a:lnTo>
                <a:close/>
                <a:moveTo>
                  <a:pt x="7" y="0"/>
                </a:moveTo>
                <a:lnTo>
                  <a:pt x="227" y="169"/>
                </a:lnTo>
                <a:lnTo>
                  <a:pt x="464" y="0"/>
                </a:lnTo>
                <a:lnTo>
                  <a:pt x="7" y="0"/>
                </a:lnTo>
                <a:close/>
              </a:path>
            </a:pathLst>
          </a:custGeom>
          <a:solidFill>
            <a:schemeClr val="accent3"/>
          </a:solidFill>
          <a:ln>
            <a:noFill/>
          </a:ln>
        </p:spPr>
        <p:txBody>
          <a:bodyPr lIns="68580" tIns="34290" rIns="68580" bIns="34290"/>
          <a:lstStyle/>
          <a:p>
            <a:endParaRPr lang="zh-CN" altLang="zh-CN">
              <a:solidFill>
                <a:srgbClr val="000000"/>
              </a:solidFill>
              <a:latin typeface="Calibri" pitchFamily="34" charset="0"/>
              <a:sym typeface="宋体" pitchFamily="2" charset="-122"/>
            </a:endParaRPr>
          </a:p>
        </p:txBody>
      </p:sp>
      <p:sp>
        <p:nvSpPr>
          <p:cNvPr id="65" name="图片 173"/>
          <p:cNvSpPr>
            <a:spLocks noEditPoints="1" noChangeArrowheads="1"/>
          </p:cNvSpPr>
          <p:nvPr/>
        </p:nvSpPr>
        <p:spPr bwMode="auto">
          <a:xfrm>
            <a:off x="2302819" y="3971116"/>
            <a:ext cx="1060847" cy="742950"/>
          </a:xfrm>
          <a:custGeom>
            <a:avLst/>
            <a:gdLst>
              <a:gd name="T0" fmla="*/ 469 w 469"/>
              <a:gd name="T1" fmla="*/ 24 h 328"/>
              <a:gd name="T2" fmla="*/ 469 w 469"/>
              <a:gd name="T3" fmla="*/ 328 h 328"/>
              <a:gd name="T4" fmla="*/ 0 w 469"/>
              <a:gd name="T5" fmla="*/ 328 h 328"/>
              <a:gd name="T6" fmla="*/ 0 w 469"/>
              <a:gd name="T7" fmla="*/ 24 h 328"/>
              <a:gd name="T8" fmla="*/ 225 w 469"/>
              <a:gd name="T9" fmla="*/ 195 h 328"/>
              <a:gd name="T10" fmla="*/ 469 w 469"/>
              <a:gd name="T11" fmla="*/ 24 h 328"/>
              <a:gd name="T12" fmla="*/ 469 w 469"/>
              <a:gd name="T13" fmla="*/ 24 h 328"/>
              <a:gd name="T14" fmla="*/ 5 w 469"/>
              <a:gd name="T15" fmla="*/ 0 h 328"/>
              <a:gd name="T16" fmla="*/ 225 w 469"/>
              <a:gd name="T17" fmla="*/ 169 h 328"/>
              <a:gd name="T18" fmla="*/ 465 w 469"/>
              <a:gd name="T19" fmla="*/ 0 h 328"/>
              <a:gd name="T20" fmla="*/ 5 w 469"/>
              <a:gd name="T21" fmla="*/ 0 h 32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69"/>
              <a:gd name="T34" fmla="*/ 0 h 328"/>
              <a:gd name="T35" fmla="*/ 469 w 469"/>
              <a:gd name="T36" fmla="*/ 328 h 32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69" h="328">
                <a:moveTo>
                  <a:pt x="469" y="24"/>
                </a:moveTo>
                <a:lnTo>
                  <a:pt x="469" y="328"/>
                </a:lnTo>
                <a:lnTo>
                  <a:pt x="0" y="328"/>
                </a:lnTo>
                <a:lnTo>
                  <a:pt x="0" y="24"/>
                </a:lnTo>
                <a:lnTo>
                  <a:pt x="225" y="195"/>
                </a:lnTo>
                <a:lnTo>
                  <a:pt x="469" y="24"/>
                </a:lnTo>
                <a:lnTo>
                  <a:pt x="469" y="24"/>
                </a:lnTo>
                <a:close/>
                <a:moveTo>
                  <a:pt x="5" y="0"/>
                </a:moveTo>
                <a:lnTo>
                  <a:pt x="225" y="169"/>
                </a:lnTo>
                <a:lnTo>
                  <a:pt x="465" y="0"/>
                </a:lnTo>
                <a:lnTo>
                  <a:pt x="5" y="0"/>
                </a:lnTo>
                <a:close/>
              </a:path>
            </a:pathLst>
          </a:custGeom>
          <a:solidFill>
            <a:schemeClr val="accent2"/>
          </a:solidFill>
          <a:ln>
            <a:noFill/>
          </a:ln>
        </p:spPr>
        <p:txBody>
          <a:bodyPr lIns="68580" tIns="34290" rIns="68580" bIns="34290"/>
          <a:lstStyle/>
          <a:p>
            <a:endParaRPr lang="zh-CN" altLang="zh-CN">
              <a:solidFill>
                <a:srgbClr val="000000"/>
              </a:solidFill>
              <a:latin typeface="Calibri" pitchFamily="34" charset="0"/>
              <a:sym typeface="宋体" pitchFamily="2" charset="-122"/>
            </a:endParaRPr>
          </a:p>
        </p:txBody>
      </p:sp>
      <p:sp>
        <p:nvSpPr>
          <p:cNvPr id="66" name="图片 175"/>
          <p:cNvSpPr>
            <a:spLocks noEditPoints="1" noChangeArrowheads="1"/>
          </p:cNvSpPr>
          <p:nvPr/>
        </p:nvSpPr>
        <p:spPr bwMode="auto">
          <a:xfrm>
            <a:off x="5543700" y="1388650"/>
            <a:ext cx="1073944" cy="742950"/>
          </a:xfrm>
          <a:custGeom>
            <a:avLst/>
            <a:gdLst>
              <a:gd name="T0" fmla="*/ 472 w 472"/>
              <a:gd name="T1" fmla="*/ 24 h 328"/>
              <a:gd name="T2" fmla="*/ 472 w 472"/>
              <a:gd name="T3" fmla="*/ 328 h 328"/>
              <a:gd name="T4" fmla="*/ 0 w 472"/>
              <a:gd name="T5" fmla="*/ 328 h 328"/>
              <a:gd name="T6" fmla="*/ 0 w 472"/>
              <a:gd name="T7" fmla="*/ 24 h 328"/>
              <a:gd name="T8" fmla="*/ 225 w 472"/>
              <a:gd name="T9" fmla="*/ 195 h 328"/>
              <a:gd name="T10" fmla="*/ 472 w 472"/>
              <a:gd name="T11" fmla="*/ 24 h 328"/>
              <a:gd name="T12" fmla="*/ 472 w 472"/>
              <a:gd name="T13" fmla="*/ 24 h 328"/>
              <a:gd name="T14" fmla="*/ 7 w 472"/>
              <a:gd name="T15" fmla="*/ 0 h 328"/>
              <a:gd name="T16" fmla="*/ 225 w 472"/>
              <a:gd name="T17" fmla="*/ 169 h 328"/>
              <a:gd name="T18" fmla="*/ 464 w 472"/>
              <a:gd name="T19" fmla="*/ 0 h 328"/>
              <a:gd name="T20" fmla="*/ 7 w 472"/>
              <a:gd name="T21" fmla="*/ 0 h 32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72"/>
              <a:gd name="T34" fmla="*/ 0 h 328"/>
              <a:gd name="T35" fmla="*/ 472 w 472"/>
              <a:gd name="T36" fmla="*/ 328 h 32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72" h="328">
                <a:moveTo>
                  <a:pt x="472" y="24"/>
                </a:moveTo>
                <a:lnTo>
                  <a:pt x="472" y="328"/>
                </a:lnTo>
                <a:lnTo>
                  <a:pt x="0" y="328"/>
                </a:lnTo>
                <a:lnTo>
                  <a:pt x="0" y="24"/>
                </a:lnTo>
                <a:lnTo>
                  <a:pt x="225" y="195"/>
                </a:lnTo>
                <a:lnTo>
                  <a:pt x="472" y="24"/>
                </a:lnTo>
                <a:lnTo>
                  <a:pt x="472" y="24"/>
                </a:lnTo>
                <a:close/>
                <a:moveTo>
                  <a:pt x="7" y="0"/>
                </a:moveTo>
                <a:lnTo>
                  <a:pt x="225" y="169"/>
                </a:lnTo>
                <a:lnTo>
                  <a:pt x="464" y="0"/>
                </a:lnTo>
                <a:lnTo>
                  <a:pt x="7" y="0"/>
                </a:lnTo>
                <a:close/>
              </a:path>
            </a:pathLst>
          </a:custGeom>
          <a:solidFill>
            <a:schemeClr val="accent4"/>
          </a:solidFill>
          <a:ln>
            <a:noFill/>
          </a:ln>
        </p:spPr>
        <p:txBody>
          <a:bodyPr lIns="68580" tIns="34290" rIns="68580" bIns="34290"/>
          <a:lstStyle/>
          <a:p>
            <a:endParaRPr lang="zh-CN" altLang="zh-CN">
              <a:solidFill>
                <a:srgbClr val="000000"/>
              </a:solidFill>
              <a:latin typeface="Calibri" pitchFamily="34" charset="0"/>
              <a:sym typeface="宋体" pitchFamily="2" charset="-122"/>
            </a:endParaRPr>
          </a:p>
        </p:txBody>
      </p:sp>
      <p:cxnSp>
        <p:nvCxnSpPr>
          <p:cNvPr id="67" name="直接连接符 97"/>
          <p:cNvCxnSpPr>
            <a:cxnSpLocks noChangeShapeType="1"/>
            <a:stCxn id="63" idx="1"/>
            <a:endCxn id="65" idx="7"/>
          </p:cNvCxnSpPr>
          <p:nvPr/>
        </p:nvCxnSpPr>
        <p:spPr bwMode="auto">
          <a:xfrm>
            <a:off x="1853953" y="3417476"/>
            <a:ext cx="460772" cy="553640"/>
          </a:xfrm>
          <a:prstGeom prst="line">
            <a:avLst/>
          </a:prstGeom>
          <a:noFill/>
          <a:ln w="6350" cap="flat" cmpd="sng">
            <a:solidFill>
              <a:srgbClr val="7F7F7F"/>
            </a:solidFill>
            <a:prstDash val="sysDash"/>
            <a:bevel/>
            <a:headEnd/>
            <a:tailEnd/>
          </a:ln>
          <a:extLst>
            <a:ext uri="{909E8E84-426E-40DD-AFC4-6F175D3DCCD1}">
              <a14:hiddenFill xmlns:a14="http://schemas.microsoft.com/office/drawing/2010/main">
                <a:noFill/>
              </a14:hiddenFill>
            </a:ext>
          </a:extLst>
        </p:spPr>
      </p:cxnSp>
      <p:sp>
        <p:nvSpPr>
          <p:cNvPr id="68" name="图片 98"/>
          <p:cNvSpPr>
            <a:spLocks noChangeArrowheads="1"/>
          </p:cNvSpPr>
          <p:nvPr/>
        </p:nvSpPr>
        <p:spPr bwMode="auto">
          <a:xfrm>
            <a:off x="683568" y="1590322"/>
            <a:ext cx="1880938"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r>
              <a:rPr lang="zh-CN" altLang="en-US" b="1" dirty="0" smtClean="0">
                <a:solidFill>
                  <a:srgbClr val="E3A72F"/>
                </a:solidFill>
                <a:latin typeface="微软雅黑" pitchFamily="34" charset="-122"/>
                <a:ea typeface="微软雅黑" pitchFamily="34" charset="-122"/>
                <a:sym typeface="微软雅黑" pitchFamily="34" charset="-122"/>
              </a:rPr>
              <a:t>此处添加关键字</a:t>
            </a:r>
            <a:endParaRPr lang="zh-CN" altLang="en-US" b="1" dirty="0">
              <a:solidFill>
                <a:srgbClr val="E3A72F"/>
              </a:solidFill>
              <a:latin typeface="微软雅黑" pitchFamily="34" charset="-122"/>
              <a:ea typeface="微软雅黑" pitchFamily="34" charset="-122"/>
              <a:sym typeface="微软雅黑" pitchFamily="34" charset="-122"/>
            </a:endParaRPr>
          </a:p>
        </p:txBody>
      </p:sp>
      <p:sp>
        <p:nvSpPr>
          <p:cNvPr id="69" name="图片 99"/>
          <p:cNvSpPr>
            <a:spLocks noChangeArrowheads="1"/>
          </p:cNvSpPr>
          <p:nvPr/>
        </p:nvSpPr>
        <p:spPr bwMode="auto">
          <a:xfrm>
            <a:off x="683568" y="1930856"/>
            <a:ext cx="1702743" cy="715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r>
              <a:rPr lang="zh-CN" altLang="en-US" sz="1400" dirty="0" smtClean="0">
                <a:solidFill>
                  <a:srgbClr val="3F3F3F"/>
                </a:solidFill>
                <a:latin typeface="微软雅黑" pitchFamily="34" charset="-122"/>
                <a:ea typeface="微软雅黑" pitchFamily="34" charset="-122"/>
                <a:sym typeface="微软雅黑" pitchFamily="34" charset="-122"/>
              </a:rPr>
              <a:t>单击此处添加文字</a:t>
            </a:r>
            <a:endParaRPr lang="en-US" altLang="zh-CN" sz="1400" dirty="0" smtClean="0">
              <a:solidFill>
                <a:srgbClr val="3F3F3F"/>
              </a:solidFill>
              <a:latin typeface="微软雅黑" pitchFamily="34" charset="-122"/>
              <a:ea typeface="微软雅黑" pitchFamily="34" charset="-122"/>
              <a:sym typeface="微软雅黑" pitchFamily="34" charset="-122"/>
            </a:endParaRPr>
          </a:p>
          <a:p>
            <a:r>
              <a:rPr lang="zh-CN" altLang="en-US" sz="1400" dirty="0" smtClean="0">
                <a:solidFill>
                  <a:srgbClr val="3F3F3F"/>
                </a:solidFill>
                <a:latin typeface="微软雅黑" pitchFamily="34" charset="-122"/>
                <a:ea typeface="微软雅黑" pitchFamily="34" charset="-122"/>
                <a:sym typeface="微软雅黑" pitchFamily="34" charset="-122"/>
              </a:rPr>
              <a:t>单击此处添加文字</a:t>
            </a:r>
            <a:endParaRPr lang="en-US" altLang="zh-CN" sz="1400" dirty="0" smtClean="0">
              <a:solidFill>
                <a:srgbClr val="3F3F3F"/>
              </a:solidFill>
              <a:latin typeface="微软雅黑" pitchFamily="34" charset="-122"/>
              <a:ea typeface="微软雅黑" pitchFamily="34" charset="-122"/>
              <a:sym typeface="微软雅黑" pitchFamily="34" charset="-122"/>
            </a:endParaRPr>
          </a:p>
          <a:p>
            <a:r>
              <a:rPr lang="zh-CN" altLang="en-US" sz="1400" dirty="0" smtClean="0">
                <a:solidFill>
                  <a:srgbClr val="3F3F3F"/>
                </a:solidFill>
                <a:latin typeface="微软雅黑" pitchFamily="34" charset="-122"/>
                <a:ea typeface="微软雅黑" pitchFamily="34" charset="-122"/>
                <a:sym typeface="微软雅黑" pitchFamily="34" charset="-122"/>
              </a:rPr>
              <a:t>单击此处</a:t>
            </a:r>
            <a:r>
              <a:rPr lang="zh-CN" altLang="en-US" sz="1400" dirty="0">
                <a:solidFill>
                  <a:srgbClr val="3F3F3F"/>
                </a:solidFill>
                <a:latin typeface="微软雅黑" pitchFamily="34" charset="-122"/>
                <a:ea typeface="微软雅黑" pitchFamily="34" charset="-122"/>
                <a:sym typeface="微软雅黑" pitchFamily="34" charset="-122"/>
              </a:rPr>
              <a:t>添加</a:t>
            </a:r>
            <a:r>
              <a:rPr lang="zh-CN" altLang="en-US" sz="1400" dirty="0" smtClean="0">
                <a:solidFill>
                  <a:srgbClr val="3F3F3F"/>
                </a:solidFill>
                <a:latin typeface="微软雅黑" pitchFamily="34" charset="-122"/>
                <a:ea typeface="微软雅黑" pitchFamily="34" charset="-122"/>
                <a:sym typeface="微软雅黑" pitchFamily="34" charset="-122"/>
              </a:rPr>
              <a:t>标题</a:t>
            </a:r>
            <a:endParaRPr lang="en-US" sz="1400" dirty="0">
              <a:solidFill>
                <a:srgbClr val="3F3F3F"/>
              </a:solidFill>
              <a:latin typeface="微软雅黑" pitchFamily="34" charset="-122"/>
              <a:ea typeface="微软雅黑" pitchFamily="34" charset="-122"/>
              <a:sym typeface="微软雅黑" pitchFamily="34" charset="-122"/>
            </a:endParaRPr>
          </a:p>
        </p:txBody>
      </p:sp>
      <p:sp>
        <p:nvSpPr>
          <p:cNvPr id="70" name="图片 100"/>
          <p:cNvSpPr>
            <a:spLocks noChangeArrowheads="1"/>
          </p:cNvSpPr>
          <p:nvPr/>
        </p:nvSpPr>
        <p:spPr bwMode="auto">
          <a:xfrm>
            <a:off x="3599410" y="3819892"/>
            <a:ext cx="1882254"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r>
              <a:rPr lang="zh-CN" altLang="en-US" b="1" dirty="0" smtClean="0">
                <a:solidFill>
                  <a:srgbClr val="A4AC07"/>
                </a:solidFill>
                <a:latin typeface="微软雅黑" pitchFamily="34" charset="-122"/>
                <a:ea typeface="微软雅黑" pitchFamily="34" charset="-122"/>
                <a:sym typeface="微软雅黑" pitchFamily="34" charset="-122"/>
              </a:rPr>
              <a:t>此处添加关键字</a:t>
            </a:r>
            <a:endParaRPr lang="zh-CN" altLang="en-US" b="1" dirty="0">
              <a:solidFill>
                <a:srgbClr val="A4AC07"/>
              </a:solidFill>
              <a:latin typeface="微软雅黑" pitchFamily="34" charset="-122"/>
              <a:ea typeface="微软雅黑" pitchFamily="34" charset="-122"/>
              <a:sym typeface="微软雅黑" pitchFamily="34" charset="-122"/>
            </a:endParaRPr>
          </a:p>
        </p:txBody>
      </p:sp>
      <p:sp>
        <p:nvSpPr>
          <p:cNvPr id="71" name="图片 101"/>
          <p:cNvSpPr>
            <a:spLocks noChangeArrowheads="1"/>
          </p:cNvSpPr>
          <p:nvPr/>
        </p:nvSpPr>
        <p:spPr bwMode="auto">
          <a:xfrm>
            <a:off x="3599409" y="4160425"/>
            <a:ext cx="1702741" cy="715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lvl="0"/>
            <a:r>
              <a:rPr lang="zh-CN" altLang="en-US" sz="1400" dirty="0">
                <a:solidFill>
                  <a:srgbClr val="3F3F3F"/>
                </a:solidFill>
                <a:latin typeface="微软雅黑" pitchFamily="34" charset="-122"/>
                <a:ea typeface="微软雅黑" pitchFamily="34" charset="-122"/>
                <a:sym typeface="微软雅黑" pitchFamily="34" charset="-122"/>
              </a:rPr>
              <a:t>单击此处添加文字</a:t>
            </a:r>
            <a:endParaRPr lang="en-US" altLang="zh-CN" sz="1400" dirty="0">
              <a:solidFill>
                <a:srgbClr val="3F3F3F"/>
              </a:solidFill>
              <a:latin typeface="微软雅黑" pitchFamily="34" charset="-122"/>
              <a:ea typeface="微软雅黑" pitchFamily="34" charset="-122"/>
              <a:sym typeface="微软雅黑" pitchFamily="34" charset="-122"/>
            </a:endParaRPr>
          </a:p>
          <a:p>
            <a:pPr lvl="0"/>
            <a:r>
              <a:rPr lang="zh-CN" altLang="en-US" sz="1400" dirty="0">
                <a:solidFill>
                  <a:srgbClr val="3F3F3F"/>
                </a:solidFill>
                <a:latin typeface="微软雅黑" pitchFamily="34" charset="-122"/>
                <a:ea typeface="微软雅黑" pitchFamily="34" charset="-122"/>
                <a:sym typeface="微软雅黑" pitchFamily="34" charset="-122"/>
              </a:rPr>
              <a:t>单击此处添加文字</a:t>
            </a:r>
            <a:endParaRPr lang="en-US" altLang="zh-CN" sz="1400" dirty="0">
              <a:solidFill>
                <a:srgbClr val="3F3F3F"/>
              </a:solidFill>
              <a:latin typeface="微软雅黑" pitchFamily="34" charset="-122"/>
              <a:ea typeface="微软雅黑" pitchFamily="34" charset="-122"/>
              <a:sym typeface="微软雅黑" pitchFamily="34" charset="-122"/>
            </a:endParaRPr>
          </a:p>
          <a:p>
            <a:pPr lvl="0"/>
            <a:r>
              <a:rPr lang="zh-CN" altLang="en-US" sz="1400" dirty="0">
                <a:solidFill>
                  <a:srgbClr val="3F3F3F"/>
                </a:solidFill>
                <a:latin typeface="微软雅黑" pitchFamily="34" charset="-122"/>
                <a:ea typeface="微软雅黑" pitchFamily="34" charset="-122"/>
                <a:sym typeface="微软雅黑" pitchFamily="34" charset="-122"/>
              </a:rPr>
              <a:t>单击此处添加标题</a:t>
            </a:r>
            <a:endParaRPr lang="en-US" altLang="zh-CN" sz="1400" dirty="0">
              <a:solidFill>
                <a:srgbClr val="3F3F3F"/>
              </a:solidFill>
              <a:latin typeface="微软雅黑" pitchFamily="34" charset="-122"/>
              <a:ea typeface="微软雅黑" pitchFamily="34" charset="-122"/>
              <a:sym typeface="微软雅黑" pitchFamily="34" charset="-122"/>
            </a:endParaRPr>
          </a:p>
        </p:txBody>
      </p:sp>
      <p:sp>
        <p:nvSpPr>
          <p:cNvPr id="72" name="图片 102"/>
          <p:cNvSpPr>
            <a:spLocks noChangeArrowheads="1"/>
          </p:cNvSpPr>
          <p:nvPr/>
        </p:nvSpPr>
        <p:spPr bwMode="auto">
          <a:xfrm>
            <a:off x="5219850" y="2486392"/>
            <a:ext cx="1882254"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r>
              <a:rPr lang="zh-CN" altLang="en-US" b="1" dirty="0" smtClean="0">
                <a:solidFill>
                  <a:schemeClr val="accent3"/>
                </a:solidFill>
                <a:latin typeface="微软雅黑" pitchFamily="34" charset="-122"/>
                <a:ea typeface="微软雅黑" pitchFamily="34" charset="-122"/>
                <a:sym typeface="微软雅黑" pitchFamily="34" charset="-122"/>
              </a:rPr>
              <a:t>此处添加关键字</a:t>
            </a:r>
            <a:endParaRPr lang="zh-CN" altLang="en-US" b="1" dirty="0">
              <a:solidFill>
                <a:schemeClr val="accent3"/>
              </a:solidFill>
              <a:latin typeface="微软雅黑" pitchFamily="34" charset="-122"/>
              <a:ea typeface="微软雅黑" pitchFamily="34" charset="-122"/>
              <a:sym typeface="微软雅黑" pitchFamily="34" charset="-122"/>
            </a:endParaRPr>
          </a:p>
        </p:txBody>
      </p:sp>
      <p:sp>
        <p:nvSpPr>
          <p:cNvPr id="73" name="图片 103"/>
          <p:cNvSpPr>
            <a:spLocks noChangeArrowheads="1"/>
          </p:cNvSpPr>
          <p:nvPr/>
        </p:nvSpPr>
        <p:spPr bwMode="auto">
          <a:xfrm>
            <a:off x="5219850" y="2826925"/>
            <a:ext cx="1702743" cy="715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lvl="0"/>
            <a:r>
              <a:rPr lang="zh-CN" altLang="en-US" sz="1400" dirty="0">
                <a:solidFill>
                  <a:srgbClr val="3F3F3F"/>
                </a:solidFill>
                <a:latin typeface="微软雅黑" pitchFamily="34" charset="-122"/>
                <a:ea typeface="微软雅黑" pitchFamily="34" charset="-122"/>
                <a:sym typeface="微软雅黑" pitchFamily="34" charset="-122"/>
              </a:rPr>
              <a:t>单击此处添加文字</a:t>
            </a:r>
            <a:endParaRPr lang="en-US" altLang="zh-CN" sz="1400" dirty="0">
              <a:solidFill>
                <a:srgbClr val="3F3F3F"/>
              </a:solidFill>
              <a:latin typeface="微软雅黑" pitchFamily="34" charset="-122"/>
              <a:ea typeface="微软雅黑" pitchFamily="34" charset="-122"/>
              <a:sym typeface="微软雅黑" pitchFamily="34" charset="-122"/>
            </a:endParaRPr>
          </a:p>
          <a:p>
            <a:pPr lvl="0"/>
            <a:r>
              <a:rPr lang="zh-CN" altLang="en-US" sz="1400" dirty="0">
                <a:solidFill>
                  <a:srgbClr val="3F3F3F"/>
                </a:solidFill>
                <a:latin typeface="微软雅黑" pitchFamily="34" charset="-122"/>
                <a:ea typeface="微软雅黑" pitchFamily="34" charset="-122"/>
                <a:sym typeface="微软雅黑" pitchFamily="34" charset="-122"/>
              </a:rPr>
              <a:t>单击此处添加文字</a:t>
            </a:r>
            <a:endParaRPr lang="en-US" altLang="zh-CN" sz="1400" dirty="0">
              <a:solidFill>
                <a:srgbClr val="3F3F3F"/>
              </a:solidFill>
              <a:latin typeface="微软雅黑" pitchFamily="34" charset="-122"/>
              <a:ea typeface="微软雅黑" pitchFamily="34" charset="-122"/>
              <a:sym typeface="微软雅黑" pitchFamily="34" charset="-122"/>
            </a:endParaRPr>
          </a:p>
          <a:p>
            <a:pPr lvl="0"/>
            <a:r>
              <a:rPr lang="zh-CN" altLang="en-US" sz="1400" dirty="0">
                <a:solidFill>
                  <a:srgbClr val="3F3F3F"/>
                </a:solidFill>
                <a:latin typeface="微软雅黑" pitchFamily="34" charset="-122"/>
                <a:ea typeface="微软雅黑" pitchFamily="34" charset="-122"/>
                <a:sym typeface="微软雅黑" pitchFamily="34" charset="-122"/>
              </a:rPr>
              <a:t>单击此处添加标题</a:t>
            </a:r>
            <a:endParaRPr lang="en-US" altLang="zh-CN" sz="1400" dirty="0">
              <a:solidFill>
                <a:srgbClr val="3F3F3F"/>
              </a:solidFill>
              <a:latin typeface="微软雅黑" pitchFamily="34" charset="-122"/>
              <a:ea typeface="微软雅黑" pitchFamily="34" charset="-122"/>
              <a:sym typeface="微软雅黑" pitchFamily="34" charset="-122"/>
            </a:endParaRPr>
          </a:p>
        </p:txBody>
      </p:sp>
      <p:sp>
        <p:nvSpPr>
          <p:cNvPr id="74" name="图片 104"/>
          <p:cNvSpPr>
            <a:spLocks noChangeArrowheads="1"/>
          </p:cNvSpPr>
          <p:nvPr/>
        </p:nvSpPr>
        <p:spPr bwMode="auto">
          <a:xfrm>
            <a:off x="6865294" y="1230282"/>
            <a:ext cx="1882254"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r>
              <a:rPr lang="zh-CN" altLang="en-US" b="1" dirty="0" smtClean="0">
                <a:solidFill>
                  <a:schemeClr val="accent4"/>
                </a:solidFill>
                <a:latin typeface="微软雅黑" pitchFamily="34" charset="-122"/>
                <a:ea typeface="微软雅黑" pitchFamily="34" charset="-122"/>
                <a:sym typeface="微软雅黑" pitchFamily="34" charset="-122"/>
              </a:rPr>
              <a:t>此处添加关键字</a:t>
            </a:r>
            <a:endParaRPr lang="zh-CN" altLang="en-US" b="1" dirty="0">
              <a:solidFill>
                <a:schemeClr val="accent4"/>
              </a:solidFill>
              <a:latin typeface="微软雅黑" pitchFamily="34" charset="-122"/>
              <a:ea typeface="微软雅黑" pitchFamily="34" charset="-122"/>
              <a:sym typeface="微软雅黑" pitchFamily="34" charset="-122"/>
            </a:endParaRPr>
          </a:p>
        </p:txBody>
      </p:sp>
      <p:sp>
        <p:nvSpPr>
          <p:cNvPr id="75" name="图片 105"/>
          <p:cNvSpPr>
            <a:spLocks noChangeArrowheads="1"/>
          </p:cNvSpPr>
          <p:nvPr/>
        </p:nvSpPr>
        <p:spPr bwMode="auto">
          <a:xfrm>
            <a:off x="6865293" y="1570816"/>
            <a:ext cx="1702743" cy="715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lvl="0"/>
            <a:r>
              <a:rPr lang="zh-CN" altLang="en-US" sz="1400" dirty="0">
                <a:solidFill>
                  <a:srgbClr val="3F3F3F"/>
                </a:solidFill>
                <a:latin typeface="微软雅黑" pitchFamily="34" charset="-122"/>
                <a:ea typeface="微软雅黑" pitchFamily="34" charset="-122"/>
                <a:sym typeface="微软雅黑" pitchFamily="34" charset="-122"/>
              </a:rPr>
              <a:t>单击此处添加文字</a:t>
            </a:r>
            <a:endParaRPr lang="en-US" altLang="zh-CN" sz="1400" dirty="0">
              <a:solidFill>
                <a:srgbClr val="3F3F3F"/>
              </a:solidFill>
              <a:latin typeface="微软雅黑" pitchFamily="34" charset="-122"/>
              <a:ea typeface="微软雅黑" pitchFamily="34" charset="-122"/>
              <a:sym typeface="微软雅黑" pitchFamily="34" charset="-122"/>
            </a:endParaRPr>
          </a:p>
          <a:p>
            <a:pPr lvl="0"/>
            <a:r>
              <a:rPr lang="zh-CN" altLang="en-US" sz="1400" dirty="0">
                <a:solidFill>
                  <a:srgbClr val="3F3F3F"/>
                </a:solidFill>
                <a:latin typeface="微软雅黑" pitchFamily="34" charset="-122"/>
                <a:ea typeface="微软雅黑" pitchFamily="34" charset="-122"/>
                <a:sym typeface="微软雅黑" pitchFamily="34" charset="-122"/>
              </a:rPr>
              <a:t>单击此处添加文字</a:t>
            </a:r>
            <a:endParaRPr lang="en-US" altLang="zh-CN" sz="1400" dirty="0">
              <a:solidFill>
                <a:srgbClr val="3F3F3F"/>
              </a:solidFill>
              <a:latin typeface="微软雅黑" pitchFamily="34" charset="-122"/>
              <a:ea typeface="微软雅黑" pitchFamily="34" charset="-122"/>
              <a:sym typeface="微软雅黑" pitchFamily="34" charset="-122"/>
            </a:endParaRPr>
          </a:p>
          <a:p>
            <a:pPr lvl="0"/>
            <a:r>
              <a:rPr lang="zh-CN" altLang="en-US" sz="1400" dirty="0">
                <a:solidFill>
                  <a:srgbClr val="3F3F3F"/>
                </a:solidFill>
                <a:latin typeface="微软雅黑" pitchFamily="34" charset="-122"/>
                <a:ea typeface="微软雅黑" pitchFamily="34" charset="-122"/>
                <a:sym typeface="微软雅黑" pitchFamily="34" charset="-122"/>
              </a:rPr>
              <a:t>单击此处添加标题</a:t>
            </a:r>
            <a:endParaRPr lang="en-US" altLang="zh-CN" sz="1400" dirty="0">
              <a:solidFill>
                <a:srgbClr val="3F3F3F"/>
              </a:solidFill>
              <a:latin typeface="微软雅黑" pitchFamily="34" charset="-122"/>
              <a:ea typeface="微软雅黑" pitchFamily="34" charset="-122"/>
              <a:sym typeface="微软雅黑" pitchFamily="34" charset="-122"/>
            </a:endParaRPr>
          </a:p>
        </p:txBody>
      </p:sp>
    </p:spTree>
    <p:extLst>
      <p:ext uri="{BB962C8B-B14F-4D97-AF65-F5344CB8AC3E}">
        <p14:creationId xmlns:p14="http://schemas.microsoft.com/office/powerpoint/2010/main" val="35836035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p:cTn id="7" dur="1000" fill="hold"/>
                                        <p:tgtEl>
                                          <p:spTgt spid="63"/>
                                        </p:tgtEl>
                                        <p:attrNameLst>
                                          <p:attrName>ppt_x</p:attrName>
                                        </p:attrNameLst>
                                      </p:cBhvr>
                                      <p:tavLst>
                                        <p:tav tm="0">
                                          <p:val>
                                            <p:strVal val="1+#ppt_w/2"/>
                                          </p:val>
                                        </p:tav>
                                        <p:tav tm="100000">
                                          <p:val>
                                            <p:strVal val="#ppt_x"/>
                                          </p:val>
                                        </p:tav>
                                      </p:tavLst>
                                    </p:anim>
                                    <p:anim calcmode="lin" valueType="num">
                                      <p:cBhvr>
                                        <p:cTn id="8" dur="1000" fill="hold"/>
                                        <p:tgtEl>
                                          <p:spTgt spid="63"/>
                                        </p:tgtEl>
                                        <p:attrNameLst>
                                          <p:attrName>ppt_y</p:attrName>
                                        </p:attrNameLst>
                                      </p:cBhvr>
                                      <p:tavLst>
                                        <p:tav tm="0">
                                          <p:val>
                                            <p:strVal val="#ppt_y"/>
                                          </p:val>
                                        </p:tav>
                                        <p:tav tm="100000">
                                          <p:val>
                                            <p:strVal val="#ppt_y"/>
                                          </p:val>
                                        </p:tav>
                                      </p:tavLst>
                                    </p:anim>
                                  </p:childTnLst>
                                </p:cTn>
                              </p:par>
                              <p:par>
                                <p:cTn id="9" presetID="8" presetClass="emph" presetSubtype="0" fill="hold" grpId="1" nodeType="withEffect">
                                  <p:stCondLst>
                                    <p:cond delay="0"/>
                                  </p:stCondLst>
                                  <p:childTnLst>
                                    <p:animRot by="21600000">
                                      <p:cBhvr>
                                        <p:cTn id="10" dur="1000" fill="hold"/>
                                        <p:tgtEl>
                                          <p:spTgt spid="63"/>
                                        </p:tgtEl>
                                        <p:attrNameLst>
                                          <p:attrName>r</p:attrName>
                                        </p:attrNameLst>
                                      </p:cBhvr>
                                    </p:animRot>
                                  </p:childTnLst>
                                </p:cTn>
                              </p:par>
                              <p:par>
                                <p:cTn id="11" presetID="2" presetClass="entr" presetSubtype="1" fill="hold" grpId="0" nodeType="withEffect">
                                  <p:stCondLst>
                                    <p:cond delay="0"/>
                                  </p:stCondLst>
                                  <p:childTnLst>
                                    <p:set>
                                      <p:cBhvr>
                                        <p:cTn id="12" dur="1" fill="hold">
                                          <p:stCondLst>
                                            <p:cond delay="0"/>
                                          </p:stCondLst>
                                        </p:cTn>
                                        <p:tgtEl>
                                          <p:spTgt spid="65"/>
                                        </p:tgtEl>
                                        <p:attrNameLst>
                                          <p:attrName>style.visibility</p:attrName>
                                        </p:attrNameLst>
                                      </p:cBhvr>
                                      <p:to>
                                        <p:strVal val="visible"/>
                                      </p:to>
                                    </p:set>
                                    <p:anim calcmode="lin" valueType="num">
                                      <p:cBhvr>
                                        <p:cTn id="13" dur="1000" fill="hold"/>
                                        <p:tgtEl>
                                          <p:spTgt spid="65"/>
                                        </p:tgtEl>
                                        <p:attrNameLst>
                                          <p:attrName>ppt_x</p:attrName>
                                        </p:attrNameLst>
                                      </p:cBhvr>
                                      <p:tavLst>
                                        <p:tav tm="0">
                                          <p:val>
                                            <p:strVal val="#ppt_x"/>
                                          </p:val>
                                        </p:tav>
                                        <p:tav tm="100000">
                                          <p:val>
                                            <p:strVal val="#ppt_x"/>
                                          </p:val>
                                        </p:tav>
                                      </p:tavLst>
                                    </p:anim>
                                    <p:anim calcmode="lin" valueType="num">
                                      <p:cBhvr>
                                        <p:cTn id="14" dur="1000" fill="hold"/>
                                        <p:tgtEl>
                                          <p:spTgt spid="65"/>
                                        </p:tgtEl>
                                        <p:attrNameLst>
                                          <p:attrName>ppt_y</p:attrName>
                                        </p:attrNameLst>
                                      </p:cBhvr>
                                      <p:tavLst>
                                        <p:tav tm="0">
                                          <p:val>
                                            <p:strVal val="0-#ppt_h/2"/>
                                          </p:val>
                                        </p:tav>
                                        <p:tav tm="100000">
                                          <p:val>
                                            <p:strVal val="#ppt_y"/>
                                          </p:val>
                                        </p:tav>
                                      </p:tavLst>
                                    </p:anim>
                                  </p:childTnLst>
                                </p:cTn>
                              </p:par>
                              <p:par>
                                <p:cTn id="15" presetID="8" presetClass="emph" presetSubtype="0" fill="hold" grpId="1" nodeType="withEffect">
                                  <p:stCondLst>
                                    <p:cond delay="0"/>
                                  </p:stCondLst>
                                  <p:childTnLst>
                                    <p:animRot by="21600000">
                                      <p:cBhvr>
                                        <p:cTn id="16" dur="1000" fill="hold"/>
                                        <p:tgtEl>
                                          <p:spTgt spid="65"/>
                                        </p:tgtEl>
                                        <p:attrNameLst>
                                          <p:attrName>r</p:attrName>
                                        </p:attrNameLst>
                                      </p:cBhvr>
                                    </p:animRot>
                                  </p:childTnLst>
                                </p:cTn>
                              </p:par>
                              <p:par>
                                <p:cTn id="17" presetID="2" presetClass="entr" presetSubtype="8" fill="hold" grpId="0" nodeType="withEffect">
                                  <p:stCondLst>
                                    <p:cond delay="0"/>
                                  </p:stCondLst>
                                  <p:childTnLst>
                                    <p:set>
                                      <p:cBhvr>
                                        <p:cTn id="18" dur="1" fill="hold">
                                          <p:stCondLst>
                                            <p:cond delay="0"/>
                                          </p:stCondLst>
                                        </p:cTn>
                                        <p:tgtEl>
                                          <p:spTgt spid="64"/>
                                        </p:tgtEl>
                                        <p:attrNameLst>
                                          <p:attrName>style.visibility</p:attrName>
                                        </p:attrNameLst>
                                      </p:cBhvr>
                                      <p:to>
                                        <p:strVal val="visible"/>
                                      </p:to>
                                    </p:set>
                                    <p:anim calcmode="lin" valueType="num">
                                      <p:cBhvr>
                                        <p:cTn id="19" dur="1000" fill="hold"/>
                                        <p:tgtEl>
                                          <p:spTgt spid="64"/>
                                        </p:tgtEl>
                                        <p:attrNameLst>
                                          <p:attrName>ppt_x</p:attrName>
                                        </p:attrNameLst>
                                      </p:cBhvr>
                                      <p:tavLst>
                                        <p:tav tm="0">
                                          <p:val>
                                            <p:strVal val="0-#ppt_w/2"/>
                                          </p:val>
                                        </p:tav>
                                        <p:tav tm="100000">
                                          <p:val>
                                            <p:strVal val="#ppt_x"/>
                                          </p:val>
                                        </p:tav>
                                      </p:tavLst>
                                    </p:anim>
                                    <p:anim calcmode="lin" valueType="num">
                                      <p:cBhvr>
                                        <p:cTn id="20" dur="1000" fill="hold"/>
                                        <p:tgtEl>
                                          <p:spTgt spid="64"/>
                                        </p:tgtEl>
                                        <p:attrNameLst>
                                          <p:attrName>ppt_y</p:attrName>
                                        </p:attrNameLst>
                                      </p:cBhvr>
                                      <p:tavLst>
                                        <p:tav tm="0">
                                          <p:val>
                                            <p:strVal val="#ppt_y"/>
                                          </p:val>
                                        </p:tav>
                                        <p:tav tm="100000">
                                          <p:val>
                                            <p:strVal val="#ppt_y"/>
                                          </p:val>
                                        </p:tav>
                                      </p:tavLst>
                                    </p:anim>
                                  </p:childTnLst>
                                </p:cTn>
                              </p:par>
                              <p:par>
                                <p:cTn id="21" presetID="8" presetClass="emph" presetSubtype="0" fill="hold" grpId="1" nodeType="withEffect">
                                  <p:stCondLst>
                                    <p:cond delay="0"/>
                                  </p:stCondLst>
                                  <p:childTnLst>
                                    <p:animRot by="21600000">
                                      <p:cBhvr>
                                        <p:cTn id="22" dur="1000" fill="hold"/>
                                        <p:tgtEl>
                                          <p:spTgt spid="64"/>
                                        </p:tgtEl>
                                        <p:attrNameLst>
                                          <p:attrName>r</p:attrName>
                                        </p:attrNameLst>
                                      </p:cBhvr>
                                    </p:animRot>
                                  </p:childTnLst>
                                </p:cTn>
                              </p:par>
                              <p:par>
                                <p:cTn id="23" presetID="2" presetClass="entr" presetSubtype="4" fill="hold" grpId="0" nodeType="withEffect">
                                  <p:stCondLst>
                                    <p:cond delay="0"/>
                                  </p:stCondLst>
                                  <p:childTnLst>
                                    <p:set>
                                      <p:cBhvr>
                                        <p:cTn id="24" dur="1" fill="hold">
                                          <p:stCondLst>
                                            <p:cond delay="0"/>
                                          </p:stCondLst>
                                        </p:cTn>
                                        <p:tgtEl>
                                          <p:spTgt spid="66"/>
                                        </p:tgtEl>
                                        <p:attrNameLst>
                                          <p:attrName>style.visibility</p:attrName>
                                        </p:attrNameLst>
                                      </p:cBhvr>
                                      <p:to>
                                        <p:strVal val="visible"/>
                                      </p:to>
                                    </p:set>
                                    <p:anim calcmode="lin" valueType="num">
                                      <p:cBhvr>
                                        <p:cTn id="25" dur="1000" fill="hold"/>
                                        <p:tgtEl>
                                          <p:spTgt spid="66"/>
                                        </p:tgtEl>
                                        <p:attrNameLst>
                                          <p:attrName>ppt_x</p:attrName>
                                        </p:attrNameLst>
                                      </p:cBhvr>
                                      <p:tavLst>
                                        <p:tav tm="0">
                                          <p:val>
                                            <p:strVal val="#ppt_x"/>
                                          </p:val>
                                        </p:tav>
                                        <p:tav tm="100000">
                                          <p:val>
                                            <p:strVal val="#ppt_x"/>
                                          </p:val>
                                        </p:tav>
                                      </p:tavLst>
                                    </p:anim>
                                    <p:anim calcmode="lin" valueType="num">
                                      <p:cBhvr>
                                        <p:cTn id="26" dur="1000" fill="hold"/>
                                        <p:tgtEl>
                                          <p:spTgt spid="66"/>
                                        </p:tgtEl>
                                        <p:attrNameLst>
                                          <p:attrName>ppt_y</p:attrName>
                                        </p:attrNameLst>
                                      </p:cBhvr>
                                      <p:tavLst>
                                        <p:tav tm="0">
                                          <p:val>
                                            <p:strVal val="1+#ppt_h/2"/>
                                          </p:val>
                                        </p:tav>
                                        <p:tav tm="100000">
                                          <p:val>
                                            <p:strVal val="#ppt_y"/>
                                          </p:val>
                                        </p:tav>
                                      </p:tavLst>
                                    </p:anim>
                                  </p:childTnLst>
                                </p:cTn>
                              </p:par>
                              <p:par>
                                <p:cTn id="27" presetID="8" presetClass="emph" presetSubtype="0" fill="hold" grpId="1" nodeType="withEffect">
                                  <p:stCondLst>
                                    <p:cond delay="0"/>
                                  </p:stCondLst>
                                  <p:childTnLst>
                                    <p:animRot by="21600000">
                                      <p:cBhvr>
                                        <p:cTn id="28" dur="1000" fill="hold"/>
                                        <p:tgtEl>
                                          <p:spTgt spid="66"/>
                                        </p:tgtEl>
                                        <p:attrNameLst>
                                          <p:attrName>r</p:attrName>
                                        </p:attrNameLst>
                                      </p:cBhvr>
                                    </p:animRot>
                                  </p:childTnLst>
                                </p:cTn>
                              </p:par>
                            </p:childTnLst>
                          </p:cTn>
                        </p:par>
                        <p:par>
                          <p:cTn id="29" fill="hold">
                            <p:stCondLst>
                              <p:cond delay="1000"/>
                            </p:stCondLst>
                            <p:childTnLst>
                              <p:par>
                                <p:cTn id="30" presetID="22" presetClass="entr" presetSubtype="1" fill="hold" nodeType="afterEffect">
                                  <p:stCondLst>
                                    <p:cond delay="0"/>
                                  </p:stCondLst>
                                  <p:childTnLst>
                                    <p:set>
                                      <p:cBhvr>
                                        <p:cTn id="31" dur="1" fill="hold">
                                          <p:stCondLst>
                                            <p:cond delay="0"/>
                                          </p:stCondLst>
                                        </p:cTn>
                                        <p:tgtEl>
                                          <p:spTgt spid="67"/>
                                        </p:tgtEl>
                                        <p:attrNameLst>
                                          <p:attrName>style.visibility</p:attrName>
                                        </p:attrNameLst>
                                      </p:cBhvr>
                                      <p:to>
                                        <p:strVal val="visible"/>
                                      </p:to>
                                    </p:set>
                                    <p:animEffect transition="in" filter="wipe(up)">
                                      <p:cBhvr>
                                        <p:cTn id="32" dur="500"/>
                                        <p:tgtEl>
                                          <p:spTgt spid="67"/>
                                        </p:tgtEl>
                                      </p:cBhvr>
                                    </p:animEffect>
                                  </p:childTnLst>
                                </p:cTn>
                              </p:par>
                            </p:childTnLst>
                          </p:cTn>
                        </p:par>
                        <p:par>
                          <p:cTn id="33" fill="hold">
                            <p:stCondLst>
                              <p:cond delay="1500"/>
                            </p:stCondLst>
                            <p:childTnLst>
                              <p:par>
                                <p:cTn id="34" presetID="22" presetClass="entr" presetSubtype="8" fill="hold" grpId="0" nodeType="afterEffect">
                                  <p:stCondLst>
                                    <p:cond delay="0"/>
                                  </p:stCondLst>
                                  <p:childTnLst>
                                    <p:set>
                                      <p:cBhvr>
                                        <p:cTn id="35" dur="1" fill="hold">
                                          <p:stCondLst>
                                            <p:cond delay="0"/>
                                          </p:stCondLst>
                                        </p:cTn>
                                        <p:tgtEl>
                                          <p:spTgt spid="33"/>
                                        </p:tgtEl>
                                        <p:attrNameLst>
                                          <p:attrName>style.visibility</p:attrName>
                                        </p:attrNameLst>
                                      </p:cBhvr>
                                      <p:to>
                                        <p:strVal val="visible"/>
                                      </p:to>
                                    </p:set>
                                    <p:animEffect transition="in" filter="wipe(left)">
                                      <p:cBhvr>
                                        <p:cTn id="36" dur="500"/>
                                        <p:tgtEl>
                                          <p:spTgt spid="33"/>
                                        </p:tgtEl>
                                      </p:cBhvr>
                                    </p:animEffect>
                                  </p:childTnLst>
                                </p:cTn>
                              </p:par>
                            </p:childTnLst>
                          </p:cTn>
                        </p:par>
                        <p:par>
                          <p:cTn id="37" fill="hold">
                            <p:stCondLst>
                              <p:cond delay="2000"/>
                            </p:stCondLst>
                            <p:childTnLst>
                              <p:par>
                                <p:cTn id="38" presetID="22" presetClass="entr" presetSubtype="8" fill="hold" grpId="0" nodeType="afterEffect">
                                  <p:stCondLst>
                                    <p:cond delay="0"/>
                                  </p:stCondLst>
                                  <p:childTnLst>
                                    <p:set>
                                      <p:cBhvr>
                                        <p:cTn id="39" dur="1" fill="hold">
                                          <p:stCondLst>
                                            <p:cond delay="0"/>
                                          </p:stCondLst>
                                        </p:cTn>
                                        <p:tgtEl>
                                          <p:spTgt spid="32"/>
                                        </p:tgtEl>
                                        <p:attrNameLst>
                                          <p:attrName>style.visibility</p:attrName>
                                        </p:attrNameLst>
                                      </p:cBhvr>
                                      <p:to>
                                        <p:strVal val="visible"/>
                                      </p:to>
                                    </p:set>
                                    <p:animEffect transition="in" filter="wipe(left)">
                                      <p:cBhvr>
                                        <p:cTn id="40" dur="500"/>
                                        <p:tgtEl>
                                          <p:spTgt spid="32"/>
                                        </p:tgtEl>
                                      </p:cBhvr>
                                    </p:animEffect>
                                  </p:childTnLst>
                                </p:cTn>
                              </p:par>
                            </p:childTnLst>
                          </p:cTn>
                        </p:par>
                        <p:par>
                          <p:cTn id="41" fill="hold">
                            <p:stCondLst>
                              <p:cond delay="2500"/>
                            </p:stCondLst>
                            <p:childTnLst>
                              <p:par>
                                <p:cTn id="42" presetID="53" presetClass="entr" presetSubtype="16" fill="hold" grpId="0" nodeType="afterEffect">
                                  <p:stCondLst>
                                    <p:cond delay="0"/>
                                  </p:stCondLst>
                                  <p:iterate type="lt">
                                    <p:tmPct val="10000"/>
                                  </p:iterate>
                                  <p:childTnLst>
                                    <p:set>
                                      <p:cBhvr>
                                        <p:cTn id="43" dur="1" fill="hold">
                                          <p:stCondLst>
                                            <p:cond delay="0"/>
                                          </p:stCondLst>
                                        </p:cTn>
                                        <p:tgtEl>
                                          <p:spTgt spid="68"/>
                                        </p:tgtEl>
                                        <p:attrNameLst>
                                          <p:attrName>style.visibility</p:attrName>
                                        </p:attrNameLst>
                                      </p:cBhvr>
                                      <p:to>
                                        <p:strVal val="visible"/>
                                      </p:to>
                                    </p:set>
                                    <p:anim calcmode="lin" valueType="num">
                                      <p:cBhvr>
                                        <p:cTn id="44" dur="500" fill="hold"/>
                                        <p:tgtEl>
                                          <p:spTgt spid="68"/>
                                        </p:tgtEl>
                                        <p:attrNameLst>
                                          <p:attrName>ppt_w</p:attrName>
                                        </p:attrNameLst>
                                      </p:cBhvr>
                                      <p:tavLst>
                                        <p:tav tm="0">
                                          <p:val>
                                            <p:fltVal val="0"/>
                                          </p:val>
                                        </p:tav>
                                        <p:tav tm="100000">
                                          <p:val>
                                            <p:strVal val="#ppt_w"/>
                                          </p:val>
                                        </p:tav>
                                      </p:tavLst>
                                    </p:anim>
                                    <p:anim calcmode="lin" valueType="num">
                                      <p:cBhvr>
                                        <p:cTn id="45" dur="500" fill="hold"/>
                                        <p:tgtEl>
                                          <p:spTgt spid="68"/>
                                        </p:tgtEl>
                                        <p:attrNameLst>
                                          <p:attrName>ppt_h</p:attrName>
                                        </p:attrNameLst>
                                      </p:cBhvr>
                                      <p:tavLst>
                                        <p:tav tm="0">
                                          <p:val>
                                            <p:fltVal val="0"/>
                                          </p:val>
                                        </p:tav>
                                        <p:tav tm="100000">
                                          <p:val>
                                            <p:strVal val="#ppt_h"/>
                                          </p:val>
                                        </p:tav>
                                      </p:tavLst>
                                    </p:anim>
                                    <p:animEffect transition="in" filter="fade">
                                      <p:cBhvr>
                                        <p:cTn id="46" dur="500"/>
                                        <p:tgtEl>
                                          <p:spTgt spid="68"/>
                                        </p:tgtEl>
                                      </p:cBhvr>
                                    </p:animEffect>
                                  </p:childTnLst>
                                </p:cTn>
                              </p:par>
                            </p:childTnLst>
                          </p:cTn>
                        </p:par>
                        <p:par>
                          <p:cTn id="47" fill="hold">
                            <p:stCondLst>
                              <p:cond delay="3300"/>
                            </p:stCondLst>
                            <p:childTnLst>
                              <p:par>
                                <p:cTn id="48" presetID="2" presetClass="entr" presetSubtype="8" fill="hold" grpId="0" nodeType="afterEffect">
                                  <p:stCondLst>
                                    <p:cond delay="0"/>
                                  </p:stCondLst>
                                  <p:childTnLst>
                                    <p:set>
                                      <p:cBhvr>
                                        <p:cTn id="49" dur="1" fill="hold">
                                          <p:stCondLst>
                                            <p:cond delay="0"/>
                                          </p:stCondLst>
                                        </p:cTn>
                                        <p:tgtEl>
                                          <p:spTgt spid="69"/>
                                        </p:tgtEl>
                                        <p:attrNameLst>
                                          <p:attrName>style.visibility</p:attrName>
                                        </p:attrNameLst>
                                      </p:cBhvr>
                                      <p:to>
                                        <p:strVal val="visible"/>
                                      </p:to>
                                    </p:set>
                                    <p:anim calcmode="lin" valueType="num">
                                      <p:cBhvr>
                                        <p:cTn id="50" dur="500" fill="hold"/>
                                        <p:tgtEl>
                                          <p:spTgt spid="69"/>
                                        </p:tgtEl>
                                        <p:attrNameLst>
                                          <p:attrName>ppt_x</p:attrName>
                                        </p:attrNameLst>
                                      </p:cBhvr>
                                      <p:tavLst>
                                        <p:tav tm="0">
                                          <p:val>
                                            <p:strVal val="0-#ppt_w/2"/>
                                          </p:val>
                                        </p:tav>
                                        <p:tav tm="100000">
                                          <p:val>
                                            <p:strVal val="#ppt_x"/>
                                          </p:val>
                                        </p:tav>
                                      </p:tavLst>
                                    </p:anim>
                                    <p:anim calcmode="lin" valueType="num">
                                      <p:cBhvr>
                                        <p:cTn id="51" dur="500" fill="hold"/>
                                        <p:tgtEl>
                                          <p:spTgt spid="69"/>
                                        </p:tgtEl>
                                        <p:attrNameLst>
                                          <p:attrName>ppt_y</p:attrName>
                                        </p:attrNameLst>
                                      </p:cBhvr>
                                      <p:tavLst>
                                        <p:tav tm="0">
                                          <p:val>
                                            <p:strVal val="#ppt_y"/>
                                          </p:val>
                                        </p:tav>
                                        <p:tav tm="100000">
                                          <p:val>
                                            <p:strVal val="#ppt_y"/>
                                          </p:val>
                                        </p:tav>
                                      </p:tavLst>
                                    </p:anim>
                                  </p:childTnLst>
                                </p:cTn>
                              </p:par>
                              <p:par>
                                <p:cTn id="52" presetID="53" presetClass="entr" presetSubtype="16" fill="hold" grpId="0" nodeType="withEffect">
                                  <p:stCondLst>
                                    <p:cond delay="0"/>
                                  </p:stCondLst>
                                  <p:iterate type="lt">
                                    <p:tmPct val="10000"/>
                                  </p:iterate>
                                  <p:childTnLst>
                                    <p:set>
                                      <p:cBhvr>
                                        <p:cTn id="53" dur="1" fill="hold">
                                          <p:stCondLst>
                                            <p:cond delay="0"/>
                                          </p:stCondLst>
                                        </p:cTn>
                                        <p:tgtEl>
                                          <p:spTgt spid="70"/>
                                        </p:tgtEl>
                                        <p:attrNameLst>
                                          <p:attrName>style.visibility</p:attrName>
                                        </p:attrNameLst>
                                      </p:cBhvr>
                                      <p:to>
                                        <p:strVal val="visible"/>
                                      </p:to>
                                    </p:set>
                                    <p:anim calcmode="lin" valueType="num">
                                      <p:cBhvr>
                                        <p:cTn id="54" dur="500" fill="hold"/>
                                        <p:tgtEl>
                                          <p:spTgt spid="70"/>
                                        </p:tgtEl>
                                        <p:attrNameLst>
                                          <p:attrName>ppt_w</p:attrName>
                                        </p:attrNameLst>
                                      </p:cBhvr>
                                      <p:tavLst>
                                        <p:tav tm="0">
                                          <p:val>
                                            <p:fltVal val="0"/>
                                          </p:val>
                                        </p:tav>
                                        <p:tav tm="100000">
                                          <p:val>
                                            <p:strVal val="#ppt_w"/>
                                          </p:val>
                                        </p:tav>
                                      </p:tavLst>
                                    </p:anim>
                                    <p:anim calcmode="lin" valueType="num">
                                      <p:cBhvr>
                                        <p:cTn id="55" dur="500" fill="hold"/>
                                        <p:tgtEl>
                                          <p:spTgt spid="70"/>
                                        </p:tgtEl>
                                        <p:attrNameLst>
                                          <p:attrName>ppt_h</p:attrName>
                                        </p:attrNameLst>
                                      </p:cBhvr>
                                      <p:tavLst>
                                        <p:tav tm="0">
                                          <p:val>
                                            <p:fltVal val="0"/>
                                          </p:val>
                                        </p:tav>
                                        <p:tav tm="100000">
                                          <p:val>
                                            <p:strVal val="#ppt_h"/>
                                          </p:val>
                                        </p:tav>
                                      </p:tavLst>
                                    </p:anim>
                                    <p:animEffect transition="in" filter="fade">
                                      <p:cBhvr>
                                        <p:cTn id="56" dur="500"/>
                                        <p:tgtEl>
                                          <p:spTgt spid="70"/>
                                        </p:tgtEl>
                                      </p:cBhvr>
                                    </p:animEffect>
                                  </p:childTnLst>
                                </p:cTn>
                              </p:par>
                            </p:childTnLst>
                          </p:cTn>
                        </p:par>
                        <p:par>
                          <p:cTn id="57" fill="hold">
                            <p:stCondLst>
                              <p:cond delay="4100"/>
                            </p:stCondLst>
                            <p:childTnLst>
                              <p:par>
                                <p:cTn id="58" presetID="2" presetClass="entr" presetSubtype="4" fill="hold" grpId="0" nodeType="afterEffect">
                                  <p:stCondLst>
                                    <p:cond delay="0"/>
                                  </p:stCondLst>
                                  <p:childTnLst>
                                    <p:set>
                                      <p:cBhvr>
                                        <p:cTn id="59" dur="1" fill="hold">
                                          <p:stCondLst>
                                            <p:cond delay="0"/>
                                          </p:stCondLst>
                                        </p:cTn>
                                        <p:tgtEl>
                                          <p:spTgt spid="71"/>
                                        </p:tgtEl>
                                        <p:attrNameLst>
                                          <p:attrName>style.visibility</p:attrName>
                                        </p:attrNameLst>
                                      </p:cBhvr>
                                      <p:to>
                                        <p:strVal val="visible"/>
                                      </p:to>
                                    </p:set>
                                    <p:anim calcmode="lin" valueType="num">
                                      <p:cBhvr additive="base">
                                        <p:cTn id="60" dur="500" fill="hold"/>
                                        <p:tgtEl>
                                          <p:spTgt spid="71"/>
                                        </p:tgtEl>
                                        <p:attrNameLst>
                                          <p:attrName>ppt_x</p:attrName>
                                        </p:attrNameLst>
                                      </p:cBhvr>
                                      <p:tavLst>
                                        <p:tav tm="0">
                                          <p:val>
                                            <p:strVal val="#ppt_x"/>
                                          </p:val>
                                        </p:tav>
                                        <p:tav tm="100000">
                                          <p:val>
                                            <p:strVal val="#ppt_x"/>
                                          </p:val>
                                        </p:tav>
                                      </p:tavLst>
                                    </p:anim>
                                    <p:anim calcmode="lin" valueType="num">
                                      <p:cBhvr additive="base">
                                        <p:cTn id="61" dur="500" fill="hold"/>
                                        <p:tgtEl>
                                          <p:spTgt spid="71"/>
                                        </p:tgtEl>
                                        <p:attrNameLst>
                                          <p:attrName>ppt_y</p:attrName>
                                        </p:attrNameLst>
                                      </p:cBhvr>
                                      <p:tavLst>
                                        <p:tav tm="0">
                                          <p:val>
                                            <p:strVal val="1+#ppt_h/2"/>
                                          </p:val>
                                        </p:tav>
                                        <p:tav tm="100000">
                                          <p:val>
                                            <p:strVal val="#ppt_y"/>
                                          </p:val>
                                        </p:tav>
                                      </p:tavLst>
                                    </p:anim>
                                  </p:childTnLst>
                                </p:cTn>
                              </p:par>
                              <p:par>
                                <p:cTn id="62" presetID="53" presetClass="entr" presetSubtype="16" fill="hold" grpId="0" nodeType="withEffect">
                                  <p:stCondLst>
                                    <p:cond delay="0"/>
                                  </p:stCondLst>
                                  <p:iterate type="lt">
                                    <p:tmPct val="10000"/>
                                  </p:iterate>
                                  <p:childTnLst>
                                    <p:set>
                                      <p:cBhvr>
                                        <p:cTn id="63" dur="1" fill="hold">
                                          <p:stCondLst>
                                            <p:cond delay="0"/>
                                          </p:stCondLst>
                                        </p:cTn>
                                        <p:tgtEl>
                                          <p:spTgt spid="72"/>
                                        </p:tgtEl>
                                        <p:attrNameLst>
                                          <p:attrName>style.visibility</p:attrName>
                                        </p:attrNameLst>
                                      </p:cBhvr>
                                      <p:to>
                                        <p:strVal val="visible"/>
                                      </p:to>
                                    </p:set>
                                    <p:anim calcmode="lin" valueType="num">
                                      <p:cBhvr>
                                        <p:cTn id="64" dur="500" fill="hold"/>
                                        <p:tgtEl>
                                          <p:spTgt spid="72"/>
                                        </p:tgtEl>
                                        <p:attrNameLst>
                                          <p:attrName>ppt_w</p:attrName>
                                        </p:attrNameLst>
                                      </p:cBhvr>
                                      <p:tavLst>
                                        <p:tav tm="0">
                                          <p:val>
                                            <p:fltVal val="0"/>
                                          </p:val>
                                        </p:tav>
                                        <p:tav tm="100000">
                                          <p:val>
                                            <p:strVal val="#ppt_w"/>
                                          </p:val>
                                        </p:tav>
                                      </p:tavLst>
                                    </p:anim>
                                    <p:anim calcmode="lin" valueType="num">
                                      <p:cBhvr>
                                        <p:cTn id="65" dur="500" fill="hold"/>
                                        <p:tgtEl>
                                          <p:spTgt spid="72"/>
                                        </p:tgtEl>
                                        <p:attrNameLst>
                                          <p:attrName>ppt_h</p:attrName>
                                        </p:attrNameLst>
                                      </p:cBhvr>
                                      <p:tavLst>
                                        <p:tav tm="0">
                                          <p:val>
                                            <p:fltVal val="0"/>
                                          </p:val>
                                        </p:tav>
                                        <p:tav tm="100000">
                                          <p:val>
                                            <p:strVal val="#ppt_h"/>
                                          </p:val>
                                        </p:tav>
                                      </p:tavLst>
                                    </p:anim>
                                    <p:animEffect transition="in" filter="fade">
                                      <p:cBhvr>
                                        <p:cTn id="66" dur="500"/>
                                        <p:tgtEl>
                                          <p:spTgt spid="72"/>
                                        </p:tgtEl>
                                      </p:cBhvr>
                                    </p:animEffect>
                                  </p:childTnLst>
                                </p:cTn>
                              </p:par>
                            </p:childTnLst>
                          </p:cTn>
                        </p:par>
                        <p:par>
                          <p:cTn id="67" fill="hold">
                            <p:stCondLst>
                              <p:cond delay="4900"/>
                            </p:stCondLst>
                            <p:childTnLst>
                              <p:par>
                                <p:cTn id="68" presetID="2" presetClass="entr" presetSubtype="2" fill="hold" grpId="0" nodeType="afterEffect">
                                  <p:stCondLst>
                                    <p:cond delay="0"/>
                                  </p:stCondLst>
                                  <p:childTnLst>
                                    <p:set>
                                      <p:cBhvr>
                                        <p:cTn id="69" dur="1" fill="hold">
                                          <p:stCondLst>
                                            <p:cond delay="0"/>
                                          </p:stCondLst>
                                        </p:cTn>
                                        <p:tgtEl>
                                          <p:spTgt spid="73"/>
                                        </p:tgtEl>
                                        <p:attrNameLst>
                                          <p:attrName>style.visibility</p:attrName>
                                        </p:attrNameLst>
                                      </p:cBhvr>
                                      <p:to>
                                        <p:strVal val="visible"/>
                                      </p:to>
                                    </p:set>
                                    <p:anim calcmode="lin" valueType="num">
                                      <p:cBhvr additive="base">
                                        <p:cTn id="70" dur="500" fill="hold"/>
                                        <p:tgtEl>
                                          <p:spTgt spid="73"/>
                                        </p:tgtEl>
                                        <p:attrNameLst>
                                          <p:attrName>ppt_x</p:attrName>
                                        </p:attrNameLst>
                                      </p:cBhvr>
                                      <p:tavLst>
                                        <p:tav tm="0">
                                          <p:val>
                                            <p:strVal val="1+#ppt_w/2"/>
                                          </p:val>
                                        </p:tav>
                                        <p:tav tm="100000">
                                          <p:val>
                                            <p:strVal val="#ppt_x"/>
                                          </p:val>
                                        </p:tav>
                                      </p:tavLst>
                                    </p:anim>
                                    <p:anim calcmode="lin" valueType="num">
                                      <p:cBhvr additive="base">
                                        <p:cTn id="71" dur="500" fill="hold"/>
                                        <p:tgtEl>
                                          <p:spTgt spid="73"/>
                                        </p:tgtEl>
                                        <p:attrNameLst>
                                          <p:attrName>ppt_y</p:attrName>
                                        </p:attrNameLst>
                                      </p:cBhvr>
                                      <p:tavLst>
                                        <p:tav tm="0">
                                          <p:val>
                                            <p:strVal val="#ppt_y"/>
                                          </p:val>
                                        </p:tav>
                                        <p:tav tm="100000">
                                          <p:val>
                                            <p:strVal val="#ppt_y"/>
                                          </p:val>
                                        </p:tav>
                                      </p:tavLst>
                                    </p:anim>
                                  </p:childTnLst>
                                </p:cTn>
                              </p:par>
                              <p:par>
                                <p:cTn id="72" presetID="53" presetClass="entr" presetSubtype="16" fill="hold" grpId="0" nodeType="withEffect">
                                  <p:stCondLst>
                                    <p:cond delay="0"/>
                                  </p:stCondLst>
                                  <p:iterate type="lt">
                                    <p:tmPct val="10000"/>
                                  </p:iterate>
                                  <p:childTnLst>
                                    <p:set>
                                      <p:cBhvr>
                                        <p:cTn id="73" dur="1" fill="hold">
                                          <p:stCondLst>
                                            <p:cond delay="0"/>
                                          </p:stCondLst>
                                        </p:cTn>
                                        <p:tgtEl>
                                          <p:spTgt spid="74"/>
                                        </p:tgtEl>
                                        <p:attrNameLst>
                                          <p:attrName>style.visibility</p:attrName>
                                        </p:attrNameLst>
                                      </p:cBhvr>
                                      <p:to>
                                        <p:strVal val="visible"/>
                                      </p:to>
                                    </p:set>
                                    <p:anim calcmode="lin" valueType="num">
                                      <p:cBhvr>
                                        <p:cTn id="74" dur="500" fill="hold"/>
                                        <p:tgtEl>
                                          <p:spTgt spid="74"/>
                                        </p:tgtEl>
                                        <p:attrNameLst>
                                          <p:attrName>ppt_w</p:attrName>
                                        </p:attrNameLst>
                                      </p:cBhvr>
                                      <p:tavLst>
                                        <p:tav tm="0">
                                          <p:val>
                                            <p:fltVal val="0"/>
                                          </p:val>
                                        </p:tav>
                                        <p:tav tm="100000">
                                          <p:val>
                                            <p:strVal val="#ppt_w"/>
                                          </p:val>
                                        </p:tav>
                                      </p:tavLst>
                                    </p:anim>
                                    <p:anim calcmode="lin" valueType="num">
                                      <p:cBhvr>
                                        <p:cTn id="75" dur="500" fill="hold"/>
                                        <p:tgtEl>
                                          <p:spTgt spid="74"/>
                                        </p:tgtEl>
                                        <p:attrNameLst>
                                          <p:attrName>ppt_h</p:attrName>
                                        </p:attrNameLst>
                                      </p:cBhvr>
                                      <p:tavLst>
                                        <p:tav tm="0">
                                          <p:val>
                                            <p:fltVal val="0"/>
                                          </p:val>
                                        </p:tav>
                                        <p:tav tm="100000">
                                          <p:val>
                                            <p:strVal val="#ppt_h"/>
                                          </p:val>
                                        </p:tav>
                                      </p:tavLst>
                                    </p:anim>
                                    <p:animEffect transition="in" filter="fade">
                                      <p:cBhvr>
                                        <p:cTn id="76" dur="500"/>
                                        <p:tgtEl>
                                          <p:spTgt spid="74"/>
                                        </p:tgtEl>
                                      </p:cBhvr>
                                    </p:animEffect>
                                  </p:childTnLst>
                                </p:cTn>
                              </p:par>
                            </p:childTnLst>
                          </p:cTn>
                        </p:par>
                        <p:par>
                          <p:cTn id="77" fill="hold">
                            <p:stCondLst>
                              <p:cond delay="5700"/>
                            </p:stCondLst>
                            <p:childTnLst>
                              <p:par>
                                <p:cTn id="78" presetID="2" presetClass="entr" presetSubtype="2" fill="hold" grpId="0" nodeType="afterEffect">
                                  <p:stCondLst>
                                    <p:cond delay="0"/>
                                  </p:stCondLst>
                                  <p:childTnLst>
                                    <p:set>
                                      <p:cBhvr>
                                        <p:cTn id="79" dur="1" fill="hold">
                                          <p:stCondLst>
                                            <p:cond delay="0"/>
                                          </p:stCondLst>
                                        </p:cTn>
                                        <p:tgtEl>
                                          <p:spTgt spid="75"/>
                                        </p:tgtEl>
                                        <p:attrNameLst>
                                          <p:attrName>style.visibility</p:attrName>
                                        </p:attrNameLst>
                                      </p:cBhvr>
                                      <p:to>
                                        <p:strVal val="visible"/>
                                      </p:to>
                                    </p:set>
                                    <p:anim calcmode="lin" valueType="num">
                                      <p:cBhvr additive="base">
                                        <p:cTn id="80" dur="500" fill="hold"/>
                                        <p:tgtEl>
                                          <p:spTgt spid="75"/>
                                        </p:tgtEl>
                                        <p:attrNameLst>
                                          <p:attrName>ppt_x</p:attrName>
                                        </p:attrNameLst>
                                      </p:cBhvr>
                                      <p:tavLst>
                                        <p:tav tm="0">
                                          <p:val>
                                            <p:strVal val="1+#ppt_w/2"/>
                                          </p:val>
                                        </p:tav>
                                        <p:tav tm="100000">
                                          <p:val>
                                            <p:strVal val="#ppt_x"/>
                                          </p:val>
                                        </p:tav>
                                      </p:tavLst>
                                    </p:anim>
                                    <p:anim calcmode="lin" valueType="num">
                                      <p:cBhvr additive="base">
                                        <p:cTn id="81" dur="500" fill="hold"/>
                                        <p:tgtEl>
                                          <p:spTgt spid="7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animBg="1"/>
      <p:bldP spid="63" grpId="0" bldLvl="0" animBg="1" autoUpdateAnimBg="0"/>
      <p:bldP spid="63" grpId="1" bldLvl="0" animBg="1" autoUpdateAnimBg="0"/>
      <p:bldP spid="64" grpId="0" bldLvl="0" animBg="1" autoUpdateAnimBg="0"/>
      <p:bldP spid="64" grpId="1" bldLvl="0" animBg="1" autoUpdateAnimBg="0"/>
      <p:bldP spid="65" grpId="0" bldLvl="0" animBg="1" autoUpdateAnimBg="0"/>
      <p:bldP spid="65" grpId="1" bldLvl="0" animBg="1" autoUpdateAnimBg="0"/>
      <p:bldP spid="66" grpId="0" bldLvl="0" animBg="1" autoUpdateAnimBg="0"/>
      <p:bldP spid="66" grpId="1" bldLvl="0" animBg="1" autoUpdateAnimBg="0"/>
      <p:bldP spid="68" grpId="0"/>
      <p:bldP spid="69" grpId="0" bldLvl="0" autoUpdateAnimBg="0"/>
      <p:bldP spid="70" grpId="0"/>
      <p:bldP spid="71" grpId="0" bldLvl="0" autoUpdateAnimBg="0"/>
      <p:bldP spid="72" grpId="0"/>
      <p:bldP spid="73" grpId="0" bldLvl="0" autoUpdateAnimBg="0"/>
      <p:bldP spid="74" grpId="0"/>
      <p:bldP spid="75" grpId="0" bldLvl="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图片 1"/>
          <p:cNvSpPr txBox="1"/>
          <p:nvPr/>
        </p:nvSpPr>
        <p:spPr>
          <a:xfrm>
            <a:off x="1115616" y="275346"/>
            <a:ext cx="4698722" cy="430887"/>
          </a:xfrm>
          <a:prstGeom prst="rect">
            <a:avLst/>
          </a:prstGeom>
          <a:noFill/>
        </p:spPr>
        <p:txBody>
          <a:bodyPr wrap="none" rtlCol="0">
            <a:spAutoFit/>
          </a:bodyPr>
          <a:lstStyle/>
          <a:p>
            <a:r>
              <a:rPr lang="zh-CN" altLang="en-US" sz="2200" dirty="0" smtClean="0"/>
              <a:t>在此录入本页幻灯片标题或关键文本</a:t>
            </a:r>
            <a:endParaRPr lang="zh-CN" altLang="en-US" sz="2200" dirty="0"/>
          </a:p>
        </p:txBody>
      </p:sp>
      <p:sp>
        <p:nvSpPr>
          <p:cNvPr id="57" name="图片 2"/>
          <p:cNvSpPr txBox="1"/>
          <p:nvPr/>
        </p:nvSpPr>
        <p:spPr>
          <a:xfrm>
            <a:off x="733252" y="1265300"/>
            <a:ext cx="7936826" cy="992579"/>
          </a:xfrm>
          <a:prstGeom prst="rect">
            <a:avLst/>
          </a:prstGeom>
          <a:noFill/>
        </p:spPr>
        <p:txBody>
          <a:bodyPr wrap="square" lIns="68580" tIns="34290" rIns="68580" bIns="34290" rtlCol="0">
            <a:spAutoFit/>
          </a:bodyPr>
          <a:lstStyle/>
          <a:p>
            <a:pPr>
              <a:lnSpc>
                <a:spcPct val="125000"/>
              </a:lnSpc>
            </a:pPr>
            <a:r>
              <a:rPr lang="zh-CN" altLang="en-US" sz="1600" dirty="0">
                <a:solidFill>
                  <a:srgbClr val="002060"/>
                </a:solidFill>
              </a:rPr>
              <a:t>幻灯片中不能直接修改的图形或文字，请进入幻灯片母版，找到对应的位置进行修改：单击“视图”→单击“幻灯片母版”进入幻灯片母版视图→找到对应的母版幻灯片进行修改即可→完成后单击“幻灯片母版”→关闭母版视图即可回到普通视图的编辑状态。</a:t>
            </a:r>
            <a:endParaRPr lang="zh-CN" altLang="en-US" sz="1600" dirty="0" smtClean="0">
              <a:solidFill>
                <a:srgbClr val="002060"/>
              </a:solidFill>
            </a:endParaRPr>
          </a:p>
        </p:txBody>
      </p:sp>
      <p:sp>
        <p:nvSpPr>
          <p:cNvPr id="58" name="图片 66"/>
          <p:cNvSpPr>
            <a:spLocks noEditPoints="1"/>
          </p:cNvSpPr>
          <p:nvPr/>
        </p:nvSpPr>
        <p:spPr bwMode="auto">
          <a:xfrm>
            <a:off x="3891815" y="2729445"/>
            <a:ext cx="1124723" cy="1245924"/>
          </a:xfrm>
          <a:custGeom>
            <a:avLst/>
            <a:gdLst>
              <a:gd name="T0" fmla="*/ 59 w 111"/>
              <a:gd name="T1" fmla="*/ 0 h 123"/>
              <a:gd name="T2" fmla="*/ 53 w 111"/>
              <a:gd name="T3" fmla="*/ 18 h 123"/>
              <a:gd name="T4" fmla="*/ 111 w 111"/>
              <a:gd name="T5" fmla="*/ 52 h 123"/>
              <a:gd name="T6" fmla="*/ 93 w 111"/>
              <a:gd name="T7" fmla="*/ 59 h 123"/>
              <a:gd name="T8" fmla="*/ 111 w 111"/>
              <a:gd name="T9" fmla="*/ 52 h 123"/>
              <a:gd name="T10" fmla="*/ 106 w 111"/>
              <a:gd name="T11" fmla="*/ 30 h 123"/>
              <a:gd name="T12" fmla="*/ 86 w 111"/>
              <a:gd name="T13" fmla="*/ 34 h 123"/>
              <a:gd name="T14" fmla="*/ 81 w 111"/>
              <a:gd name="T15" fmla="*/ 5 h 123"/>
              <a:gd name="T16" fmla="*/ 78 w 111"/>
              <a:gd name="T17" fmla="*/ 25 h 123"/>
              <a:gd name="T18" fmla="*/ 81 w 111"/>
              <a:gd name="T19" fmla="*/ 5 h 123"/>
              <a:gd name="T20" fmla="*/ 0 w 111"/>
              <a:gd name="T21" fmla="*/ 52 h 123"/>
              <a:gd name="T22" fmla="*/ 19 w 111"/>
              <a:gd name="T23" fmla="*/ 59 h 123"/>
              <a:gd name="T24" fmla="*/ 6 w 111"/>
              <a:gd name="T25" fmla="*/ 30 h 123"/>
              <a:gd name="T26" fmla="*/ 26 w 111"/>
              <a:gd name="T27" fmla="*/ 34 h 123"/>
              <a:gd name="T28" fmla="*/ 6 w 111"/>
              <a:gd name="T29" fmla="*/ 30 h 123"/>
              <a:gd name="T30" fmla="*/ 35 w 111"/>
              <a:gd name="T31" fmla="*/ 25 h 123"/>
              <a:gd name="T32" fmla="*/ 31 w 111"/>
              <a:gd name="T33" fmla="*/ 5 h 123"/>
              <a:gd name="T34" fmla="*/ 56 w 111"/>
              <a:gd name="T35" fmla="*/ 27 h 123"/>
              <a:gd name="T36" fmla="*/ 86 w 111"/>
              <a:gd name="T37" fmla="*/ 56 h 123"/>
              <a:gd name="T38" fmla="*/ 72 w 111"/>
              <a:gd name="T39" fmla="*/ 81 h 123"/>
              <a:gd name="T40" fmla="*/ 73 w 111"/>
              <a:gd name="T41" fmla="*/ 84 h 123"/>
              <a:gd name="T42" fmla="*/ 76 w 111"/>
              <a:gd name="T43" fmla="*/ 86 h 123"/>
              <a:gd name="T44" fmla="*/ 76 w 111"/>
              <a:gd name="T45" fmla="*/ 96 h 123"/>
              <a:gd name="T46" fmla="*/ 76 w 111"/>
              <a:gd name="T47" fmla="*/ 97 h 123"/>
              <a:gd name="T48" fmla="*/ 76 w 111"/>
              <a:gd name="T49" fmla="*/ 107 h 123"/>
              <a:gd name="T50" fmla="*/ 74 w 111"/>
              <a:gd name="T51" fmla="*/ 109 h 123"/>
              <a:gd name="T52" fmla="*/ 38 w 111"/>
              <a:gd name="T53" fmla="*/ 112 h 123"/>
              <a:gd name="T54" fmla="*/ 36 w 111"/>
              <a:gd name="T55" fmla="*/ 105 h 123"/>
              <a:gd name="T56" fmla="*/ 37 w 111"/>
              <a:gd name="T57" fmla="*/ 99 h 123"/>
              <a:gd name="T58" fmla="*/ 36 w 111"/>
              <a:gd name="T59" fmla="*/ 94 h 123"/>
              <a:gd name="T60" fmla="*/ 38 w 111"/>
              <a:gd name="T61" fmla="*/ 87 h 123"/>
              <a:gd name="T62" fmla="*/ 41 w 111"/>
              <a:gd name="T63" fmla="*/ 87 h 123"/>
              <a:gd name="T64" fmla="*/ 31 w 111"/>
              <a:gd name="T65" fmla="*/ 71 h 123"/>
              <a:gd name="T66" fmla="*/ 35 w 111"/>
              <a:gd name="T67" fmla="*/ 35 h 123"/>
              <a:gd name="T68" fmla="*/ 65 w 111"/>
              <a:gd name="T69" fmla="*/ 114 h 123"/>
              <a:gd name="T70" fmla="*/ 56 w 111"/>
              <a:gd name="T71" fmla="*/ 123 h 123"/>
              <a:gd name="T72" fmla="*/ 65 w 111"/>
              <a:gd name="T73" fmla="*/ 114 h 123"/>
              <a:gd name="T74" fmla="*/ 42 w 111"/>
              <a:gd name="T75" fmla="*/ 104 h 123"/>
              <a:gd name="T76" fmla="*/ 42 w 111"/>
              <a:gd name="T77" fmla="*/ 105 h 123"/>
              <a:gd name="T78" fmla="*/ 71 w 111"/>
              <a:gd name="T79" fmla="*/ 102 h 123"/>
              <a:gd name="T80" fmla="*/ 71 w 111"/>
              <a:gd name="T81" fmla="*/ 90 h 123"/>
              <a:gd name="T82" fmla="*/ 42 w 111"/>
              <a:gd name="T83" fmla="*/ 94 h 123"/>
              <a:gd name="T84" fmla="*/ 71 w 111"/>
              <a:gd name="T85" fmla="*/ 92 h 123"/>
              <a:gd name="T86" fmla="*/ 71 w 111"/>
              <a:gd name="T87" fmla="*/ 9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1" h="123">
                <a:moveTo>
                  <a:pt x="53" y="0"/>
                </a:moveTo>
                <a:cubicBezTo>
                  <a:pt x="59" y="0"/>
                  <a:pt x="59" y="0"/>
                  <a:pt x="59" y="0"/>
                </a:cubicBezTo>
                <a:cubicBezTo>
                  <a:pt x="59" y="18"/>
                  <a:pt x="59" y="18"/>
                  <a:pt x="59" y="18"/>
                </a:cubicBezTo>
                <a:cubicBezTo>
                  <a:pt x="53" y="18"/>
                  <a:pt x="53" y="18"/>
                  <a:pt x="53" y="18"/>
                </a:cubicBezTo>
                <a:cubicBezTo>
                  <a:pt x="53" y="0"/>
                  <a:pt x="53" y="0"/>
                  <a:pt x="53" y="0"/>
                </a:cubicBezTo>
                <a:close/>
                <a:moveTo>
                  <a:pt x="111" y="52"/>
                </a:moveTo>
                <a:cubicBezTo>
                  <a:pt x="111" y="59"/>
                  <a:pt x="111" y="59"/>
                  <a:pt x="111" y="59"/>
                </a:cubicBezTo>
                <a:cubicBezTo>
                  <a:pt x="93" y="59"/>
                  <a:pt x="93" y="59"/>
                  <a:pt x="93" y="59"/>
                </a:cubicBezTo>
                <a:cubicBezTo>
                  <a:pt x="93" y="52"/>
                  <a:pt x="93" y="52"/>
                  <a:pt x="93" y="52"/>
                </a:cubicBezTo>
                <a:cubicBezTo>
                  <a:pt x="111" y="52"/>
                  <a:pt x="111" y="52"/>
                  <a:pt x="111" y="52"/>
                </a:cubicBezTo>
                <a:close/>
                <a:moveTo>
                  <a:pt x="102" y="25"/>
                </a:moveTo>
                <a:cubicBezTo>
                  <a:pt x="106" y="30"/>
                  <a:pt x="106" y="30"/>
                  <a:pt x="106" y="30"/>
                </a:cubicBezTo>
                <a:cubicBezTo>
                  <a:pt x="90" y="40"/>
                  <a:pt x="90" y="40"/>
                  <a:pt x="90" y="40"/>
                </a:cubicBezTo>
                <a:cubicBezTo>
                  <a:pt x="86" y="34"/>
                  <a:pt x="86" y="34"/>
                  <a:pt x="86" y="34"/>
                </a:cubicBezTo>
                <a:cubicBezTo>
                  <a:pt x="102" y="25"/>
                  <a:pt x="102" y="25"/>
                  <a:pt x="102" y="25"/>
                </a:cubicBezTo>
                <a:close/>
                <a:moveTo>
                  <a:pt x="81" y="5"/>
                </a:moveTo>
                <a:cubicBezTo>
                  <a:pt x="72" y="21"/>
                  <a:pt x="72" y="21"/>
                  <a:pt x="72" y="21"/>
                </a:cubicBezTo>
                <a:cubicBezTo>
                  <a:pt x="78" y="25"/>
                  <a:pt x="78" y="25"/>
                  <a:pt x="78" y="25"/>
                </a:cubicBezTo>
                <a:cubicBezTo>
                  <a:pt x="87" y="9"/>
                  <a:pt x="87" y="9"/>
                  <a:pt x="87" y="9"/>
                </a:cubicBezTo>
                <a:cubicBezTo>
                  <a:pt x="81" y="5"/>
                  <a:pt x="81" y="5"/>
                  <a:pt x="81" y="5"/>
                </a:cubicBezTo>
                <a:close/>
                <a:moveTo>
                  <a:pt x="0" y="59"/>
                </a:moveTo>
                <a:cubicBezTo>
                  <a:pt x="0" y="52"/>
                  <a:pt x="0" y="52"/>
                  <a:pt x="0" y="52"/>
                </a:cubicBezTo>
                <a:cubicBezTo>
                  <a:pt x="19" y="52"/>
                  <a:pt x="19" y="52"/>
                  <a:pt x="19" y="52"/>
                </a:cubicBezTo>
                <a:cubicBezTo>
                  <a:pt x="19" y="59"/>
                  <a:pt x="19" y="59"/>
                  <a:pt x="19" y="59"/>
                </a:cubicBezTo>
                <a:cubicBezTo>
                  <a:pt x="0" y="59"/>
                  <a:pt x="0" y="59"/>
                  <a:pt x="0" y="59"/>
                </a:cubicBezTo>
                <a:close/>
                <a:moveTo>
                  <a:pt x="6" y="30"/>
                </a:moveTo>
                <a:cubicBezTo>
                  <a:pt x="10" y="24"/>
                  <a:pt x="10" y="24"/>
                  <a:pt x="10" y="24"/>
                </a:cubicBezTo>
                <a:cubicBezTo>
                  <a:pt x="26" y="34"/>
                  <a:pt x="26" y="34"/>
                  <a:pt x="26" y="34"/>
                </a:cubicBezTo>
                <a:cubicBezTo>
                  <a:pt x="22" y="40"/>
                  <a:pt x="22" y="40"/>
                  <a:pt x="22" y="40"/>
                </a:cubicBezTo>
                <a:cubicBezTo>
                  <a:pt x="6" y="30"/>
                  <a:pt x="6" y="30"/>
                  <a:pt x="6" y="30"/>
                </a:cubicBezTo>
                <a:close/>
                <a:moveTo>
                  <a:pt x="25" y="9"/>
                </a:moveTo>
                <a:cubicBezTo>
                  <a:pt x="35" y="25"/>
                  <a:pt x="35" y="25"/>
                  <a:pt x="35" y="25"/>
                </a:cubicBezTo>
                <a:cubicBezTo>
                  <a:pt x="40" y="21"/>
                  <a:pt x="40" y="21"/>
                  <a:pt x="40" y="21"/>
                </a:cubicBezTo>
                <a:cubicBezTo>
                  <a:pt x="31" y="5"/>
                  <a:pt x="31" y="5"/>
                  <a:pt x="31" y="5"/>
                </a:cubicBezTo>
                <a:cubicBezTo>
                  <a:pt x="25" y="9"/>
                  <a:pt x="25" y="9"/>
                  <a:pt x="25" y="9"/>
                </a:cubicBezTo>
                <a:close/>
                <a:moveTo>
                  <a:pt x="56" y="27"/>
                </a:moveTo>
                <a:cubicBezTo>
                  <a:pt x="63" y="27"/>
                  <a:pt x="72" y="30"/>
                  <a:pt x="77" y="35"/>
                </a:cubicBezTo>
                <a:cubicBezTo>
                  <a:pt x="82" y="41"/>
                  <a:pt x="86" y="48"/>
                  <a:pt x="86" y="56"/>
                </a:cubicBezTo>
                <a:cubicBezTo>
                  <a:pt x="86" y="62"/>
                  <a:pt x="84" y="67"/>
                  <a:pt x="82" y="71"/>
                </a:cubicBezTo>
                <a:cubicBezTo>
                  <a:pt x="79" y="75"/>
                  <a:pt x="76" y="79"/>
                  <a:pt x="72" y="81"/>
                </a:cubicBezTo>
                <a:cubicBezTo>
                  <a:pt x="72" y="84"/>
                  <a:pt x="72" y="84"/>
                  <a:pt x="72" y="84"/>
                </a:cubicBezTo>
                <a:cubicBezTo>
                  <a:pt x="73" y="84"/>
                  <a:pt x="73" y="84"/>
                  <a:pt x="73" y="84"/>
                </a:cubicBezTo>
                <a:cubicBezTo>
                  <a:pt x="75" y="84"/>
                  <a:pt x="75" y="84"/>
                  <a:pt x="75" y="84"/>
                </a:cubicBezTo>
                <a:cubicBezTo>
                  <a:pt x="76" y="86"/>
                  <a:pt x="76" y="86"/>
                  <a:pt x="76" y="86"/>
                </a:cubicBezTo>
                <a:cubicBezTo>
                  <a:pt x="77" y="88"/>
                  <a:pt x="77" y="89"/>
                  <a:pt x="77" y="91"/>
                </a:cubicBezTo>
                <a:cubicBezTo>
                  <a:pt x="77" y="93"/>
                  <a:pt x="77" y="94"/>
                  <a:pt x="76" y="96"/>
                </a:cubicBezTo>
                <a:cubicBezTo>
                  <a:pt x="76" y="96"/>
                  <a:pt x="76" y="96"/>
                  <a:pt x="76" y="96"/>
                </a:cubicBezTo>
                <a:cubicBezTo>
                  <a:pt x="76" y="97"/>
                  <a:pt x="76" y="97"/>
                  <a:pt x="76" y="97"/>
                </a:cubicBezTo>
                <a:cubicBezTo>
                  <a:pt x="77" y="99"/>
                  <a:pt x="77" y="100"/>
                  <a:pt x="77" y="102"/>
                </a:cubicBezTo>
                <a:cubicBezTo>
                  <a:pt x="77" y="104"/>
                  <a:pt x="77" y="105"/>
                  <a:pt x="76" y="107"/>
                </a:cubicBezTo>
                <a:cubicBezTo>
                  <a:pt x="75" y="109"/>
                  <a:pt x="75" y="109"/>
                  <a:pt x="75" y="109"/>
                </a:cubicBezTo>
                <a:cubicBezTo>
                  <a:pt x="74" y="109"/>
                  <a:pt x="74" y="109"/>
                  <a:pt x="74" y="109"/>
                </a:cubicBezTo>
                <a:cubicBezTo>
                  <a:pt x="40" y="112"/>
                  <a:pt x="40" y="112"/>
                  <a:pt x="40" y="112"/>
                </a:cubicBezTo>
                <a:cubicBezTo>
                  <a:pt x="38" y="112"/>
                  <a:pt x="38" y="112"/>
                  <a:pt x="38" y="112"/>
                </a:cubicBezTo>
                <a:cubicBezTo>
                  <a:pt x="37" y="110"/>
                  <a:pt x="37" y="110"/>
                  <a:pt x="37" y="110"/>
                </a:cubicBezTo>
                <a:cubicBezTo>
                  <a:pt x="36" y="108"/>
                  <a:pt x="36" y="107"/>
                  <a:pt x="36" y="105"/>
                </a:cubicBezTo>
                <a:cubicBezTo>
                  <a:pt x="36" y="103"/>
                  <a:pt x="36" y="102"/>
                  <a:pt x="37" y="100"/>
                </a:cubicBezTo>
                <a:cubicBezTo>
                  <a:pt x="37" y="99"/>
                  <a:pt x="37" y="99"/>
                  <a:pt x="37" y="99"/>
                </a:cubicBezTo>
                <a:cubicBezTo>
                  <a:pt x="37" y="99"/>
                  <a:pt x="37" y="99"/>
                  <a:pt x="37" y="99"/>
                </a:cubicBezTo>
                <a:cubicBezTo>
                  <a:pt x="36" y="97"/>
                  <a:pt x="36" y="96"/>
                  <a:pt x="36" y="94"/>
                </a:cubicBezTo>
                <a:cubicBezTo>
                  <a:pt x="36" y="92"/>
                  <a:pt x="36" y="91"/>
                  <a:pt x="37" y="89"/>
                </a:cubicBezTo>
                <a:cubicBezTo>
                  <a:pt x="38" y="87"/>
                  <a:pt x="38" y="87"/>
                  <a:pt x="38" y="87"/>
                </a:cubicBezTo>
                <a:cubicBezTo>
                  <a:pt x="40" y="87"/>
                  <a:pt x="40" y="87"/>
                  <a:pt x="40" y="87"/>
                </a:cubicBezTo>
                <a:cubicBezTo>
                  <a:pt x="41" y="87"/>
                  <a:pt x="41" y="87"/>
                  <a:pt x="41" y="87"/>
                </a:cubicBezTo>
                <a:cubicBezTo>
                  <a:pt x="41" y="81"/>
                  <a:pt x="41" y="81"/>
                  <a:pt x="41" y="81"/>
                </a:cubicBezTo>
                <a:cubicBezTo>
                  <a:pt x="37" y="79"/>
                  <a:pt x="33" y="76"/>
                  <a:pt x="31" y="71"/>
                </a:cubicBezTo>
                <a:cubicBezTo>
                  <a:pt x="28" y="67"/>
                  <a:pt x="27" y="62"/>
                  <a:pt x="27" y="56"/>
                </a:cubicBezTo>
                <a:cubicBezTo>
                  <a:pt x="27" y="48"/>
                  <a:pt x="30" y="41"/>
                  <a:pt x="35" y="35"/>
                </a:cubicBezTo>
                <a:cubicBezTo>
                  <a:pt x="41" y="30"/>
                  <a:pt x="48" y="27"/>
                  <a:pt x="56" y="27"/>
                </a:cubicBezTo>
                <a:close/>
                <a:moveTo>
                  <a:pt x="65" y="114"/>
                </a:moveTo>
                <a:cubicBezTo>
                  <a:pt x="65" y="114"/>
                  <a:pt x="65" y="114"/>
                  <a:pt x="65" y="114"/>
                </a:cubicBezTo>
                <a:cubicBezTo>
                  <a:pt x="65" y="119"/>
                  <a:pt x="61" y="123"/>
                  <a:pt x="56" y="123"/>
                </a:cubicBezTo>
                <a:cubicBezTo>
                  <a:pt x="52" y="123"/>
                  <a:pt x="49" y="120"/>
                  <a:pt x="48" y="115"/>
                </a:cubicBezTo>
                <a:cubicBezTo>
                  <a:pt x="65" y="114"/>
                  <a:pt x="65" y="114"/>
                  <a:pt x="65" y="114"/>
                </a:cubicBezTo>
                <a:close/>
                <a:moveTo>
                  <a:pt x="71" y="101"/>
                </a:moveTo>
                <a:cubicBezTo>
                  <a:pt x="42" y="104"/>
                  <a:pt x="42" y="104"/>
                  <a:pt x="42" y="104"/>
                </a:cubicBezTo>
                <a:cubicBezTo>
                  <a:pt x="42" y="104"/>
                  <a:pt x="42" y="105"/>
                  <a:pt x="42" y="105"/>
                </a:cubicBezTo>
                <a:cubicBezTo>
                  <a:pt x="42" y="105"/>
                  <a:pt x="42" y="105"/>
                  <a:pt x="42" y="105"/>
                </a:cubicBezTo>
                <a:cubicBezTo>
                  <a:pt x="71" y="103"/>
                  <a:pt x="71" y="103"/>
                  <a:pt x="71" y="103"/>
                </a:cubicBezTo>
                <a:cubicBezTo>
                  <a:pt x="71" y="103"/>
                  <a:pt x="71" y="102"/>
                  <a:pt x="71" y="102"/>
                </a:cubicBezTo>
                <a:cubicBezTo>
                  <a:pt x="71" y="102"/>
                  <a:pt x="71" y="102"/>
                  <a:pt x="71" y="101"/>
                </a:cubicBezTo>
                <a:close/>
                <a:moveTo>
                  <a:pt x="71" y="90"/>
                </a:moveTo>
                <a:cubicBezTo>
                  <a:pt x="42" y="93"/>
                  <a:pt x="42" y="93"/>
                  <a:pt x="42" y="93"/>
                </a:cubicBezTo>
                <a:cubicBezTo>
                  <a:pt x="42" y="93"/>
                  <a:pt x="42" y="94"/>
                  <a:pt x="42" y="94"/>
                </a:cubicBezTo>
                <a:cubicBezTo>
                  <a:pt x="42" y="94"/>
                  <a:pt x="42" y="94"/>
                  <a:pt x="42" y="94"/>
                </a:cubicBezTo>
                <a:cubicBezTo>
                  <a:pt x="71" y="92"/>
                  <a:pt x="71" y="92"/>
                  <a:pt x="71" y="92"/>
                </a:cubicBezTo>
                <a:cubicBezTo>
                  <a:pt x="71" y="91"/>
                  <a:pt x="71" y="91"/>
                  <a:pt x="71" y="91"/>
                </a:cubicBezTo>
                <a:cubicBezTo>
                  <a:pt x="71" y="91"/>
                  <a:pt x="71" y="91"/>
                  <a:pt x="71" y="90"/>
                </a:cubicBezTo>
                <a:close/>
              </a:path>
            </a:pathLst>
          </a:custGeom>
          <a:solidFill>
            <a:schemeClr val="accent4"/>
          </a:soli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59" name="图片 58"/>
          <p:cNvSpPr/>
          <p:nvPr/>
        </p:nvSpPr>
        <p:spPr>
          <a:xfrm>
            <a:off x="3877703" y="4022667"/>
            <a:ext cx="1220527" cy="392415"/>
          </a:xfrm>
          <a:prstGeom prst="rect">
            <a:avLst/>
          </a:prstGeom>
        </p:spPr>
        <p:txBody>
          <a:bodyPr wrap="none" lIns="68580" tIns="34290" rIns="68580" bIns="34290">
            <a:spAutoFit/>
          </a:bodyPr>
          <a:lstStyle/>
          <a:p>
            <a:pPr algn="ctr"/>
            <a:r>
              <a:rPr lang="zh-CN" altLang="en-US" sz="2100" b="1" dirty="0">
                <a:solidFill>
                  <a:srgbClr val="FF0000"/>
                </a:solidFill>
              </a:rPr>
              <a:t>核心观点</a:t>
            </a:r>
          </a:p>
        </p:txBody>
      </p:sp>
      <p:grpSp>
        <p:nvGrpSpPr>
          <p:cNvPr id="64" name="图片 63"/>
          <p:cNvGrpSpPr/>
          <p:nvPr/>
        </p:nvGrpSpPr>
        <p:grpSpPr>
          <a:xfrm>
            <a:off x="1537723" y="2304609"/>
            <a:ext cx="2027961" cy="2211357"/>
            <a:chOff x="1537723" y="2304609"/>
            <a:chExt cx="2027961" cy="2211357"/>
          </a:xfrm>
        </p:grpSpPr>
        <p:sp>
          <p:nvSpPr>
            <p:cNvPr id="60" name="图片 59"/>
            <p:cNvSpPr/>
            <p:nvPr/>
          </p:nvSpPr>
          <p:spPr>
            <a:xfrm>
              <a:off x="1537723" y="2304609"/>
              <a:ext cx="2027961" cy="2211357"/>
            </a:xfrm>
            <a:custGeom>
              <a:avLst/>
              <a:gdLst>
                <a:gd name="connsiteX0" fmla="*/ 1474238 w 2703948"/>
                <a:gd name="connsiteY0" fmla="*/ 0 h 2948476"/>
                <a:gd name="connsiteX1" fmla="*/ 2696699 w 2703948"/>
                <a:gd name="connsiteY1" fmla="*/ 649978 h 2948476"/>
                <a:gd name="connsiteX2" fmla="*/ 2703948 w 2703948"/>
                <a:gd name="connsiteY2" fmla="*/ 661910 h 2948476"/>
                <a:gd name="connsiteX3" fmla="*/ 2637353 w 2703948"/>
                <a:gd name="connsiteY3" fmla="*/ 771529 h 2948476"/>
                <a:gd name="connsiteX4" fmla="*/ 2459420 w 2703948"/>
                <a:gd name="connsiteY4" fmla="*/ 1474238 h 2948476"/>
                <a:gd name="connsiteX5" fmla="*/ 2637353 w 2703948"/>
                <a:gd name="connsiteY5" fmla="*/ 2176948 h 2948476"/>
                <a:gd name="connsiteX6" fmla="*/ 2703948 w 2703948"/>
                <a:gd name="connsiteY6" fmla="*/ 2286567 h 2948476"/>
                <a:gd name="connsiteX7" fmla="*/ 2696699 w 2703948"/>
                <a:gd name="connsiteY7" fmla="*/ 2298499 h 2948476"/>
                <a:gd name="connsiteX8" fmla="*/ 1474238 w 2703948"/>
                <a:gd name="connsiteY8" fmla="*/ 2948476 h 2948476"/>
                <a:gd name="connsiteX9" fmla="*/ 0 w 2703948"/>
                <a:gd name="connsiteY9" fmla="*/ 1474238 h 2948476"/>
                <a:gd name="connsiteX10" fmla="*/ 1474238 w 2703948"/>
                <a:gd name="connsiteY10" fmla="*/ 0 h 2948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03948" h="2948476">
                  <a:moveTo>
                    <a:pt x="1474238" y="0"/>
                  </a:moveTo>
                  <a:cubicBezTo>
                    <a:pt x="1983113" y="0"/>
                    <a:pt x="2431768" y="257828"/>
                    <a:pt x="2696699" y="649978"/>
                  </a:cubicBezTo>
                  <a:lnTo>
                    <a:pt x="2703948" y="661910"/>
                  </a:lnTo>
                  <a:lnTo>
                    <a:pt x="2637353" y="771529"/>
                  </a:lnTo>
                  <a:cubicBezTo>
                    <a:pt x="2523877" y="980418"/>
                    <a:pt x="2459420" y="1219801"/>
                    <a:pt x="2459420" y="1474238"/>
                  </a:cubicBezTo>
                  <a:cubicBezTo>
                    <a:pt x="2459420" y="1728675"/>
                    <a:pt x="2523877" y="1968058"/>
                    <a:pt x="2637353" y="2176948"/>
                  </a:cubicBezTo>
                  <a:lnTo>
                    <a:pt x="2703948" y="2286567"/>
                  </a:lnTo>
                  <a:lnTo>
                    <a:pt x="2696699" y="2298499"/>
                  </a:lnTo>
                  <a:cubicBezTo>
                    <a:pt x="2431768" y="2690649"/>
                    <a:pt x="1983113" y="2948476"/>
                    <a:pt x="1474238" y="2948476"/>
                  </a:cubicBezTo>
                  <a:cubicBezTo>
                    <a:pt x="660039" y="2948476"/>
                    <a:pt x="0" y="2288437"/>
                    <a:pt x="0" y="1474238"/>
                  </a:cubicBezTo>
                  <a:cubicBezTo>
                    <a:pt x="0" y="660039"/>
                    <a:pt x="660039" y="0"/>
                    <a:pt x="1474238" y="0"/>
                  </a:cubicBezTo>
                  <a:close/>
                </a:path>
              </a:pathLst>
            </a:cu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62" name="图片 61"/>
            <p:cNvSpPr/>
            <p:nvPr/>
          </p:nvSpPr>
          <p:spPr>
            <a:xfrm>
              <a:off x="1807823" y="2750995"/>
              <a:ext cx="1588390" cy="1415772"/>
            </a:xfrm>
            <a:prstGeom prst="rect">
              <a:avLst/>
            </a:prstGeom>
          </p:spPr>
          <p:txBody>
            <a:bodyPr wrap="square" lIns="68580" tIns="34290" rIns="68580" bIns="34290">
              <a:spAutoFit/>
            </a:bodyPr>
            <a:lstStyle/>
            <a:p>
              <a:pPr>
                <a:lnSpc>
                  <a:spcPct val="125000"/>
                </a:lnSpc>
              </a:pPr>
              <a:r>
                <a:rPr lang="en-US" altLang="zh-CN" sz="1400" dirty="0" smtClean="0">
                  <a:solidFill>
                    <a:schemeClr val="tx1">
                      <a:lumMod val="75000"/>
                      <a:lumOff val="25000"/>
                    </a:schemeClr>
                  </a:solidFill>
                </a:rPr>
                <a:t>TH</a:t>
              </a:r>
              <a:r>
                <a:rPr lang="zh-CN" altLang="en-US" sz="1400" dirty="0" smtClean="0">
                  <a:solidFill>
                    <a:schemeClr val="tx1">
                      <a:lumMod val="75000"/>
                      <a:lumOff val="25000"/>
                    </a:schemeClr>
                  </a:solidFill>
                </a:rPr>
                <a:t>设计师</a:t>
              </a:r>
              <a:r>
                <a:rPr lang="zh-CN" altLang="en-US" sz="1400" dirty="0">
                  <a:solidFill>
                    <a:schemeClr val="tx1">
                      <a:lumMod val="75000"/>
                      <a:lumOff val="25000"/>
                    </a:schemeClr>
                  </a:solidFill>
                </a:rPr>
                <a:t>致力于教学课件、教学设计、汇报</a:t>
              </a:r>
              <a:r>
                <a:rPr lang="en-US" altLang="zh-CN" sz="1400" dirty="0">
                  <a:solidFill>
                    <a:schemeClr val="tx1">
                      <a:lumMod val="75000"/>
                      <a:lumOff val="25000"/>
                    </a:schemeClr>
                  </a:solidFill>
                </a:rPr>
                <a:t>PPT</a:t>
              </a:r>
              <a:r>
                <a:rPr lang="zh-CN" altLang="en-US" sz="1400" dirty="0">
                  <a:solidFill>
                    <a:schemeClr val="tx1">
                      <a:lumMod val="75000"/>
                      <a:lumOff val="25000"/>
                    </a:schemeClr>
                  </a:solidFill>
                </a:rPr>
                <a:t>及相册</a:t>
              </a:r>
              <a:r>
                <a:rPr lang="en-US" altLang="zh-CN" sz="1400" dirty="0">
                  <a:solidFill>
                    <a:schemeClr val="tx1">
                      <a:lumMod val="75000"/>
                      <a:lumOff val="25000"/>
                    </a:schemeClr>
                  </a:solidFill>
                </a:rPr>
                <a:t>PPT</a:t>
              </a:r>
              <a:r>
                <a:rPr lang="zh-CN" altLang="en-US" sz="1400" dirty="0">
                  <a:solidFill>
                    <a:schemeClr val="tx1">
                      <a:lumMod val="75000"/>
                      <a:lumOff val="25000"/>
                    </a:schemeClr>
                  </a:solidFill>
                </a:rPr>
                <a:t>的原创设计与</a:t>
              </a:r>
              <a:r>
                <a:rPr lang="zh-CN" altLang="en-US" sz="1400" dirty="0" smtClean="0">
                  <a:solidFill>
                    <a:schemeClr val="tx1">
                      <a:lumMod val="75000"/>
                      <a:lumOff val="25000"/>
                    </a:schemeClr>
                  </a:solidFill>
                </a:rPr>
                <a:t>美化。</a:t>
              </a:r>
              <a:endParaRPr lang="zh-CN" altLang="en-US" sz="1400" dirty="0">
                <a:solidFill>
                  <a:schemeClr val="tx1">
                    <a:lumMod val="75000"/>
                    <a:lumOff val="25000"/>
                  </a:schemeClr>
                </a:solidFill>
              </a:endParaRPr>
            </a:p>
          </p:txBody>
        </p:sp>
      </p:grpSp>
      <p:grpSp>
        <p:nvGrpSpPr>
          <p:cNvPr id="65" name="图片 64"/>
          <p:cNvGrpSpPr/>
          <p:nvPr/>
        </p:nvGrpSpPr>
        <p:grpSpPr>
          <a:xfrm>
            <a:off x="5410249" y="2304609"/>
            <a:ext cx="2027961" cy="2211357"/>
            <a:chOff x="5410249" y="2304609"/>
            <a:chExt cx="2027961" cy="2211357"/>
          </a:xfrm>
        </p:grpSpPr>
        <p:sp>
          <p:nvSpPr>
            <p:cNvPr id="61" name="图片 60"/>
            <p:cNvSpPr/>
            <p:nvPr/>
          </p:nvSpPr>
          <p:spPr>
            <a:xfrm>
              <a:off x="5410249" y="2304609"/>
              <a:ext cx="2027961" cy="2211357"/>
            </a:xfrm>
            <a:custGeom>
              <a:avLst/>
              <a:gdLst>
                <a:gd name="connsiteX0" fmla="*/ 1229710 w 2703948"/>
                <a:gd name="connsiteY0" fmla="*/ 0 h 2948476"/>
                <a:gd name="connsiteX1" fmla="*/ 2703948 w 2703948"/>
                <a:gd name="connsiteY1" fmla="*/ 1474238 h 2948476"/>
                <a:gd name="connsiteX2" fmla="*/ 1229710 w 2703948"/>
                <a:gd name="connsiteY2" fmla="*/ 2948476 h 2948476"/>
                <a:gd name="connsiteX3" fmla="*/ 7249 w 2703948"/>
                <a:gd name="connsiteY3" fmla="*/ 2298499 h 2948476"/>
                <a:gd name="connsiteX4" fmla="*/ 0 w 2703948"/>
                <a:gd name="connsiteY4" fmla="*/ 2286567 h 2948476"/>
                <a:gd name="connsiteX5" fmla="*/ 66596 w 2703948"/>
                <a:gd name="connsiteY5" fmla="*/ 2176948 h 2948476"/>
                <a:gd name="connsiteX6" fmla="*/ 244528 w 2703948"/>
                <a:gd name="connsiteY6" fmla="*/ 1474238 h 2948476"/>
                <a:gd name="connsiteX7" fmla="*/ 66596 w 2703948"/>
                <a:gd name="connsiteY7" fmla="*/ 771529 h 2948476"/>
                <a:gd name="connsiteX8" fmla="*/ 0 w 2703948"/>
                <a:gd name="connsiteY8" fmla="*/ 661910 h 2948476"/>
                <a:gd name="connsiteX9" fmla="*/ 7249 w 2703948"/>
                <a:gd name="connsiteY9" fmla="*/ 649978 h 2948476"/>
                <a:gd name="connsiteX10" fmla="*/ 1229710 w 2703948"/>
                <a:gd name="connsiteY10" fmla="*/ 0 h 2948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03948" h="2948476">
                  <a:moveTo>
                    <a:pt x="1229710" y="0"/>
                  </a:moveTo>
                  <a:cubicBezTo>
                    <a:pt x="2043909" y="0"/>
                    <a:pt x="2703948" y="660039"/>
                    <a:pt x="2703948" y="1474238"/>
                  </a:cubicBezTo>
                  <a:cubicBezTo>
                    <a:pt x="2703948" y="2288437"/>
                    <a:pt x="2043909" y="2948476"/>
                    <a:pt x="1229710" y="2948476"/>
                  </a:cubicBezTo>
                  <a:cubicBezTo>
                    <a:pt x="720836" y="2948476"/>
                    <a:pt x="272180" y="2690649"/>
                    <a:pt x="7249" y="2298499"/>
                  </a:cubicBezTo>
                  <a:lnTo>
                    <a:pt x="0" y="2286567"/>
                  </a:lnTo>
                  <a:lnTo>
                    <a:pt x="66596" y="2176948"/>
                  </a:lnTo>
                  <a:cubicBezTo>
                    <a:pt x="180071" y="1968058"/>
                    <a:pt x="244528" y="1728675"/>
                    <a:pt x="244528" y="1474238"/>
                  </a:cubicBezTo>
                  <a:cubicBezTo>
                    <a:pt x="244528" y="1219801"/>
                    <a:pt x="180071" y="980418"/>
                    <a:pt x="66596" y="771529"/>
                  </a:cubicBezTo>
                  <a:lnTo>
                    <a:pt x="0" y="661910"/>
                  </a:lnTo>
                  <a:lnTo>
                    <a:pt x="7249" y="649978"/>
                  </a:lnTo>
                  <a:cubicBezTo>
                    <a:pt x="272180" y="257828"/>
                    <a:pt x="720836" y="0"/>
                    <a:pt x="1229710" y="0"/>
                  </a:cubicBezTo>
                  <a:close/>
                </a:path>
              </a:pathLst>
            </a:custGeom>
            <a:noFill/>
            <a:ln w="571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63" name="图片 62"/>
            <p:cNvSpPr/>
            <p:nvPr/>
          </p:nvSpPr>
          <p:spPr>
            <a:xfrm>
              <a:off x="5697964" y="2750995"/>
              <a:ext cx="1588390" cy="1442703"/>
            </a:xfrm>
            <a:prstGeom prst="rect">
              <a:avLst/>
            </a:prstGeom>
          </p:spPr>
          <p:txBody>
            <a:bodyPr wrap="square" lIns="68580" tIns="34290" rIns="68580" bIns="34290">
              <a:spAutoFit/>
            </a:bodyPr>
            <a:lstStyle/>
            <a:p>
              <a:pPr lvl="0">
                <a:lnSpc>
                  <a:spcPct val="125000"/>
                </a:lnSpc>
              </a:pPr>
              <a:r>
                <a:rPr lang="en-US" altLang="zh-CN" sz="1400" dirty="0" smtClean="0">
                  <a:solidFill>
                    <a:prstClr val="black">
                      <a:lumMod val="75000"/>
                      <a:lumOff val="25000"/>
                    </a:prstClr>
                  </a:solidFill>
                </a:rPr>
                <a:t>TH</a:t>
              </a:r>
              <a:r>
                <a:rPr lang="zh-CN" altLang="en-US" sz="1400" dirty="0" smtClean="0">
                  <a:solidFill>
                    <a:prstClr val="black">
                      <a:lumMod val="75000"/>
                      <a:lumOff val="25000"/>
                    </a:prstClr>
                  </a:solidFill>
                </a:rPr>
                <a:t>设计师</a:t>
              </a:r>
              <a:r>
                <a:rPr lang="zh-CN" altLang="en-US" sz="1400" dirty="0">
                  <a:solidFill>
                    <a:prstClr val="black">
                      <a:lumMod val="75000"/>
                      <a:lumOff val="25000"/>
                    </a:prstClr>
                  </a:solidFill>
                </a:rPr>
                <a:t>致力于教学课件、教学设计、汇报</a:t>
              </a:r>
              <a:r>
                <a:rPr lang="en-US" altLang="zh-CN" sz="1400" dirty="0">
                  <a:solidFill>
                    <a:prstClr val="black">
                      <a:lumMod val="75000"/>
                      <a:lumOff val="25000"/>
                    </a:prstClr>
                  </a:solidFill>
                </a:rPr>
                <a:t>PPT</a:t>
              </a:r>
              <a:r>
                <a:rPr lang="zh-CN" altLang="en-US" sz="1400" dirty="0">
                  <a:solidFill>
                    <a:prstClr val="black">
                      <a:lumMod val="75000"/>
                      <a:lumOff val="25000"/>
                    </a:prstClr>
                  </a:solidFill>
                </a:rPr>
                <a:t>及相册</a:t>
              </a:r>
              <a:r>
                <a:rPr lang="en-US" altLang="zh-CN" sz="1400" dirty="0">
                  <a:solidFill>
                    <a:prstClr val="black">
                      <a:lumMod val="75000"/>
                      <a:lumOff val="25000"/>
                    </a:prstClr>
                  </a:solidFill>
                </a:rPr>
                <a:t>PPT</a:t>
              </a:r>
              <a:r>
                <a:rPr lang="zh-CN" altLang="en-US" sz="1400" dirty="0">
                  <a:solidFill>
                    <a:prstClr val="black">
                      <a:lumMod val="75000"/>
                      <a:lumOff val="25000"/>
                    </a:prstClr>
                  </a:solidFill>
                </a:rPr>
                <a:t>的原创设计与美化。</a:t>
              </a:r>
            </a:p>
          </p:txBody>
        </p:sp>
      </p:grpSp>
    </p:spTree>
    <p:extLst>
      <p:ext uri="{BB962C8B-B14F-4D97-AF65-F5344CB8AC3E}">
        <p14:creationId xmlns:p14="http://schemas.microsoft.com/office/powerpoint/2010/main" val="28056024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up)">
                                      <p:cBhvr>
                                        <p:cTn id="7" dur="1000"/>
                                        <p:tgtEl>
                                          <p:spTgt spid="57"/>
                                        </p:tgtEl>
                                      </p:cBhvr>
                                    </p:animEffect>
                                  </p:childTnLst>
                                </p:cTn>
                              </p:par>
                            </p:childTnLst>
                          </p:cTn>
                        </p:par>
                        <p:par>
                          <p:cTn id="8" fill="hold">
                            <p:stCondLst>
                              <p:cond delay="1000"/>
                            </p:stCondLst>
                            <p:childTnLst>
                              <p:par>
                                <p:cTn id="9" presetID="45" presetClass="entr" presetSubtype="0" fill="hold" grpId="0" nodeType="afterEffect">
                                  <p:stCondLst>
                                    <p:cond delay="0"/>
                                  </p:stCondLst>
                                  <p:childTnLst>
                                    <p:set>
                                      <p:cBhvr>
                                        <p:cTn id="10" dur="1" fill="hold">
                                          <p:stCondLst>
                                            <p:cond delay="0"/>
                                          </p:stCondLst>
                                        </p:cTn>
                                        <p:tgtEl>
                                          <p:spTgt spid="58"/>
                                        </p:tgtEl>
                                        <p:attrNameLst>
                                          <p:attrName>style.visibility</p:attrName>
                                        </p:attrNameLst>
                                      </p:cBhvr>
                                      <p:to>
                                        <p:strVal val="visible"/>
                                      </p:to>
                                    </p:set>
                                    <p:animEffect transition="in" filter="fade">
                                      <p:cBhvr>
                                        <p:cTn id="11" dur="500"/>
                                        <p:tgtEl>
                                          <p:spTgt spid="58"/>
                                        </p:tgtEl>
                                      </p:cBhvr>
                                    </p:animEffect>
                                    <p:anim calcmode="lin" valueType="num">
                                      <p:cBhvr>
                                        <p:cTn id="12" dur="500" fill="hold"/>
                                        <p:tgtEl>
                                          <p:spTgt spid="58"/>
                                        </p:tgtEl>
                                        <p:attrNameLst>
                                          <p:attrName>ppt_w</p:attrName>
                                        </p:attrNameLst>
                                      </p:cBhvr>
                                      <p:tavLst>
                                        <p:tav tm="0" fmla="#ppt_w*sin(2.5*pi*$)">
                                          <p:val>
                                            <p:fltVal val="0"/>
                                          </p:val>
                                        </p:tav>
                                        <p:tav tm="100000">
                                          <p:val>
                                            <p:fltVal val="1"/>
                                          </p:val>
                                        </p:tav>
                                      </p:tavLst>
                                    </p:anim>
                                    <p:anim calcmode="lin" valueType="num">
                                      <p:cBhvr>
                                        <p:cTn id="13" dur="500" fill="hold"/>
                                        <p:tgtEl>
                                          <p:spTgt spid="58"/>
                                        </p:tgtEl>
                                        <p:attrNameLst>
                                          <p:attrName>ppt_h</p:attrName>
                                        </p:attrNameLst>
                                      </p:cBhvr>
                                      <p:tavLst>
                                        <p:tav tm="0">
                                          <p:val>
                                            <p:strVal val="#ppt_h"/>
                                          </p:val>
                                        </p:tav>
                                        <p:tav tm="100000">
                                          <p:val>
                                            <p:strVal val="#ppt_h"/>
                                          </p:val>
                                        </p:tav>
                                      </p:tavLst>
                                    </p:anim>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59"/>
                                        </p:tgtEl>
                                        <p:attrNameLst>
                                          <p:attrName>style.visibility</p:attrName>
                                        </p:attrNameLst>
                                      </p:cBhvr>
                                      <p:to>
                                        <p:strVal val="visible"/>
                                      </p:to>
                                    </p:set>
                                    <p:anim calcmode="lin" valueType="num">
                                      <p:cBhvr>
                                        <p:cTn id="17" dur="500" fill="hold"/>
                                        <p:tgtEl>
                                          <p:spTgt spid="59"/>
                                        </p:tgtEl>
                                        <p:attrNameLst>
                                          <p:attrName>ppt_w</p:attrName>
                                        </p:attrNameLst>
                                      </p:cBhvr>
                                      <p:tavLst>
                                        <p:tav tm="0">
                                          <p:val>
                                            <p:fltVal val="0"/>
                                          </p:val>
                                        </p:tav>
                                        <p:tav tm="100000">
                                          <p:val>
                                            <p:strVal val="#ppt_w"/>
                                          </p:val>
                                        </p:tav>
                                      </p:tavLst>
                                    </p:anim>
                                    <p:anim calcmode="lin" valueType="num">
                                      <p:cBhvr>
                                        <p:cTn id="18" dur="500" fill="hold"/>
                                        <p:tgtEl>
                                          <p:spTgt spid="59"/>
                                        </p:tgtEl>
                                        <p:attrNameLst>
                                          <p:attrName>ppt_h</p:attrName>
                                        </p:attrNameLst>
                                      </p:cBhvr>
                                      <p:tavLst>
                                        <p:tav tm="0">
                                          <p:val>
                                            <p:fltVal val="0"/>
                                          </p:val>
                                        </p:tav>
                                        <p:tav tm="100000">
                                          <p:val>
                                            <p:strVal val="#ppt_h"/>
                                          </p:val>
                                        </p:tav>
                                      </p:tavLst>
                                    </p:anim>
                                    <p:animEffect transition="in" filter="fade">
                                      <p:cBhvr>
                                        <p:cTn id="19" dur="500"/>
                                        <p:tgtEl>
                                          <p:spTgt spid="59"/>
                                        </p:tgtEl>
                                      </p:cBhvr>
                                    </p:animEffect>
                                  </p:childTnLst>
                                </p:cTn>
                              </p:par>
                            </p:childTnLst>
                          </p:cTn>
                        </p:par>
                        <p:par>
                          <p:cTn id="20" fill="hold">
                            <p:stCondLst>
                              <p:cond delay="2000"/>
                            </p:stCondLst>
                            <p:childTnLst>
                              <p:par>
                                <p:cTn id="21" presetID="12" presetClass="entr" presetSubtype="8" fill="hold" nodeType="afterEffect">
                                  <p:stCondLst>
                                    <p:cond delay="0"/>
                                  </p:stCondLst>
                                  <p:childTnLst>
                                    <p:set>
                                      <p:cBhvr>
                                        <p:cTn id="22" dur="1" fill="hold">
                                          <p:stCondLst>
                                            <p:cond delay="0"/>
                                          </p:stCondLst>
                                        </p:cTn>
                                        <p:tgtEl>
                                          <p:spTgt spid="65"/>
                                        </p:tgtEl>
                                        <p:attrNameLst>
                                          <p:attrName>style.visibility</p:attrName>
                                        </p:attrNameLst>
                                      </p:cBhvr>
                                      <p:to>
                                        <p:strVal val="visible"/>
                                      </p:to>
                                    </p:set>
                                    <p:anim calcmode="lin" valueType="num">
                                      <p:cBhvr additive="base">
                                        <p:cTn id="23" dur="750"/>
                                        <p:tgtEl>
                                          <p:spTgt spid="65"/>
                                        </p:tgtEl>
                                        <p:attrNameLst>
                                          <p:attrName>ppt_x</p:attrName>
                                        </p:attrNameLst>
                                      </p:cBhvr>
                                      <p:tavLst>
                                        <p:tav tm="0">
                                          <p:val>
                                            <p:strVal val="#ppt_x-#ppt_w*1.125000"/>
                                          </p:val>
                                        </p:tav>
                                        <p:tav tm="100000">
                                          <p:val>
                                            <p:strVal val="#ppt_x"/>
                                          </p:val>
                                        </p:tav>
                                      </p:tavLst>
                                    </p:anim>
                                    <p:animEffect transition="in" filter="wipe(right)">
                                      <p:cBhvr>
                                        <p:cTn id="24" dur="750"/>
                                        <p:tgtEl>
                                          <p:spTgt spid="65"/>
                                        </p:tgtEl>
                                      </p:cBhvr>
                                    </p:animEffect>
                                  </p:childTnLst>
                                </p:cTn>
                              </p:par>
                              <p:par>
                                <p:cTn id="25" presetID="12" presetClass="entr" presetSubtype="2" fill="hold" nodeType="withEffect">
                                  <p:stCondLst>
                                    <p:cond delay="0"/>
                                  </p:stCondLst>
                                  <p:childTnLst>
                                    <p:set>
                                      <p:cBhvr>
                                        <p:cTn id="26" dur="1" fill="hold">
                                          <p:stCondLst>
                                            <p:cond delay="0"/>
                                          </p:stCondLst>
                                        </p:cTn>
                                        <p:tgtEl>
                                          <p:spTgt spid="64"/>
                                        </p:tgtEl>
                                        <p:attrNameLst>
                                          <p:attrName>style.visibility</p:attrName>
                                        </p:attrNameLst>
                                      </p:cBhvr>
                                      <p:to>
                                        <p:strVal val="visible"/>
                                      </p:to>
                                    </p:set>
                                    <p:anim calcmode="lin" valueType="num">
                                      <p:cBhvr additive="base">
                                        <p:cTn id="27" dur="750"/>
                                        <p:tgtEl>
                                          <p:spTgt spid="64"/>
                                        </p:tgtEl>
                                        <p:attrNameLst>
                                          <p:attrName>ppt_x</p:attrName>
                                        </p:attrNameLst>
                                      </p:cBhvr>
                                      <p:tavLst>
                                        <p:tav tm="0">
                                          <p:val>
                                            <p:strVal val="#ppt_x+#ppt_w*1.125000"/>
                                          </p:val>
                                        </p:tav>
                                        <p:tav tm="100000">
                                          <p:val>
                                            <p:strVal val="#ppt_x"/>
                                          </p:val>
                                        </p:tav>
                                      </p:tavLst>
                                    </p:anim>
                                    <p:animEffect transition="in" filter="wipe(left)">
                                      <p:cBhvr>
                                        <p:cTn id="28" dur="75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58" grpId="0" animBg="1"/>
      <p:bldP spid="5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图片 1"/>
          <p:cNvSpPr txBox="1"/>
          <p:nvPr/>
        </p:nvSpPr>
        <p:spPr>
          <a:xfrm>
            <a:off x="1115616" y="275346"/>
            <a:ext cx="4698722" cy="430887"/>
          </a:xfrm>
          <a:prstGeom prst="rect">
            <a:avLst/>
          </a:prstGeom>
          <a:noFill/>
        </p:spPr>
        <p:txBody>
          <a:bodyPr wrap="none" rtlCol="0">
            <a:spAutoFit/>
          </a:bodyPr>
          <a:lstStyle/>
          <a:p>
            <a:r>
              <a:rPr lang="zh-CN" altLang="en-US" sz="2200" dirty="0" smtClean="0"/>
              <a:t>在此录入本页幻灯片标题或关键文本</a:t>
            </a:r>
            <a:endParaRPr lang="zh-CN" altLang="en-US" sz="2200" dirty="0"/>
          </a:p>
        </p:txBody>
      </p:sp>
      <p:grpSp>
        <p:nvGrpSpPr>
          <p:cNvPr id="25" name="图片 24"/>
          <p:cNvGrpSpPr/>
          <p:nvPr/>
        </p:nvGrpSpPr>
        <p:grpSpPr>
          <a:xfrm>
            <a:off x="845344" y="1600200"/>
            <a:ext cx="3209925" cy="2909888"/>
            <a:chOff x="845344" y="1600200"/>
            <a:chExt cx="3209925" cy="2909888"/>
          </a:xfrm>
        </p:grpSpPr>
        <p:sp>
          <p:nvSpPr>
            <p:cNvPr id="4" name="AutoShape 3"/>
            <p:cNvSpPr>
              <a:spLocks noChangeAspect="1" noChangeArrowheads="1" noTextEdit="1"/>
            </p:cNvSpPr>
            <p:nvPr/>
          </p:nvSpPr>
          <p:spPr bwMode="auto">
            <a:xfrm>
              <a:off x="852874" y="1600200"/>
              <a:ext cx="3202394" cy="2907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5" name="图片 5"/>
            <p:cNvSpPr>
              <a:spLocks noChangeArrowheads="1"/>
            </p:cNvSpPr>
            <p:nvPr/>
          </p:nvSpPr>
          <p:spPr bwMode="auto">
            <a:xfrm>
              <a:off x="2339230" y="1603025"/>
              <a:ext cx="1716039" cy="97906"/>
            </a:xfrm>
            <a:custGeom>
              <a:avLst/>
              <a:gdLst>
                <a:gd name="T0" fmla="*/ 1823 w 1823"/>
                <a:gd name="T1" fmla="*/ 0 h 104"/>
                <a:gd name="T2" fmla="*/ 1823 w 1823"/>
                <a:gd name="T3" fmla="*/ 104 h 104"/>
                <a:gd name="T4" fmla="*/ 1756 w 1823"/>
                <a:gd name="T5" fmla="*/ 104 h 104"/>
                <a:gd name="T6" fmla="*/ 1756 w 1823"/>
                <a:gd name="T7" fmla="*/ 53 h 104"/>
                <a:gd name="T8" fmla="*/ 110 w 1823"/>
                <a:gd name="T9" fmla="*/ 53 h 104"/>
                <a:gd name="T10" fmla="*/ 110 w 1823"/>
                <a:gd name="T11" fmla="*/ 104 h 104"/>
                <a:gd name="T12" fmla="*/ 0 w 1823"/>
                <a:gd name="T13" fmla="*/ 104 h 104"/>
                <a:gd name="T14" fmla="*/ 0 w 1823"/>
                <a:gd name="T15" fmla="*/ 0 h 104"/>
                <a:gd name="T16" fmla="*/ 1823 w 1823"/>
                <a:gd name="T17" fmla="*/ 0 h 10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23"/>
                <a:gd name="T28" fmla="*/ 0 h 104"/>
                <a:gd name="T29" fmla="*/ 1823 w 1823"/>
                <a:gd name="T30" fmla="*/ 104 h 10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23" h="104">
                  <a:moveTo>
                    <a:pt x="1823" y="0"/>
                  </a:moveTo>
                  <a:lnTo>
                    <a:pt x="1823" y="104"/>
                  </a:lnTo>
                  <a:lnTo>
                    <a:pt x="1756" y="104"/>
                  </a:lnTo>
                  <a:lnTo>
                    <a:pt x="1756" y="53"/>
                  </a:lnTo>
                  <a:lnTo>
                    <a:pt x="110" y="53"/>
                  </a:lnTo>
                  <a:lnTo>
                    <a:pt x="110" y="104"/>
                  </a:lnTo>
                  <a:lnTo>
                    <a:pt x="0" y="104"/>
                  </a:lnTo>
                  <a:lnTo>
                    <a:pt x="0" y="0"/>
                  </a:lnTo>
                  <a:lnTo>
                    <a:pt x="1823" y="0"/>
                  </a:ln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6" name="图片 6"/>
            <p:cNvSpPr>
              <a:spLocks noEditPoints="1" noChangeArrowheads="1"/>
            </p:cNvSpPr>
            <p:nvPr/>
          </p:nvSpPr>
          <p:spPr bwMode="auto">
            <a:xfrm>
              <a:off x="2442776" y="1700931"/>
              <a:ext cx="1549424" cy="1237008"/>
            </a:xfrm>
            <a:custGeom>
              <a:avLst/>
              <a:gdLst>
                <a:gd name="T0" fmla="*/ 1646 w 1646"/>
                <a:gd name="T1" fmla="*/ 0 h 1314"/>
                <a:gd name="T2" fmla="*/ 1646 w 1646"/>
                <a:gd name="T3" fmla="*/ 1314 h 1314"/>
                <a:gd name="T4" fmla="*/ 0 w 1646"/>
                <a:gd name="T5" fmla="*/ 1314 h 1314"/>
                <a:gd name="T6" fmla="*/ 0 w 1646"/>
                <a:gd name="T7" fmla="*/ 0 h 1314"/>
                <a:gd name="T8" fmla="*/ 1646 w 1646"/>
                <a:gd name="T9" fmla="*/ 0 h 1314"/>
                <a:gd name="T10" fmla="*/ 1592 w 1646"/>
                <a:gd name="T11" fmla="*/ 1266 h 1314"/>
                <a:gd name="T12" fmla="*/ 1592 w 1646"/>
                <a:gd name="T13" fmla="*/ 22 h 1314"/>
                <a:gd name="T14" fmla="*/ 53 w 1646"/>
                <a:gd name="T15" fmla="*/ 22 h 1314"/>
                <a:gd name="T16" fmla="*/ 53 w 1646"/>
                <a:gd name="T17" fmla="*/ 1266 h 1314"/>
                <a:gd name="T18" fmla="*/ 1592 w 1646"/>
                <a:gd name="T19" fmla="*/ 1266 h 13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46"/>
                <a:gd name="T31" fmla="*/ 0 h 1314"/>
                <a:gd name="T32" fmla="*/ 1646 w 1646"/>
                <a:gd name="T33" fmla="*/ 1314 h 13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46" h="1314">
                  <a:moveTo>
                    <a:pt x="1646" y="0"/>
                  </a:moveTo>
                  <a:lnTo>
                    <a:pt x="1646" y="1314"/>
                  </a:lnTo>
                  <a:lnTo>
                    <a:pt x="0" y="1314"/>
                  </a:lnTo>
                  <a:lnTo>
                    <a:pt x="0" y="0"/>
                  </a:lnTo>
                  <a:lnTo>
                    <a:pt x="1646" y="0"/>
                  </a:lnTo>
                  <a:close/>
                  <a:moveTo>
                    <a:pt x="1592" y="1266"/>
                  </a:moveTo>
                  <a:lnTo>
                    <a:pt x="1592" y="22"/>
                  </a:lnTo>
                  <a:lnTo>
                    <a:pt x="53" y="22"/>
                  </a:lnTo>
                  <a:lnTo>
                    <a:pt x="53" y="1266"/>
                  </a:lnTo>
                  <a:lnTo>
                    <a:pt x="1592" y="1266"/>
                  </a:ln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9" name="图片 9"/>
            <p:cNvSpPr>
              <a:spLocks noChangeArrowheads="1"/>
            </p:cNvSpPr>
            <p:nvPr/>
          </p:nvSpPr>
          <p:spPr bwMode="auto">
            <a:xfrm>
              <a:off x="2824013" y="3866166"/>
              <a:ext cx="746473" cy="181692"/>
            </a:xfrm>
            <a:custGeom>
              <a:avLst/>
              <a:gdLst>
                <a:gd name="T0" fmla="*/ 122 w 296"/>
                <a:gd name="T1" fmla="*/ 0 h 72"/>
                <a:gd name="T2" fmla="*/ 58 w 296"/>
                <a:gd name="T3" fmla="*/ 21 h 72"/>
                <a:gd name="T4" fmla="*/ 148 w 296"/>
                <a:gd name="T5" fmla="*/ 43 h 72"/>
                <a:gd name="T6" fmla="*/ 238 w 296"/>
                <a:gd name="T7" fmla="*/ 21 h 72"/>
                <a:gd name="T8" fmla="*/ 174 w 296"/>
                <a:gd name="T9" fmla="*/ 0 h 72"/>
                <a:gd name="T10" fmla="*/ 174 w 296"/>
                <a:gd name="T11" fmla="*/ 0 h 72"/>
                <a:gd name="T12" fmla="*/ 296 w 296"/>
                <a:gd name="T13" fmla="*/ 35 h 72"/>
                <a:gd name="T14" fmla="*/ 148 w 296"/>
                <a:gd name="T15" fmla="*/ 72 h 72"/>
                <a:gd name="T16" fmla="*/ 0 w 296"/>
                <a:gd name="T17" fmla="*/ 35 h 72"/>
                <a:gd name="T18" fmla="*/ 122 w 296"/>
                <a:gd name="T19" fmla="*/ 0 h 7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96"/>
                <a:gd name="T31" fmla="*/ 0 h 72"/>
                <a:gd name="T32" fmla="*/ 296 w 296"/>
                <a:gd name="T33" fmla="*/ 72 h 7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96" h="72">
                  <a:moveTo>
                    <a:pt x="122" y="0"/>
                  </a:moveTo>
                  <a:cubicBezTo>
                    <a:pt x="85" y="3"/>
                    <a:pt x="58" y="11"/>
                    <a:pt x="58" y="21"/>
                  </a:cubicBezTo>
                  <a:cubicBezTo>
                    <a:pt x="58" y="33"/>
                    <a:pt x="99" y="43"/>
                    <a:pt x="148" y="43"/>
                  </a:cubicBezTo>
                  <a:cubicBezTo>
                    <a:pt x="198" y="43"/>
                    <a:pt x="238" y="33"/>
                    <a:pt x="238" y="21"/>
                  </a:cubicBezTo>
                  <a:cubicBezTo>
                    <a:pt x="238" y="11"/>
                    <a:pt x="211" y="3"/>
                    <a:pt x="174" y="0"/>
                  </a:cubicBezTo>
                  <a:cubicBezTo>
                    <a:pt x="174" y="0"/>
                    <a:pt x="174" y="0"/>
                    <a:pt x="174" y="0"/>
                  </a:cubicBezTo>
                  <a:cubicBezTo>
                    <a:pt x="244" y="3"/>
                    <a:pt x="296" y="17"/>
                    <a:pt x="296" y="35"/>
                  </a:cubicBezTo>
                  <a:cubicBezTo>
                    <a:pt x="296" y="55"/>
                    <a:pt x="230" y="72"/>
                    <a:pt x="148" y="72"/>
                  </a:cubicBezTo>
                  <a:cubicBezTo>
                    <a:pt x="66" y="72"/>
                    <a:pt x="0" y="55"/>
                    <a:pt x="0" y="35"/>
                  </a:cubicBezTo>
                  <a:cubicBezTo>
                    <a:pt x="0" y="17"/>
                    <a:pt x="52" y="3"/>
                    <a:pt x="122" y="0"/>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10" name="图片 10"/>
            <p:cNvSpPr>
              <a:spLocks noChangeArrowheads="1"/>
            </p:cNvSpPr>
            <p:nvPr/>
          </p:nvSpPr>
          <p:spPr bwMode="auto">
            <a:xfrm>
              <a:off x="3131827" y="2968064"/>
              <a:ext cx="130845" cy="898102"/>
            </a:xfrm>
            <a:custGeom>
              <a:avLst/>
              <a:gdLst>
                <a:gd name="T0" fmla="*/ 52 w 52"/>
                <a:gd name="T1" fmla="*/ 0 h 356"/>
                <a:gd name="T2" fmla="*/ 52 w 52"/>
                <a:gd name="T3" fmla="*/ 356 h 356"/>
                <a:gd name="T4" fmla="*/ 28 w 52"/>
                <a:gd name="T5" fmla="*/ 355 h 356"/>
                <a:gd name="T6" fmla="*/ 26 w 52"/>
                <a:gd name="T7" fmla="*/ 355 h 356"/>
                <a:gd name="T8" fmla="*/ 24 w 52"/>
                <a:gd name="T9" fmla="*/ 355 h 356"/>
                <a:gd name="T10" fmla="*/ 0 w 52"/>
                <a:gd name="T11" fmla="*/ 356 h 356"/>
                <a:gd name="T12" fmla="*/ 0 w 52"/>
                <a:gd name="T13" fmla="*/ 0 h 356"/>
                <a:gd name="T14" fmla="*/ 52 w 52"/>
                <a:gd name="T15" fmla="*/ 0 h 356"/>
                <a:gd name="T16" fmla="*/ 0 60000 65536"/>
                <a:gd name="T17" fmla="*/ 0 60000 65536"/>
                <a:gd name="T18" fmla="*/ 0 60000 65536"/>
                <a:gd name="T19" fmla="*/ 0 60000 65536"/>
                <a:gd name="T20" fmla="*/ 0 60000 65536"/>
                <a:gd name="T21" fmla="*/ 0 60000 65536"/>
                <a:gd name="T22" fmla="*/ 0 60000 65536"/>
                <a:gd name="T23" fmla="*/ 0 60000 65536"/>
                <a:gd name="T24" fmla="*/ 0 w 52"/>
                <a:gd name="T25" fmla="*/ 0 h 356"/>
                <a:gd name="T26" fmla="*/ 52 w 52"/>
                <a:gd name="T27" fmla="*/ 356 h 35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2" h="356">
                  <a:moveTo>
                    <a:pt x="52" y="0"/>
                  </a:moveTo>
                  <a:cubicBezTo>
                    <a:pt x="52" y="356"/>
                    <a:pt x="52" y="356"/>
                    <a:pt x="52" y="356"/>
                  </a:cubicBezTo>
                  <a:cubicBezTo>
                    <a:pt x="44" y="355"/>
                    <a:pt x="36" y="355"/>
                    <a:pt x="28" y="355"/>
                  </a:cubicBezTo>
                  <a:cubicBezTo>
                    <a:pt x="28" y="355"/>
                    <a:pt x="27" y="355"/>
                    <a:pt x="26" y="355"/>
                  </a:cubicBezTo>
                  <a:cubicBezTo>
                    <a:pt x="25" y="355"/>
                    <a:pt x="25" y="355"/>
                    <a:pt x="24" y="355"/>
                  </a:cubicBezTo>
                  <a:cubicBezTo>
                    <a:pt x="16" y="355"/>
                    <a:pt x="8" y="355"/>
                    <a:pt x="0" y="356"/>
                  </a:cubicBezTo>
                  <a:cubicBezTo>
                    <a:pt x="0" y="0"/>
                    <a:pt x="0" y="0"/>
                    <a:pt x="0" y="0"/>
                  </a:cubicBezTo>
                  <a:lnTo>
                    <a:pt x="52" y="0"/>
                  </a:ln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12" name="图片 12"/>
            <p:cNvSpPr>
              <a:spLocks noChangeArrowheads="1"/>
            </p:cNvSpPr>
            <p:nvPr/>
          </p:nvSpPr>
          <p:spPr bwMode="auto">
            <a:xfrm>
              <a:off x="2034240" y="3654349"/>
              <a:ext cx="304990" cy="706997"/>
            </a:xfrm>
            <a:custGeom>
              <a:avLst/>
              <a:gdLst>
                <a:gd name="T0" fmla="*/ 121 w 121"/>
                <a:gd name="T1" fmla="*/ 268 h 280"/>
                <a:gd name="T2" fmla="*/ 70 w 121"/>
                <a:gd name="T3" fmla="*/ 280 h 280"/>
                <a:gd name="T4" fmla="*/ 0 w 121"/>
                <a:gd name="T5" fmla="*/ 92 h 280"/>
                <a:gd name="T6" fmla="*/ 32 w 121"/>
                <a:gd name="T7" fmla="*/ 0 h 280"/>
                <a:gd name="T8" fmla="*/ 42 w 121"/>
                <a:gd name="T9" fmla="*/ 23 h 280"/>
                <a:gd name="T10" fmla="*/ 121 w 121"/>
                <a:gd name="T11" fmla="*/ 268 h 280"/>
                <a:gd name="T12" fmla="*/ 0 60000 65536"/>
                <a:gd name="T13" fmla="*/ 0 60000 65536"/>
                <a:gd name="T14" fmla="*/ 0 60000 65536"/>
                <a:gd name="T15" fmla="*/ 0 60000 65536"/>
                <a:gd name="T16" fmla="*/ 0 60000 65536"/>
                <a:gd name="T17" fmla="*/ 0 60000 65536"/>
                <a:gd name="T18" fmla="*/ 0 w 121"/>
                <a:gd name="T19" fmla="*/ 0 h 280"/>
                <a:gd name="T20" fmla="*/ 121 w 121"/>
                <a:gd name="T21" fmla="*/ 280 h 280"/>
              </a:gdLst>
              <a:ahLst/>
              <a:cxnLst>
                <a:cxn ang="T12">
                  <a:pos x="T0" y="T1"/>
                </a:cxn>
                <a:cxn ang="T13">
                  <a:pos x="T2" y="T3"/>
                </a:cxn>
                <a:cxn ang="T14">
                  <a:pos x="T4" y="T5"/>
                </a:cxn>
                <a:cxn ang="T15">
                  <a:pos x="T6" y="T7"/>
                </a:cxn>
                <a:cxn ang="T16">
                  <a:pos x="T8" y="T9"/>
                </a:cxn>
                <a:cxn ang="T17">
                  <a:pos x="T10" y="T11"/>
                </a:cxn>
              </a:cxnLst>
              <a:rect l="T18" t="T19" r="T20" b="T21"/>
              <a:pathLst>
                <a:path w="121" h="280">
                  <a:moveTo>
                    <a:pt x="121" y="268"/>
                  </a:moveTo>
                  <a:cubicBezTo>
                    <a:pt x="70" y="280"/>
                    <a:pt x="70" y="280"/>
                    <a:pt x="70" y="280"/>
                  </a:cubicBezTo>
                  <a:cubicBezTo>
                    <a:pt x="0" y="92"/>
                    <a:pt x="0" y="92"/>
                    <a:pt x="0" y="92"/>
                  </a:cubicBezTo>
                  <a:cubicBezTo>
                    <a:pt x="32" y="0"/>
                    <a:pt x="32" y="0"/>
                    <a:pt x="32" y="0"/>
                  </a:cubicBezTo>
                  <a:cubicBezTo>
                    <a:pt x="36" y="5"/>
                    <a:pt x="40" y="13"/>
                    <a:pt x="42" y="23"/>
                  </a:cubicBezTo>
                  <a:cubicBezTo>
                    <a:pt x="47" y="50"/>
                    <a:pt x="121" y="268"/>
                    <a:pt x="121" y="268"/>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13" name="图片 13"/>
            <p:cNvSpPr>
              <a:spLocks noChangeArrowheads="1"/>
            </p:cNvSpPr>
            <p:nvPr/>
          </p:nvSpPr>
          <p:spPr bwMode="auto">
            <a:xfrm>
              <a:off x="845344" y="2182931"/>
              <a:ext cx="1426110" cy="2056974"/>
            </a:xfrm>
            <a:custGeom>
              <a:avLst/>
              <a:gdLst>
                <a:gd name="T0" fmla="*/ 536 w 565"/>
                <a:gd name="T1" fmla="*/ 0 h 815"/>
                <a:gd name="T2" fmla="*/ 565 w 565"/>
                <a:gd name="T3" fmla="*/ 34 h 815"/>
                <a:gd name="T4" fmla="*/ 436 w 565"/>
                <a:gd name="T5" fmla="*/ 152 h 815"/>
                <a:gd name="T6" fmla="*/ 329 w 565"/>
                <a:gd name="T7" fmla="*/ 201 h 815"/>
                <a:gd name="T8" fmla="*/ 317 w 565"/>
                <a:gd name="T9" fmla="*/ 444 h 815"/>
                <a:gd name="T10" fmla="*/ 422 w 565"/>
                <a:gd name="T11" fmla="*/ 483 h 815"/>
                <a:gd name="T12" fmla="*/ 495 w 565"/>
                <a:gd name="T13" fmla="*/ 554 h 815"/>
                <a:gd name="T14" fmla="*/ 490 w 565"/>
                <a:gd name="T15" fmla="*/ 571 h 815"/>
                <a:gd name="T16" fmla="*/ 465 w 565"/>
                <a:gd name="T17" fmla="*/ 658 h 815"/>
                <a:gd name="T18" fmla="*/ 465 w 565"/>
                <a:gd name="T19" fmla="*/ 658 h 815"/>
                <a:gd name="T20" fmla="*/ 420 w 565"/>
                <a:gd name="T21" fmla="*/ 815 h 815"/>
                <a:gd name="T22" fmla="*/ 365 w 565"/>
                <a:gd name="T23" fmla="*/ 815 h 815"/>
                <a:gd name="T24" fmla="*/ 404 w 565"/>
                <a:gd name="T25" fmla="*/ 556 h 815"/>
                <a:gd name="T26" fmla="*/ 323 w 565"/>
                <a:gd name="T27" fmla="*/ 536 h 815"/>
                <a:gd name="T28" fmla="*/ 331 w 565"/>
                <a:gd name="T29" fmla="*/ 523 h 815"/>
                <a:gd name="T30" fmla="*/ 316 w 565"/>
                <a:gd name="T31" fmla="*/ 508 h 815"/>
                <a:gd name="T32" fmla="*/ 229 w 565"/>
                <a:gd name="T33" fmla="*/ 508 h 815"/>
                <a:gd name="T34" fmla="*/ 154 w 565"/>
                <a:gd name="T35" fmla="*/ 449 h 815"/>
                <a:gd name="T36" fmla="*/ 129 w 565"/>
                <a:gd name="T37" fmla="*/ 252 h 815"/>
                <a:gd name="T38" fmla="*/ 120 w 565"/>
                <a:gd name="T39" fmla="*/ 234 h 815"/>
                <a:gd name="T40" fmla="*/ 66 w 565"/>
                <a:gd name="T41" fmla="*/ 334 h 815"/>
                <a:gd name="T42" fmla="*/ 134 w 565"/>
                <a:gd name="T43" fmla="*/ 374 h 815"/>
                <a:gd name="T44" fmla="*/ 122 w 565"/>
                <a:gd name="T45" fmla="*/ 408 h 815"/>
                <a:gd name="T46" fmla="*/ 27 w 565"/>
                <a:gd name="T47" fmla="*/ 374 h 815"/>
                <a:gd name="T48" fmla="*/ 2 w 565"/>
                <a:gd name="T49" fmla="*/ 322 h 815"/>
                <a:gd name="T50" fmla="*/ 68 w 565"/>
                <a:gd name="T51" fmla="*/ 172 h 815"/>
                <a:gd name="T52" fmla="*/ 197 w 565"/>
                <a:gd name="T53" fmla="*/ 124 h 815"/>
                <a:gd name="T54" fmla="*/ 242 w 565"/>
                <a:gd name="T55" fmla="*/ 163 h 815"/>
                <a:gd name="T56" fmla="*/ 210 w 565"/>
                <a:gd name="T57" fmla="*/ 299 h 815"/>
                <a:gd name="T58" fmla="*/ 242 w 565"/>
                <a:gd name="T59" fmla="*/ 345 h 815"/>
                <a:gd name="T60" fmla="*/ 275 w 565"/>
                <a:gd name="T61" fmla="*/ 302 h 815"/>
                <a:gd name="T62" fmla="*/ 242 w 565"/>
                <a:gd name="T63" fmla="*/ 163 h 815"/>
                <a:gd name="T64" fmla="*/ 268 w 565"/>
                <a:gd name="T65" fmla="*/ 128 h 815"/>
                <a:gd name="T66" fmla="*/ 399 w 565"/>
                <a:gd name="T67" fmla="*/ 111 h 815"/>
                <a:gd name="T68" fmla="*/ 536 w 565"/>
                <a:gd name="T69" fmla="*/ 0 h 8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65"/>
                <a:gd name="T106" fmla="*/ 0 h 815"/>
                <a:gd name="T107" fmla="*/ 565 w 565"/>
                <a:gd name="T108" fmla="*/ 815 h 8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65" h="815">
                  <a:moveTo>
                    <a:pt x="536" y="0"/>
                  </a:moveTo>
                  <a:cubicBezTo>
                    <a:pt x="565" y="34"/>
                    <a:pt x="565" y="34"/>
                    <a:pt x="565" y="34"/>
                  </a:cubicBezTo>
                  <a:cubicBezTo>
                    <a:pt x="436" y="152"/>
                    <a:pt x="436" y="152"/>
                    <a:pt x="436" y="152"/>
                  </a:cubicBezTo>
                  <a:cubicBezTo>
                    <a:pt x="436" y="152"/>
                    <a:pt x="380" y="194"/>
                    <a:pt x="329" y="201"/>
                  </a:cubicBezTo>
                  <a:cubicBezTo>
                    <a:pt x="306" y="204"/>
                    <a:pt x="317" y="444"/>
                    <a:pt x="317" y="444"/>
                  </a:cubicBezTo>
                  <a:cubicBezTo>
                    <a:pt x="317" y="444"/>
                    <a:pt x="343" y="458"/>
                    <a:pt x="422" y="483"/>
                  </a:cubicBezTo>
                  <a:cubicBezTo>
                    <a:pt x="502" y="508"/>
                    <a:pt x="495" y="554"/>
                    <a:pt x="495" y="554"/>
                  </a:cubicBezTo>
                  <a:cubicBezTo>
                    <a:pt x="490" y="571"/>
                    <a:pt x="490" y="571"/>
                    <a:pt x="490" y="571"/>
                  </a:cubicBezTo>
                  <a:cubicBezTo>
                    <a:pt x="465" y="658"/>
                    <a:pt x="465" y="658"/>
                    <a:pt x="465" y="658"/>
                  </a:cubicBezTo>
                  <a:cubicBezTo>
                    <a:pt x="465" y="658"/>
                    <a:pt x="465" y="658"/>
                    <a:pt x="465" y="658"/>
                  </a:cubicBezTo>
                  <a:cubicBezTo>
                    <a:pt x="420" y="815"/>
                    <a:pt x="420" y="815"/>
                    <a:pt x="420" y="815"/>
                  </a:cubicBezTo>
                  <a:cubicBezTo>
                    <a:pt x="365" y="815"/>
                    <a:pt x="365" y="815"/>
                    <a:pt x="365" y="815"/>
                  </a:cubicBezTo>
                  <a:cubicBezTo>
                    <a:pt x="404" y="556"/>
                    <a:pt x="404" y="556"/>
                    <a:pt x="404" y="556"/>
                  </a:cubicBezTo>
                  <a:cubicBezTo>
                    <a:pt x="404" y="556"/>
                    <a:pt x="370" y="548"/>
                    <a:pt x="323" y="536"/>
                  </a:cubicBezTo>
                  <a:cubicBezTo>
                    <a:pt x="328" y="533"/>
                    <a:pt x="331" y="529"/>
                    <a:pt x="331" y="523"/>
                  </a:cubicBezTo>
                  <a:cubicBezTo>
                    <a:pt x="331" y="515"/>
                    <a:pt x="324" y="508"/>
                    <a:pt x="316" y="508"/>
                  </a:cubicBezTo>
                  <a:cubicBezTo>
                    <a:pt x="229" y="508"/>
                    <a:pt x="229" y="508"/>
                    <a:pt x="229" y="508"/>
                  </a:cubicBezTo>
                  <a:cubicBezTo>
                    <a:pt x="159" y="484"/>
                    <a:pt x="154" y="449"/>
                    <a:pt x="154" y="449"/>
                  </a:cubicBezTo>
                  <a:cubicBezTo>
                    <a:pt x="129" y="252"/>
                    <a:pt x="129" y="252"/>
                    <a:pt x="129" y="252"/>
                  </a:cubicBezTo>
                  <a:cubicBezTo>
                    <a:pt x="120" y="234"/>
                    <a:pt x="120" y="234"/>
                    <a:pt x="120" y="234"/>
                  </a:cubicBezTo>
                  <a:cubicBezTo>
                    <a:pt x="66" y="334"/>
                    <a:pt x="66" y="334"/>
                    <a:pt x="66" y="334"/>
                  </a:cubicBezTo>
                  <a:cubicBezTo>
                    <a:pt x="134" y="374"/>
                    <a:pt x="134" y="374"/>
                    <a:pt x="134" y="374"/>
                  </a:cubicBezTo>
                  <a:cubicBezTo>
                    <a:pt x="122" y="408"/>
                    <a:pt x="122" y="408"/>
                    <a:pt x="122" y="408"/>
                  </a:cubicBezTo>
                  <a:cubicBezTo>
                    <a:pt x="122" y="408"/>
                    <a:pt x="54" y="383"/>
                    <a:pt x="27" y="374"/>
                  </a:cubicBezTo>
                  <a:cubicBezTo>
                    <a:pt x="0" y="365"/>
                    <a:pt x="2" y="322"/>
                    <a:pt x="2" y="322"/>
                  </a:cubicBezTo>
                  <a:cubicBezTo>
                    <a:pt x="2" y="322"/>
                    <a:pt x="36" y="238"/>
                    <a:pt x="68" y="172"/>
                  </a:cubicBezTo>
                  <a:cubicBezTo>
                    <a:pt x="88" y="130"/>
                    <a:pt x="153" y="123"/>
                    <a:pt x="197" y="124"/>
                  </a:cubicBezTo>
                  <a:cubicBezTo>
                    <a:pt x="242" y="163"/>
                    <a:pt x="242" y="163"/>
                    <a:pt x="242" y="163"/>
                  </a:cubicBezTo>
                  <a:cubicBezTo>
                    <a:pt x="210" y="299"/>
                    <a:pt x="210" y="299"/>
                    <a:pt x="210" y="299"/>
                  </a:cubicBezTo>
                  <a:cubicBezTo>
                    <a:pt x="242" y="345"/>
                    <a:pt x="242" y="345"/>
                    <a:pt x="242" y="345"/>
                  </a:cubicBezTo>
                  <a:cubicBezTo>
                    <a:pt x="275" y="302"/>
                    <a:pt x="275" y="302"/>
                    <a:pt x="275" y="302"/>
                  </a:cubicBezTo>
                  <a:cubicBezTo>
                    <a:pt x="242" y="163"/>
                    <a:pt x="242" y="163"/>
                    <a:pt x="242" y="163"/>
                  </a:cubicBezTo>
                  <a:cubicBezTo>
                    <a:pt x="268" y="128"/>
                    <a:pt x="268" y="128"/>
                    <a:pt x="268" y="128"/>
                  </a:cubicBezTo>
                  <a:cubicBezTo>
                    <a:pt x="304" y="130"/>
                    <a:pt x="371" y="130"/>
                    <a:pt x="399" y="111"/>
                  </a:cubicBezTo>
                  <a:cubicBezTo>
                    <a:pt x="440" y="84"/>
                    <a:pt x="536" y="0"/>
                    <a:pt x="536" y="0"/>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14" name="图片 14"/>
            <p:cNvSpPr>
              <a:spLocks noChangeArrowheads="1"/>
            </p:cNvSpPr>
            <p:nvPr/>
          </p:nvSpPr>
          <p:spPr bwMode="auto">
            <a:xfrm>
              <a:off x="1423319" y="3465127"/>
              <a:ext cx="256982" cy="70606"/>
            </a:xfrm>
            <a:custGeom>
              <a:avLst/>
              <a:gdLst>
                <a:gd name="T0" fmla="*/ 87 w 102"/>
                <a:gd name="T1" fmla="*/ 0 h 28"/>
                <a:gd name="T2" fmla="*/ 102 w 102"/>
                <a:gd name="T3" fmla="*/ 15 h 28"/>
                <a:gd name="T4" fmla="*/ 94 w 102"/>
                <a:gd name="T5" fmla="*/ 28 h 28"/>
                <a:gd name="T6" fmla="*/ 13 w 102"/>
                <a:gd name="T7" fmla="*/ 5 h 28"/>
                <a:gd name="T8" fmla="*/ 0 w 102"/>
                <a:gd name="T9" fmla="*/ 0 h 28"/>
                <a:gd name="T10" fmla="*/ 87 w 102"/>
                <a:gd name="T11" fmla="*/ 0 h 28"/>
                <a:gd name="T12" fmla="*/ 0 60000 65536"/>
                <a:gd name="T13" fmla="*/ 0 60000 65536"/>
                <a:gd name="T14" fmla="*/ 0 60000 65536"/>
                <a:gd name="T15" fmla="*/ 0 60000 65536"/>
                <a:gd name="T16" fmla="*/ 0 60000 65536"/>
                <a:gd name="T17" fmla="*/ 0 60000 65536"/>
                <a:gd name="T18" fmla="*/ 0 w 102"/>
                <a:gd name="T19" fmla="*/ 0 h 28"/>
                <a:gd name="T20" fmla="*/ 102 w 102"/>
                <a:gd name="T21" fmla="*/ 28 h 28"/>
              </a:gdLst>
              <a:ahLst/>
              <a:cxnLst>
                <a:cxn ang="T12">
                  <a:pos x="T0" y="T1"/>
                </a:cxn>
                <a:cxn ang="T13">
                  <a:pos x="T2" y="T3"/>
                </a:cxn>
                <a:cxn ang="T14">
                  <a:pos x="T4" y="T5"/>
                </a:cxn>
                <a:cxn ang="T15">
                  <a:pos x="T6" y="T7"/>
                </a:cxn>
                <a:cxn ang="T16">
                  <a:pos x="T8" y="T9"/>
                </a:cxn>
                <a:cxn ang="T17">
                  <a:pos x="T10" y="T11"/>
                </a:cxn>
              </a:cxnLst>
              <a:rect l="T18" t="T19" r="T20" b="T21"/>
              <a:pathLst>
                <a:path w="102" h="28">
                  <a:moveTo>
                    <a:pt x="87" y="0"/>
                  </a:moveTo>
                  <a:cubicBezTo>
                    <a:pt x="95" y="0"/>
                    <a:pt x="102" y="7"/>
                    <a:pt x="102" y="15"/>
                  </a:cubicBezTo>
                  <a:cubicBezTo>
                    <a:pt x="102" y="21"/>
                    <a:pt x="99" y="25"/>
                    <a:pt x="94" y="28"/>
                  </a:cubicBezTo>
                  <a:cubicBezTo>
                    <a:pt x="70" y="21"/>
                    <a:pt x="42" y="14"/>
                    <a:pt x="13" y="5"/>
                  </a:cubicBezTo>
                  <a:cubicBezTo>
                    <a:pt x="8" y="3"/>
                    <a:pt x="4" y="2"/>
                    <a:pt x="0" y="0"/>
                  </a:cubicBezTo>
                  <a:lnTo>
                    <a:pt x="87" y="0"/>
                  </a:ln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15" name="Oval 15"/>
            <p:cNvSpPr>
              <a:spLocks noChangeArrowheads="1"/>
            </p:cNvSpPr>
            <p:nvPr/>
          </p:nvSpPr>
          <p:spPr bwMode="auto">
            <a:xfrm>
              <a:off x="1234112" y="1996533"/>
              <a:ext cx="481959" cy="482000"/>
            </a:xfrm>
            <a:prstGeom prst="ellipse">
              <a:avLst/>
            </a:pr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16" name="图片 16"/>
            <p:cNvSpPr>
              <a:spLocks noChangeArrowheads="1"/>
            </p:cNvSpPr>
            <p:nvPr/>
          </p:nvSpPr>
          <p:spPr bwMode="auto">
            <a:xfrm>
              <a:off x="1120211" y="3465127"/>
              <a:ext cx="540322" cy="75313"/>
            </a:xfrm>
            <a:custGeom>
              <a:avLst/>
              <a:gdLst>
                <a:gd name="T0" fmla="*/ 214 w 214"/>
                <a:gd name="T1" fmla="*/ 28 h 30"/>
                <a:gd name="T2" fmla="*/ 207 w 214"/>
                <a:gd name="T3" fmla="*/ 30 h 30"/>
                <a:gd name="T4" fmla="*/ 131 w 214"/>
                <a:gd name="T5" fmla="*/ 30 h 30"/>
                <a:gd name="T6" fmla="*/ 85 w 214"/>
                <a:gd name="T7" fmla="*/ 30 h 30"/>
                <a:gd name="T8" fmla="*/ 14 w 214"/>
                <a:gd name="T9" fmla="*/ 30 h 30"/>
                <a:gd name="T10" fmla="*/ 0 w 214"/>
                <a:gd name="T11" fmla="*/ 15 h 30"/>
                <a:gd name="T12" fmla="*/ 4 w 214"/>
                <a:gd name="T13" fmla="*/ 5 h 30"/>
                <a:gd name="T14" fmla="*/ 14 w 214"/>
                <a:gd name="T15" fmla="*/ 0 h 30"/>
                <a:gd name="T16" fmla="*/ 120 w 214"/>
                <a:gd name="T17" fmla="*/ 0 h 30"/>
                <a:gd name="T18" fmla="*/ 133 w 214"/>
                <a:gd name="T19" fmla="*/ 5 h 30"/>
                <a:gd name="T20" fmla="*/ 214 w 214"/>
                <a:gd name="T21" fmla="*/ 28 h 3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14"/>
                <a:gd name="T34" fmla="*/ 0 h 30"/>
                <a:gd name="T35" fmla="*/ 214 w 214"/>
                <a:gd name="T36" fmla="*/ 30 h 3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14" h="30">
                  <a:moveTo>
                    <a:pt x="214" y="28"/>
                  </a:moveTo>
                  <a:cubicBezTo>
                    <a:pt x="212" y="29"/>
                    <a:pt x="209" y="30"/>
                    <a:pt x="207" y="30"/>
                  </a:cubicBezTo>
                  <a:cubicBezTo>
                    <a:pt x="131" y="30"/>
                    <a:pt x="131" y="30"/>
                    <a:pt x="131" y="30"/>
                  </a:cubicBezTo>
                  <a:cubicBezTo>
                    <a:pt x="85" y="30"/>
                    <a:pt x="85" y="30"/>
                    <a:pt x="85" y="30"/>
                  </a:cubicBezTo>
                  <a:cubicBezTo>
                    <a:pt x="14" y="30"/>
                    <a:pt x="14" y="30"/>
                    <a:pt x="14" y="30"/>
                  </a:cubicBezTo>
                  <a:cubicBezTo>
                    <a:pt x="6" y="30"/>
                    <a:pt x="0" y="23"/>
                    <a:pt x="0" y="15"/>
                  </a:cubicBezTo>
                  <a:cubicBezTo>
                    <a:pt x="0" y="11"/>
                    <a:pt x="1" y="7"/>
                    <a:pt x="4" y="5"/>
                  </a:cubicBezTo>
                  <a:cubicBezTo>
                    <a:pt x="7" y="2"/>
                    <a:pt x="10" y="0"/>
                    <a:pt x="14" y="0"/>
                  </a:cubicBezTo>
                  <a:cubicBezTo>
                    <a:pt x="120" y="0"/>
                    <a:pt x="120" y="0"/>
                    <a:pt x="120" y="0"/>
                  </a:cubicBezTo>
                  <a:cubicBezTo>
                    <a:pt x="124" y="2"/>
                    <a:pt x="128" y="3"/>
                    <a:pt x="133" y="5"/>
                  </a:cubicBezTo>
                  <a:cubicBezTo>
                    <a:pt x="162" y="14"/>
                    <a:pt x="190" y="21"/>
                    <a:pt x="214" y="28"/>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17" name="图片 17"/>
            <p:cNvSpPr>
              <a:spLocks noChangeArrowheads="1"/>
            </p:cNvSpPr>
            <p:nvPr/>
          </p:nvSpPr>
          <p:spPr bwMode="auto">
            <a:xfrm>
              <a:off x="1375311" y="2594325"/>
              <a:ext cx="163791" cy="459407"/>
            </a:xfrm>
            <a:custGeom>
              <a:avLst/>
              <a:gdLst>
                <a:gd name="T0" fmla="*/ 86 w 174"/>
                <a:gd name="T1" fmla="*/ 0 h 488"/>
                <a:gd name="T2" fmla="*/ 174 w 174"/>
                <a:gd name="T3" fmla="*/ 373 h 488"/>
                <a:gd name="T4" fmla="*/ 86 w 174"/>
                <a:gd name="T5" fmla="*/ 488 h 488"/>
                <a:gd name="T6" fmla="*/ 0 w 174"/>
                <a:gd name="T7" fmla="*/ 365 h 488"/>
                <a:gd name="T8" fmla="*/ 86 w 174"/>
                <a:gd name="T9" fmla="*/ 0 h 488"/>
                <a:gd name="T10" fmla="*/ 0 60000 65536"/>
                <a:gd name="T11" fmla="*/ 0 60000 65536"/>
                <a:gd name="T12" fmla="*/ 0 60000 65536"/>
                <a:gd name="T13" fmla="*/ 0 60000 65536"/>
                <a:gd name="T14" fmla="*/ 0 60000 65536"/>
                <a:gd name="T15" fmla="*/ 0 w 174"/>
                <a:gd name="T16" fmla="*/ 0 h 488"/>
                <a:gd name="T17" fmla="*/ 174 w 174"/>
                <a:gd name="T18" fmla="*/ 488 h 488"/>
              </a:gdLst>
              <a:ahLst/>
              <a:cxnLst>
                <a:cxn ang="T10">
                  <a:pos x="T0" y="T1"/>
                </a:cxn>
                <a:cxn ang="T11">
                  <a:pos x="T2" y="T3"/>
                </a:cxn>
                <a:cxn ang="T12">
                  <a:pos x="T4" y="T5"/>
                </a:cxn>
                <a:cxn ang="T13">
                  <a:pos x="T6" y="T7"/>
                </a:cxn>
                <a:cxn ang="T14">
                  <a:pos x="T8" y="T9"/>
                </a:cxn>
              </a:cxnLst>
              <a:rect l="T15" t="T16" r="T17" b="T18"/>
              <a:pathLst>
                <a:path w="174" h="488">
                  <a:moveTo>
                    <a:pt x="86" y="0"/>
                  </a:moveTo>
                  <a:lnTo>
                    <a:pt x="174" y="373"/>
                  </a:lnTo>
                  <a:lnTo>
                    <a:pt x="86" y="488"/>
                  </a:lnTo>
                  <a:lnTo>
                    <a:pt x="0" y="365"/>
                  </a:lnTo>
                  <a:lnTo>
                    <a:pt x="86" y="0"/>
                  </a:lnTo>
                  <a:close/>
                </a:path>
              </a:pathLst>
            </a:custGeom>
            <a:solidFill>
              <a:srgbClr val="1DAE9E"/>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18" name="Rectangle 18"/>
            <p:cNvSpPr>
              <a:spLocks noChangeArrowheads="1"/>
            </p:cNvSpPr>
            <p:nvPr/>
          </p:nvSpPr>
          <p:spPr bwMode="auto">
            <a:xfrm>
              <a:off x="1334834" y="3540440"/>
              <a:ext cx="115783" cy="969648"/>
            </a:xfrm>
            <a:prstGeom prst="rect">
              <a:avLst/>
            </a:pr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sp>
        <p:nvSpPr>
          <p:cNvPr id="20" name="图片 1"/>
          <p:cNvSpPr>
            <a:spLocks noChangeArrowheads="1"/>
          </p:cNvSpPr>
          <p:nvPr/>
        </p:nvSpPr>
        <p:spPr bwMode="auto">
          <a:xfrm>
            <a:off x="4554314" y="1497320"/>
            <a:ext cx="4176464" cy="2728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lIns="68580" tIns="34290" rIns="68580" bIns="34290">
            <a:spAutoFit/>
          </a:bodyPr>
          <a:lstStyle/>
          <a:p>
            <a:pPr>
              <a:lnSpc>
                <a:spcPct val="120000"/>
              </a:lnSpc>
            </a:pPr>
            <a:r>
              <a:rPr lang="zh-CN" altLang="en-US" dirty="0">
                <a:solidFill>
                  <a:schemeClr val="tx1">
                    <a:lumMod val="65000"/>
                    <a:lumOff val="35000"/>
                  </a:schemeClr>
                </a:solidFill>
                <a:latin typeface="微软雅黑" pitchFamily="34" charset="-122"/>
                <a:ea typeface="微软雅黑" pitchFamily="34" charset="-122"/>
                <a:sym typeface="微软雅黑" pitchFamily="34" charset="-122"/>
              </a:rPr>
              <a:t>保留文字的格式和动画效果不变，请不要删除图片，直接把图片中的文字替换即可。</a:t>
            </a:r>
          </a:p>
          <a:p>
            <a:pPr>
              <a:lnSpc>
                <a:spcPct val="120000"/>
              </a:lnSpc>
            </a:pPr>
            <a:r>
              <a:rPr lang="zh-CN" altLang="en-US" dirty="0" smtClean="0">
                <a:solidFill>
                  <a:schemeClr val="tx1">
                    <a:lumMod val="65000"/>
                    <a:lumOff val="35000"/>
                  </a:schemeClr>
                </a:solidFill>
                <a:latin typeface="微软雅黑" pitchFamily="34" charset="-122"/>
                <a:ea typeface="微软雅黑" pitchFamily="34" charset="-122"/>
                <a:sym typeface="微软雅黑" pitchFamily="34" charset="-122"/>
              </a:rPr>
              <a:t>方法</a:t>
            </a:r>
            <a:r>
              <a:rPr lang="en-US" altLang="zh-CN" dirty="0">
                <a:solidFill>
                  <a:schemeClr val="tx1">
                    <a:lumMod val="65000"/>
                    <a:lumOff val="35000"/>
                  </a:schemeClr>
                </a:solidFill>
                <a:latin typeface="微软雅黑" pitchFamily="34" charset="-122"/>
                <a:ea typeface="微软雅黑" pitchFamily="34" charset="-122"/>
                <a:sym typeface="微软雅黑" pitchFamily="34" charset="-122"/>
              </a:rPr>
              <a:t>1</a:t>
            </a:r>
            <a:r>
              <a:rPr lang="zh-CN" altLang="en-US" dirty="0">
                <a:solidFill>
                  <a:schemeClr val="tx1">
                    <a:lumMod val="65000"/>
                    <a:lumOff val="35000"/>
                  </a:schemeClr>
                </a:solidFill>
                <a:latin typeface="微软雅黑" pitchFamily="34" charset="-122"/>
                <a:ea typeface="微软雅黑" pitchFamily="34" charset="-122"/>
                <a:sym typeface="微软雅黑" pitchFamily="34" charset="-122"/>
              </a:rPr>
              <a:t>：按</a:t>
            </a:r>
            <a:r>
              <a:rPr lang="en-US" altLang="zh-CN" dirty="0">
                <a:solidFill>
                  <a:schemeClr val="tx1">
                    <a:lumMod val="65000"/>
                    <a:lumOff val="35000"/>
                  </a:schemeClr>
                </a:solidFill>
                <a:latin typeface="微软雅黑" pitchFamily="34" charset="-122"/>
                <a:ea typeface="微软雅黑" pitchFamily="34" charset="-122"/>
                <a:sym typeface="微软雅黑" pitchFamily="34" charset="-122"/>
              </a:rPr>
              <a:t>Backspace</a:t>
            </a:r>
            <a:r>
              <a:rPr lang="zh-CN" altLang="en-US" dirty="0">
                <a:solidFill>
                  <a:schemeClr val="tx1">
                    <a:lumMod val="65000"/>
                    <a:lumOff val="35000"/>
                  </a:schemeClr>
                </a:solidFill>
                <a:latin typeface="微软雅黑" pitchFamily="34" charset="-122"/>
                <a:ea typeface="微软雅黑" pitchFamily="34" charset="-122"/>
                <a:sym typeface="微软雅黑" pitchFamily="34" charset="-122"/>
              </a:rPr>
              <a:t>依次删除掉框内文字，重新输入。</a:t>
            </a:r>
          </a:p>
          <a:p>
            <a:pPr>
              <a:lnSpc>
                <a:spcPct val="120000"/>
              </a:lnSpc>
            </a:pPr>
            <a:r>
              <a:rPr lang="zh-CN" altLang="en-US" dirty="0">
                <a:solidFill>
                  <a:schemeClr val="tx1">
                    <a:lumMod val="65000"/>
                    <a:lumOff val="35000"/>
                  </a:schemeClr>
                </a:solidFill>
                <a:latin typeface="微软雅黑" pitchFamily="34" charset="-122"/>
                <a:ea typeface="微软雅黑" pitchFamily="34" charset="-122"/>
                <a:sym typeface="微软雅黑" pitchFamily="34" charset="-122"/>
              </a:rPr>
              <a:t> </a:t>
            </a:r>
            <a:r>
              <a:rPr lang="zh-CN" altLang="en-US" dirty="0" smtClean="0">
                <a:solidFill>
                  <a:schemeClr val="tx1">
                    <a:lumMod val="65000"/>
                    <a:lumOff val="35000"/>
                  </a:schemeClr>
                </a:solidFill>
                <a:latin typeface="微软雅黑" pitchFamily="34" charset="-122"/>
                <a:ea typeface="微软雅黑" pitchFamily="34" charset="-122"/>
                <a:sym typeface="微软雅黑" pitchFamily="34" charset="-122"/>
              </a:rPr>
              <a:t>方法</a:t>
            </a:r>
            <a:r>
              <a:rPr lang="en-US" altLang="zh-CN" dirty="0" smtClean="0">
                <a:solidFill>
                  <a:schemeClr val="tx1">
                    <a:lumMod val="65000"/>
                    <a:lumOff val="35000"/>
                  </a:schemeClr>
                </a:solidFill>
                <a:latin typeface="微软雅黑" pitchFamily="34" charset="-122"/>
                <a:ea typeface="微软雅黑" pitchFamily="34" charset="-122"/>
                <a:sym typeface="微软雅黑" pitchFamily="34" charset="-122"/>
              </a:rPr>
              <a:t>2</a:t>
            </a:r>
            <a:r>
              <a:rPr lang="zh-CN" altLang="en-US" dirty="0" smtClean="0">
                <a:solidFill>
                  <a:schemeClr val="tx1">
                    <a:lumMod val="65000"/>
                    <a:lumOff val="35000"/>
                  </a:schemeClr>
                </a:solidFill>
                <a:latin typeface="微软雅黑" pitchFamily="34" charset="-122"/>
                <a:ea typeface="微软雅黑" pitchFamily="34" charset="-122"/>
                <a:sym typeface="微软雅黑" pitchFamily="34" charset="-122"/>
              </a:rPr>
              <a:t>：</a:t>
            </a:r>
            <a:r>
              <a:rPr lang="zh-CN" altLang="en-US" dirty="0">
                <a:solidFill>
                  <a:schemeClr val="tx1">
                    <a:lumMod val="65000"/>
                    <a:lumOff val="35000"/>
                  </a:schemeClr>
                </a:solidFill>
                <a:latin typeface="微软雅黑" pitchFamily="34" charset="-122"/>
                <a:ea typeface="微软雅黑" pitchFamily="34" charset="-122"/>
                <a:sym typeface="微软雅黑" pitchFamily="34" charset="-122"/>
              </a:rPr>
              <a:t>复制需要的文字→单击目标图片→选中框内文字→右击→在右键菜单选择粘贴的方式：“只保留文本”。</a:t>
            </a:r>
          </a:p>
        </p:txBody>
      </p:sp>
      <p:sp>
        <p:nvSpPr>
          <p:cNvPr id="24" name="图片 23"/>
          <p:cNvSpPr txBox="1"/>
          <p:nvPr/>
        </p:nvSpPr>
        <p:spPr>
          <a:xfrm>
            <a:off x="2663490" y="1903936"/>
            <a:ext cx="1107997" cy="830997"/>
          </a:xfrm>
          <a:prstGeom prst="rect">
            <a:avLst/>
          </a:prstGeom>
          <a:noFill/>
        </p:spPr>
        <p:txBody>
          <a:bodyPr wrap="none" rtlCol="0">
            <a:spAutoFit/>
          </a:bodyPr>
          <a:lstStyle/>
          <a:p>
            <a:pPr algn="ctr"/>
            <a:r>
              <a:rPr lang="zh-CN" altLang="en-US" sz="2400" b="1" dirty="0" smtClean="0">
                <a:solidFill>
                  <a:srgbClr val="FF0000"/>
                </a:solidFill>
              </a:rPr>
              <a:t>添加</a:t>
            </a:r>
            <a:endParaRPr lang="en-US" altLang="zh-CN" sz="2400" b="1" dirty="0" smtClean="0">
              <a:solidFill>
                <a:srgbClr val="FF0000"/>
              </a:solidFill>
            </a:endParaRPr>
          </a:p>
          <a:p>
            <a:pPr algn="ctr"/>
            <a:r>
              <a:rPr lang="zh-CN" altLang="en-US" sz="2400" b="1" dirty="0" smtClean="0">
                <a:solidFill>
                  <a:srgbClr val="FF0000"/>
                </a:solidFill>
              </a:rPr>
              <a:t>关键字</a:t>
            </a:r>
            <a:endParaRPr lang="zh-CN" altLang="en-US" sz="2400" b="1" dirty="0">
              <a:solidFill>
                <a:srgbClr val="FF0000"/>
              </a:solidFill>
            </a:endParaRPr>
          </a:p>
        </p:txBody>
      </p:sp>
    </p:spTree>
    <p:extLst>
      <p:ext uri="{BB962C8B-B14F-4D97-AF65-F5344CB8AC3E}">
        <p14:creationId xmlns:p14="http://schemas.microsoft.com/office/powerpoint/2010/main" val="39353822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750"/>
                                        <p:tgtEl>
                                          <p:spTgt spid="25"/>
                                        </p:tgtEl>
                                      </p:cBhvr>
                                    </p:animEffect>
                                    <p:anim calcmode="lin" valueType="num">
                                      <p:cBhvr>
                                        <p:cTn id="8" dur="750" fill="hold"/>
                                        <p:tgtEl>
                                          <p:spTgt spid="25"/>
                                        </p:tgtEl>
                                        <p:attrNameLst>
                                          <p:attrName>ppt_x</p:attrName>
                                        </p:attrNameLst>
                                      </p:cBhvr>
                                      <p:tavLst>
                                        <p:tav tm="0">
                                          <p:val>
                                            <p:strVal val="#ppt_x"/>
                                          </p:val>
                                        </p:tav>
                                        <p:tav tm="100000">
                                          <p:val>
                                            <p:strVal val="#ppt_x"/>
                                          </p:val>
                                        </p:tav>
                                      </p:tavLst>
                                    </p:anim>
                                    <p:anim calcmode="lin" valueType="num">
                                      <p:cBhvr>
                                        <p:cTn id="9" dur="750" fill="hold"/>
                                        <p:tgtEl>
                                          <p:spTgt spid="25"/>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53" presetClass="entr" presetSubtype="16" fill="hold" grpId="0" nodeType="afterEffect">
                                  <p:stCondLst>
                                    <p:cond delay="0"/>
                                  </p:stCondLst>
                                  <p:childTnLst>
                                    <p:set>
                                      <p:cBhvr>
                                        <p:cTn id="12" dur="1" fill="hold">
                                          <p:stCondLst>
                                            <p:cond delay="0"/>
                                          </p:stCondLst>
                                        </p:cTn>
                                        <p:tgtEl>
                                          <p:spTgt spid="24"/>
                                        </p:tgtEl>
                                        <p:attrNameLst>
                                          <p:attrName>style.visibility</p:attrName>
                                        </p:attrNameLst>
                                      </p:cBhvr>
                                      <p:to>
                                        <p:strVal val="visible"/>
                                      </p:to>
                                    </p:set>
                                    <p:anim calcmode="lin" valueType="num">
                                      <p:cBhvr>
                                        <p:cTn id="13" dur="500" fill="hold"/>
                                        <p:tgtEl>
                                          <p:spTgt spid="24"/>
                                        </p:tgtEl>
                                        <p:attrNameLst>
                                          <p:attrName>ppt_w</p:attrName>
                                        </p:attrNameLst>
                                      </p:cBhvr>
                                      <p:tavLst>
                                        <p:tav tm="0">
                                          <p:val>
                                            <p:fltVal val="0"/>
                                          </p:val>
                                        </p:tav>
                                        <p:tav tm="100000">
                                          <p:val>
                                            <p:strVal val="#ppt_w"/>
                                          </p:val>
                                        </p:tav>
                                      </p:tavLst>
                                    </p:anim>
                                    <p:anim calcmode="lin" valueType="num">
                                      <p:cBhvr>
                                        <p:cTn id="14" dur="500" fill="hold"/>
                                        <p:tgtEl>
                                          <p:spTgt spid="24"/>
                                        </p:tgtEl>
                                        <p:attrNameLst>
                                          <p:attrName>ppt_h</p:attrName>
                                        </p:attrNameLst>
                                      </p:cBhvr>
                                      <p:tavLst>
                                        <p:tav tm="0">
                                          <p:val>
                                            <p:fltVal val="0"/>
                                          </p:val>
                                        </p:tav>
                                        <p:tav tm="100000">
                                          <p:val>
                                            <p:strVal val="#ppt_h"/>
                                          </p:val>
                                        </p:tav>
                                      </p:tavLst>
                                    </p:anim>
                                    <p:animEffect transition="in" filter="fade">
                                      <p:cBhvr>
                                        <p:cTn id="15" dur="500"/>
                                        <p:tgtEl>
                                          <p:spTgt spid="24"/>
                                        </p:tgtEl>
                                      </p:cBhvr>
                                    </p:animEffect>
                                  </p:childTnLst>
                                </p:cTn>
                              </p:par>
                            </p:childTnLst>
                          </p:cTn>
                        </p:par>
                        <p:par>
                          <p:cTn id="16" fill="hold">
                            <p:stCondLst>
                              <p:cond delay="1250"/>
                            </p:stCondLst>
                            <p:childTnLst>
                              <p:par>
                                <p:cTn id="17" presetID="10" presetClass="entr" presetSubtype="0" fill="hold" grpId="0" nodeType="afterEffect">
                                  <p:stCondLst>
                                    <p:cond delay="0"/>
                                  </p:stCondLst>
                                  <p:iterate type="lt">
                                    <p:tmPct val="10000"/>
                                  </p:iterate>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图片 1"/>
          <p:cNvSpPr txBox="1"/>
          <p:nvPr/>
        </p:nvSpPr>
        <p:spPr>
          <a:xfrm>
            <a:off x="1115616" y="275346"/>
            <a:ext cx="4698722" cy="430887"/>
          </a:xfrm>
          <a:prstGeom prst="rect">
            <a:avLst/>
          </a:prstGeom>
          <a:noFill/>
        </p:spPr>
        <p:txBody>
          <a:bodyPr wrap="none" rtlCol="0">
            <a:spAutoFit/>
          </a:bodyPr>
          <a:lstStyle/>
          <a:p>
            <a:r>
              <a:rPr lang="zh-CN" altLang="en-US" sz="2200" dirty="0" smtClean="0"/>
              <a:t>在此录入本页幻灯片标题或关键文本</a:t>
            </a:r>
            <a:endParaRPr lang="zh-CN" altLang="en-US" sz="2200" dirty="0"/>
          </a:p>
        </p:txBody>
      </p:sp>
      <p:sp>
        <p:nvSpPr>
          <p:cNvPr id="3" name="Line 7"/>
          <p:cNvSpPr>
            <a:spLocks noChangeShapeType="1"/>
          </p:cNvSpPr>
          <p:nvPr/>
        </p:nvSpPr>
        <p:spPr bwMode="auto">
          <a:xfrm>
            <a:off x="1159722" y="3464496"/>
            <a:ext cx="1999059" cy="1190"/>
          </a:xfrm>
          <a:prstGeom prst="line">
            <a:avLst/>
          </a:prstGeom>
          <a:noFill/>
          <a:ln w="9525" cmpd="sng">
            <a:solidFill>
              <a:srgbClr val="BFBFBF"/>
            </a:solidFill>
            <a:bevel/>
            <a:headEnd/>
            <a:tailEnd/>
          </a:ln>
          <a:extLst>
            <a:ext uri="{909E8E84-426E-40DD-AFC4-6F175D3DCCD1}">
              <a14:hiddenFill xmlns:a14="http://schemas.microsoft.com/office/drawing/2010/main">
                <a:noFill/>
              </a14:hiddenFill>
            </a:ext>
          </a:extLst>
        </p:spPr>
        <p:txBody>
          <a:bodyPr lIns="68580" tIns="34290" rIns="68580" bIns="34290"/>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4" name="Text Box 13"/>
          <p:cNvSpPr>
            <a:spLocks noChangeArrowheads="1"/>
          </p:cNvSpPr>
          <p:nvPr/>
        </p:nvSpPr>
        <p:spPr bwMode="auto">
          <a:xfrm>
            <a:off x="1157341" y="3113135"/>
            <a:ext cx="2001440" cy="345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lIns="67500" tIns="33750" rIns="67500" bIns="33750">
            <a:spAutoFit/>
          </a:bodyPr>
          <a:lstStyle/>
          <a:p>
            <a:r>
              <a:rPr lang="en-US" dirty="0">
                <a:solidFill>
                  <a:srgbClr val="000000"/>
                </a:solidFill>
                <a:latin typeface="微软雅黑" pitchFamily="34" charset="-122"/>
                <a:ea typeface="微软雅黑" pitchFamily="34" charset="-122"/>
              </a:rPr>
              <a:t>4. </a:t>
            </a:r>
            <a:r>
              <a:rPr lang="zh-CN" altLang="en-US" dirty="0">
                <a:solidFill>
                  <a:srgbClr val="000000"/>
                </a:solidFill>
                <a:latin typeface="微软雅黑" pitchFamily="34" charset="-122"/>
                <a:ea typeface="微软雅黑" pitchFamily="34" charset="-122"/>
              </a:rPr>
              <a:t>点击输入文本</a:t>
            </a:r>
            <a:endParaRPr lang="en-US" dirty="0">
              <a:solidFill>
                <a:srgbClr val="000000"/>
              </a:solidFill>
              <a:latin typeface="微软雅黑" pitchFamily="34" charset="-122"/>
              <a:ea typeface="微软雅黑" pitchFamily="34" charset="-122"/>
            </a:endParaRPr>
          </a:p>
        </p:txBody>
      </p:sp>
      <p:grpSp>
        <p:nvGrpSpPr>
          <p:cNvPr id="5" name="Group 7"/>
          <p:cNvGrpSpPr>
            <a:grpSpLocks/>
          </p:cNvGrpSpPr>
          <p:nvPr/>
        </p:nvGrpSpPr>
        <p:grpSpPr bwMode="auto">
          <a:xfrm>
            <a:off x="3369522" y="1404714"/>
            <a:ext cx="2901553" cy="3211115"/>
            <a:chOff x="0" y="0"/>
            <a:chExt cx="3867777" cy="4282752"/>
          </a:xfrm>
        </p:grpSpPr>
        <p:grpSp>
          <p:nvGrpSpPr>
            <p:cNvPr id="6" name="Group 8"/>
            <p:cNvGrpSpPr>
              <a:grpSpLocks/>
            </p:cNvGrpSpPr>
            <p:nvPr/>
          </p:nvGrpSpPr>
          <p:grpSpPr bwMode="auto">
            <a:xfrm>
              <a:off x="0" y="1858076"/>
              <a:ext cx="3867777" cy="2424676"/>
              <a:chOff x="0" y="0"/>
              <a:chExt cx="2908" cy="1823"/>
            </a:xfrm>
          </p:grpSpPr>
          <p:sp>
            <p:nvSpPr>
              <p:cNvPr id="23" name="图片 15"/>
              <p:cNvSpPr>
                <a:spLocks noChangeArrowheads="1"/>
              </p:cNvSpPr>
              <p:nvPr/>
            </p:nvSpPr>
            <p:spPr bwMode="auto">
              <a:xfrm>
                <a:off x="0" y="351"/>
                <a:ext cx="2908" cy="1472"/>
              </a:xfrm>
              <a:custGeom>
                <a:avLst/>
                <a:gdLst>
                  <a:gd name="T0" fmla="*/ 311 w 12822"/>
                  <a:gd name="T1" fmla="*/ 0 h 6490"/>
                  <a:gd name="T2" fmla="*/ 660 w 12822"/>
                  <a:gd name="T3" fmla="*/ 131 h 6490"/>
                  <a:gd name="T4" fmla="*/ 424 w 12822"/>
                  <a:gd name="T5" fmla="*/ 334 h 6490"/>
                  <a:gd name="T6" fmla="*/ 0 w 12822"/>
                  <a:gd name="T7" fmla="*/ 131 h 6490"/>
                  <a:gd name="T8" fmla="*/ 311 w 12822"/>
                  <a:gd name="T9" fmla="*/ 0 h 6490"/>
                  <a:gd name="T10" fmla="*/ 0 60000 65536"/>
                  <a:gd name="T11" fmla="*/ 0 60000 65536"/>
                  <a:gd name="T12" fmla="*/ 0 60000 65536"/>
                  <a:gd name="T13" fmla="*/ 0 60000 65536"/>
                  <a:gd name="T14" fmla="*/ 0 60000 65536"/>
                  <a:gd name="T15" fmla="*/ 0 w 12822"/>
                  <a:gd name="T16" fmla="*/ 0 h 6490"/>
                  <a:gd name="T17" fmla="*/ 12822 w 12822"/>
                  <a:gd name="T18" fmla="*/ 6490 h 6490"/>
                </a:gdLst>
                <a:ahLst/>
                <a:cxnLst>
                  <a:cxn ang="T10">
                    <a:pos x="T0" y="T1"/>
                  </a:cxn>
                  <a:cxn ang="T11">
                    <a:pos x="T2" y="T3"/>
                  </a:cxn>
                  <a:cxn ang="T12">
                    <a:pos x="T4" y="T5"/>
                  </a:cxn>
                  <a:cxn ang="T13">
                    <a:pos x="T6" y="T7"/>
                  </a:cxn>
                  <a:cxn ang="T14">
                    <a:pos x="T8" y="T9"/>
                  </a:cxn>
                </a:cxnLst>
                <a:rect l="T15" t="T16" r="T17" b="T18"/>
                <a:pathLst>
                  <a:path w="12822" h="6490">
                    <a:moveTo>
                      <a:pt x="6041" y="0"/>
                    </a:moveTo>
                    <a:lnTo>
                      <a:pt x="12821" y="2552"/>
                    </a:lnTo>
                    <a:lnTo>
                      <a:pt x="8237" y="6489"/>
                    </a:lnTo>
                    <a:lnTo>
                      <a:pt x="0" y="2546"/>
                    </a:lnTo>
                    <a:lnTo>
                      <a:pt x="6041" y="0"/>
                    </a:lnTo>
                  </a:path>
                </a:pathLst>
              </a:custGeom>
              <a:solidFill>
                <a:srgbClr val="0070C0"/>
              </a:solidFill>
              <a:ln w="9525" cmpd="sng">
                <a:solidFill>
                  <a:srgbClr val="0051DB"/>
                </a:solidFill>
                <a:bevel/>
                <a:headEnd/>
                <a:tailEnd/>
              </a:ln>
            </p:spPr>
            <p:txBody>
              <a:bodyPr wrap="none" anchor="ct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24" name="图片 16"/>
              <p:cNvSpPr>
                <a:spLocks noChangeArrowheads="1"/>
              </p:cNvSpPr>
              <p:nvPr/>
            </p:nvSpPr>
            <p:spPr bwMode="auto">
              <a:xfrm>
                <a:off x="1787" y="363"/>
                <a:ext cx="1112" cy="1459"/>
              </a:xfrm>
              <a:custGeom>
                <a:avLst/>
                <a:gdLst>
                  <a:gd name="T0" fmla="*/ 0 w 4904"/>
                  <a:gd name="T1" fmla="*/ 133 h 6434"/>
                  <a:gd name="T2" fmla="*/ 175 w 4904"/>
                  <a:gd name="T3" fmla="*/ 0 h 6434"/>
                  <a:gd name="T4" fmla="*/ 252 w 4904"/>
                  <a:gd name="T5" fmla="*/ 129 h 6434"/>
                  <a:gd name="T6" fmla="*/ 16 w 4904"/>
                  <a:gd name="T7" fmla="*/ 331 h 6434"/>
                  <a:gd name="T8" fmla="*/ 0 w 4904"/>
                  <a:gd name="T9" fmla="*/ 133 h 6434"/>
                  <a:gd name="T10" fmla="*/ 0 60000 65536"/>
                  <a:gd name="T11" fmla="*/ 0 60000 65536"/>
                  <a:gd name="T12" fmla="*/ 0 60000 65536"/>
                  <a:gd name="T13" fmla="*/ 0 60000 65536"/>
                  <a:gd name="T14" fmla="*/ 0 60000 65536"/>
                  <a:gd name="T15" fmla="*/ 0 w 4904"/>
                  <a:gd name="T16" fmla="*/ 0 h 6434"/>
                  <a:gd name="T17" fmla="*/ 4904 w 4904"/>
                  <a:gd name="T18" fmla="*/ 6434 h 6434"/>
                </a:gdLst>
                <a:ahLst/>
                <a:cxnLst>
                  <a:cxn ang="T10">
                    <a:pos x="T0" y="T1"/>
                  </a:cxn>
                  <a:cxn ang="T11">
                    <a:pos x="T2" y="T3"/>
                  </a:cxn>
                  <a:cxn ang="T12">
                    <a:pos x="T4" y="T5"/>
                  </a:cxn>
                  <a:cxn ang="T13">
                    <a:pos x="T6" y="T7"/>
                  </a:cxn>
                  <a:cxn ang="T14">
                    <a:pos x="T8" y="T9"/>
                  </a:cxn>
                </a:cxnLst>
                <a:rect l="T15" t="T16" r="T17" b="T18"/>
                <a:pathLst>
                  <a:path w="4904" h="6434">
                    <a:moveTo>
                      <a:pt x="0" y="2581"/>
                    </a:moveTo>
                    <a:lnTo>
                      <a:pt x="3403" y="0"/>
                    </a:lnTo>
                    <a:lnTo>
                      <a:pt x="4903" y="2503"/>
                    </a:lnTo>
                    <a:lnTo>
                      <a:pt x="312" y="6433"/>
                    </a:lnTo>
                    <a:lnTo>
                      <a:pt x="0" y="2581"/>
                    </a:lnTo>
                  </a:path>
                </a:pathLst>
              </a:custGeom>
              <a:solidFill>
                <a:srgbClr val="54B391"/>
              </a:solidFill>
              <a:ln w="9525" cmpd="sng">
                <a:solidFill>
                  <a:schemeClr val="bg1"/>
                </a:solidFill>
                <a:bevel/>
                <a:headEnd/>
                <a:tailEnd/>
              </a:ln>
            </p:spPr>
            <p:txBody>
              <a:bodyPr wrap="none" anchor="ct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25" name="图片 17"/>
              <p:cNvSpPr>
                <a:spLocks noChangeArrowheads="1"/>
              </p:cNvSpPr>
              <p:nvPr/>
            </p:nvSpPr>
            <p:spPr bwMode="auto">
              <a:xfrm>
                <a:off x="12" y="0"/>
                <a:ext cx="1415" cy="918"/>
              </a:xfrm>
              <a:custGeom>
                <a:avLst/>
                <a:gdLst>
                  <a:gd name="T0" fmla="*/ 85 w 6241"/>
                  <a:gd name="T1" fmla="*/ 80 h 4046"/>
                  <a:gd name="T2" fmla="*/ 321 w 6241"/>
                  <a:gd name="T3" fmla="*/ 0 h 4046"/>
                  <a:gd name="T4" fmla="*/ 311 w 6241"/>
                  <a:gd name="T5" fmla="*/ 80 h 4046"/>
                  <a:gd name="T6" fmla="*/ 0 w 6241"/>
                  <a:gd name="T7" fmla="*/ 208 h 4046"/>
                  <a:gd name="T8" fmla="*/ 85 w 6241"/>
                  <a:gd name="T9" fmla="*/ 80 h 4046"/>
                  <a:gd name="T10" fmla="*/ 0 60000 65536"/>
                  <a:gd name="T11" fmla="*/ 0 60000 65536"/>
                  <a:gd name="T12" fmla="*/ 0 60000 65536"/>
                  <a:gd name="T13" fmla="*/ 0 60000 65536"/>
                  <a:gd name="T14" fmla="*/ 0 60000 65536"/>
                  <a:gd name="T15" fmla="*/ 0 w 6241"/>
                  <a:gd name="T16" fmla="*/ 0 h 4046"/>
                  <a:gd name="T17" fmla="*/ 6241 w 6241"/>
                  <a:gd name="T18" fmla="*/ 4046 h 4046"/>
                </a:gdLst>
                <a:ahLst/>
                <a:cxnLst>
                  <a:cxn ang="T10">
                    <a:pos x="T0" y="T1"/>
                  </a:cxn>
                  <a:cxn ang="T11">
                    <a:pos x="T2" y="T3"/>
                  </a:cxn>
                  <a:cxn ang="T12">
                    <a:pos x="T4" y="T5"/>
                  </a:cxn>
                  <a:cxn ang="T13">
                    <a:pos x="T6" y="T7"/>
                  </a:cxn>
                  <a:cxn ang="T14">
                    <a:pos x="T8" y="T9"/>
                  </a:cxn>
                </a:cxnLst>
                <a:rect l="T15" t="T16" r="T17" b="T18"/>
                <a:pathLst>
                  <a:path w="6241" h="4046">
                    <a:moveTo>
                      <a:pt x="1647" y="1549"/>
                    </a:moveTo>
                    <a:lnTo>
                      <a:pt x="6240" y="0"/>
                    </a:lnTo>
                    <a:lnTo>
                      <a:pt x="6041" y="1549"/>
                    </a:lnTo>
                    <a:lnTo>
                      <a:pt x="0" y="4045"/>
                    </a:lnTo>
                    <a:lnTo>
                      <a:pt x="1647" y="1549"/>
                    </a:lnTo>
                  </a:path>
                </a:pathLst>
              </a:custGeom>
              <a:solidFill>
                <a:srgbClr val="0070C0"/>
              </a:solidFill>
              <a:ln w="9525" cmpd="sng">
                <a:solidFill>
                  <a:srgbClr val="0051DB"/>
                </a:solidFill>
                <a:bevel/>
                <a:headEnd/>
                <a:tailEnd/>
              </a:ln>
            </p:spPr>
            <p:txBody>
              <a:bodyPr wrap="none" anchor="ct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26" name="图片 18"/>
              <p:cNvSpPr>
                <a:spLocks noChangeArrowheads="1"/>
              </p:cNvSpPr>
              <p:nvPr/>
            </p:nvSpPr>
            <p:spPr bwMode="auto">
              <a:xfrm>
                <a:off x="397" y="11"/>
                <a:ext cx="2162" cy="928"/>
              </a:xfrm>
              <a:custGeom>
                <a:avLst/>
                <a:gdLst>
                  <a:gd name="T0" fmla="*/ 231 w 9536"/>
                  <a:gd name="T1" fmla="*/ 0 h 4091"/>
                  <a:gd name="T2" fmla="*/ 490 w 9536"/>
                  <a:gd name="T3" fmla="*/ 82 h 4091"/>
                  <a:gd name="T4" fmla="*/ 315 w 9536"/>
                  <a:gd name="T5" fmla="*/ 211 h 4091"/>
                  <a:gd name="T6" fmla="*/ 0 w 9536"/>
                  <a:gd name="T7" fmla="*/ 77 h 4091"/>
                  <a:gd name="T8" fmla="*/ 231 w 9536"/>
                  <a:gd name="T9" fmla="*/ 0 h 4091"/>
                  <a:gd name="T10" fmla="*/ 0 60000 65536"/>
                  <a:gd name="T11" fmla="*/ 0 60000 65536"/>
                  <a:gd name="T12" fmla="*/ 0 60000 65536"/>
                  <a:gd name="T13" fmla="*/ 0 60000 65536"/>
                  <a:gd name="T14" fmla="*/ 0 60000 65536"/>
                  <a:gd name="T15" fmla="*/ 0 w 9536"/>
                  <a:gd name="T16" fmla="*/ 0 h 4091"/>
                  <a:gd name="T17" fmla="*/ 9536 w 9536"/>
                  <a:gd name="T18" fmla="*/ 4091 h 4091"/>
                </a:gdLst>
                <a:ahLst/>
                <a:cxnLst>
                  <a:cxn ang="T10">
                    <a:pos x="T0" y="T1"/>
                  </a:cxn>
                  <a:cxn ang="T11">
                    <a:pos x="T2" y="T3"/>
                  </a:cxn>
                  <a:cxn ang="T12">
                    <a:pos x="T4" y="T5"/>
                  </a:cxn>
                  <a:cxn ang="T13">
                    <a:pos x="T6" y="T7"/>
                  </a:cxn>
                  <a:cxn ang="T14">
                    <a:pos x="T8" y="T9"/>
                  </a:cxn>
                </a:cxnLst>
                <a:rect l="T15" t="T16" r="T17" b="T18"/>
                <a:pathLst>
                  <a:path w="9536" h="4091">
                    <a:moveTo>
                      <a:pt x="4493" y="0"/>
                    </a:moveTo>
                    <a:lnTo>
                      <a:pt x="9535" y="1598"/>
                    </a:lnTo>
                    <a:lnTo>
                      <a:pt x="6132" y="4090"/>
                    </a:lnTo>
                    <a:lnTo>
                      <a:pt x="0" y="1499"/>
                    </a:lnTo>
                    <a:lnTo>
                      <a:pt x="4493" y="0"/>
                    </a:lnTo>
                  </a:path>
                </a:pathLst>
              </a:custGeom>
              <a:solidFill>
                <a:srgbClr val="54B391"/>
              </a:solidFill>
              <a:ln w="9525" cmpd="sng">
                <a:solidFill>
                  <a:schemeClr val="bg1"/>
                </a:solidFill>
                <a:bevel/>
                <a:headEnd/>
                <a:tailEnd/>
              </a:ln>
            </p:spPr>
            <p:txBody>
              <a:bodyPr wrap="none" anchor="ct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27" name="图片 19"/>
              <p:cNvSpPr>
                <a:spLocks noChangeArrowheads="1"/>
              </p:cNvSpPr>
              <p:nvPr/>
            </p:nvSpPr>
            <p:spPr bwMode="auto">
              <a:xfrm>
                <a:off x="0" y="351"/>
                <a:ext cx="1866" cy="1470"/>
              </a:xfrm>
              <a:custGeom>
                <a:avLst/>
                <a:gdLst>
                  <a:gd name="T0" fmla="*/ 87 w 8230"/>
                  <a:gd name="T1" fmla="*/ 0 h 6483"/>
                  <a:gd name="T2" fmla="*/ 403 w 8230"/>
                  <a:gd name="T3" fmla="*/ 133 h 6483"/>
                  <a:gd name="T4" fmla="*/ 423 w 8230"/>
                  <a:gd name="T5" fmla="*/ 333 h 6483"/>
                  <a:gd name="T6" fmla="*/ 0 w 8230"/>
                  <a:gd name="T7" fmla="*/ 131 h 6483"/>
                  <a:gd name="T8" fmla="*/ 87 w 8230"/>
                  <a:gd name="T9" fmla="*/ 0 h 6483"/>
                  <a:gd name="T10" fmla="*/ 0 60000 65536"/>
                  <a:gd name="T11" fmla="*/ 0 60000 65536"/>
                  <a:gd name="T12" fmla="*/ 0 60000 65536"/>
                  <a:gd name="T13" fmla="*/ 0 60000 65536"/>
                  <a:gd name="T14" fmla="*/ 0 60000 65536"/>
                  <a:gd name="T15" fmla="*/ 0 w 8230"/>
                  <a:gd name="T16" fmla="*/ 0 h 6483"/>
                  <a:gd name="T17" fmla="*/ 8230 w 8230"/>
                  <a:gd name="T18" fmla="*/ 6483 h 6483"/>
                </a:gdLst>
                <a:ahLst/>
                <a:cxnLst>
                  <a:cxn ang="T10">
                    <a:pos x="T0" y="T1"/>
                  </a:cxn>
                  <a:cxn ang="T11">
                    <a:pos x="T2" y="T3"/>
                  </a:cxn>
                  <a:cxn ang="T12">
                    <a:pos x="T4" y="T5"/>
                  </a:cxn>
                  <a:cxn ang="T13">
                    <a:pos x="T6" y="T7"/>
                  </a:cxn>
                  <a:cxn ang="T14">
                    <a:pos x="T8" y="T9"/>
                  </a:cxn>
                </a:cxnLst>
                <a:rect l="T15" t="T16" r="T17" b="T18"/>
                <a:pathLst>
                  <a:path w="8230" h="6483">
                    <a:moveTo>
                      <a:pt x="1697" y="0"/>
                    </a:moveTo>
                    <a:lnTo>
                      <a:pt x="7840" y="2591"/>
                    </a:lnTo>
                    <a:lnTo>
                      <a:pt x="8229" y="6482"/>
                    </a:lnTo>
                    <a:lnTo>
                      <a:pt x="0" y="2546"/>
                    </a:lnTo>
                    <a:lnTo>
                      <a:pt x="1697" y="0"/>
                    </a:lnTo>
                  </a:path>
                </a:pathLst>
              </a:custGeom>
              <a:solidFill>
                <a:srgbClr val="54B391"/>
              </a:solidFill>
              <a:ln w="9525" cmpd="sng">
                <a:solidFill>
                  <a:schemeClr val="bg1"/>
                </a:solidFill>
                <a:bevel/>
                <a:headEnd/>
                <a:tailEnd/>
              </a:ln>
            </p:spPr>
            <p:txBody>
              <a:bodyPr wrap="none" anchor="ctr"/>
              <a:lstStyle/>
              <a:p>
                <a:endParaRPr lang="zh-CN" altLang="zh-CN">
                  <a:solidFill>
                    <a:srgbClr val="000000"/>
                  </a:solidFill>
                  <a:latin typeface="微软雅黑" pitchFamily="34" charset="-122"/>
                  <a:ea typeface="微软雅黑" pitchFamily="34" charset="-122"/>
                  <a:sym typeface="微软雅黑" pitchFamily="34" charset="-122"/>
                </a:endParaRPr>
              </a:p>
            </p:txBody>
          </p:sp>
        </p:grpSp>
        <p:grpSp>
          <p:nvGrpSpPr>
            <p:cNvPr id="7" name="Group 14"/>
            <p:cNvGrpSpPr>
              <a:grpSpLocks/>
            </p:cNvGrpSpPr>
            <p:nvPr/>
          </p:nvGrpSpPr>
          <p:grpSpPr bwMode="auto">
            <a:xfrm>
              <a:off x="606502" y="1271525"/>
              <a:ext cx="2694675" cy="1581426"/>
              <a:chOff x="0" y="0"/>
              <a:chExt cx="2026" cy="1189"/>
            </a:xfrm>
          </p:grpSpPr>
          <p:sp>
            <p:nvSpPr>
              <p:cNvPr id="19" name="图片 21"/>
              <p:cNvSpPr>
                <a:spLocks noChangeArrowheads="1"/>
              </p:cNvSpPr>
              <p:nvPr/>
            </p:nvSpPr>
            <p:spPr bwMode="auto">
              <a:xfrm>
                <a:off x="8" y="334"/>
                <a:ext cx="2018" cy="851"/>
              </a:xfrm>
              <a:custGeom>
                <a:avLst/>
                <a:gdLst>
                  <a:gd name="T0" fmla="*/ 208 w 8901"/>
                  <a:gd name="T1" fmla="*/ 0 h 3753"/>
                  <a:gd name="T2" fmla="*/ 458 w 8901"/>
                  <a:gd name="T3" fmla="*/ 79 h 3753"/>
                  <a:gd name="T4" fmla="*/ 294 w 8901"/>
                  <a:gd name="T5" fmla="*/ 193 h 3753"/>
                  <a:gd name="T6" fmla="*/ 0 w 8901"/>
                  <a:gd name="T7" fmla="*/ 74 h 3753"/>
                  <a:gd name="T8" fmla="*/ 208 w 8901"/>
                  <a:gd name="T9" fmla="*/ 0 h 3753"/>
                  <a:gd name="T10" fmla="*/ 0 60000 65536"/>
                  <a:gd name="T11" fmla="*/ 0 60000 65536"/>
                  <a:gd name="T12" fmla="*/ 0 60000 65536"/>
                  <a:gd name="T13" fmla="*/ 0 60000 65536"/>
                  <a:gd name="T14" fmla="*/ 0 60000 65536"/>
                  <a:gd name="T15" fmla="*/ 0 w 8901"/>
                  <a:gd name="T16" fmla="*/ 0 h 3753"/>
                  <a:gd name="T17" fmla="*/ 8901 w 8901"/>
                  <a:gd name="T18" fmla="*/ 3753 h 3753"/>
                </a:gdLst>
                <a:ahLst/>
                <a:cxnLst>
                  <a:cxn ang="T10">
                    <a:pos x="T0" y="T1"/>
                  </a:cxn>
                  <a:cxn ang="T11">
                    <a:pos x="T2" y="T3"/>
                  </a:cxn>
                  <a:cxn ang="T12">
                    <a:pos x="T4" y="T5"/>
                  </a:cxn>
                  <a:cxn ang="T13">
                    <a:pos x="T6" y="T7"/>
                  </a:cxn>
                  <a:cxn ang="T14">
                    <a:pos x="T8" y="T9"/>
                  </a:cxn>
                </a:cxnLst>
                <a:rect l="T15" t="T16" r="T17" b="T18"/>
                <a:pathLst>
                  <a:path w="8901" h="3753">
                    <a:moveTo>
                      <a:pt x="4041" y="0"/>
                    </a:moveTo>
                    <a:lnTo>
                      <a:pt x="8900" y="1539"/>
                    </a:lnTo>
                    <a:lnTo>
                      <a:pt x="5725" y="3752"/>
                    </a:lnTo>
                    <a:lnTo>
                      <a:pt x="0" y="1443"/>
                    </a:lnTo>
                    <a:lnTo>
                      <a:pt x="4041" y="0"/>
                    </a:lnTo>
                  </a:path>
                </a:pathLst>
              </a:custGeom>
              <a:solidFill>
                <a:srgbClr val="262626"/>
              </a:solidFill>
              <a:ln w="9525" cmpd="sng">
                <a:solidFill>
                  <a:srgbClr val="C0C0C0"/>
                </a:solidFill>
                <a:bevel/>
                <a:headEnd/>
                <a:tailEnd/>
              </a:ln>
            </p:spPr>
            <p:txBody>
              <a:bodyPr wrap="none" anchor="ct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20" name="图片 22"/>
              <p:cNvSpPr>
                <a:spLocks noChangeArrowheads="1"/>
              </p:cNvSpPr>
              <p:nvPr/>
            </p:nvSpPr>
            <p:spPr bwMode="auto">
              <a:xfrm>
                <a:off x="341" y="0"/>
                <a:ext cx="1434" cy="468"/>
              </a:xfrm>
              <a:custGeom>
                <a:avLst/>
                <a:gdLst>
                  <a:gd name="T0" fmla="*/ 134 w 6322"/>
                  <a:gd name="T1" fmla="*/ 0 h 2065"/>
                  <a:gd name="T2" fmla="*/ 325 w 6322"/>
                  <a:gd name="T3" fmla="*/ 51 h 2065"/>
                  <a:gd name="T4" fmla="*/ 207 w 6322"/>
                  <a:gd name="T5" fmla="*/ 106 h 2065"/>
                  <a:gd name="T6" fmla="*/ 0 w 6322"/>
                  <a:gd name="T7" fmla="*/ 41 h 2065"/>
                  <a:gd name="T8" fmla="*/ 134 w 6322"/>
                  <a:gd name="T9" fmla="*/ 0 h 2065"/>
                  <a:gd name="T10" fmla="*/ 0 60000 65536"/>
                  <a:gd name="T11" fmla="*/ 0 60000 65536"/>
                  <a:gd name="T12" fmla="*/ 0 60000 65536"/>
                  <a:gd name="T13" fmla="*/ 0 60000 65536"/>
                  <a:gd name="T14" fmla="*/ 0 60000 65536"/>
                  <a:gd name="T15" fmla="*/ 0 w 6322"/>
                  <a:gd name="T16" fmla="*/ 0 h 2065"/>
                  <a:gd name="T17" fmla="*/ 6322 w 6322"/>
                  <a:gd name="T18" fmla="*/ 2065 h 2065"/>
                </a:gdLst>
                <a:ahLst/>
                <a:cxnLst>
                  <a:cxn ang="T10">
                    <a:pos x="T0" y="T1"/>
                  </a:cxn>
                  <a:cxn ang="T11">
                    <a:pos x="T2" y="T3"/>
                  </a:cxn>
                  <a:cxn ang="T12">
                    <a:pos x="T4" y="T5"/>
                  </a:cxn>
                  <a:cxn ang="T13">
                    <a:pos x="T6" y="T7"/>
                  </a:cxn>
                  <a:cxn ang="T14">
                    <a:pos x="T8" y="T9"/>
                  </a:cxn>
                </a:cxnLst>
                <a:rect l="T15" t="T16" r="T17" b="T18"/>
                <a:pathLst>
                  <a:path w="6322" h="2065">
                    <a:moveTo>
                      <a:pt x="2602" y="0"/>
                    </a:moveTo>
                    <a:lnTo>
                      <a:pt x="6321" y="1000"/>
                    </a:lnTo>
                    <a:lnTo>
                      <a:pt x="4019" y="2064"/>
                    </a:lnTo>
                    <a:lnTo>
                      <a:pt x="0" y="798"/>
                    </a:lnTo>
                    <a:lnTo>
                      <a:pt x="2602" y="0"/>
                    </a:lnTo>
                  </a:path>
                </a:pathLst>
              </a:custGeom>
              <a:solidFill>
                <a:srgbClr val="F79E1E"/>
              </a:solidFill>
              <a:ln w="9525" cmpd="sng">
                <a:solidFill>
                  <a:schemeClr val="bg1"/>
                </a:solidFill>
                <a:bevel/>
                <a:headEnd/>
                <a:tailEnd/>
              </a:ln>
            </p:spPr>
            <p:txBody>
              <a:bodyPr wrap="none" anchor="ct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21" name="图片 23"/>
              <p:cNvSpPr>
                <a:spLocks noChangeArrowheads="1"/>
              </p:cNvSpPr>
              <p:nvPr/>
            </p:nvSpPr>
            <p:spPr bwMode="auto">
              <a:xfrm>
                <a:off x="0" y="178"/>
                <a:ext cx="1310" cy="1012"/>
              </a:xfrm>
              <a:custGeom>
                <a:avLst/>
                <a:gdLst>
                  <a:gd name="T0" fmla="*/ 78 w 5776"/>
                  <a:gd name="T1" fmla="*/ 0 h 4462"/>
                  <a:gd name="T2" fmla="*/ 284 w 5776"/>
                  <a:gd name="T3" fmla="*/ 65 h 4462"/>
                  <a:gd name="T4" fmla="*/ 297 w 5776"/>
                  <a:gd name="T5" fmla="*/ 230 h 4462"/>
                  <a:gd name="T6" fmla="*/ 0 w 5776"/>
                  <a:gd name="T7" fmla="*/ 110 h 4462"/>
                  <a:gd name="T8" fmla="*/ 78 w 5776"/>
                  <a:gd name="T9" fmla="*/ 0 h 4462"/>
                  <a:gd name="T10" fmla="*/ 0 60000 65536"/>
                  <a:gd name="T11" fmla="*/ 0 60000 65536"/>
                  <a:gd name="T12" fmla="*/ 0 60000 65536"/>
                  <a:gd name="T13" fmla="*/ 0 60000 65536"/>
                  <a:gd name="T14" fmla="*/ 0 60000 65536"/>
                  <a:gd name="T15" fmla="*/ 0 w 5776"/>
                  <a:gd name="T16" fmla="*/ 0 h 4462"/>
                  <a:gd name="T17" fmla="*/ 5776 w 5776"/>
                  <a:gd name="T18" fmla="*/ 4462 h 4462"/>
                </a:gdLst>
                <a:ahLst/>
                <a:cxnLst>
                  <a:cxn ang="T10">
                    <a:pos x="T0" y="T1"/>
                  </a:cxn>
                  <a:cxn ang="T11">
                    <a:pos x="T2" y="T3"/>
                  </a:cxn>
                  <a:cxn ang="T12">
                    <a:pos x="T4" y="T5"/>
                  </a:cxn>
                  <a:cxn ang="T13">
                    <a:pos x="T6" y="T7"/>
                  </a:cxn>
                  <a:cxn ang="T14">
                    <a:pos x="T8" y="T9"/>
                  </a:cxn>
                </a:cxnLst>
                <a:rect l="T15" t="T16" r="T17" b="T18"/>
                <a:pathLst>
                  <a:path w="5776" h="4462">
                    <a:moveTo>
                      <a:pt x="1509" y="0"/>
                    </a:moveTo>
                    <a:lnTo>
                      <a:pt x="5531" y="1260"/>
                    </a:lnTo>
                    <a:lnTo>
                      <a:pt x="5775" y="4461"/>
                    </a:lnTo>
                    <a:lnTo>
                      <a:pt x="0" y="2138"/>
                    </a:lnTo>
                    <a:lnTo>
                      <a:pt x="1509" y="0"/>
                    </a:lnTo>
                  </a:path>
                </a:pathLst>
              </a:custGeom>
              <a:solidFill>
                <a:srgbClr val="F79E1E"/>
              </a:solidFill>
              <a:ln w="9525" cmpd="sng">
                <a:solidFill>
                  <a:schemeClr val="bg1"/>
                </a:solidFill>
                <a:bevel/>
                <a:headEnd/>
                <a:tailEnd/>
              </a:ln>
            </p:spPr>
            <p:txBody>
              <a:bodyPr wrap="none" anchor="ct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22" name="图片 24"/>
              <p:cNvSpPr>
                <a:spLocks noChangeArrowheads="1"/>
              </p:cNvSpPr>
              <p:nvPr/>
            </p:nvSpPr>
            <p:spPr bwMode="auto">
              <a:xfrm>
                <a:off x="1252" y="226"/>
                <a:ext cx="774" cy="960"/>
              </a:xfrm>
              <a:custGeom>
                <a:avLst/>
                <a:gdLst>
                  <a:gd name="T0" fmla="*/ 0 w 3414"/>
                  <a:gd name="T1" fmla="*/ 55 h 4233"/>
                  <a:gd name="T2" fmla="*/ 118 w 3414"/>
                  <a:gd name="T3" fmla="*/ 0 h 4233"/>
                  <a:gd name="T4" fmla="*/ 175 w 3414"/>
                  <a:gd name="T5" fmla="*/ 103 h 4233"/>
                  <a:gd name="T6" fmla="*/ 12 w 3414"/>
                  <a:gd name="T7" fmla="*/ 218 h 4233"/>
                  <a:gd name="T8" fmla="*/ 0 w 3414"/>
                  <a:gd name="T9" fmla="*/ 55 h 4233"/>
                  <a:gd name="T10" fmla="*/ 0 60000 65536"/>
                  <a:gd name="T11" fmla="*/ 0 60000 65536"/>
                  <a:gd name="T12" fmla="*/ 0 60000 65536"/>
                  <a:gd name="T13" fmla="*/ 0 60000 65536"/>
                  <a:gd name="T14" fmla="*/ 0 60000 65536"/>
                  <a:gd name="T15" fmla="*/ 0 w 3414"/>
                  <a:gd name="T16" fmla="*/ 0 h 4233"/>
                  <a:gd name="T17" fmla="*/ 3414 w 3414"/>
                  <a:gd name="T18" fmla="*/ 4233 h 4233"/>
                </a:gdLst>
                <a:ahLst/>
                <a:cxnLst>
                  <a:cxn ang="T10">
                    <a:pos x="T0" y="T1"/>
                  </a:cxn>
                  <a:cxn ang="T11">
                    <a:pos x="T2" y="T3"/>
                  </a:cxn>
                  <a:cxn ang="T12">
                    <a:pos x="T4" y="T5"/>
                  </a:cxn>
                  <a:cxn ang="T13">
                    <a:pos x="T6" y="T7"/>
                  </a:cxn>
                  <a:cxn ang="T14">
                    <a:pos x="T8" y="T9"/>
                  </a:cxn>
                </a:cxnLst>
                <a:rect l="T15" t="T16" r="T17" b="T18"/>
                <a:pathLst>
                  <a:path w="3414" h="4233">
                    <a:moveTo>
                      <a:pt x="0" y="1064"/>
                    </a:moveTo>
                    <a:lnTo>
                      <a:pt x="2302" y="0"/>
                    </a:lnTo>
                    <a:lnTo>
                      <a:pt x="3413" y="2006"/>
                    </a:lnTo>
                    <a:lnTo>
                      <a:pt x="235" y="4232"/>
                    </a:lnTo>
                    <a:lnTo>
                      <a:pt x="0" y="1064"/>
                    </a:lnTo>
                  </a:path>
                </a:pathLst>
              </a:custGeom>
              <a:solidFill>
                <a:srgbClr val="F79E1E"/>
              </a:solidFill>
              <a:ln w="9525" cmpd="sng">
                <a:solidFill>
                  <a:schemeClr val="bg1"/>
                </a:solidFill>
                <a:bevel/>
                <a:headEnd/>
                <a:tailEnd/>
              </a:ln>
            </p:spPr>
            <p:txBody>
              <a:bodyPr wrap="none" anchor="ctr"/>
              <a:lstStyle/>
              <a:p>
                <a:endParaRPr lang="zh-CN" altLang="zh-CN">
                  <a:solidFill>
                    <a:srgbClr val="000000"/>
                  </a:solidFill>
                  <a:latin typeface="微软雅黑" pitchFamily="34" charset="-122"/>
                  <a:ea typeface="微软雅黑" pitchFamily="34" charset="-122"/>
                  <a:sym typeface="微软雅黑" pitchFamily="34" charset="-122"/>
                </a:endParaRPr>
              </a:p>
            </p:txBody>
          </p:sp>
        </p:grpSp>
        <p:grpSp>
          <p:nvGrpSpPr>
            <p:cNvPr id="8" name="Group 19"/>
            <p:cNvGrpSpPr>
              <a:grpSpLocks/>
            </p:cNvGrpSpPr>
            <p:nvPr/>
          </p:nvGrpSpPr>
          <p:grpSpPr bwMode="auto">
            <a:xfrm>
              <a:off x="1145176" y="669014"/>
              <a:ext cx="1719752" cy="998866"/>
              <a:chOff x="0" y="0"/>
              <a:chExt cx="1293" cy="751"/>
            </a:xfrm>
          </p:grpSpPr>
          <p:sp>
            <p:nvSpPr>
              <p:cNvPr id="13" name="图片 26"/>
              <p:cNvSpPr>
                <a:spLocks noChangeArrowheads="1"/>
              </p:cNvSpPr>
              <p:nvPr/>
            </p:nvSpPr>
            <p:spPr bwMode="auto">
              <a:xfrm>
                <a:off x="578" y="7"/>
                <a:ext cx="715" cy="534"/>
              </a:xfrm>
              <a:custGeom>
                <a:avLst/>
                <a:gdLst>
                  <a:gd name="T0" fmla="*/ 8 w 3154"/>
                  <a:gd name="T1" fmla="*/ 0 h 2354"/>
                  <a:gd name="T2" fmla="*/ 110 w 3154"/>
                  <a:gd name="T3" fmla="*/ 13 h 2354"/>
                  <a:gd name="T4" fmla="*/ 162 w 3154"/>
                  <a:gd name="T5" fmla="*/ 121 h 2354"/>
                  <a:gd name="T6" fmla="*/ 0 w 3154"/>
                  <a:gd name="T7" fmla="*/ 79 h 2354"/>
                  <a:gd name="T8" fmla="*/ 8 w 3154"/>
                  <a:gd name="T9" fmla="*/ 0 h 2354"/>
                  <a:gd name="T10" fmla="*/ 0 60000 65536"/>
                  <a:gd name="T11" fmla="*/ 0 60000 65536"/>
                  <a:gd name="T12" fmla="*/ 0 60000 65536"/>
                  <a:gd name="T13" fmla="*/ 0 60000 65536"/>
                  <a:gd name="T14" fmla="*/ 0 60000 65536"/>
                  <a:gd name="T15" fmla="*/ 0 w 3154"/>
                  <a:gd name="T16" fmla="*/ 0 h 2354"/>
                  <a:gd name="T17" fmla="*/ 3154 w 3154"/>
                  <a:gd name="T18" fmla="*/ 2354 h 2354"/>
                </a:gdLst>
                <a:ahLst/>
                <a:cxnLst>
                  <a:cxn ang="T10">
                    <a:pos x="T0" y="T1"/>
                  </a:cxn>
                  <a:cxn ang="T11">
                    <a:pos x="T2" y="T3"/>
                  </a:cxn>
                  <a:cxn ang="T12">
                    <a:pos x="T4" y="T5"/>
                  </a:cxn>
                  <a:cxn ang="T13">
                    <a:pos x="T6" y="T7"/>
                  </a:cxn>
                  <a:cxn ang="T14">
                    <a:pos x="T8" y="T9"/>
                  </a:cxn>
                </a:cxnLst>
                <a:rect l="T15" t="T16" r="T17" b="T18"/>
                <a:pathLst>
                  <a:path w="3154" h="2354">
                    <a:moveTo>
                      <a:pt x="154" y="0"/>
                    </a:moveTo>
                    <a:lnTo>
                      <a:pt x="2135" y="261"/>
                    </a:lnTo>
                    <a:lnTo>
                      <a:pt x="3153" y="2353"/>
                    </a:lnTo>
                    <a:lnTo>
                      <a:pt x="0" y="1538"/>
                    </a:lnTo>
                    <a:lnTo>
                      <a:pt x="154" y="0"/>
                    </a:lnTo>
                  </a:path>
                </a:pathLst>
              </a:custGeom>
              <a:solidFill>
                <a:srgbClr val="EAEAEA">
                  <a:alpha val="79999"/>
                </a:srgbClr>
              </a:solidFill>
              <a:ln w="9525" cmpd="sng">
                <a:solidFill>
                  <a:srgbClr val="C0C0C0"/>
                </a:solidFill>
                <a:bevel/>
                <a:headEnd/>
                <a:tailEnd/>
              </a:ln>
            </p:spPr>
            <p:txBody>
              <a:bodyPr wrap="none" anchor="ct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 name="图片 27"/>
              <p:cNvSpPr>
                <a:spLocks noChangeArrowheads="1"/>
              </p:cNvSpPr>
              <p:nvPr/>
            </p:nvSpPr>
            <p:spPr bwMode="auto">
              <a:xfrm>
                <a:off x="0" y="352"/>
                <a:ext cx="1291" cy="396"/>
              </a:xfrm>
              <a:custGeom>
                <a:avLst/>
                <a:gdLst>
                  <a:gd name="T0" fmla="*/ 128 w 5691"/>
                  <a:gd name="T1" fmla="*/ 0 h 1748"/>
                  <a:gd name="T2" fmla="*/ 293 w 5691"/>
                  <a:gd name="T3" fmla="*/ 41 h 1748"/>
                  <a:gd name="T4" fmla="*/ 188 w 5691"/>
                  <a:gd name="T5" fmla="*/ 90 h 1748"/>
                  <a:gd name="T6" fmla="*/ 0 w 5691"/>
                  <a:gd name="T7" fmla="*/ 38 h 1748"/>
                  <a:gd name="T8" fmla="*/ 128 w 5691"/>
                  <a:gd name="T9" fmla="*/ 0 h 1748"/>
                  <a:gd name="T10" fmla="*/ 0 60000 65536"/>
                  <a:gd name="T11" fmla="*/ 0 60000 65536"/>
                  <a:gd name="T12" fmla="*/ 0 60000 65536"/>
                  <a:gd name="T13" fmla="*/ 0 60000 65536"/>
                  <a:gd name="T14" fmla="*/ 0 60000 65536"/>
                  <a:gd name="T15" fmla="*/ 0 w 5691"/>
                  <a:gd name="T16" fmla="*/ 0 h 1748"/>
                  <a:gd name="T17" fmla="*/ 5691 w 5691"/>
                  <a:gd name="T18" fmla="*/ 1748 h 1748"/>
                </a:gdLst>
                <a:ahLst/>
                <a:cxnLst>
                  <a:cxn ang="T10">
                    <a:pos x="T0" y="T1"/>
                  </a:cxn>
                  <a:cxn ang="T11">
                    <a:pos x="T2" y="T3"/>
                  </a:cxn>
                  <a:cxn ang="T12">
                    <a:pos x="T4" y="T5"/>
                  </a:cxn>
                  <a:cxn ang="T13">
                    <a:pos x="T6" y="T7"/>
                  </a:cxn>
                  <a:cxn ang="T14">
                    <a:pos x="T8" y="T9"/>
                  </a:cxn>
                </a:cxnLst>
                <a:rect l="T15" t="T16" r="T17" b="T18"/>
                <a:pathLst>
                  <a:path w="5691" h="1748">
                    <a:moveTo>
                      <a:pt x="2496" y="0"/>
                    </a:moveTo>
                    <a:lnTo>
                      <a:pt x="5690" y="801"/>
                    </a:lnTo>
                    <a:lnTo>
                      <a:pt x="3644" y="1747"/>
                    </a:lnTo>
                    <a:lnTo>
                      <a:pt x="0" y="748"/>
                    </a:lnTo>
                    <a:lnTo>
                      <a:pt x="2496" y="0"/>
                    </a:lnTo>
                  </a:path>
                </a:pathLst>
              </a:custGeom>
              <a:solidFill>
                <a:srgbClr val="C0C0C0">
                  <a:alpha val="79999"/>
                </a:srgbClr>
              </a:solidFill>
              <a:ln w="9525" cmpd="sng">
                <a:solidFill>
                  <a:srgbClr val="C0C0C0"/>
                </a:solidFill>
                <a:bevel/>
                <a:headEnd/>
                <a:tailEnd/>
              </a:ln>
            </p:spPr>
            <p:txBody>
              <a:bodyPr wrap="none" anchor="ct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5" name="图片 28"/>
              <p:cNvSpPr>
                <a:spLocks noChangeArrowheads="1"/>
              </p:cNvSpPr>
              <p:nvPr/>
            </p:nvSpPr>
            <p:spPr bwMode="auto">
              <a:xfrm>
                <a:off x="776" y="67"/>
                <a:ext cx="514" cy="684"/>
              </a:xfrm>
              <a:custGeom>
                <a:avLst/>
                <a:gdLst>
                  <a:gd name="T0" fmla="*/ 0 w 2266"/>
                  <a:gd name="T1" fmla="*/ 15 h 3015"/>
                  <a:gd name="T2" fmla="*/ 61 w 2266"/>
                  <a:gd name="T3" fmla="*/ 0 h 3015"/>
                  <a:gd name="T4" fmla="*/ 117 w 2266"/>
                  <a:gd name="T5" fmla="*/ 106 h 3015"/>
                  <a:gd name="T6" fmla="*/ 12 w 2266"/>
                  <a:gd name="T7" fmla="*/ 155 h 3015"/>
                  <a:gd name="T8" fmla="*/ 0 w 2266"/>
                  <a:gd name="T9" fmla="*/ 15 h 3015"/>
                  <a:gd name="T10" fmla="*/ 0 60000 65536"/>
                  <a:gd name="T11" fmla="*/ 0 60000 65536"/>
                  <a:gd name="T12" fmla="*/ 0 60000 65536"/>
                  <a:gd name="T13" fmla="*/ 0 60000 65536"/>
                  <a:gd name="T14" fmla="*/ 0 60000 65536"/>
                  <a:gd name="T15" fmla="*/ 0 w 2266"/>
                  <a:gd name="T16" fmla="*/ 0 h 3015"/>
                  <a:gd name="T17" fmla="*/ 2266 w 2266"/>
                  <a:gd name="T18" fmla="*/ 3015 h 3015"/>
                </a:gdLst>
                <a:ahLst/>
                <a:cxnLst>
                  <a:cxn ang="T10">
                    <a:pos x="T0" y="T1"/>
                  </a:cxn>
                  <a:cxn ang="T11">
                    <a:pos x="T2" y="T3"/>
                  </a:cxn>
                  <a:cxn ang="T12">
                    <a:pos x="T4" y="T5"/>
                  </a:cxn>
                  <a:cxn ang="T13">
                    <a:pos x="T6" y="T7"/>
                  </a:cxn>
                  <a:cxn ang="T14">
                    <a:pos x="T8" y="T9"/>
                  </a:cxn>
                </a:cxnLst>
                <a:rect l="T15" t="T16" r="T17" b="T18"/>
                <a:pathLst>
                  <a:path w="2266" h="3015">
                    <a:moveTo>
                      <a:pt x="0" y="282"/>
                    </a:moveTo>
                    <a:lnTo>
                      <a:pt x="1193" y="0"/>
                    </a:lnTo>
                    <a:lnTo>
                      <a:pt x="2265" y="2059"/>
                    </a:lnTo>
                    <a:lnTo>
                      <a:pt x="239" y="3014"/>
                    </a:lnTo>
                    <a:lnTo>
                      <a:pt x="0" y="282"/>
                    </a:lnTo>
                  </a:path>
                </a:pathLst>
              </a:custGeom>
              <a:solidFill>
                <a:srgbClr val="A4AC07">
                  <a:alpha val="79999"/>
                </a:srgbClr>
              </a:solidFill>
              <a:ln w="9525" cmpd="sng">
                <a:solidFill>
                  <a:schemeClr val="bg1"/>
                </a:solidFill>
                <a:bevel/>
                <a:headEnd/>
                <a:tailEnd/>
              </a:ln>
            </p:spPr>
            <p:txBody>
              <a:bodyPr wrap="none" anchor="ct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6" name="图片 29"/>
              <p:cNvSpPr>
                <a:spLocks noChangeArrowheads="1"/>
              </p:cNvSpPr>
              <p:nvPr/>
            </p:nvSpPr>
            <p:spPr bwMode="auto">
              <a:xfrm>
                <a:off x="0" y="7"/>
                <a:ext cx="611" cy="520"/>
              </a:xfrm>
              <a:custGeom>
                <a:avLst/>
                <a:gdLst>
                  <a:gd name="T0" fmla="*/ 72 w 2693"/>
                  <a:gd name="T1" fmla="*/ 12 h 2292"/>
                  <a:gd name="T2" fmla="*/ 139 w 2693"/>
                  <a:gd name="T3" fmla="*/ 0 h 2292"/>
                  <a:gd name="T4" fmla="*/ 132 w 2693"/>
                  <a:gd name="T5" fmla="*/ 78 h 2292"/>
                  <a:gd name="T6" fmla="*/ 0 w 2693"/>
                  <a:gd name="T7" fmla="*/ 118 h 2292"/>
                  <a:gd name="T8" fmla="*/ 72 w 2693"/>
                  <a:gd name="T9" fmla="*/ 12 h 2292"/>
                  <a:gd name="T10" fmla="*/ 0 60000 65536"/>
                  <a:gd name="T11" fmla="*/ 0 60000 65536"/>
                  <a:gd name="T12" fmla="*/ 0 60000 65536"/>
                  <a:gd name="T13" fmla="*/ 0 60000 65536"/>
                  <a:gd name="T14" fmla="*/ 0 60000 65536"/>
                  <a:gd name="T15" fmla="*/ 0 w 2693"/>
                  <a:gd name="T16" fmla="*/ 0 h 2292"/>
                  <a:gd name="T17" fmla="*/ 2693 w 2693"/>
                  <a:gd name="T18" fmla="*/ 2292 h 2292"/>
                </a:gdLst>
                <a:ahLst/>
                <a:cxnLst>
                  <a:cxn ang="T10">
                    <a:pos x="T0" y="T1"/>
                  </a:cxn>
                  <a:cxn ang="T11">
                    <a:pos x="T2" y="T3"/>
                  </a:cxn>
                  <a:cxn ang="T12">
                    <a:pos x="T4" y="T5"/>
                  </a:cxn>
                  <a:cxn ang="T13">
                    <a:pos x="T6" y="T7"/>
                  </a:cxn>
                  <a:cxn ang="T14">
                    <a:pos x="T8" y="T9"/>
                  </a:cxn>
                </a:cxnLst>
                <a:rect l="T15" t="T16" r="T17" b="T18"/>
                <a:pathLst>
                  <a:path w="2693" h="2292">
                    <a:moveTo>
                      <a:pt x="1400" y="223"/>
                    </a:moveTo>
                    <a:lnTo>
                      <a:pt x="2692" y="0"/>
                    </a:lnTo>
                    <a:lnTo>
                      <a:pt x="2564" y="1525"/>
                    </a:lnTo>
                    <a:lnTo>
                      <a:pt x="0" y="2291"/>
                    </a:lnTo>
                    <a:lnTo>
                      <a:pt x="1400" y="223"/>
                    </a:lnTo>
                  </a:path>
                </a:pathLst>
              </a:custGeom>
              <a:solidFill>
                <a:srgbClr val="EAEAEA">
                  <a:alpha val="79999"/>
                </a:srgbClr>
              </a:solidFill>
              <a:ln w="9525" cmpd="sng">
                <a:solidFill>
                  <a:srgbClr val="C0C0C0"/>
                </a:solidFill>
                <a:bevel/>
                <a:headEnd/>
                <a:tailEnd/>
              </a:ln>
            </p:spPr>
            <p:txBody>
              <a:bodyPr wrap="none" anchor="ct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7" name="图片 30"/>
              <p:cNvSpPr>
                <a:spLocks noChangeArrowheads="1"/>
              </p:cNvSpPr>
              <p:nvPr/>
            </p:nvSpPr>
            <p:spPr bwMode="auto">
              <a:xfrm>
                <a:off x="4" y="61"/>
                <a:ext cx="827" cy="689"/>
              </a:xfrm>
              <a:custGeom>
                <a:avLst/>
                <a:gdLst>
                  <a:gd name="T0" fmla="*/ 71 w 3645"/>
                  <a:gd name="T1" fmla="*/ 0 h 3037"/>
                  <a:gd name="T2" fmla="*/ 174 w 3645"/>
                  <a:gd name="T3" fmla="*/ 16 h 3037"/>
                  <a:gd name="T4" fmla="*/ 188 w 3645"/>
                  <a:gd name="T5" fmla="*/ 156 h 3037"/>
                  <a:gd name="T6" fmla="*/ 0 w 3645"/>
                  <a:gd name="T7" fmla="*/ 105 h 3037"/>
                  <a:gd name="T8" fmla="*/ 71 w 3645"/>
                  <a:gd name="T9" fmla="*/ 0 h 3037"/>
                  <a:gd name="T10" fmla="*/ 0 60000 65536"/>
                  <a:gd name="T11" fmla="*/ 0 60000 65536"/>
                  <a:gd name="T12" fmla="*/ 0 60000 65536"/>
                  <a:gd name="T13" fmla="*/ 0 60000 65536"/>
                  <a:gd name="T14" fmla="*/ 0 60000 65536"/>
                  <a:gd name="T15" fmla="*/ 0 w 3645"/>
                  <a:gd name="T16" fmla="*/ 0 h 3037"/>
                  <a:gd name="T17" fmla="*/ 3645 w 3645"/>
                  <a:gd name="T18" fmla="*/ 3037 h 3037"/>
                </a:gdLst>
                <a:ahLst/>
                <a:cxnLst>
                  <a:cxn ang="T10">
                    <a:pos x="T0" y="T1"/>
                  </a:cxn>
                  <a:cxn ang="T11">
                    <a:pos x="T2" y="T3"/>
                  </a:cxn>
                  <a:cxn ang="T12">
                    <a:pos x="T4" y="T5"/>
                  </a:cxn>
                  <a:cxn ang="T13">
                    <a:pos x="T6" y="T7"/>
                  </a:cxn>
                  <a:cxn ang="T14">
                    <a:pos x="T8" y="T9"/>
                  </a:cxn>
                </a:cxnLst>
                <a:rect l="T15" t="T16" r="T17" b="T18"/>
                <a:pathLst>
                  <a:path w="3645" h="3037">
                    <a:moveTo>
                      <a:pt x="1388" y="0"/>
                    </a:moveTo>
                    <a:lnTo>
                      <a:pt x="3383" y="304"/>
                    </a:lnTo>
                    <a:lnTo>
                      <a:pt x="3644" y="3036"/>
                    </a:lnTo>
                    <a:lnTo>
                      <a:pt x="0" y="2040"/>
                    </a:lnTo>
                    <a:lnTo>
                      <a:pt x="1388" y="0"/>
                    </a:lnTo>
                  </a:path>
                </a:pathLst>
              </a:custGeom>
              <a:solidFill>
                <a:srgbClr val="A4AC07">
                  <a:alpha val="79999"/>
                </a:srgbClr>
              </a:solidFill>
              <a:ln w="9525" cmpd="sng">
                <a:solidFill>
                  <a:schemeClr val="bg1"/>
                </a:solidFill>
                <a:bevel/>
                <a:headEnd/>
                <a:tailEnd/>
              </a:ln>
            </p:spPr>
            <p:txBody>
              <a:bodyPr wrap="none" anchor="ct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8" name="图片 31"/>
              <p:cNvSpPr>
                <a:spLocks noChangeArrowheads="1"/>
              </p:cNvSpPr>
              <p:nvPr/>
            </p:nvSpPr>
            <p:spPr bwMode="auto">
              <a:xfrm>
                <a:off x="313" y="0"/>
                <a:ext cx="736" cy="129"/>
              </a:xfrm>
              <a:custGeom>
                <a:avLst/>
                <a:gdLst>
                  <a:gd name="T0" fmla="*/ 72 w 3247"/>
                  <a:gd name="T1" fmla="*/ 0 h 571"/>
                  <a:gd name="T2" fmla="*/ 167 w 3247"/>
                  <a:gd name="T3" fmla="*/ 14 h 571"/>
                  <a:gd name="T4" fmla="*/ 105 w 3247"/>
                  <a:gd name="T5" fmla="*/ 29 h 571"/>
                  <a:gd name="T6" fmla="*/ 0 w 3247"/>
                  <a:gd name="T7" fmla="*/ 12 h 571"/>
                  <a:gd name="T8" fmla="*/ 72 w 3247"/>
                  <a:gd name="T9" fmla="*/ 0 h 571"/>
                  <a:gd name="T10" fmla="*/ 0 60000 65536"/>
                  <a:gd name="T11" fmla="*/ 0 60000 65536"/>
                  <a:gd name="T12" fmla="*/ 0 60000 65536"/>
                  <a:gd name="T13" fmla="*/ 0 60000 65536"/>
                  <a:gd name="T14" fmla="*/ 0 60000 65536"/>
                  <a:gd name="T15" fmla="*/ 0 w 3247"/>
                  <a:gd name="T16" fmla="*/ 0 h 571"/>
                  <a:gd name="T17" fmla="*/ 3247 w 3247"/>
                  <a:gd name="T18" fmla="*/ 571 h 571"/>
                </a:gdLst>
                <a:ahLst/>
                <a:cxnLst>
                  <a:cxn ang="T10">
                    <a:pos x="T0" y="T1"/>
                  </a:cxn>
                  <a:cxn ang="T11">
                    <a:pos x="T2" y="T3"/>
                  </a:cxn>
                  <a:cxn ang="T12">
                    <a:pos x="T4" y="T5"/>
                  </a:cxn>
                  <a:cxn ang="T13">
                    <a:pos x="T6" y="T7"/>
                  </a:cxn>
                  <a:cxn ang="T14">
                    <a:pos x="T8" y="T9"/>
                  </a:cxn>
                </a:cxnLst>
                <a:rect l="T15" t="T16" r="T17" b="T18"/>
                <a:pathLst>
                  <a:path w="3247" h="571">
                    <a:moveTo>
                      <a:pt x="1395" y="0"/>
                    </a:moveTo>
                    <a:lnTo>
                      <a:pt x="3246" y="275"/>
                    </a:lnTo>
                    <a:lnTo>
                      <a:pt x="2042" y="570"/>
                    </a:lnTo>
                    <a:lnTo>
                      <a:pt x="0" y="240"/>
                    </a:lnTo>
                    <a:lnTo>
                      <a:pt x="1395" y="0"/>
                    </a:lnTo>
                  </a:path>
                </a:pathLst>
              </a:custGeom>
              <a:solidFill>
                <a:srgbClr val="A4AC07">
                  <a:alpha val="79999"/>
                </a:srgbClr>
              </a:solidFill>
              <a:ln w="9525" cmpd="sng">
                <a:solidFill>
                  <a:schemeClr val="bg1"/>
                </a:solidFill>
                <a:bevel/>
                <a:headEnd/>
                <a:tailEnd/>
              </a:ln>
            </p:spPr>
            <p:txBody>
              <a:bodyPr wrap="none" anchor="ctr"/>
              <a:lstStyle/>
              <a:p>
                <a:endParaRPr lang="zh-CN" altLang="zh-CN">
                  <a:solidFill>
                    <a:srgbClr val="000000"/>
                  </a:solidFill>
                  <a:latin typeface="微软雅黑" pitchFamily="34" charset="-122"/>
                  <a:ea typeface="微软雅黑" pitchFamily="34" charset="-122"/>
                  <a:sym typeface="微软雅黑" pitchFamily="34" charset="-122"/>
                </a:endParaRPr>
              </a:p>
            </p:txBody>
          </p:sp>
        </p:grpSp>
        <p:grpSp>
          <p:nvGrpSpPr>
            <p:cNvPr id="9" name="Group 26"/>
            <p:cNvGrpSpPr>
              <a:grpSpLocks/>
            </p:cNvGrpSpPr>
            <p:nvPr/>
          </p:nvGrpSpPr>
          <p:grpSpPr bwMode="auto">
            <a:xfrm>
              <a:off x="1647928" y="0"/>
              <a:ext cx="816649" cy="684974"/>
              <a:chOff x="0" y="0"/>
              <a:chExt cx="614" cy="515"/>
            </a:xfrm>
          </p:grpSpPr>
          <p:sp>
            <p:nvSpPr>
              <p:cNvPr id="10" name="图片 33"/>
              <p:cNvSpPr>
                <a:spLocks noChangeArrowheads="1"/>
              </p:cNvSpPr>
              <p:nvPr/>
            </p:nvSpPr>
            <p:spPr bwMode="auto">
              <a:xfrm>
                <a:off x="0" y="408"/>
                <a:ext cx="615" cy="108"/>
              </a:xfrm>
              <a:custGeom>
                <a:avLst/>
                <a:gdLst>
                  <a:gd name="T0" fmla="*/ 65 w 2711"/>
                  <a:gd name="T1" fmla="*/ 0 h 478"/>
                  <a:gd name="T2" fmla="*/ 140 w 2711"/>
                  <a:gd name="T3" fmla="*/ 12 h 478"/>
                  <a:gd name="T4" fmla="*/ 87 w 2711"/>
                  <a:gd name="T5" fmla="*/ 24 h 478"/>
                  <a:gd name="T6" fmla="*/ 0 w 2711"/>
                  <a:gd name="T7" fmla="*/ 10 h 478"/>
                  <a:gd name="T8" fmla="*/ 65 w 2711"/>
                  <a:gd name="T9" fmla="*/ 0 h 478"/>
                  <a:gd name="T10" fmla="*/ 0 60000 65536"/>
                  <a:gd name="T11" fmla="*/ 0 60000 65536"/>
                  <a:gd name="T12" fmla="*/ 0 60000 65536"/>
                  <a:gd name="T13" fmla="*/ 0 60000 65536"/>
                  <a:gd name="T14" fmla="*/ 0 60000 65536"/>
                  <a:gd name="T15" fmla="*/ 0 w 2711"/>
                  <a:gd name="T16" fmla="*/ 0 h 478"/>
                  <a:gd name="T17" fmla="*/ 2711 w 2711"/>
                  <a:gd name="T18" fmla="*/ 478 h 478"/>
                </a:gdLst>
                <a:ahLst/>
                <a:cxnLst>
                  <a:cxn ang="T10">
                    <a:pos x="T0" y="T1"/>
                  </a:cxn>
                  <a:cxn ang="T11">
                    <a:pos x="T2" y="T3"/>
                  </a:cxn>
                  <a:cxn ang="T12">
                    <a:pos x="T4" y="T5"/>
                  </a:cxn>
                  <a:cxn ang="T13">
                    <a:pos x="T6" y="T7"/>
                  </a:cxn>
                  <a:cxn ang="T14">
                    <a:pos x="T8" y="T9"/>
                  </a:cxn>
                </a:cxnLst>
                <a:rect l="T15" t="T16" r="T17" b="T18"/>
                <a:pathLst>
                  <a:path w="2711" h="478">
                    <a:moveTo>
                      <a:pt x="1257" y="0"/>
                    </a:moveTo>
                    <a:lnTo>
                      <a:pt x="2710" y="239"/>
                    </a:lnTo>
                    <a:lnTo>
                      <a:pt x="1691" y="477"/>
                    </a:lnTo>
                    <a:lnTo>
                      <a:pt x="0" y="195"/>
                    </a:lnTo>
                    <a:lnTo>
                      <a:pt x="1257" y="0"/>
                    </a:lnTo>
                  </a:path>
                </a:pathLst>
              </a:custGeom>
              <a:solidFill>
                <a:srgbClr val="C0C0C0">
                  <a:alpha val="79999"/>
                </a:srgbClr>
              </a:solidFill>
              <a:ln w="9525" cmpd="sng">
                <a:solidFill>
                  <a:srgbClr val="C0C0C0"/>
                </a:solidFill>
                <a:bevel/>
                <a:headEnd/>
                <a:tailEnd/>
              </a:ln>
            </p:spPr>
            <p:txBody>
              <a:bodyPr wrap="none" anchor="ct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1" name="图片 34"/>
              <p:cNvSpPr>
                <a:spLocks noChangeArrowheads="1"/>
              </p:cNvSpPr>
              <p:nvPr/>
            </p:nvSpPr>
            <p:spPr bwMode="auto">
              <a:xfrm>
                <a:off x="0" y="0"/>
                <a:ext cx="384" cy="517"/>
              </a:xfrm>
              <a:custGeom>
                <a:avLst/>
                <a:gdLst>
                  <a:gd name="T0" fmla="*/ 75 w 1692"/>
                  <a:gd name="T1" fmla="*/ 0 h 2278"/>
                  <a:gd name="T2" fmla="*/ 87 w 1692"/>
                  <a:gd name="T3" fmla="*/ 117 h 2278"/>
                  <a:gd name="T4" fmla="*/ 0 w 1692"/>
                  <a:gd name="T5" fmla="*/ 102 h 2278"/>
                  <a:gd name="T6" fmla="*/ 75 w 1692"/>
                  <a:gd name="T7" fmla="*/ 0 h 2278"/>
                  <a:gd name="T8" fmla="*/ 0 60000 65536"/>
                  <a:gd name="T9" fmla="*/ 0 60000 65536"/>
                  <a:gd name="T10" fmla="*/ 0 60000 65536"/>
                  <a:gd name="T11" fmla="*/ 0 60000 65536"/>
                  <a:gd name="T12" fmla="*/ 0 w 1692"/>
                  <a:gd name="T13" fmla="*/ 0 h 2278"/>
                  <a:gd name="T14" fmla="*/ 1692 w 1692"/>
                  <a:gd name="T15" fmla="*/ 2278 h 2278"/>
                </a:gdLst>
                <a:ahLst/>
                <a:cxnLst>
                  <a:cxn ang="T8">
                    <a:pos x="T0" y="T1"/>
                  </a:cxn>
                  <a:cxn ang="T9">
                    <a:pos x="T2" y="T3"/>
                  </a:cxn>
                  <a:cxn ang="T10">
                    <a:pos x="T4" y="T5"/>
                  </a:cxn>
                  <a:cxn ang="T11">
                    <a:pos x="T6" y="T7"/>
                  </a:cxn>
                </a:cxnLst>
                <a:rect l="T12" t="T13" r="T14" b="T15"/>
                <a:pathLst>
                  <a:path w="1692" h="2278">
                    <a:moveTo>
                      <a:pt x="1449" y="0"/>
                    </a:moveTo>
                    <a:lnTo>
                      <a:pt x="1691" y="2277"/>
                    </a:lnTo>
                    <a:lnTo>
                      <a:pt x="0" y="1973"/>
                    </a:lnTo>
                    <a:lnTo>
                      <a:pt x="1449" y="0"/>
                    </a:lnTo>
                  </a:path>
                </a:pathLst>
              </a:custGeom>
              <a:solidFill>
                <a:srgbClr val="D54B19">
                  <a:alpha val="79999"/>
                </a:srgbClr>
              </a:solidFill>
              <a:ln w="9525" cmpd="sng">
                <a:solidFill>
                  <a:schemeClr val="bg1"/>
                </a:solidFill>
                <a:bevel/>
                <a:headEnd/>
                <a:tailEnd/>
              </a:ln>
            </p:spPr>
            <p:txBody>
              <a:bodyPr wrap="none" anchor="ctr"/>
              <a:lstStyle/>
              <a:p>
                <a:endParaRPr lang="zh-CN" altLang="zh-CN" b="1">
                  <a:solidFill>
                    <a:srgbClr val="000000"/>
                  </a:solidFill>
                  <a:latin typeface="微软雅黑" pitchFamily="34" charset="-122"/>
                  <a:ea typeface="微软雅黑" pitchFamily="34" charset="-122"/>
                  <a:sym typeface="微软雅黑" pitchFamily="34" charset="-122"/>
                </a:endParaRPr>
              </a:p>
            </p:txBody>
          </p:sp>
          <p:sp>
            <p:nvSpPr>
              <p:cNvPr id="12" name="图片 35"/>
              <p:cNvSpPr>
                <a:spLocks noChangeArrowheads="1"/>
              </p:cNvSpPr>
              <p:nvPr/>
            </p:nvSpPr>
            <p:spPr bwMode="auto">
              <a:xfrm>
                <a:off x="329" y="0"/>
                <a:ext cx="286" cy="517"/>
              </a:xfrm>
              <a:custGeom>
                <a:avLst/>
                <a:gdLst>
                  <a:gd name="T0" fmla="*/ 0 w 1262"/>
                  <a:gd name="T1" fmla="*/ 0 h 2278"/>
                  <a:gd name="T2" fmla="*/ 65 w 1262"/>
                  <a:gd name="T3" fmla="*/ 104 h 2278"/>
                  <a:gd name="T4" fmla="*/ 12 w 1262"/>
                  <a:gd name="T5" fmla="*/ 117 h 2278"/>
                  <a:gd name="T6" fmla="*/ 0 w 1262"/>
                  <a:gd name="T7" fmla="*/ 0 h 2278"/>
                  <a:gd name="T8" fmla="*/ 0 60000 65536"/>
                  <a:gd name="T9" fmla="*/ 0 60000 65536"/>
                  <a:gd name="T10" fmla="*/ 0 60000 65536"/>
                  <a:gd name="T11" fmla="*/ 0 60000 65536"/>
                  <a:gd name="T12" fmla="*/ 0 w 1262"/>
                  <a:gd name="T13" fmla="*/ 0 h 2278"/>
                  <a:gd name="T14" fmla="*/ 1262 w 1262"/>
                  <a:gd name="T15" fmla="*/ 2278 h 2278"/>
                </a:gdLst>
                <a:ahLst/>
                <a:cxnLst>
                  <a:cxn ang="T8">
                    <a:pos x="T0" y="T1"/>
                  </a:cxn>
                  <a:cxn ang="T9">
                    <a:pos x="T2" y="T3"/>
                  </a:cxn>
                  <a:cxn ang="T10">
                    <a:pos x="T4" y="T5"/>
                  </a:cxn>
                  <a:cxn ang="T11">
                    <a:pos x="T6" y="T7"/>
                  </a:cxn>
                </a:cxnLst>
                <a:rect l="T12" t="T13" r="T14" b="T15"/>
                <a:pathLst>
                  <a:path w="1262" h="2278">
                    <a:moveTo>
                      <a:pt x="0" y="0"/>
                    </a:moveTo>
                    <a:lnTo>
                      <a:pt x="1261" y="2017"/>
                    </a:lnTo>
                    <a:lnTo>
                      <a:pt x="242" y="2277"/>
                    </a:lnTo>
                    <a:lnTo>
                      <a:pt x="0" y="0"/>
                    </a:lnTo>
                  </a:path>
                </a:pathLst>
              </a:custGeom>
              <a:solidFill>
                <a:srgbClr val="D54B19">
                  <a:alpha val="79999"/>
                </a:srgbClr>
              </a:solidFill>
              <a:ln w="9525" cmpd="sng">
                <a:solidFill>
                  <a:schemeClr val="bg1"/>
                </a:solidFill>
                <a:bevel/>
                <a:headEnd/>
                <a:tailEnd/>
              </a:ln>
            </p:spPr>
            <p:txBody>
              <a:bodyPr wrap="none" anchor="ctr"/>
              <a:lstStyle/>
              <a:p>
                <a:endParaRPr lang="zh-CN" altLang="zh-CN">
                  <a:solidFill>
                    <a:srgbClr val="000000"/>
                  </a:solidFill>
                  <a:latin typeface="微软雅黑" pitchFamily="34" charset="-122"/>
                  <a:ea typeface="微软雅黑" pitchFamily="34" charset="-122"/>
                  <a:sym typeface="微软雅黑" pitchFamily="34" charset="-122"/>
                </a:endParaRPr>
              </a:p>
            </p:txBody>
          </p:sp>
        </p:grpSp>
      </p:grpSp>
      <p:sp>
        <p:nvSpPr>
          <p:cNvPr id="28" name="Line 7"/>
          <p:cNvSpPr>
            <a:spLocks noChangeShapeType="1"/>
          </p:cNvSpPr>
          <p:nvPr/>
        </p:nvSpPr>
        <p:spPr bwMode="auto">
          <a:xfrm>
            <a:off x="1159723" y="2883470"/>
            <a:ext cx="2449115" cy="0"/>
          </a:xfrm>
          <a:prstGeom prst="line">
            <a:avLst/>
          </a:prstGeom>
          <a:noFill/>
          <a:ln w="9525" cmpd="sng">
            <a:solidFill>
              <a:srgbClr val="BFBFBF"/>
            </a:solidFill>
            <a:bevel/>
            <a:headEnd/>
            <a:tailEnd/>
          </a:ln>
          <a:extLst>
            <a:ext uri="{909E8E84-426E-40DD-AFC4-6F175D3DCCD1}">
              <a14:hiddenFill xmlns:a14="http://schemas.microsoft.com/office/drawing/2010/main">
                <a:noFill/>
              </a14:hiddenFill>
            </a:ext>
          </a:extLst>
        </p:spPr>
        <p:txBody>
          <a:bodyPr lIns="68580" tIns="34290" rIns="68580" bIns="34290"/>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29" name="Text Box 13"/>
          <p:cNvSpPr>
            <a:spLocks noChangeArrowheads="1"/>
          </p:cNvSpPr>
          <p:nvPr/>
        </p:nvSpPr>
        <p:spPr bwMode="auto">
          <a:xfrm>
            <a:off x="1159722" y="2530920"/>
            <a:ext cx="2209800" cy="345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lIns="67500" tIns="33750" rIns="67500" bIns="33750">
            <a:spAutoFit/>
          </a:bodyPr>
          <a:lstStyle/>
          <a:p>
            <a:r>
              <a:rPr lang="en-US" dirty="0">
                <a:solidFill>
                  <a:srgbClr val="000000"/>
                </a:solidFill>
                <a:latin typeface="微软雅黑" pitchFamily="34" charset="-122"/>
                <a:ea typeface="微软雅黑" pitchFamily="34" charset="-122"/>
              </a:rPr>
              <a:t>3. </a:t>
            </a:r>
            <a:r>
              <a:rPr lang="zh-CN" altLang="en-US" dirty="0">
                <a:solidFill>
                  <a:srgbClr val="000000"/>
                </a:solidFill>
                <a:latin typeface="微软雅黑" pitchFamily="34" charset="-122"/>
                <a:ea typeface="微软雅黑" pitchFamily="34" charset="-122"/>
              </a:rPr>
              <a:t>点击输入文本</a:t>
            </a:r>
            <a:endParaRPr lang="en-US" dirty="0">
              <a:solidFill>
                <a:srgbClr val="000000"/>
              </a:solidFill>
              <a:latin typeface="微软雅黑" pitchFamily="34" charset="-122"/>
              <a:ea typeface="微软雅黑" pitchFamily="34" charset="-122"/>
            </a:endParaRPr>
          </a:p>
        </p:txBody>
      </p:sp>
      <p:sp>
        <p:nvSpPr>
          <p:cNvPr id="30" name="Line 7"/>
          <p:cNvSpPr>
            <a:spLocks noChangeShapeType="1"/>
          </p:cNvSpPr>
          <p:nvPr/>
        </p:nvSpPr>
        <p:spPr bwMode="auto">
          <a:xfrm>
            <a:off x="1159722" y="2301254"/>
            <a:ext cx="2856309" cy="0"/>
          </a:xfrm>
          <a:prstGeom prst="line">
            <a:avLst/>
          </a:prstGeom>
          <a:noFill/>
          <a:ln w="9525" cmpd="sng">
            <a:solidFill>
              <a:srgbClr val="BFBFBF"/>
            </a:solidFill>
            <a:bevel/>
            <a:headEnd/>
            <a:tailEnd/>
          </a:ln>
          <a:extLst>
            <a:ext uri="{909E8E84-426E-40DD-AFC4-6F175D3DCCD1}">
              <a14:hiddenFill xmlns:a14="http://schemas.microsoft.com/office/drawing/2010/main">
                <a:noFill/>
              </a14:hiddenFill>
            </a:ext>
          </a:extLst>
        </p:spPr>
        <p:txBody>
          <a:bodyPr lIns="68580" tIns="34290" rIns="68580" bIns="34290"/>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31" name="Text Box 13"/>
          <p:cNvSpPr>
            <a:spLocks noChangeArrowheads="1"/>
          </p:cNvSpPr>
          <p:nvPr/>
        </p:nvSpPr>
        <p:spPr bwMode="auto">
          <a:xfrm>
            <a:off x="1159722" y="1948704"/>
            <a:ext cx="1970484" cy="345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lIns="67500" tIns="33750" rIns="67500" bIns="33750">
            <a:spAutoFit/>
          </a:bodyPr>
          <a:lstStyle/>
          <a:p>
            <a:r>
              <a:rPr lang="en-US" dirty="0">
                <a:solidFill>
                  <a:srgbClr val="000000"/>
                </a:solidFill>
                <a:latin typeface="微软雅黑" pitchFamily="34" charset="-122"/>
                <a:ea typeface="微软雅黑" pitchFamily="34" charset="-122"/>
              </a:rPr>
              <a:t>2. </a:t>
            </a:r>
            <a:r>
              <a:rPr lang="zh-CN" altLang="en-US" dirty="0">
                <a:solidFill>
                  <a:srgbClr val="000000"/>
                </a:solidFill>
                <a:latin typeface="微软雅黑" pitchFamily="34" charset="-122"/>
                <a:ea typeface="微软雅黑" pitchFamily="34" charset="-122"/>
              </a:rPr>
              <a:t>点击输入文本</a:t>
            </a:r>
            <a:endParaRPr lang="en-US" dirty="0">
              <a:solidFill>
                <a:srgbClr val="000000"/>
              </a:solidFill>
              <a:latin typeface="微软雅黑" pitchFamily="34" charset="-122"/>
              <a:ea typeface="微软雅黑" pitchFamily="34" charset="-122"/>
            </a:endParaRPr>
          </a:p>
        </p:txBody>
      </p:sp>
      <p:sp>
        <p:nvSpPr>
          <p:cNvPr id="32" name="Line 7"/>
          <p:cNvSpPr>
            <a:spLocks noChangeShapeType="1"/>
          </p:cNvSpPr>
          <p:nvPr/>
        </p:nvSpPr>
        <p:spPr bwMode="auto">
          <a:xfrm>
            <a:off x="1159722" y="1720229"/>
            <a:ext cx="3237309" cy="0"/>
          </a:xfrm>
          <a:prstGeom prst="line">
            <a:avLst/>
          </a:prstGeom>
          <a:noFill/>
          <a:ln w="9525" cmpd="sng">
            <a:solidFill>
              <a:srgbClr val="BFBFBF"/>
            </a:solidFill>
            <a:bevel/>
            <a:headEnd/>
            <a:tailEnd/>
          </a:ln>
          <a:extLst>
            <a:ext uri="{909E8E84-426E-40DD-AFC4-6F175D3DCCD1}">
              <a14:hiddenFill xmlns:a14="http://schemas.microsoft.com/office/drawing/2010/main">
                <a:noFill/>
              </a14:hiddenFill>
            </a:ext>
          </a:extLst>
        </p:spPr>
        <p:txBody>
          <a:bodyPr lIns="68580" tIns="34290" rIns="68580" bIns="34290"/>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33" name="Text Box 13"/>
          <p:cNvSpPr>
            <a:spLocks noChangeArrowheads="1"/>
          </p:cNvSpPr>
          <p:nvPr/>
        </p:nvSpPr>
        <p:spPr bwMode="auto">
          <a:xfrm>
            <a:off x="1159722" y="1367679"/>
            <a:ext cx="2209800" cy="345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lIns="67500" tIns="33750" rIns="67500" bIns="33750">
            <a:spAutoFit/>
          </a:bodyPr>
          <a:lstStyle/>
          <a:p>
            <a:r>
              <a:rPr lang="en-US" dirty="0">
                <a:solidFill>
                  <a:srgbClr val="000000"/>
                </a:solidFill>
                <a:latin typeface="微软雅黑" pitchFamily="34" charset="-122"/>
                <a:ea typeface="微软雅黑" pitchFamily="34" charset="-122"/>
              </a:rPr>
              <a:t>1. </a:t>
            </a:r>
            <a:r>
              <a:rPr lang="zh-CN" altLang="en-US" dirty="0">
                <a:solidFill>
                  <a:srgbClr val="000000"/>
                </a:solidFill>
                <a:latin typeface="微软雅黑" pitchFamily="34" charset="-122"/>
                <a:ea typeface="微软雅黑" pitchFamily="34" charset="-122"/>
              </a:rPr>
              <a:t>点击输入文本</a:t>
            </a:r>
            <a:endParaRPr lang="en-US" dirty="0">
              <a:solidFill>
                <a:srgbClr val="000000"/>
              </a:solidFill>
              <a:latin typeface="微软雅黑" pitchFamily="34" charset="-122"/>
              <a:ea typeface="微软雅黑" pitchFamily="34" charset="-122"/>
            </a:endParaRPr>
          </a:p>
        </p:txBody>
      </p:sp>
      <p:sp>
        <p:nvSpPr>
          <p:cNvPr id="34" name="图片 43"/>
          <p:cNvSpPr>
            <a:spLocks noChangeArrowheads="1"/>
          </p:cNvSpPr>
          <p:nvPr/>
        </p:nvSpPr>
        <p:spPr bwMode="auto">
          <a:xfrm>
            <a:off x="797577" y="3734268"/>
            <a:ext cx="2613947" cy="1146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r>
              <a:rPr lang="en-US" altLang="zh-CN" sz="1400" dirty="0" smtClean="0">
                <a:solidFill>
                  <a:schemeClr val="tx1">
                    <a:lumMod val="65000"/>
                    <a:lumOff val="35000"/>
                  </a:schemeClr>
                </a:solidFill>
                <a:latin typeface="微软雅黑" pitchFamily="34" charset="-122"/>
                <a:ea typeface="微软雅黑" pitchFamily="34" charset="-122"/>
                <a:sym typeface="微软雅黑" pitchFamily="34" charset="-122"/>
              </a:rPr>
              <a:t>TH</a:t>
            </a:r>
            <a:r>
              <a:rPr lang="zh-CN" altLang="en-US" sz="1400" dirty="0" smtClean="0">
                <a:solidFill>
                  <a:schemeClr val="tx1">
                    <a:lumMod val="65000"/>
                    <a:lumOff val="35000"/>
                  </a:schemeClr>
                </a:solidFill>
                <a:latin typeface="微软雅黑" pitchFamily="34" charset="-122"/>
                <a:ea typeface="微软雅黑" pitchFamily="34" charset="-122"/>
                <a:sym typeface="微软雅黑" pitchFamily="34" charset="-122"/>
              </a:rPr>
              <a:t>设计师</a:t>
            </a: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致力于教学课件、教学设计、</a:t>
            </a:r>
            <a:r>
              <a:rPr lang="en-US" altLang="zh-CN" sz="1400" dirty="0">
                <a:solidFill>
                  <a:schemeClr val="tx1">
                    <a:lumMod val="65000"/>
                    <a:lumOff val="35000"/>
                  </a:schemeClr>
                </a:solidFill>
                <a:latin typeface="微软雅黑" pitchFamily="34" charset="-122"/>
                <a:ea typeface="微软雅黑" pitchFamily="34" charset="-122"/>
                <a:sym typeface="微软雅黑" pitchFamily="34" charset="-122"/>
              </a:rPr>
              <a:t>PPT</a:t>
            </a: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及相册</a:t>
            </a:r>
            <a:r>
              <a:rPr lang="en-US" altLang="zh-CN" sz="1400" dirty="0">
                <a:solidFill>
                  <a:schemeClr val="tx1">
                    <a:lumMod val="65000"/>
                    <a:lumOff val="35000"/>
                  </a:schemeClr>
                </a:solidFill>
                <a:latin typeface="微软雅黑" pitchFamily="34" charset="-122"/>
                <a:ea typeface="微软雅黑" pitchFamily="34" charset="-122"/>
                <a:sym typeface="微软雅黑" pitchFamily="34" charset="-122"/>
              </a:rPr>
              <a:t>PPT</a:t>
            </a: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的原创设计与美化，为您提供实用美观，精致大气，方便修改的</a:t>
            </a:r>
            <a:r>
              <a:rPr lang="en-US" altLang="zh-CN" sz="1400" dirty="0">
                <a:solidFill>
                  <a:schemeClr val="tx1">
                    <a:lumMod val="65000"/>
                    <a:lumOff val="35000"/>
                  </a:schemeClr>
                </a:solidFill>
                <a:latin typeface="微软雅黑" pitchFamily="34" charset="-122"/>
                <a:ea typeface="微软雅黑" pitchFamily="34" charset="-122"/>
                <a:sym typeface="微软雅黑" pitchFamily="34" charset="-122"/>
              </a:rPr>
              <a:t>PPT</a:t>
            </a: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动态模板</a:t>
            </a:r>
            <a:r>
              <a:rPr lang="zh-CN" altLang="en-US" sz="1400" dirty="0" smtClean="0">
                <a:solidFill>
                  <a:schemeClr val="tx1">
                    <a:lumMod val="65000"/>
                    <a:lumOff val="35000"/>
                  </a:schemeClr>
                </a:solidFill>
                <a:latin typeface="微软雅黑" pitchFamily="34" charset="-122"/>
                <a:ea typeface="微软雅黑" pitchFamily="34" charset="-122"/>
                <a:sym typeface="微软雅黑" pitchFamily="34" charset="-122"/>
              </a:rPr>
              <a:t>。</a:t>
            </a:r>
            <a:endParaRPr lang="zh-CN" altLang="en-US" sz="1600" dirty="0">
              <a:solidFill>
                <a:schemeClr val="tx1">
                  <a:lumMod val="65000"/>
                  <a:lumOff val="35000"/>
                </a:schemeClr>
              </a:solidFill>
              <a:latin typeface="微软雅黑" pitchFamily="34" charset="-122"/>
              <a:ea typeface="微软雅黑" pitchFamily="34" charset="-122"/>
              <a:sym typeface="微软雅黑" pitchFamily="34" charset="-122"/>
            </a:endParaRPr>
          </a:p>
        </p:txBody>
      </p:sp>
      <p:grpSp>
        <p:nvGrpSpPr>
          <p:cNvPr id="35" name="Group 37"/>
          <p:cNvGrpSpPr>
            <a:grpSpLocks/>
          </p:cNvGrpSpPr>
          <p:nvPr/>
        </p:nvGrpSpPr>
        <p:grpSpPr bwMode="auto">
          <a:xfrm>
            <a:off x="6683031" y="2461022"/>
            <a:ext cx="1408510" cy="2172891"/>
            <a:chOff x="0" y="0"/>
            <a:chExt cx="1878012" cy="2897188"/>
          </a:xfrm>
        </p:grpSpPr>
        <p:sp>
          <p:nvSpPr>
            <p:cNvPr id="36" name="AutoShape 69"/>
            <p:cNvSpPr>
              <a:spLocks noChangeAspect="1" noChangeArrowheads="1" noTextEdit="1"/>
            </p:cNvSpPr>
            <p:nvPr/>
          </p:nvSpPr>
          <p:spPr bwMode="auto">
            <a:xfrm>
              <a:off x="15875" y="15875"/>
              <a:ext cx="1862137" cy="2881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37" name="图片 71"/>
            <p:cNvSpPr>
              <a:spLocks noChangeArrowheads="1"/>
            </p:cNvSpPr>
            <p:nvPr/>
          </p:nvSpPr>
          <p:spPr bwMode="auto">
            <a:xfrm>
              <a:off x="893762" y="315913"/>
              <a:ext cx="182562" cy="179388"/>
            </a:xfrm>
            <a:custGeom>
              <a:avLst/>
              <a:gdLst>
                <a:gd name="T0" fmla="*/ 0 w 12"/>
                <a:gd name="T1" fmla="*/ 1 h 12"/>
                <a:gd name="T2" fmla="*/ 0 w 12"/>
                <a:gd name="T3" fmla="*/ 6 h 12"/>
                <a:gd name="T4" fmla="*/ 4 w 12"/>
                <a:gd name="T5" fmla="*/ 12 h 12"/>
                <a:gd name="T6" fmla="*/ 10 w 12"/>
                <a:gd name="T7" fmla="*/ 10 h 12"/>
                <a:gd name="T8" fmla="*/ 12 w 12"/>
                <a:gd name="T9" fmla="*/ 6 h 12"/>
                <a:gd name="T10" fmla="*/ 12 w 12"/>
                <a:gd name="T11" fmla="*/ 1 h 12"/>
                <a:gd name="T12" fmla="*/ 0 w 12"/>
                <a:gd name="T13" fmla="*/ 1 h 12"/>
                <a:gd name="T14" fmla="*/ 0 60000 65536"/>
                <a:gd name="T15" fmla="*/ 0 60000 65536"/>
                <a:gd name="T16" fmla="*/ 0 60000 65536"/>
                <a:gd name="T17" fmla="*/ 0 60000 65536"/>
                <a:gd name="T18" fmla="*/ 0 60000 65536"/>
                <a:gd name="T19" fmla="*/ 0 60000 65536"/>
                <a:gd name="T20" fmla="*/ 0 60000 65536"/>
                <a:gd name="T21" fmla="*/ 0 w 12"/>
                <a:gd name="T22" fmla="*/ 0 h 12"/>
                <a:gd name="T23" fmla="*/ 12 w 12"/>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 h="12">
                  <a:moveTo>
                    <a:pt x="0" y="1"/>
                  </a:moveTo>
                  <a:cubicBezTo>
                    <a:pt x="0" y="1"/>
                    <a:pt x="0" y="6"/>
                    <a:pt x="0" y="6"/>
                  </a:cubicBezTo>
                  <a:cubicBezTo>
                    <a:pt x="0" y="6"/>
                    <a:pt x="3" y="12"/>
                    <a:pt x="4" y="12"/>
                  </a:cubicBezTo>
                  <a:cubicBezTo>
                    <a:pt x="6" y="12"/>
                    <a:pt x="10" y="11"/>
                    <a:pt x="10" y="10"/>
                  </a:cubicBezTo>
                  <a:cubicBezTo>
                    <a:pt x="11" y="10"/>
                    <a:pt x="12" y="6"/>
                    <a:pt x="12" y="6"/>
                  </a:cubicBezTo>
                  <a:cubicBezTo>
                    <a:pt x="12" y="6"/>
                    <a:pt x="12" y="2"/>
                    <a:pt x="12" y="1"/>
                  </a:cubicBezTo>
                  <a:cubicBezTo>
                    <a:pt x="12" y="0"/>
                    <a:pt x="0" y="1"/>
                    <a:pt x="0" y="1"/>
                  </a:cubicBezTo>
                  <a:close/>
                </a:path>
              </a:pathLst>
            </a:custGeom>
            <a:solidFill>
              <a:srgbClr val="F1B15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38" name="图片 72"/>
            <p:cNvSpPr>
              <a:spLocks noChangeArrowheads="1"/>
            </p:cNvSpPr>
            <p:nvPr/>
          </p:nvSpPr>
          <p:spPr bwMode="auto">
            <a:xfrm>
              <a:off x="15875" y="495300"/>
              <a:ext cx="120650" cy="104775"/>
            </a:xfrm>
            <a:custGeom>
              <a:avLst/>
              <a:gdLst>
                <a:gd name="T0" fmla="*/ 2 w 8"/>
                <a:gd name="T1" fmla="*/ 6 h 7"/>
                <a:gd name="T2" fmla="*/ 3 w 8"/>
                <a:gd name="T3" fmla="*/ 1 h 7"/>
                <a:gd name="T4" fmla="*/ 8 w 8"/>
                <a:gd name="T5" fmla="*/ 4 h 7"/>
                <a:gd name="T6" fmla="*/ 2 w 8"/>
                <a:gd name="T7" fmla="*/ 6 h 7"/>
                <a:gd name="T8" fmla="*/ 0 60000 65536"/>
                <a:gd name="T9" fmla="*/ 0 60000 65536"/>
                <a:gd name="T10" fmla="*/ 0 60000 65536"/>
                <a:gd name="T11" fmla="*/ 0 60000 65536"/>
                <a:gd name="T12" fmla="*/ 0 w 8"/>
                <a:gd name="T13" fmla="*/ 0 h 7"/>
                <a:gd name="T14" fmla="*/ 8 w 8"/>
                <a:gd name="T15" fmla="*/ 7 h 7"/>
              </a:gdLst>
              <a:ahLst/>
              <a:cxnLst>
                <a:cxn ang="T8">
                  <a:pos x="T0" y="T1"/>
                </a:cxn>
                <a:cxn ang="T9">
                  <a:pos x="T2" y="T3"/>
                </a:cxn>
                <a:cxn ang="T10">
                  <a:pos x="T4" y="T5"/>
                </a:cxn>
                <a:cxn ang="T11">
                  <a:pos x="T6" y="T7"/>
                </a:cxn>
              </a:cxnLst>
              <a:rect l="T12" t="T13" r="T14" b="T15"/>
              <a:pathLst>
                <a:path w="8" h="7">
                  <a:moveTo>
                    <a:pt x="2" y="6"/>
                  </a:moveTo>
                  <a:cubicBezTo>
                    <a:pt x="2" y="6"/>
                    <a:pt x="0" y="2"/>
                    <a:pt x="3" y="1"/>
                  </a:cubicBezTo>
                  <a:cubicBezTo>
                    <a:pt x="7" y="0"/>
                    <a:pt x="8" y="4"/>
                    <a:pt x="8" y="4"/>
                  </a:cubicBezTo>
                  <a:cubicBezTo>
                    <a:pt x="8" y="4"/>
                    <a:pt x="2" y="7"/>
                    <a:pt x="2" y="6"/>
                  </a:cubicBezTo>
                  <a:close/>
                </a:path>
              </a:pathLst>
            </a:custGeom>
            <a:solidFill>
              <a:srgbClr val="BABAB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39" name="图片 73"/>
            <p:cNvSpPr>
              <a:spLocks noChangeArrowheads="1"/>
            </p:cNvSpPr>
            <p:nvPr/>
          </p:nvSpPr>
          <p:spPr bwMode="auto">
            <a:xfrm>
              <a:off x="1741487" y="555625"/>
              <a:ext cx="106362" cy="119063"/>
            </a:xfrm>
            <a:custGeom>
              <a:avLst/>
              <a:gdLst>
                <a:gd name="T0" fmla="*/ 0 w 7"/>
                <a:gd name="T1" fmla="*/ 4 h 8"/>
                <a:gd name="T2" fmla="*/ 3 w 7"/>
                <a:gd name="T3" fmla="*/ 8 h 8"/>
                <a:gd name="T4" fmla="*/ 7 w 7"/>
                <a:gd name="T5" fmla="*/ 6 h 8"/>
                <a:gd name="T6" fmla="*/ 5 w 7"/>
                <a:gd name="T7" fmla="*/ 1 h 8"/>
                <a:gd name="T8" fmla="*/ 0 w 7"/>
                <a:gd name="T9" fmla="*/ 4 h 8"/>
                <a:gd name="T10" fmla="*/ 0 60000 65536"/>
                <a:gd name="T11" fmla="*/ 0 60000 65536"/>
                <a:gd name="T12" fmla="*/ 0 60000 65536"/>
                <a:gd name="T13" fmla="*/ 0 60000 65536"/>
                <a:gd name="T14" fmla="*/ 0 60000 65536"/>
                <a:gd name="T15" fmla="*/ 0 w 7"/>
                <a:gd name="T16" fmla="*/ 0 h 8"/>
                <a:gd name="T17" fmla="*/ 7 w 7"/>
                <a:gd name="T18" fmla="*/ 8 h 8"/>
              </a:gdLst>
              <a:ahLst/>
              <a:cxnLst>
                <a:cxn ang="T10">
                  <a:pos x="T0" y="T1"/>
                </a:cxn>
                <a:cxn ang="T11">
                  <a:pos x="T2" y="T3"/>
                </a:cxn>
                <a:cxn ang="T12">
                  <a:pos x="T4" y="T5"/>
                </a:cxn>
                <a:cxn ang="T13">
                  <a:pos x="T6" y="T7"/>
                </a:cxn>
                <a:cxn ang="T14">
                  <a:pos x="T8" y="T9"/>
                </a:cxn>
              </a:cxnLst>
              <a:rect l="T15" t="T16" r="T17" b="T18"/>
              <a:pathLst>
                <a:path w="7" h="8">
                  <a:moveTo>
                    <a:pt x="0" y="4"/>
                  </a:moveTo>
                  <a:cubicBezTo>
                    <a:pt x="0" y="4"/>
                    <a:pt x="1" y="8"/>
                    <a:pt x="3" y="8"/>
                  </a:cubicBezTo>
                  <a:cubicBezTo>
                    <a:pt x="4" y="8"/>
                    <a:pt x="7" y="7"/>
                    <a:pt x="7" y="6"/>
                  </a:cubicBezTo>
                  <a:cubicBezTo>
                    <a:pt x="7" y="5"/>
                    <a:pt x="7" y="3"/>
                    <a:pt x="5" y="1"/>
                  </a:cubicBezTo>
                  <a:cubicBezTo>
                    <a:pt x="4" y="0"/>
                    <a:pt x="0" y="4"/>
                    <a:pt x="0" y="4"/>
                  </a:cubicBezTo>
                  <a:close/>
                </a:path>
              </a:pathLst>
            </a:custGeom>
            <a:solidFill>
              <a:srgbClr val="BABAB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40" name="图片 74"/>
            <p:cNvSpPr>
              <a:spLocks noChangeArrowheads="1"/>
            </p:cNvSpPr>
            <p:nvPr/>
          </p:nvSpPr>
          <p:spPr bwMode="auto">
            <a:xfrm>
              <a:off x="546100" y="1065213"/>
              <a:ext cx="877887" cy="434975"/>
            </a:xfrm>
            <a:custGeom>
              <a:avLst/>
              <a:gdLst>
                <a:gd name="T0" fmla="*/ 0 w 58"/>
                <a:gd name="T1" fmla="*/ 26 h 29"/>
                <a:gd name="T2" fmla="*/ 17 w 58"/>
                <a:gd name="T3" fmla="*/ 29 h 29"/>
                <a:gd name="T4" fmla="*/ 58 w 58"/>
                <a:gd name="T5" fmla="*/ 27 h 29"/>
                <a:gd name="T6" fmla="*/ 58 w 58"/>
                <a:gd name="T7" fmla="*/ 27 h 29"/>
                <a:gd name="T8" fmla="*/ 50 w 58"/>
                <a:gd name="T9" fmla="*/ 1 h 29"/>
                <a:gd name="T10" fmla="*/ 11 w 58"/>
                <a:gd name="T11" fmla="*/ 0 h 29"/>
                <a:gd name="T12" fmla="*/ 0 w 58"/>
                <a:gd name="T13" fmla="*/ 26 h 29"/>
                <a:gd name="T14" fmla="*/ 0 60000 65536"/>
                <a:gd name="T15" fmla="*/ 0 60000 65536"/>
                <a:gd name="T16" fmla="*/ 0 60000 65536"/>
                <a:gd name="T17" fmla="*/ 0 60000 65536"/>
                <a:gd name="T18" fmla="*/ 0 60000 65536"/>
                <a:gd name="T19" fmla="*/ 0 60000 65536"/>
                <a:gd name="T20" fmla="*/ 0 60000 65536"/>
                <a:gd name="T21" fmla="*/ 0 w 58"/>
                <a:gd name="T22" fmla="*/ 0 h 29"/>
                <a:gd name="T23" fmla="*/ 58 w 58"/>
                <a:gd name="T24" fmla="*/ 29 h 2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8" h="29">
                  <a:moveTo>
                    <a:pt x="0" y="26"/>
                  </a:moveTo>
                  <a:cubicBezTo>
                    <a:pt x="0" y="26"/>
                    <a:pt x="6" y="29"/>
                    <a:pt x="17" y="29"/>
                  </a:cubicBezTo>
                  <a:cubicBezTo>
                    <a:pt x="29" y="29"/>
                    <a:pt x="58" y="27"/>
                    <a:pt x="58" y="27"/>
                  </a:cubicBezTo>
                  <a:cubicBezTo>
                    <a:pt x="58" y="28"/>
                    <a:pt x="58" y="27"/>
                    <a:pt x="58" y="27"/>
                  </a:cubicBezTo>
                  <a:cubicBezTo>
                    <a:pt x="50" y="1"/>
                    <a:pt x="50" y="1"/>
                    <a:pt x="50" y="1"/>
                  </a:cubicBezTo>
                  <a:cubicBezTo>
                    <a:pt x="11" y="0"/>
                    <a:pt x="11" y="0"/>
                    <a:pt x="11" y="0"/>
                  </a:cubicBezTo>
                  <a:cubicBezTo>
                    <a:pt x="11" y="0"/>
                    <a:pt x="0" y="21"/>
                    <a:pt x="0" y="26"/>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41" name="图片 75"/>
            <p:cNvSpPr>
              <a:spLocks noChangeArrowheads="1"/>
            </p:cNvSpPr>
            <p:nvPr/>
          </p:nvSpPr>
          <p:spPr bwMode="auto">
            <a:xfrm>
              <a:off x="682625" y="1141413"/>
              <a:ext cx="635000" cy="1604963"/>
            </a:xfrm>
            <a:custGeom>
              <a:avLst/>
              <a:gdLst>
                <a:gd name="T0" fmla="*/ 0 w 42"/>
                <a:gd name="T1" fmla="*/ 8 h 107"/>
                <a:gd name="T2" fmla="*/ 2 w 42"/>
                <a:gd name="T3" fmla="*/ 32 h 107"/>
                <a:gd name="T4" fmla="*/ 5 w 42"/>
                <a:gd name="T5" fmla="*/ 44 h 107"/>
                <a:gd name="T6" fmla="*/ 7 w 42"/>
                <a:gd name="T7" fmla="*/ 71 h 107"/>
                <a:gd name="T8" fmla="*/ 11 w 42"/>
                <a:gd name="T9" fmla="*/ 101 h 107"/>
                <a:gd name="T10" fmla="*/ 11 w 42"/>
                <a:gd name="T11" fmla="*/ 107 h 107"/>
                <a:gd name="T12" fmla="*/ 23 w 42"/>
                <a:gd name="T13" fmla="*/ 107 h 107"/>
                <a:gd name="T14" fmla="*/ 23 w 42"/>
                <a:gd name="T15" fmla="*/ 103 h 107"/>
                <a:gd name="T16" fmla="*/ 21 w 42"/>
                <a:gd name="T17" fmla="*/ 99 h 107"/>
                <a:gd name="T18" fmla="*/ 24 w 42"/>
                <a:gd name="T19" fmla="*/ 93 h 107"/>
                <a:gd name="T20" fmla="*/ 21 w 42"/>
                <a:gd name="T21" fmla="*/ 38 h 107"/>
                <a:gd name="T22" fmla="*/ 24 w 42"/>
                <a:gd name="T23" fmla="*/ 50 h 107"/>
                <a:gd name="T24" fmla="*/ 26 w 42"/>
                <a:gd name="T25" fmla="*/ 63 h 107"/>
                <a:gd name="T26" fmla="*/ 26 w 42"/>
                <a:gd name="T27" fmla="*/ 87 h 107"/>
                <a:gd name="T28" fmla="*/ 28 w 42"/>
                <a:gd name="T29" fmla="*/ 96 h 107"/>
                <a:gd name="T30" fmla="*/ 36 w 42"/>
                <a:gd name="T31" fmla="*/ 97 h 107"/>
                <a:gd name="T32" fmla="*/ 38 w 42"/>
                <a:gd name="T33" fmla="*/ 91 h 107"/>
                <a:gd name="T34" fmla="*/ 38 w 42"/>
                <a:gd name="T35" fmla="*/ 85 h 107"/>
                <a:gd name="T36" fmla="*/ 39 w 42"/>
                <a:gd name="T37" fmla="*/ 60 h 107"/>
                <a:gd name="T38" fmla="*/ 39 w 42"/>
                <a:gd name="T39" fmla="*/ 52 h 107"/>
                <a:gd name="T40" fmla="*/ 41 w 42"/>
                <a:gd name="T41" fmla="*/ 20 h 107"/>
                <a:gd name="T42" fmla="*/ 40 w 42"/>
                <a:gd name="T43" fmla="*/ 2 h 107"/>
                <a:gd name="T44" fmla="*/ 2 w 42"/>
                <a:gd name="T45" fmla="*/ 0 h 107"/>
                <a:gd name="T46" fmla="*/ 0 w 42"/>
                <a:gd name="T47" fmla="*/ 8 h 10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2"/>
                <a:gd name="T73" fmla="*/ 0 h 107"/>
                <a:gd name="T74" fmla="*/ 42 w 42"/>
                <a:gd name="T75" fmla="*/ 107 h 10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2" h="107">
                  <a:moveTo>
                    <a:pt x="0" y="8"/>
                  </a:moveTo>
                  <a:cubicBezTo>
                    <a:pt x="0" y="8"/>
                    <a:pt x="1" y="28"/>
                    <a:pt x="2" y="32"/>
                  </a:cubicBezTo>
                  <a:cubicBezTo>
                    <a:pt x="4" y="35"/>
                    <a:pt x="5" y="43"/>
                    <a:pt x="5" y="44"/>
                  </a:cubicBezTo>
                  <a:cubicBezTo>
                    <a:pt x="5" y="45"/>
                    <a:pt x="4" y="65"/>
                    <a:pt x="7" y="71"/>
                  </a:cubicBezTo>
                  <a:cubicBezTo>
                    <a:pt x="7" y="71"/>
                    <a:pt x="9" y="100"/>
                    <a:pt x="11" y="101"/>
                  </a:cubicBezTo>
                  <a:cubicBezTo>
                    <a:pt x="11" y="101"/>
                    <a:pt x="8" y="106"/>
                    <a:pt x="11" y="107"/>
                  </a:cubicBezTo>
                  <a:cubicBezTo>
                    <a:pt x="11" y="107"/>
                    <a:pt x="21" y="106"/>
                    <a:pt x="23" y="107"/>
                  </a:cubicBezTo>
                  <a:cubicBezTo>
                    <a:pt x="23" y="107"/>
                    <a:pt x="24" y="104"/>
                    <a:pt x="23" y="103"/>
                  </a:cubicBezTo>
                  <a:cubicBezTo>
                    <a:pt x="22" y="102"/>
                    <a:pt x="21" y="99"/>
                    <a:pt x="21" y="99"/>
                  </a:cubicBezTo>
                  <a:cubicBezTo>
                    <a:pt x="21" y="99"/>
                    <a:pt x="25" y="94"/>
                    <a:pt x="24" y="93"/>
                  </a:cubicBezTo>
                  <a:cubicBezTo>
                    <a:pt x="23" y="91"/>
                    <a:pt x="19" y="43"/>
                    <a:pt x="21" y="38"/>
                  </a:cubicBezTo>
                  <a:cubicBezTo>
                    <a:pt x="21" y="38"/>
                    <a:pt x="23" y="50"/>
                    <a:pt x="24" y="50"/>
                  </a:cubicBezTo>
                  <a:cubicBezTo>
                    <a:pt x="24" y="50"/>
                    <a:pt x="25" y="62"/>
                    <a:pt x="26" y="63"/>
                  </a:cubicBezTo>
                  <a:cubicBezTo>
                    <a:pt x="26" y="63"/>
                    <a:pt x="30" y="84"/>
                    <a:pt x="26" y="87"/>
                  </a:cubicBezTo>
                  <a:cubicBezTo>
                    <a:pt x="26" y="87"/>
                    <a:pt x="25" y="95"/>
                    <a:pt x="28" y="96"/>
                  </a:cubicBezTo>
                  <a:cubicBezTo>
                    <a:pt x="36" y="97"/>
                    <a:pt x="36" y="97"/>
                    <a:pt x="36" y="97"/>
                  </a:cubicBezTo>
                  <a:cubicBezTo>
                    <a:pt x="36" y="97"/>
                    <a:pt x="38" y="92"/>
                    <a:pt x="38" y="91"/>
                  </a:cubicBezTo>
                  <a:cubicBezTo>
                    <a:pt x="39" y="89"/>
                    <a:pt x="39" y="87"/>
                    <a:pt x="38" y="85"/>
                  </a:cubicBezTo>
                  <a:cubicBezTo>
                    <a:pt x="38" y="84"/>
                    <a:pt x="37" y="61"/>
                    <a:pt x="39" y="60"/>
                  </a:cubicBezTo>
                  <a:cubicBezTo>
                    <a:pt x="41" y="58"/>
                    <a:pt x="42" y="55"/>
                    <a:pt x="39" y="52"/>
                  </a:cubicBezTo>
                  <a:cubicBezTo>
                    <a:pt x="39" y="52"/>
                    <a:pt x="42" y="24"/>
                    <a:pt x="41" y="20"/>
                  </a:cubicBezTo>
                  <a:cubicBezTo>
                    <a:pt x="40" y="17"/>
                    <a:pt x="40" y="2"/>
                    <a:pt x="40" y="2"/>
                  </a:cubicBezTo>
                  <a:cubicBezTo>
                    <a:pt x="2" y="0"/>
                    <a:pt x="2" y="0"/>
                    <a:pt x="2" y="0"/>
                  </a:cubicBezTo>
                  <a:lnTo>
                    <a:pt x="0" y="8"/>
                  </a:lnTo>
                  <a:close/>
                </a:path>
              </a:pathLst>
            </a:custGeom>
            <a:solidFill>
              <a:srgbClr val="12121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42" name="图片 76"/>
            <p:cNvSpPr>
              <a:spLocks noChangeArrowheads="1"/>
            </p:cNvSpPr>
            <p:nvPr/>
          </p:nvSpPr>
          <p:spPr bwMode="auto">
            <a:xfrm>
              <a:off x="682625" y="1141413"/>
              <a:ext cx="271462" cy="223838"/>
            </a:xfrm>
            <a:custGeom>
              <a:avLst/>
              <a:gdLst>
                <a:gd name="T0" fmla="*/ 2 w 18"/>
                <a:gd name="T1" fmla="*/ 2 h 15"/>
                <a:gd name="T2" fmla="*/ 0 w 18"/>
                <a:gd name="T3" fmla="*/ 8 h 15"/>
                <a:gd name="T4" fmla="*/ 0 w 18"/>
                <a:gd name="T5" fmla="*/ 15 h 15"/>
                <a:gd name="T6" fmla="*/ 4 w 18"/>
                <a:gd name="T7" fmla="*/ 11 h 15"/>
                <a:gd name="T8" fmla="*/ 7 w 18"/>
                <a:gd name="T9" fmla="*/ 7 h 15"/>
                <a:gd name="T10" fmla="*/ 18 w 18"/>
                <a:gd name="T11" fmla="*/ 10 h 15"/>
                <a:gd name="T12" fmla="*/ 5 w 18"/>
                <a:gd name="T13" fmla="*/ 0 h 15"/>
                <a:gd name="T14" fmla="*/ 4 w 18"/>
                <a:gd name="T15" fmla="*/ 0 h 15"/>
                <a:gd name="T16" fmla="*/ 2 w 18"/>
                <a:gd name="T17" fmla="*/ 2 h 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
                <a:gd name="T28" fmla="*/ 0 h 15"/>
                <a:gd name="T29" fmla="*/ 18 w 18"/>
                <a:gd name="T30" fmla="*/ 15 h 1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 h="15">
                  <a:moveTo>
                    <a:pt x="2" y="2"/>
                  </a:moveTo>
                  <a:cubicBezTo>
                    <a:pt x="0" y="8"/>
                    <a:pt x="0" y="8"/>
                    <a:pt x="0" y="8"/>
                  </a:cubicBezTo>
                  <a:cubicBezTo>
                    <a:pt x="0" y="8"/>
                    <a:pt x="0" y="11"/>
                    <a:pt x="0" y="15"/>
                  </a:cubicBezTo>
                  <a:cubicBezTo>
                    <a:pt x="1" y="13"/>
                    <a:pt x="3" y="12"/>
                    <a:pt x="4" y="11"/>
                  </a:cubicBezTo>
                  <a:cubicBezTo>
                    <a:pt x="7" y="8"/>
                    <a:pt x="4" y="8"/>
                    <a:pt x="7" y="7"/>
                  </a:cubicBezTo>
                  <a:cubicBezTo>
                    <a:pt x="10" y="7"/>
                    <a:pt x="15" y="11"/>
                    <a:pt x="18" y="10"/>
                  </a:cubicBezTo>
                  <a:cubicBezTo>
                    <a:pt x="5" y="0"/>
                    <a:pt x="5" y="0"/>
                    <a:pt x="5" y="0"/>
                  </a:cubicBezTo>
                  <a:cubicBezTo>
                    <a:pt x="4" y="0"/>
                    <a:pt x="4" y="0"/>
                    <a:pt x="4" y="0"/>
                  </a:cubicBezTo>
                  <a:lnTo>
                    <a:pt x="2" y="2"/>
                  </a:ln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43" name="图片 77"/>
            <p:cNvSpPr>
              <a:spLocks noChangeArrowheads="1"/>
            </p:cNvSpPr>
            <p:nvPr/>
          </p:nvSpPr>
          <p:spPr bwMode="auto">
            <a:xfrm>
              <a:off x="787400" y="1155700"/>
              <a:ext cx="530225" cy="1590675"/>
            </a:xfrm>
            <a:custGeom>
              <a:avLst/>
              <a:gdLst>
                <a:gd name="T0" fmla="*/ 27 w 35"/>
                <a:gd name="T1" fmla="*/ 84 h 106"/>
                <a:gd name="T2" fmla="*/ 25 w 35"/>
                <a:gd name="T3" fmla="*/ 71 h 106"/>
                <a:gd name="T4" fmla="*/ 19 w 35"/>
                <a:gd name="T5" fmla="*/ 36 h 106"/>
                <a:gd name="T6" fmla="*/ 17 w 35"/>
                <a:gd name="T7" fmla="*/ 23 h 106"/>
                <a:gd name="T8" fmla="*/ 29 w 35"/>
                <a:gd name="T9" fmla="*/ 25 h 106"/>
                <a:gd name="T10" fmla="*/ 33 w 35"/>
                <a:gd name="T11" fmla="*/ 37 h 106"/>
                <a:gd name="T12" fmla="*/ 34 w 35"/>
                <a:gd name="T13" fmla="*/ 19 h 106"/>
                <a:gd name="T14" fmla="*/ 33 w 35"/>
                <a:gd name="T15" fmla="*/ 1 h 106"/>
                <a:gd name="T16" fmla="*/ 8 w 35"/>
                <a:gd name="T17" fmla="*/ 0 h 106"/>
                <a:gd name="T18" fmla="*/ 0 w 35"/>
                <a:gd name="T19" fmla="*/ 3 h 106"/>
                <a:gd name="T20" fmla="*/ 12 w 35"/>
                <a:gd name="T21" fmla="*/ 17 h 106"/>
                <a:gd name="T22" fmla="*/ 0 w 35"/>
                <a:gd name="T23" fmla="*/ 19 h 106"/>
                <a:gd name="T24" fmla="*/ 4 w 35"/>
                <a:gd name="T25" fmla="*/ 20 h 106"/>
                <a:gd name="T26" fmla="*/ 7 w 35"/>
                <a:gd name="T27" fmla="*/ 25 h 106"/>
                <a:gd name="T28" fmla="*/ 0 w 35"/>
                <a:gd name="T29" fmla="*/ 25 h 106"/>
                <a:gd name="T30" fmla="*/ 9 w 35"/>
                <a:gd name="T31" fmla="*/ 29 h 106"/>
                <a:gd name="T32" fmla="*/ 0 w 35"/>
                <a:gd name="T33" fmla="*/ 30 h 106"/>
                <a:gd name="T34" fmla="*/ 7 w 35"/>
                <a:gd name="T35" fmla="*/ 30 h 106"/>
                <a:gd name="T36" fmla="*/ 9 w 35"/>
                <a:gd name="T37" fmla="*/ 56 h 106"/>
                <a:gd name="T38" fmla="*/ 13 w 35"/>
                <a:gd name="T39" fmla="*/ 76 h 106"/>
                <a:gd name="T40" fmla="*/ 11 w 35"/>
                <a:gd name="T41" fmla="*/ 85 h 106"/>
                <a:gd name="T42" fmla="*/ 4 w 35"/>
                <a:gd name="T43" fmla="*/ 39 h 106"/>
                <a:gd name="T44" fmla="*/ 9 w 35"/>
                <a:gd name="T45" fmla="*/ 86 h 106"/>
                <a:gd name="T46" fmla="*/ 12 w 35"/>
                <a:gd name="T47" fmla="*/ 96 h 106"/>
                <a:gd name="T48" fmla="*/ 12 w 35"/>
                <a:gd name="T49" fmla="*/ 100 h 106"/>
                <a:gd name="T50" fmla="*/ 2 w 35"/>
                <a:gd name="T51" fmla="*/ 94 h 106"/>
                <a:gd name="T52" fmla="*/ 4 w 35"/>
                <a:gd name="T53" fmla="*/ 100 h 106"/>
                <a:gd name="T54" fmla="*/ 4 w 35"/>
                <a:gd name="T55" fmla="*/ 106 h 106"/>
                <a:gd name="T56" fmla="*/ 16 w 35"/>
                <a:gd name="T57" fmla="*/ 106 h 106"/>
                <a:gd name="T58" fmla="*/ 17 w 35"/>
                <a:gd name="T59" fmla="*/ 101 h 106"/>
                <a:gd name="T60" fmla="*/ 17 w 35"/>
                <a:gd name="T61" fmla="*/ 98 h 106"/>
                <a:gd name="T62" fmla="*/ 17 w 35"/>
                <a:gd name="T63" fmla="*/ 92 h 106"/>
                <a:gd name="T64" fmla="*/ 14 w 35"/>
                <a:gd name="T65" fmla="*/ 37 h 106"/>
                <a:gd name="T66" fmla="*/ 16 w 35"/>
                <a:gd name="T67" fmla="*/ 49 h 106"/>
                <a:gd name="T68" fmla="*/ 19 w 35"/>
                <a:gd name="T69" fmla="*/ 63 h 106"/>
                <a:gd name="T70" fmla="*/ 19 w 35"/>
                <a:gd name="T71" fmla="*/ 86 h 106"/>
                <a:gd name="T72" fmla="*/ 21 w 35"/>
                <a:gd name="T73" fmla="*/ 95 h 106"/>
                <a:gd name="T74" fmla="*/ 29 w 35"/>
                <a:gd name="T75" fmla="*/ 96 h 106"/>
                <a:gd name="T76" fmla="*/ 31 w 35"/>
                <a:gd name="T77" fmla="*/ 90 h 106"/>
                <a:gd name="T78" fmla="*/ 31 w 35"/>
                <a:gd name="T79" fmla="*/ 84 h 106"/>
                <a:gd name="T80" fmla="*/ 31 w 35"/>
                <a:gd name="T81" fmla="*/ 84 h 106"/>
                <a:gd name="T82" fmla="*/ 27 w 35"/>
                <a:gd name="T83" fmla="*/ 84 h 10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35"/>
                <a:gd name="T127" fmla="*/ 0 h 106"/>
                <a:gd name="T128" fmla="*/ 35 w 35"/>
                <a:gd name="T129" fmla="*/ 106 h 10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35" h="106">
                  <a:moveTo>
                    <a:pt x="27" y="84"/>
                  </a:moveTo>
                  <a:cubicBezTo>
                    <a:pt x="27" y="84"/>
                    <a:pt x="25" y="74"/>
                    <a:pt x="25" y="71"/>
                  </a:cubicBezTo>
                  <a:cubicBezTo>
                    <a:pt x="27" y="63"/>
                    <a:pt x="20" y="39"/>
                    <a:pt x="19" y="36"/>
                  </a:cubicBezTo>
                  <a:cubicBezTo>
                    <a:pt x="19" y="33"/>
                    <a:pt x="18" y="25"/>
                    <a:pt x="17" y="23"/>
                  </a:cubicBezTo>
                  <a:cubicBezTo>
                    <a:pt x="16" y="21"/>
                    <a:pt x="26" y="24"/>
                    <a:pt x="29" y="25"/>
                  </a:cubicBezTo>
                  <a:cubicBezTo>
                    <a:pt x="31" y="26"/>
                    <a:pt x="33" y="32"/>
                    <a:pt x="33" y="37"/>
                  </a:cubicBezTo>
                  <a:cubicBezTo>
                    <a:pt x="34" y="29"/>
                    <a:pt x="35" y="21"/>
                    <a:pt x="34" y="19"/>
                  </a:cubicBezTo>
                  <a:cubicBezTo>
                    <a:pt x="33" y="16"/>
                    <a:pt x="33" y="1"/>
                    <a:pt x="33" y="1"/>
                  </a:cubicBezTo>
                  <a:cubicBezTo>
                    <a:pt x="8" y="0"/>
                    <a:pt x="8" y="0"/>
                    <a:pt x="8" y="0"/>
                  </a:cubicBezTo>
                  <a:cubicBezTo>
                    <a:pt x="0" y="3"/>
                    <a:pt x="0" y="3"/>
                    <a:pt x="0" y="3"/>
                  </a:cubicBezTo>
                  <a:cubicBezTo>
                    <a:pt x="4" y="5"/>
                    <a:pt x="16" y="14"/>
                    <a:pt x="12" y="17"/>
                  </a:cubicBezTo>
                  <a:cubicBezTo>
                    <a:pt x="9" y="21"/>
                    <a:pt x="0" y="19"/>
                    <a:pt x="0" y="19"/>
                  </a:cubicBezTo>
                  <a:cubicBezTo>
                    <a:pt x="0" y="19"/>
                    <a:pt x="0" y="19"/>
                    <a:pt x="4" y="20"/>
                  </a:cubicBezTo>
                  <a:cubicBezTo>
                    <a:pt x="8" y="22"/>
                    <a:pt x="7" y="25"/>
                    <a:pt x="7" y="25"/>
                  </a:cubicBezTo>
                  <a:cubicBezTo>
                    <a:pt x="1" y="23"/>
                    <a:pt x="0" y="25"/>
                    <a:pt x="0" y="25"/>
                  </a:cubicBezTo>
                  <a:cubicBezTo>
                    <a:pt x="5" y="26"/>
                    <a:pt x="9" y="29"/>
                    <a:pt x="9" y="29"/>
                  </a:cubicBezTo>
                  <a:cubicBezTo>
                    <a:pt x="3" y="26"/>
                    <a:pt x="0" y="30"/>
                    <a:pt x="0" y="30"/>
                  </a:cubicBezTo>
                  <a:cubicBezTo>
                    <a:pt x="0" y="30"/>
                    <a:pt x="5" y="27"/>
                    <a:pt x="7" y="30"/>
                  </a:cubicBezTo>
                  <a:cubicBezTo>
                    <a:pt x="8" y="34"/>
                    <a:pt x="9" y="53"/>
                    <a:pt x="9" y="56"/>
                  </a:cubicBezTo>
                  <a:cubicBezTo>
                    <a:pt x="9" y="59"/>
                    <a:pt x="12" y="74"/>
                    <a:pt x="13" y="76"/>
                  </a:cubicBezTo>
                  <a:cubicBezTo>
                    <a:pt x="14" y="78"/>
                    <a:pt x="13" y="87"/>
                    <a:pt x="11" y="85"/>
                  </a:cubicBezTo>
                  <a:cubicBezTo>
                    <a:pt x="10" y="83"/>
                    <a:pt x="4" y="39"/>
                    <a:pt x="4" y="39"/>
                  </a:cubicBezTo>
                  <a:cubicBezTo>
                    <a:pt x="9" y="86"/>
                    <a:pt x="9" y="86"/>
                    <a:pt x="9" y="86"/>
                  </a:cubicBezTo>
                  <a:cubicBezTo>
                    <a:pt x="9" y="86"/>
                    <a:pt x="10" y="93"/>
                    <a:pt x="12" y="96"/>
                  </a:cubicBezTo>
                  <a:cubicBezTo>
                    <a:pt x="14" y="99"/>
                    <a:pt x="12" y="100"/>
                    <a:pt x="12" y="100"/>
                  </a:cubicBezTo>
                  <a:cubicBezTo>
                    <a:pt x="11" y="100"/>
                    <a:pt x="6" y="97"/>
                    <a:pt x="2" y="94"/>
                  </a:cubicBezTo>
                  <a:cubicBezTo>
                    <a:pt x="3" y="98"/>
                    <a:pt x="3" y="100"/>
                    <a:pt x="4" y="100"/>
                  </a:cubicBezTo>
                  <a:cubicBezTo>
                    <a:pt x="4" y="100"/>
                    <a:pt x="1" y="105"/>
                    <a:pt x="4" y="106"/>
                  </a:cubicBezTo>
                  <a:cubicBezTo>
                    <a:pt x="4" y="106"/>
                    <a:pt x="14" y="105"/>
                    <a:pt x="16" y="106"/>
                  </a:cubicBezTo>
                  <a:cubicBezTo>
                    <a:pt x="16" y="106"/>
                    <a:pt x="18" y="102"/>
                    <a:pt x="17" y="101"/>
                  </a:cubicBezTo>
                  <a:cubicBezTo>
                    <a:pt x="16" y="100"/>
                    <a:pt x="17" y="98"/>
                    <a:pt x="17" y="98"/>
                  </a:cubicBezTo>
                  <a:cubicBezTo>
                    <a:pt x="17" y="98"/>
                    <a:pt x="18" y="93"/>
                    <a:pt x="17" y="92"/>
                  </a:cubicBezTo>
                  <a:cubicBezTo>
                    <a:pt x="16" y="90"/>
                    <a:pt x="12" y="42"/>
                    <a:pt x="14" y="37"/>
                  </a:cubicBezTo>
                  <a:cubicBezTo>
                    <a:pt x="14" y="37"/>
                    <a:pt x="15" y="49"/>
                    <a:pt x="16" y="49"/>
                  </a:cubicBezTo>
                  <a:cubicBezTo>
                    <a:pt x="16" y="49"/>
                    <a:pt x="17" y="62"/>
                    <a:pt x="19" y="63"/>
                  </a:cubicBezTo>
                  <a:cubicBezTo>
                    <a:pt x="19" y="63"/>
                    <a:pt x="21" y="83"/>
                    <a:pt x="19" y="86"/>
                  </a:cubicBezTo>
                  <a:cubicBezTo>
                    <a:pt x="19" y="86"/>
                    <a:pt x="18" y="94"/>
                    <a:pt x="21" y="95"/>
                  </a:cubicBezTo>
                  <a:cubicBezTo>
                    <a:pt x="29" y="96"/>
                    <a:pt x="29" y="96"/>
                    <a:pt x="29" y="96"/>
                  </a:cubicBezTo>
                  <a:cubicBezTo>
                    <a:pt x="29" y="96"/>
                    <a:pt x="31" y="91"/>
                    <a:pt x="31" y="90"/>
                  </a:cubicBezTo>
                  <a:cubicBezTo>
                    <a:pt x="32" y="88"/>
                    <a:pt x="32" y="86"/>
                    <a:pt x="31" y="84"/>
                  </a:cubicBezTo>
                  <a:cubicBezTo>
                    <a:pt x="31" y="84"/>
                    <a:pt x="31" y="84"/>
                    <a:pt x="31" y="84"/>
                  </a:cubicBezTo>
                  <a:cubicBezTo>
                    <a:pt x="29" y="84"/>
                    <a:pt x="27" y="84"/>
                    <a:pt x="27" y="84"/>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44" name="图片 78"/>
            <p:cNvSpPr>
              <a:spLocks noChangeArrowheads="1"/>
            </p:cNvSpPr>
            <p:nvPr/>
          </p:nvSpPr>
          <p:spPr bwMode="auto">
            <a:xfrm>
              <a:off x="893762" y="330200"/>
              <a:ext cx="136525" cy="165100"/>
            </a:xfrm>
            <a:custGeom>
              <a:avLst/>
              <a:gdLst>
                <a:gd name="T0" fmla="*/ 0 w 9"/>
                <a:gd name="T1" fmla="*/ 0 h 11"/>
                <a:gd name="T2" fmla="*/ 0 w 9"/>
                <a:gd name="T3" fmla="*/ 5 h 11"/>
                <a:gd name="T4" fmla="*/ 4 w 9"/>
                <a:gd name="T5" fmla="*/ 11 h 11"/>
                <a:gd name="T6" fmla="*/ 5 w 9"/>
                <a:gd name="T7" fmla="*/ 11 h 11"/>
                <a:gd name="T8" fmla="*/ 6 w 9"/>
                <a:gd name="T9" fmla="*/ 9 h 11"/>
                <a:gd name="T10" fmla="*/ 6 w 9"/>
                <a:gd name="T11" fmla="*/ 7 h 11"/>
                <a:gd name="T12" fmla="*/ 8 w 9"/>
                <a:gd name="T13" fmla="*/ 6 h 11"/>
                <a:gd name="T14" fmla="*/ 9 w 9"/>
                <a:gd name="T15" fmla="*/ 4 h 11"/>
                <a:gd name="T16" fmla="*/ 2 w 9"/>
                <a:gd name="T17" fmla="*/ 0 h 11"/>
                <a:gd name="T18" fmla="*/ 0 w 9"/>
                <a:gd name="T19" fmla="*/ 0 h 1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
                <a:gd name="T31" fmla="*/ 0 h 11"/>
                <a:gd name="T32" fmla="*/ 9 w 9"/>
                <a:gd name="T33" fmla="*/ 11 h 1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 h="11">
                  <a:moveTo>
                    <a:pt x="0" y="0"/>
                  </a:moveTo>
                  <a:cubicBezTo>
                    <a:pt x="0" y="0"/>
                    <a:pt x="0" y="5"/>
                    <a:pt x="0" y="5"/>
                  </a:cubicBezTo>
                  <a:cubicBezTo>
                    <a:pt x="0" y="5"/>
                    <a:pt x="3" y="11"/>
                    <a:pt x="4" y="11"/>
                  </a:cubicBezTo>
                  <a:cubicBezTo>
                    <a:pt x="5" y="11"/>
                    <a:pt x="5" y="11"/>
                    <a:pt x="5" y="11"/>
                  </a:cubicBezTo>
                  <a:cubicBezTo>
                    <a:pt x="5" y="10"/>
                    <a:pt x="5" y="9"/>
                    <a:pt x="6" y="9"/>
                  </a:cubicBezTo>
                  <a:cubicBezTo>
                    <a:pt x="7" y="8"/>
                    <a:pt x="6" y="7"/>
                    <a:pt x="6" y="7"/>
                  </a:cubicBezTo>
                  <a:cubicBezTo>
                    <a:pt x="6" y="7"/>
                    <a:pt x="8" y="7"/>
                    <a:pt x="8" y="6"/>
                  </a:cubicBezTo>
                  <a:cubicBezTo>
                    <a:pt x="8" y="5"/>
                    <a:pt x="9" y="4"/>
                    <a:pt x="9" y="4"/>
                  </a:cubicBezTo>
                  <a:cubicBezTo>
                    <a:pt x="9" y="4"/>
                    <a:pt x="5" y="2"/>
                    <a:pt x="2" y="0"/>
                  </a:cubicBezTo>
                  <a:cubicBezTo>
                    <a:pt x="1" y="0"/>
                    <a:pt x="0" y="0"/>
                    <a:pt x="0" y="0"/>
                  </a:cubicBezTo>
                  <a:close/>
                </a:path>
              </a:pathLst>
            </a:custGeom>
            <a:solidFill>
              <a:srgbClr val="D08147"/>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45" name="图片 79"/>
            <p:cNvSpPr>
              <a:spLocks noChangeArrowheads="1"/>
            </p:cNvSpPr>
            <p:nvPr/>
          </p:nvSpPr>
          <p:spPr bwMode="auto">
            <a:xfrm>
              <a:off x="682625" y="404813"/>
              <a:ext cx="635000" cy="901700"/>
            </a:xfrm>
            <a:custGeom>
              <a:avLst/>
              <a:gdLst>
                <a:gd name="T0" fmla="*/ 0 w 42"/>
                <a:gd name="T1" fmla="*/ 49 h 60"/>
                <a:gd name="T2" fmla="*/ 21 w 42"/>
                <a:gd name="T3" fmla="*/ 59 h 60"/>
                <a:gd name="T4" fmla="*/ 41 w 42"/>
                <a:gd name="T5" fmla="*/ 49 h 60"/>
                <a:gd name="T6" fmla="*/ 35 w 42"/>
                <a:gd name="T7" fmla="*/ 12 h 60"/>
                <a:gd name="T8" fmla="*/ 26 w 42"/>
                <a:gd name="T9" fmla="*/ 0 h 60"/>
                <a:gd name="T10" fmla="*/ 21 w 42"/>
                <a:gd name="T11" fmla="*/ 4 h 60"/>
                <a:gd name="T12" fmla="*/ 18 w 42"/>
                <a:gd name="T13" fmla="*/ 3 h 60"/>
                <a:gd name="T14" fmla="*/ 15 w 42"/>
                <a:gd name="T15" fmla="*/ 0 h 60"/>
                <a:gd name="T16" fmla="*/ 13 w 42"/>
                <a:gd name="T17" fmla="*/ 0 h 60"/>
                <a:gd name="T18" fmla="*/ 5 w 42"/>
                <a:gd name="T19" fmla="*/ 20 h 60"/>
                <a:gd name="T20" fmla="*/ 0 w 42"/>
                <a:gd name="T21" fmla="*/ 49 h 6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2"/>
                <a:gd name="T34" fmla="*/ 0 h 60"/>
                <a:gd name="T35" fmla="*/ 42 w 42"/>
                <a:gd name="T36" fmla="*/ 60 h 6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2" h="60">
                  <a:moveTo>
                    <a:pt x="0" y="49"/>
                  </a:moveTo>
                  <a:cubicBezTo>
                    <a:pt x="0" y="49"/>
                    <a:pt x="13" y="60"/>
                    <a:pt x="21" y="59"/>
                  </a:cubicBezTo>
                  <a:cubicBezTo>
                    <a:pt x="28" y="59"/>
                    <a:pt x="41" y="53"/>
                    <a:pt x="41" y="49"/>
                  </a:cubicBezTo>
                  <a:cubicBezTo>
                    <a:pt x="42" y="45"/>
                    <a:pt x="35" y="12"/>
                    <a:pt x="35" y="12"/>
                  </a:cubicBezTo>
                  <a:cubicBezTo>
                    <a:pt x="26" y="0"/>
                    <a:pt x="26" y="0"/>
                    <a:pt x="26" y="0"/>
                  </a:cubicBezTo>
                  <a:cubicBezTo>
                    <a:pt x="21" y="4"/>
                    <a:pt x="21" y="4"/>
                    <a:pt x="21" y="4"/>
                  </a:cubicBezTo>
                  <a:cubicBezTo>
                    <a:pt x="18" y="3"/>
                    <a:pt x="18" y="3"/>
                    <a:pt x="18" y="3"/>
                  </a:cubicBezTo>
                  <a:cubicBezTo>
                    <a:pt x="15" y="0"/>
                    <a:pt x="15" y="0"/>
                    <a:pt x="15" y="0"/>
                  </a:cubicBezTo>
                  <a:cubicBezTo>
                    <a:pt x="13" y="0"/>
                    <a:pt x="13" y="0"/>
                    <a:pt x="13" y="0"/>
                  </a:cubicBezTo>
                  <a:cubicBezTo>
                    <a:pt x="5" y="20"/>
                    <a:pt x="5" y="20"/>
                    <a:pt x="5" y="20"/>
                  </a:cubicBezTo>
                  <a:lnTo>
                    <a:pt x="0" y="49"/>
                  </a:lnTo>
                  <a:close/>
                </a:path>
              </a:pathLst>
            </a:custGeom>
            <a:solidFill>
              <a:srgbClr val="F2F2F8"/>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46" name="图片 80"/>
            <p:cNvSpPr>
              <a:spLocks noChangeArrowheads="1"/>
            </p:cNvSpPr>
            <p:nvPr/>
          </p:nvSpPr>
          <p:spPr bwMode="auto">
            <a:xfrm>
              <a:off x="682625" y="420688"/>
              <a:ext cx="241300" cy="749300"/>
            </a:xfrm>
            <a:custGeom>
              <a:avLst/>
              <a:gdLst>
                <a:gd name="T0" fmla="*/ 9 w 16"/>
                <a:gd name="T1" fmla="*/ 47 h 50"/>
                <a:gd name="T2" fmla="*/ 7 w 16"/>
                <a:gd name="T3" fmla="*/ 40 h 50"/>
                <a:gd name="T4" fmla="*/ 11 w 16"/>
                <a:gd name="T5" fmla="*/ 46 h 50"/>
                <a:gd name="T6" fmla="*/ 7 w 16"/>
                <a:gd name="T7" fmla="*/ 30 h 50"/>
                <a:gd name="T8" fmla="*/ 13 w 16"/>
                <a:gd name="T9" fmla="*/ 43 h 50"/>
                <a:gd name="T10" fmla="*/ 11 w 16"/>
                <a:gd name="T11" fmla="*/ 32 h 50"/>
                <a:gd name="T12" fmla="*/ 14 w 16"/>
                <a:gd name="T13" fmla="*/ 33 h 50"/>
                <a:gd name="T14" fmla="*/ 11 w 16"/>
                <a:gd name="T15" fmla="*/ 24 h 50"/>
                <a:gd name="T16" fmla="*/ 12 w 16"/>
                <a:gd name="T17" fmla="*/ 3 h 50"/>
                <a:gd name="T18" fmla="*/ 16 w 16"/>
                <a:gd name="T19" fmla="*/ 6 h 50"/>
                <a:gd name="T20" fmla="*/ 12 w 16"/>
                <a:gd name="T21" fmla="*/ 0 h 50"/>
                <a:gd name="T22" fmla="*/ 7 w 16"/>
                <a:gd name="T23" fmla="*/ 13 h 50"/>
                <a:gd name="T24" fmla="*/ 4 w 16"/>
                <a:gd name="T25" fmla="*/ 23 h 50"/>
                <a:gd name="T26" fmla="*/ 0 w 16"/>
                <a:gd name="T27" fmla="*/ 48 h 50"/>
                <a:gd name="T28" fmla="*/ 3 w 16"/>
                <a:gd name="T29" fmla="*/ 50 h 50"/>
                <a:gd name="T30" fmla="*/ 9 w 16"/>
                <a:gd name="T31" fmla="*/ 47 h 5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6"/>
                <a:gd name="T49" fmla="*/ 0 h 50"/>
                <a:gd name="T50" fmla="*/ 16 w 16"/>
                <a:gd name="T51" fmla="*/ 50 h 5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6" h="50">
                  <a:moveTo>
                    <a:pt x="9" y="47"/>
                  </a:moveTo>
                  <a:cubicBezTo>
                    <a:pt x="9" y="47"/>
                    <a:pt x="5" y="46"/>
                    <a:pt x="7" y="40"/>
                  </a:cubicBezTo>
                  <a:cubicBezTo>
                    <a:pt x="7" y="40"/>
                    <a:pt x="7" y="45"/>
                    <a:pt x="11" y="46"/>
                  </a:cubicBezTo>
                  <a:cubicBezTo>
                    <a:pt x="11" y="46"/>
                    <a:pt x="6" y="42"/>
                    <a:pt x="7" y="30"/>
                  </a:cubicBezTo>
                  <a:cubicBezTo>
                    <a:pt x="7" y="30"/>
                    <a:pt x="8" y="41"/>
                    <a:pt x="13" y="43"/>
                  </a:cubicBezTo>
                  <a:cubicBezTo>
                    <a:pt x="13" y="43"/>
                    <a:pt x="7" y="36"/>
                    <a:pt x="11" y="32"/>
                  </a:cubicBezTo>
                  <a:cubicBezTo>
                    <a:pt x="11" y="32"/>
                    <a:pt x="11" y="35"/>
                    <a:pt x="14" y="33"/>
                  </a:cubicBezTo>
                  <a:cubicBezTo>
                    <a:pt x="14" y="33"/>
                    <a:pt x="9" y="32"/>
                    <a:pt x="11" y="24"/>
                  </a:cubicBezTo>
                  <a:cubicBezTo>
                    <a:pt x="12" y="16"/>
                    <a:pt x="12" y="3"/>
                    <a:pt x="12" y="3"/>
                  </a:cubicBezTo>
                  <a:cubicBezTo>
                    <a:pt x="12" y="3"/>
                    <a:pt x="14" y="6"/>
                    <a:pt x="16" y="6"/>
                  </a:cubicBezTo>
                  <a:cubicBezTo>
                    <a:pt x="16" y="6"/>
                    <a:pt x="12" y="5"/>
                    <a:pt x="12" y="0"/>
                  </a:cubicBezTo>
                  <a:cubicBezTo>
                    <a:pt x="7" y="13"/>
                    <a:pt x="7" y="13"/>
                    <a:pt x="7" y="13"/>
                  </a:cubicBezTo>
                  <a:cubicBezTo>
                    <a:pt x="6" y="16"/>
                    <a:pt x="5" y="19"/>
                    <a:pt x="4" y="23"/>
                  </a:cubicBezTo>
                  <a:cubicBezTo>
                    <a:pt x="0" y="48"/>
                    <a:pt x="0" y="48"/>
                    <a:pt x="0" y="48"/>
                  </a:cubicBezTo>
                  <a:cubicBezTo>
                    <a:pt x="0" y="48"/>
                    <a:pt x="1" y="49"/>
                    <a:pt x="3" y="50"/>
                  </a:cubicBezTo>
                  <a:cubicBezTo>
                    <a:pt x="4" y="49"/>
                    <a:pt x="6" y="46"/>
                    <a:pt x="9" y="47"/>
                  </a:cubicBezTo>
                  <a:close/>
                </a:path>
              </a:pathLst>
            </a:custGeom>
            <a:solidFill>
              <a:srgbClr val="BABAB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47" name="图片 81"/>
            <p:cNvSpPr>
              <a:spLocks noChangeArrowheads="1"/>
            </p:cNvSpPr>
            <p:nvPr/>
          </p:nvSpPr>
          <p:spPr bwMode="auto">
            <a:xfrm>
              <a:off x="1030287" y="434975"/>
              <a:ext cx="76200" cy="74613"/>
            </a:xfrm>
            <a:custGeom>
              <a:avLst/>
              <a:gdLst>
                <a:gd name="T0" fmla="*/ 5 w 5"/>
                <a:gd name="T1" fmla="*/ 0 h 5"/>
                <a:gd name="T2" fmla="*/ 0 w 5"/>
                <a:gd name="T3" fmla="*/ 5 h 5"/>
                <a:gd name="T4" fmla="*/ 5 w 5"/>
                <a:gd name="T5" fmla="*/ 0 h 5"/>
                <a:gd name="T6" fmla="*/ 0 60000 65536"/>
                <a:gd name="T7" fmla="*/ 0 60000 65536"/>
                <a:gd name="T8" fmla="*/ 0 60000 65536"/>
                <a:gd name="T9" fmla="*/ 0 w 5"/>
                <a:gd name="T10" fmla="*/ 0 h 5"/>
                <a:gd name="T11" fmla="*/ 5 w 5"/>
                <a:gd name="T12" fmla="*/ 5 h 5"/>
              </a:gdLst>
              <a:ahLst/>
              <a:cxnLst>
                <a:cxn ang="T6">
                  <a:pos x="T0" y="T1"/>
                </a:cxn>
                <a:cxn ang="T7">
                  <a:pos x="T2" y="T3"/>
                </a:cxn>
                <a:cxn ang="T8">
                  <a:pos x="T4" y="T5"/>
                </a:cxn>
              </a:cxnLst>
              <a:rect l="T9" t="T10" r="T11" b="T12"/>
              <a:pathLst>
                <a:path w="5" h="5">
                  <a:moveTo>
                    <a:pt x="5" y="0"/>
                  </a:moveTo>
                  <a:cubicBezTo>
                    <a:pt x="3" y="2"/>
                    <a:pt x="2" y="4"/>
                    <a:pt x="0" y="5"/>
                  </a:cubicBezTo>
                  <a:cubicBezTo>
                    <a:pt x="0" y="5"/>
                    <a:pt x="2" y="4"/>
                    <a:pt x="5" y="0"/>
                  </a:cubicBezTo>
                  <a:close/>
                </a:path>
              </a:pathLst>
            </a:custGeom>
            <a:solidFill>
              <a:srgbClr val="BABAB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48" name="图片 82"/>
            <p:cNvSpPr>
              <a:spLocks noChangeArrowheads="1"/>
            </p:cNvSpPr>
            <p:nvPr/>
          </p:nvSpPr>
          <p:spPr bwMode="auto">
            <a:xfrm>
              <a:off x="1076325" y="465138"/>
              <a:ext cx="241300" cy="750888"/>
            </a:xfrm>
            <a:custGeom>
              <a:avLst/>
              <a:gdLst>
                <a:gd name="T0" fmla="*/ 15 w 16"/>
                <a:gd name="T1" fmla="*/ 45 h 50"/>
                <a:gd name="T2" fmla="*/ 9 w 16"/>
                <a:gd name="T3" fmla="*/ 8 h 50"/>
                <a:gd name="T4" fmla="*/ 4 w 16"/>
                <a:gd name="T5" fmla="*/ 0 h 50"/>
                <a:gd name="T6" fmla="*/ 0 w 16"/>
                <a:gd name="T7" fmla="*/ 10 h 50"/>
                <a:gd name="T8" fmla="*/ 4 w 16"/>
                <a:gd name="T9" fmla="*/ 6 h 50"/>
                <a:gd name="T10" fmla="*/ 4 w 16"/>
                <a:gd name="T11" fmla="*/ 28 h 50"/>
                <a:gd name="T12" fmla="*/ 9 w 16"/>
                <a:gd name="T13" fmla="*/ 22 h 50"/>
                <a:gd name="T14" fmla="*/ 6 w 16"/>
                <a:gd name="T15" fmla="*/ 36 h 50"/>
                <a:gd name="T16" fmla="*/ 6 w 16"/>
                <a:gd name="T17" fmla="*/ 49 h 50"/>
                <a:gd name="T18" fmla="*/ 9 w 16"/>
                <a:gd name="T19" fmla="*/ 45 h 50"/>
                <a:gd name="T20" fmla="*/ 10 w 16"/>
                <a:gd name="T21" fmla="*/ 50 h 50"/>
                <a:gd name="T22" fmla="*/ 15 w 16"/>
                <a:gd name="T23" fmla="*/ 45 h 5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6"/>
                <a:gd name="T37" fmla="*/ 0 h 50"/>
                <a:gd name="T38" fmla="*/ 16 w 16"/>
                <a:gd name="T39" fmla="*/ 50 h 5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6" h="50">
                  <a:moveTo>
                    <a:pt x="15" y="45"/>
                  </a:moveTo>
                  <a:cubicBezTo>
                    <a:pt x="16" y="41"/>
                    <a:pt x="9" y="8"/>
                    <a:pt x="9" y="8"/>
                  </a:cubicBezTo>
                  <a:cubicBezTo>
                    <a:pt x="4" y="0"/>
                    <a:pt x="4" y="0"/>
                    <a:pt x="4" y="0"/>
                  </a:cubicBezTo>
                  <a:cubicBezTo>
                    <a:pt x="3" y="4"/>
                    <a:pt x="3" y="8"/>
                    <a:pt x="0" y="10"/>
                  </a:cubicBezTo>
                  <a:cubicBezTo>
                    <a:pt x="1" y="9"/>
                    <a:pt x="3" y="8"/>
                    <a:pt x="4" y="6"/>
                  </a:cubicBezTo>
                  <a:cubicBezTo>
                    <a:pt x="4" y="6"/>
                    <a:pt x="7" y="20"/>
                    <a:pt x="4" y="28"/>
                  </a:cubicBezTo>
                  <a:cubicBezTo>
                    <a:pt x="9" y="22"/>
                    <a:pt x="9" y="22"/>
                    <a:pt x="9" y="22"/>
                  </a:cubicBezTo>
                  <a:cubicBezTo>
                    <a:pt x="9" y="22"/>
                    <a:pt x="11" y="34"/>
                    <a:pt x="6" y="36"/>
                  </a:cubicBezTo>
                  <a:cubicBezTo>
                    <a:pt x="6" y="36"/>
                    <a:pt x="7" y="46"/>
                    <a:pt x="6" y="49"/>
                  </a:cubicBezTo>
                  <a:cubicBezTo>
                    <a:pt x="6" y="49"/>
                    <a:pt x="8" y="43"/>
                    <a:pt x="9" y="45"/>
                  </a:cubicBezTo>
                  <a:cubicBezTo>
                    <a:pt x="10" y="46"/>
                    <a:pt x="11" y="48"/>
                    <a:pt x="10" y="50"/>
                  </a:cubicBezTo>
                  <a:cubicBezTo>
                    <a:pt x="13" y="48"/>
                    <a:pt x="15" y="47"/>
                    <a:pt x="15" y="45"/>
                  </a:cubicBezTo>
                  <a:close/>
                </a:path>
              </a:pathLst>
            </a:custGeom>
            <a:solidFill>
              <a:srgbClr val="BABAB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49" name="图片 83"/>
            <p:cNvSpPr>
              <a:spLocks noChangeArrowheads="1"/>
            </p:cNvSpPr>
            <p:nvPr/>
          </p:nvSpPr>
          <p:spPr bwMode="auto">
            <a:xfrm>
              <a:off x="1681162" y="495300"/>
              <a:ext cx="106362" cy="150813"/>
            </a:xfrm>
            <a:custGeom>
              <a:avLst/>
              <a:gdLst>
                <a:gd name="T0" fmla="*/ 0 w 7"/>
                <a:gd name="T1" fmla="*/ 1 h 10"/>
                <a:gd name="T2" fmla="*/ 1 w 7"/>
                <a:gd name="T3" fmla="*/ 3 h 10"/>
                <a:gd name="T4" fmla="*/ 7 w 7"/>
                <a:gd name="T5" fmla="*/ 10 h 10"/>
                <a:gd name="T6" fmla="*/ 7 w 7"/>
                <a:gd name="T7" fmla="*/ 9 h 10"/>
                <a:gd name="T8" fmla="*/ 7 w 7"/>
                <a:gd name="T9" fmla="*/ 8 h 10"/>
                <a:gd name="T10" fmla="*/ 7 w 7"/>
                <a:gd name="T11" fmla="*/ 7 h 10"/>
                <a:gd name="T12" fmla="*/ 5 w 7"/>
                <a:gd name="T13" fmla="*/ 4 h 10"/>
                <a:gd name="T14" fmla="*/ 4 w 7"/>
                <a:gd name="T15" fmla="*/ 2 h 10"/>
                <a:gd name="T16" fmla="*/ 3 w 7"/>
                <a:gd name="T17" fmla="*/ 1 h 10"/>
                <a:gd name="T18" fmla="*/ 0 w 7"/>
                <a:gd name="T19" fmla="*/ 1 h 1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
                <a:gd name="T31" fmla="*/ 0 h 10"/>
                <a:gd name="T32" fmla="*/ 7 w 7"/>
                <a:gd name="T33" fmla="*/ 10 h 1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 h="10">
                  <a:moveTo>
                    <a:pt x="0" y="1"/>
                  </a:moveTo>
                  <a:cubicBezTo>
                    <a:pt x="1" y="2"/>
                    <a:pt x="1" y="3"/>
                    <a:pt x="1" y="3"/>
                  </a:cubicBezTo>
                  <a:cubicBezTo>
                    <a:pt x="2" y="5"/>
                    <a:pt x="7" y="10"/>
                    <a:pt x="7" y="10"/>
                  </a:cubicBezTo>
                  <a:cubicBezTo>
                    <a:pt x="7" y="10"/>
                    <a:pt x="7" y="9"/>
                    <a:pt x="7" y="9"/>
                  </a:cubicBezTo>
                  <a:cubicBezTo>
                    <a:pt x="7" y="8"/>
                    <a:pt x="7" y="8"/>
                    <a:pt x="7" y="8"/>
                  </a:cubicBezTo>
                  <a:cubicBezTo>
                    <a:pt x="7" y="8"/>
                    <a:pt x="7" y="7"/>
                    <a:pt x="7" y="7"/>
                  </a:cubicBezTo>
                  <a:cubicBezTo>
                    <a:pt x="7" y="6"/>
                    <a:pt x="6" y="4"/>
                    <a:pt x="5" y="4"/>
                  </a:cubicBezTo>
                  <a:cubicBezTo>
                    <a:pt x="5" y="4"/>
                    <a:pt x="5" y="2"/>
                    <a:pt x="4" y="2"/>
                  </a:cubicBezTo>
                  <a:cubicBezTo>
                    <a:pt x="4" y="2"/>
                    <a:pt x="4" y="0"/>
                    <a:pt x="3" y="1"/>
                  </a:cubicBezTo>
                  <a:cubicBezTo>
                    <a:pt x="2" y="2"/>
                    <a:pt x="1" y="1"/>
                    <a:pt x="0" y="1"/>
                  </a:cubicBezTo>
                  <a:close/>
                </a:path>
              </a:pathLst>
            </a:custGeom>
            <a:solidFill>
              <a:srgbClr val="D08147"/>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50" name="图片 84"/>
            <p:cNvSpPr>
              <a:spLocks noChangeArrowheads="1"/>
            </p:cNvSpPr>
            <p:nvPr/>
          </p:nvSpPr>
          <p:spPr bwMode="auto">
            <a:xfrm>
              <a:off x="833437" y="44450"/>
              <a:ext cx="303212" cy="376238"/>
            </a:xfrm>
            <a:custGeom>
              <a:avLst/>
              <a:gdLst>
                <a:gd name="T0" fmla="*/ 10 w 20"/>
                <a:gd name="T1" fmla="*/ 25 h 25"/>
                <a:gd name="T2" fmla="*/ 13 w 20"/>
                <a:gd name="T3" fmla="*/ 24 h 25"/>
                <a:gd name="T4" fmla="*/ 16 w 20"/>
                <a:gd name="T5" fmla="*/ 20 h 25"/>
                <a:gd name="T6" fmla="*/ 17 w 20"/>
                <a:gd name="T7" fmla="*/ 16 h 25"/>
                <a:gd name="T8" fmla="*/ 19 w 20"/>
                <a:gd name="T9" fmla="*/ 15 h 25"/>
                <a:gd name="T10" fmla="*/ 19 w 20"/>
                <a:gd name="T11" fmla="*/ 10 h 25"/>
                <a:gd name="T12" fmla="*/ 16 w 20"/>
                <a:gd name="T13" fmla="*/ 2 h 25"/>
                <a:gd name="T14" fmla="*/ 7 w 20"/>
                <a:gd name="T15" fmla="*/ 1 h 25"/>
                <a:gd name="T16" fmla="*/ 2 w 20"/>
                <a:gd name="T17" fmla="*/ 8 h 25"/>
                <a:gd name="T18" fmla="*/ 2 w 20"/>
                <a:gd name="T19" fmla="*/ 11 h 25"/>
                <a:gd name="T20" fmla="*/ 0 w 20"/>
                <a:gd name="T21" fmla="*/ 11 h 25"/>
                <a:gd name="T22" fmla="*/ 2 w 20"/>
                <a:gd name="T23" fmla="*/ 16 h 25"/>
                <a:gd name="T24" fmla="*/ 3 w 20"/>
                <a:gd name="T25" fmla="*/ 16 h 25"/>
                <a:gd name="T26" fmla="*/ 4 w 20"/>
                <a:gd name="T27" fmla="*/ 20 h 25"/>
                <a:gd name="T28" fmla="*/ 10 w 20"/>
                <a:gd name="T29" fmla="*/ 25 h 2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0"/>
                <a:gd name="T46" fmla="*/ 0 h 25"/>
                <a:gd name="T47" fmla="*/ 20 w 20"/>
                <a:gd name="T48" fmla="*/ 25 h 2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0" h="25">
                  <a:moveTo>
                    <a:pt x="10" y="25"/>
                  </a:moveTo>
                  <a:cubicBezTo>
                    <a:pt x="11" y="24"/>
                    <a:pt x="13" y="24"/>
                    <a:pt x="13" y="24"/>
                  </a:cubicBezTo>
                  <a:cubicBezTo>
                    <a:pt x="13" y="23"/>
                    <a:pt x="16" y="21"/>
                    <a:pt x="16" y="20"/>
                  </a:cubicBezTo>
                  <a:cubicBezTo>
                    <a:pt x="17" y="20"/>
                    <a:pt x="17" y="16"/>
                    <a:pt x="17" y="16"/>
                  </a:cubicBezTo>
                  <a:cubicBezTo>
                    <a:pt x="17" y="16"/>
                    <a:pt x="18" y="16"/>
                    <a:pt x="19" y="15"/>
                  </a:cubicBezTo>
                  <a:cubicBezTo>
                    <a:pt x="19" y="15"/>
                    <a:pt x="20" y="11"/>
                    <a:pt x="19" y="10"/>
                  </a:cubicBezTo>
                  <a:cubicBezTo>
                    <a:pt x="18" y="9"/>
                    <a:pt x="18" y="3"/>
                    <a:pt x="16" y="2"/>
                  </a:cubicBezTo>
                  <a:cubicBezTo>
                    <a:pt x="14" y="1"/>
                    <a:pt x="8" y="0"/>
                    <a:pt x="7" y="1"/>
                  </a:cubicBezTo>
                  <a:cubicBezTo>
                    <a:pt x="5" y="2"/>
                    <a:pt x="2" y="7"/>
                    <a:pt x="2" y="8"/>
                  </a:cubicBezTo>
                  <a:cubicBezTo>
                    <a:pt x="2" y="9"/>
                    <a:pt x="2" y="11"/>
                    <a:pt x="2" y="11"/>
                  </a:cubicBezTo>
                  <a:cubicBezTo>
                    <a:pt x="2" y="11"/>
                    <a:pt x="0" y="11"/>
                    <a:pt x="0" y="11"/>
                  </a:cubicBezTo>
                  <a:cubicBezTo>
                    <a:pt x="0" y="11"/>
                    <a:pt x="1" y="16"/>
                    <a:pt x="2" y="16"/>
                  </a:cubicBezTo>
                  <a:cubicBezTo>
                    <a:pt x="2" y="16"/>
                    <a:pt x="2" y="16"/>
                    <a:pt x="3" y="16"/>
                  </a:cubicBezTo>
                  <a:cubicBezTo>
                    <a:pt x="3" y="16"/>
                    <a:pt x="3" y="19"/>
                    <a:pt x="4" y="20"/>
                  </a:cubicBezTo>
                  <a:cubicBezTo>
                    <a:pt x="5" y="21"/>
                    <a:pt x="7" y="25"/>
                    <a:pt x="10" y="25"/>
                  </a:cubicBezTo>
                  <a:close/>
                </a:path>
              </a:pathLst>
            </a:custGeom>
            <a:solidFill>
              <a:srgbClr val="F1B15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51" name="图片 85"/>
            <p:cNvSpPr>
              <a:spLocks noChangeArrowheads="1"/>
            </p:cNvSpPr>
            <p:nvPr/>
          </p:nvSpPr>
          <p:spPr bwMode="auto">
            <a:xfrm>
              <a:off x="1666875" y="404813"/>
              <a:ext cx="196850" cy="211138"/>
            </a:xfrm>
            <a:custGeom>
              <a:avLst/>
              <a:gdLst>
                <a:gd name="T0" fmla="*/ 0 w 13"/>
                <a:gd name="T1" fmla="*/ 4 h 14"/>
                <a:gd name="T2" fmla="*/ 0 w 13"/>
                <a:gd name="T3" fmla="*/ 4 h 14"/>
                <a:gd name="T4" fmla="*/ 0 w 13"/>
                <a:gd name="T5" fmla="*/ 4 h 14"/>
                <a:gd name="T6" fmla="*/ 0 w 13"/>
                <a:gd name="T7" fmla="*/ 4 h 14"/>
                <a:gd name="T8" fmla="*/ 0 w 13"/>
                <a:gd name="T9" fmla="*/ 5 h 14"/>
                <a:gd name="T10" fmla="*/ 1 w 13"/>
                <a:gd name="T11" fmla="*/ 5 h 14"/>
                <a:gd name="T12" fmla="*/ 1 w 13"/>
                <a:gd name="T13" fmla="*/ 7 h 14"/>
                <a:gd name="T14" fmla="*/ 1 w 13"/>
                <a:gd name="T15" fmla="*/ 7 h 14"/>
                <a:gd name="T16" fmla="*/ 4 w 13"/>
                <a:gd name="T17" fmla="*/ 7 h 14"/>
                <a:gd name="T18" fmla="*/ 5 w 13"/>
                <a:gd name="T19" fmla="*/ 8 h 14"/>
                <a:gd name="T20" fmla="*/ 6 w 13"/>
                <a:gd name="T21" fmla="*/ 10 h 14"/>
                <a:gd name="T22" fmla="*/ 8 w 13"/>
                <a:gd name="T23" fmla="*/ 13 h 14"/>
                <a:gd name="T24" fmla="*/ 8 w 13"/>
                <a:gd name="T25" fmla="*/ 14 h 14"/>
                <a:gd name="T26" fmla="*/ 8 w 13"/>
                <a:gd name="T27" fmla="*/ 14 h 14"/>
                <a:gd name="T28" fmla="*/ 9 w 13"/>
                <a:gd name="T29" fmla="*/ 14 h 14"/>
                <a:gd name="T30" fmla="*/ 9 w 13"/>
                <a:gd name="T31" fmla="*/ 14 h 14"/>
                <a:gd name="T32" fmla="*/ 9 w 13"/>
                <a:gd name="T33" fmla="*/ 14 h 14"/>
                <a:gd name="T34" fmla="*/ 9 w 13"/>
                <a:gd name="T35" fmla="*/ 14 h 14"/>
                <a:gd name="T36" fmla="*/ 10 w 13"/>
                <a:gd name="T37" fmla="*/ 13 h 14"/>
                <a:gd name="T38" fmla="*/ 11 w 13"/>
                <a:gd name="T39" fmla="*/ 12 h 14"/>
                <a:gd name="T40" fmla="*/ 11 w 13"/>
                <a:gd name="T41" fmla="*/ 12 h 14"/>
                <a:gd name="T42" fmla="*/ 11 w 13"/>
                <a:gd name="T43" fmla="*/ 12 h 14"/>
                <a:gd name="T44" fmla="*/ 11 w 13"/>
                <a:gd name="T45" fmla="*/ 12 h 14"/>
                <a:gd name="T46" fmla="*/ 11 w 13"/>
                <a:gd name="T47" fmla="*/ 12 h 14"/>
                <a:gd name="T48" fmla="*/ 11 w 13"/>
                <a:gd name="T49" fmla="*/ 12 h 14"/>
                <a:gd name="T50" fmla="*/ 11 w 13"/>
                <a:gd name="T51" fmla="*/ 12 h 14"/>
                <a:gd name="T52" fmla="*/ 11 w 13"/>
                <a:gd name="T53" fmla="*/ 11 h 14"/>
                <a:gd name="T54" fmla="*/ 12 w 13"/>
                <a:gd name="T55" fmla="*/ 11 h 14"/>
                <a:gd name="T56" fmla="*/ 12 w 13"/>
                <a:gd name="T57" fmla="*/ 11 h 14"/>
                <a:gd name="T58" fmla="*/ 12 w 13"/>
                <a:gd name="T59" fmla="*/ 11 h 14"/>
                <a:gd name="T60" fmla="*/ 12 w 13"/>
                <a:gd name="T61" fmla="*/ 10 h 14"/>
                <a:gd name="T62" fmla="*/ 12 w 13"/>
                <a:gd name="T63" fmla="*/ 10 h 14"/>
                <a:gd name="T64" fmla="*/ 12 w 13"/>
                <a:gd name="T65" fmla="*/ 8 h 14"/>
                <a:gd name="T66" fmla="*/ 12 w 13"/>
                <a:gd name="T67" fmla="*/ 8 h 14"/>
                <a:gd name="T68" fmla="*/ 13 w 13"/>
                <a:gd name="T69" fmla="*/ 8 h 14"/>
                <a:gd name="T70" fmla="*/ 13 w 13"/>
                <a:gd name="T71" fmla="*/ 7 h 14"/>
                <a:gd name="T72" fmla="*/ 13 w 13"/>
                <a:gd name="T73" fmla="*/ 7 h 14"/>
                <a:gd name="T74" fmla="*/ 13 w 13"/>
                <a:gd name="T75" fmla="*/ 7 h 14"/>
                <a:gd name="T76" fmla="*/ 12 w 13"/>
                <a:gd name="T77" fmla="*/ 5 h 14"/>
                <a:gd name="T78" fmla="*/ 12 w 13"/>
                <a:gd name="T79" fmla="*/ 4 h 14"/>
                <a:gd name="T80" fmla="*/ 11 w 13"/>
                <a:gd name="T81" fmla="*/ 3 h 14"/>
                <a:gd name="T82" fmla="*/ 11 w 13"/>
                <a:gd name="T83" fmla="*/ 2 h 14"/>
                <a:gd name="T84" fmla="*/ 9 w 13"/>
                <a:gd name="T85" fmla="*/ 2 h 14"/>
                <a:gd name="T86" fmla="*/ 9 w 13"/>
                <a:gd name="T87" fmla="*/ 1 h 14"/>
                <a:gd name="T88" fmla="*/ 5 w 13"/>
                <a:gd name="T89" fmla="*/ 1 h 14"/>
                <a:gd name="T90" fmla="*/ 4 w 13"/>
                <a:gd name="T91" fmla="*/ 1 h 14"/>
                <a:gd name="T92" fmla="*/ 4 w 13"/>
                <a:gd name="T93" fmla="*/ 1 h 14"/>
                <a:gd name="T94" fmla="*/ 4 w 13"/>
                <a:gd name="T95" fmla="*/ 1 h 14"/>
                <a:gd name="T96" fmla="*/ 4 w 13"/>
                <a:gd name="T97" fmla="*/ 1 h 14"/>
                <a:gd name="T98" fmla="*/ 4 w 13"/>
                <a:gd name="T99" fmla="*/ 1 h 14"/>
                <a:gd name="T100" fmla="*/ 4 w 13"/>
                <a:gd name="T101" fmla="*/ 1 h 14"/>
                <a:gd name="T102" fmla="*/ 4 w 13"/>
                <a:gd name="T103" fmla="*/ 2 h 14"/>
                <a:gd name="T104" fmla="*/ 4 w 13"/>
                <a:gd name="T105" fmla="*/ 2 h 14"/>
                <a:gd name="T106" fmla="*/ 4 w 13"/>
                <a:gd name="T107" fmla="*/ 2 h 14"/>
                <a:gd name="T108" fmla="*/ 4 w 13"/>
                <a:gd name="T109" fmla="*/ 2 h 14"/>
                <a:gd name="T110" fmla="*/ 4 w 13"/>
                <a:gd name="T111" fmla="*/ 2 h 14"/>
                <a:gd name="T112" fmla="*/ 3 w 13"/>
                <a:gd name="T113" fmla="*/ 2 h 14"/>
                <a:gd name="T114" fmla="*/ 1 w 13"/>
                <a:gd name="T115" fmla="*/ 3 h 14"/>
                <a:gd name="T116" fmla="*/ 1 w 13"/>
                <a:gd name="T117" fmla="*/ 3 h 14"/>
                <a:gd name="T118" fmla="*/ 0 w 13"/>
                <a:gd name="T119" fmla="*/ 3 h 14"/>
                <a:gd name="T120" fmla="*/ 0 w 13"/>
                <a:gd name="T121" fmla="*/ 3 h 14"/>
                <a:gd name="T122" fmla="*/ 0 w 13"/>
                <a:gd name="T123" fmla="*/ 4 h 1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3"/>
                <a:gd name="T187" fmla="*/ 0 h 14"/>
                <a:gd name="T188" fmla="*/ 13 w 13"/>
                <a:gd name="T189" fmla="*/ 14 h 1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3" h="14">
                  <a:moveTo>
                    <a:pt x="0" y="4"/>
                  </a:moveTo>
                  <a:cubicBezTo>
                    <a:pt x="0" y="4"/>
                    <a:pt x="0" y="4"/>
                    <a:pt x="0" y="4"/>
                  </a:cubicBezTo>
                  <a:cubicBezTo>
                    <a:pt x="0" y="4"/>
                    <a:pt x="0" y="4"/>
                    <a:pt x="0" y="4"/>
                  </a:cubicBezTo>
                  <a:cubicBezTo>
                    <a:pt x="0" y="4"/>
                    <a:pt x="0" y="4"/>
                    <a:pt x="0" y="4"/>
                  </a:cubicBezTo>
                  <a:cubicBezTo>
                    <a:pt x="0" y="4"/>
                    <a:pt x="0" y="4"/>
                    <a:pt x="0" y="5"/>
                  </a:cubicBezTo>
                  <a:cubicBezTo>
                    <a:pt x="1" y="5"/>
                    <a:pt x="1" y="5"/>
                    <a:pt x="1" y="5"/>
                  </a:cubicBezTo>
                  <a:cubicBezTo>
                    <a:pt x="1" y="6"/>
                    <a:pt x="1" y="6"/>
                    <a:pt x="1" y="7"/>
                  </a:cubicBezTo>
                  <a:cubicBezTo>
                    <a:pt x="1" y="7"/>
                    <a:pt x="1" y="7"/>
                    <a:pt x="1" y="7"/>
                  </a:cubicBezTo>
                  <a:cubicBezTo>
                    <a:pt x="2" y="7"/>
                    <a:pt x="3" y="8"/>
                    <a:pt x="4" y="7"/>
                  </a:cubicBezTo>
                  <a:cubicBezTo>
                    <a:pt x="5" y="6"/>
                    <a:pt x="5" y="8"/>
                    <a:pt x="5" y="8"/>
                  </a:cubicBezTo>
                  <a:cubicBezTo>
                    <a:pt x="6" y="8"/>
                    <a:pt x="6" y="10"/>
                    <a:pt x="6" y="10"/>
                  </a:cubicBezTo>
                  <a:cubicBezTo>
                    <a:pt x="7" y="10"/>
                    <a:pt x="8" y="12"/>
                    <a:pt x="8" y="13"/>
                  </a:cubicBezTo>
                  <a:cubicBezTo>
                    <a:pt x="8" y="13"/>
                    <a:pt x="8" y="14"/>
                    <a:pt x="8" y="14"/>
                  </a:cubicBezTo>
                  <a:cubicBezTo>
                    <a:pt x="8" y="14"/>
                    <a:pt x="8" y="14"/>
                    <a:pt x="8" y="14"/>
                  </a:cubicBezTo>
                  <a:cubicBezTo>
                    <a:pt x="8" y="14"/>
                    <a:pt x="8" y="14"/>
                    <a:pt x="9" y="14"/>
                  </a:cubicBezTo>
                  <a:cubicBezTo>
                    <a:pt x="9" y="14"/>
                    <a:pt x="9" y="14"/>
                    <a:pt x="9" y="14"/>
                  </a:cubicBezTo>
                  <a:cubicBezTo>
                    <a:pt x="9" y="14"/>
                    <a:pt x="9" y="14"/>
                    <a:pt x="9" y="14"/>
                  </a:cubicBezTo>
                  <a:cubicBezTo>
                    <a:pt x="9" y="14"/>
                    <a:pt x="9" y="14"/>
                    <a:pt x="9" y="14"/>
                  </a:cubicBezTo>
                  <a:cubicBezTo>
                    <a:pt x="9" y="13"/>
                    <a:pt x="9" y="13"/>
                    <a:pt x="10" y="13"/>
                  </a:cubicBezTo>
                  <a:cubicBezTo>
                    <a:pt x="10" y="13"/>
                    <a:pt x="10" y="13"/>
                    <a:pt x="11" y="12"/>
                  </a:cubicBezTo>
                  <a:cubicBezTo>
                    <a:pt x="11" y="12"/>
                    <a:pt x="11" y="12"/>
                    <a:pt x="11" y="12"/>
                  </a:cubicBezTo>
                  <a:cubicBezTo>
                    <a:pt x="11" y="12"/>
                    <a:pt x="11" y="12"/>
                    <a:pt x="11" y="12"/>
                  </a:cubicBezTo>
                  <a:cubicBezTo>
                    <a:pt x="11" y="12"/>
                    <a:pt x="11" y="12"/>
                    <a:pt x="11" y="12"/>
                  </a:cubicBezTo>
                  <a:cubicBezTo>
                    <a:pt x="11" y="12"/>
                    <a:pt x="11" y="12"/>
                    <a:pt x="11" y="12"/>
                  </a:cubicBezTo>
                  <a:cubicBezTo>
                    <a:pt x="11" y="12"/>
                    <a:pt x="11" y="12"/>
                    <a:pt x="11" y="12"/>
                  </a:cubicBezTo>
                  <a:cubicBezTo>
                    <a:pt x="11" y="12"/>
                    <a:pt x="11" y="12"/>
                    <a:pt x="11" y="12"/>
                  </a:cubicBezTo>
                  <a:cubicBezTo>
                    <a:pt x="11" y="11"/>
                    <a:pt x="11" y="11"/>
                    <a:pt x="11" y="11"/>
                  </a:cubicBezTo>
                  <a:cubicBezTo>
                    <a:pt x="12" y="11"/>
                    <a:pt x="12" y="11"/>
                    <a:pt x="12" y="11"/>
                  </a:cubicBezTo>
                  <a:cubicBezTo>
                    <a:pt x="12" y="11"/>
                    <a:pt x="12" y="11"/>
                    <a:pt x="12" y="11"/>
                  </a:cubicBezTo>
                  <a:cubicBezTo>
                    <a:pt x="12" y="11"/>
                    <a:pt x="12" y="11"/>
                    <a:pt x="12" y="11"/>
                  </a:cubicBezTo>
                  <a:cubicBezTo>
                    <a:pt x="12" y="10"/>
                    <a:pt x="12" y="10"/>
                    <a:pt x="12" y="10"/>
                  </a:cubicBezTo>
                  <a:cubicBezTo>
                    <a:pt x="12" y="10"/>
                    <a:pt x="12" y="10"/>
                    <a:pt x="12" y="10"/>
                  </a:cubicBezTo>
                  <a:cubicBezTo>
                    <a:pt x="12" y="9"/>
                    <a:pt x="12" y="9"/>
                    <a:pt x="12" y="8"/>
                  </a:cubicBezTo>
                  <a:cubicBezTo>
                    <a:pt x="12" y="8"/>
                    <a:pt x="12" y="8"/>
                    <a:pt x="12" y="8"/>
                  </a:cubicBezTo>
                  <a:cubicBezTo>
                    <a:pt x="12" y="8"/>
                    <a:pt x="13" y="8"/>
                    <a:pt x="13" y="8"/>
                  </a:cubicBezTo>
                  <a:cubicBezTo>
                    <a:pt x="13" y="7"/>
                    <a:pt x="13" y="7"/>
                    <a:pt x="13" y="7"/>
                  </a:cubicBezTo>
                  <a:cubicBezTo>
                    <a:pt x="13" y="7"/>
                    <a:pt x="13" y="7"/>
                    <a:pt x="13" y="7"/>
                  </a:cubicBezTo>
                  <a:cubicBezTo>
                    <a:pt x="13" y="7"/>
                    <a:pt x="13" y="7"/>
                    <a:pt x="13" y="7"/>
                  </a:cubicBezTo>
                  <a:cubicBezTo>
                    <a:pt x="13" y="6"/>
                    <a:pt x="12" y="5"/>
                    <a:pt x="12" y="5"/>
                  </a:cubicBezTo>
                  <a:cubicBezTo>
                    <a:pt x="12" y="5"/>
                    <a:pt x="12" y="4"/>
                    <a:pt x="12" y="4"/>
                  </a:cubicBezTo>
                  <a:cubicBezTo>
                    <a:pt x="12" y="4"/>
                    <a:pt x="11" y="3"/>
                    <a:pt x="11" y="3"/>
                  </a:cubicBezTo>
                  <a:cubicBezTo>
                    <a:pt x="11" y="3"/>
                    <a:pt x="11" y="2"/>
                    <a:pt x="11" y="2"/>
                  </a:cubicBezTo>
                  <a:cubicBezTo>
                    <a:pt x="10" y="2"/>
                    <a:pt x="9" y="2"/>
                    <a:pt x="9" y="2"/>
                  </a:cubicBezTo>
                  <a:cubicBezTo>
                    <a:pt x="9" y="2"/>
                    <a:pt x="9" y="2"/>
                    <a:pt x="9" y="1"/>
                  </a:cubicBezTo>
                  <a:cubicBezTo>
                    <a:pt x="9" y="0"/>
                    <a:pt x="5" y="1"/>
                    <a:pt x="5"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2"/>
                    <a:pt x="4" y="2"/>
                    <a:pt x="4" y="2"/>
                  </a:cubicBezTo>
                  <a:cubicBezTo>
                    <a:pt x="4" y="2"/>
                    <a:pt x="4" y="2"/>
                    <a:pt x="4" y="2"/>
                  </a:cubicBezTo>
                  <a:cubicBezTo>
                    <a:pt x="4" y="2"/>
                    <a:pt x="4" y="2"/>
                    <a:pt x="4" y="2"/>
                  </a:cubicBezTo>
                  <a:cubicBezTo>
                    <a:pt x="4" y="2"/>
                    <a:pt x="4" y="2"/>
                    <a:pt x="4" y="2"/>
                  </a:cubicBezTo>
                  <a:cubicBezTo>
                    <a:pt x="4" y="2"/>
                    <a:pt x="4" y="2"/>
                    <a:pt x="4" y="2"/>
                  </a:cubicBezTo>
                  <a:cubicBezTo>
                    <a:pt x="3" y="2"/>
                    <a:pt x="3" y="2"/>
                    <a:pt x="3" y="2"/>
                  </a:cubicBezTo>
                  <a:cubicBezTo>
                    <a:pt x="3" y="2"/>
                    <a:pt x="1" y="2"/>
                    <a:pt x="1" y="3"/>
                  </a:cubicBezTo>
                  <a:cubicBezTo>
                    <a:pt x="1" y="3"/>
                    <a:pt x="1" y="3"/>
                    <a:pt x="1" y="3"/>
                  </a:cubicBezTo>
                  <a:cubicBezTo>
                    <a:pt x="1" y="3"/>
                    <a:pt x="0" y="3"/>
                    <a:pt x="0" y="3"/>
                  </a:cubicBezTo>
                  <a:cubicBezTo>
                    <a:pt x="0" y="3"/>
                    <a:pt x="0" y="3"/>
                    <a:pt x="0" y="3"/>
                  </a:cubicBezTo>
                  <a:cubicBezTo>
                    <a:pt x="0" y="3"/>
                    <a:pt x="0" y="4"/>
                    <a:pt x="0" y="4"/>
                  </a:cubicBezTo>
                  <a:close/>
                </a:path>
              </a:pathLst>
            </a:custGeom>
            <a:solidFill>
              <a:srgbClr val="F1B15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52" name="图片 86"/>
            <p:cNvSpPr>
              <a:spLocks noChangeArrowheads="1"/>
            </p:cNvSpPr>
            <p:nvPr/>
          </p:nvSpPr>
          <p:spPr bwMode="auto">
            <a:xfrm>
              <a:off x="1666875" y="420688"/>
              <a:ext cx="196850" cy="195263"/>
            </a:xfrm>
            <a:custGeom>
              <a:avLst/>
              <a:gdLst>
                <a:gd name="T0" fmla="*/ 0 w 13"/>
                <a:gd name="T1" fmla="*/ 3 h 13"/>
                <a:gd name="T2" fmla="*/ 0 w 13"/>
                <a:gd name="T3" fmla="*/ 3 h 13"/>
                <a:gd name="T4" fmla="*/ 0 w 13"/>
                <a:gd name="T5" fmla="*/ 3 h 13"/>
                <a:gd name="T6" fmla="*/ 0 w 13"/>
                <a:gd name="T7" fmla="*/ 3 h 13"/>
                <a:gd name="T8" fmla="*/ 0 w 13"/>
                <a:gd name="T9" fmla="*/ 4 h 13"/>
                <a:gd name="T10" fmla="*/ 1 w 13"/>
                <a:gd name="T11" fmla="*/ 4 h 13"/>
                <a:gd name="T12" fmla="*/ 1 w 13"/>
                <a:gd name="T13" fmla="*/ 6 h 13"/>
                <a:gd name="T14" fmla="*/ 1 w 13"/>
                <a:gd name="T15" fmla="*/ 6 h 13"/>
                <a:gd name="T16" fmla="*/ 4 w 13"/>
                <a:gd name="T17" fmla="*/ 6 h 13"/>
                <a:gd name="T18" fmla="*/ 5 w 13"/>
                <a:gd name="T19" fmla="*/ 7 h 13"/>
                <a:gd name="T20" fmla="*/ 6 w 13"/>
                <a:gd name="T21" fmla="*/ 9 h 13"/>
                <a:gd name="T22" fmla="*/ 8 w 13"/>
                <a:gd name="T23" fmla="*/ 12 h 13"/>
                <a:gd name="T24" fmla="*/ 8 w 13"/>
                <a:gd name="T25" fmla="*/ 13 h 13"/>
                <a:gd name="T26" fmla="*/ 8 w 13"/>
                <a:gd name="T27" fmla="*/ 13 h 13"/>
                <a:gd name="T28" fmla="*/ 9 w 13"/>
                <a:gd name="T29" fmla="*/ 13 h 13"/>
                <a:gd name="T30" fmla="*/ 9 w 13"/>
                <a:gd name="T31" fmla="*/ 13 h 13"/>
                <a:gd name="T32" fmla="*/ 9 w 13"/>
                <a:gd name="T33" fmla="*/ 13 h 13"/>
                <a:gd name="T34" fmla="*/ 9 w 13"/>
                <a:gd name="T35" fmla="*/ 13 h 13"/>
                <a:gd name="T36" fmla="*/ 10 w 13"/>
                <a:gd name="T37" fmla="*/ 12 h 13"/>
                <a:gd name="T38" fmla="*/ 11 w 13"/>
                <a:gd name="T39" fmla="*/ 11 h 13"/>
                <a:gd name="T40" fmla="*/ 11 w 13"/>
                <a:gd name="T41" fmla="*/ 11 h 13"/>
                <a:gd name="T42" fmla="*/ 11 w 13"/>
                <a:gd name="T43" fmla="*/ 11 h 13"/>
                <a:gd name="T44" fmla="*/ 11 w 13"/>
                <a:gd name="T45" fmla="*/ 11 h 13"/>
                <a:gd name="T46" fmla="*/ 11 w 13"/>
                <a:gd name="T47" fmla="*/ 11 h 13"/>
                <a:gd name="T48" fmla="*/ 11 w 13"/>
                <a:gd name="T49" fmla="*/ 11 h 13"/>
                <a:gd name="T50" fmla="*/ 11 w 13"/>
                <a:gd name="T51" fmla="*/ 11 h 13"/>
                <a:gd name="T52" fmla="*/ 11 w 13"/>
                <a:gd name="T53" fmla="*/ 10 h 13"/>
                <a:gd name="T54" fmla="*/ 12 w 13"/>
                <a:gd name="T55" fmla="*/ 10 h 13"/>
                <a:gd name="T56" fmla="*/ 12 w 13"/>
                <a:gd name="T57" fmla="*/ 10 h 13"/>
                <a:gd name="T58" fmla="*/ 12 w 13"/>
                <a:gd name="T59" fmla="*/ 10 h 13"/>
                <a:gd name="T60" fmla="*/ 12 w 13"/>
                <a:gd name="T61" fmla="*/ 9 h 13"/>
                <a:gd name="T62" fmla="*/ 12 w 13"/>
                <a:gd name="T63" fmla="*/ 9 h 13"/>
                <a:gd name="T64" fmla="*/ 12 w 13"/>
                <a:gd name="T65" fmla="*/ 7 h 13"/>
                <a:gd name="T66" fmla="*/ 12 w 13"/>
                <a:gd name="T67" fmla="*/ 7 h 13"/>
                <a:gd name="T68" fmla="*/ 13 w 13"/>
                <a:gd name="T69" fmla="*/ 7 h 13"/>
                <a:gd name="T70" fmla="*/ 13 w 13"/>
                <a:gd name="T71" fmla="*/ 6 h 13"/>
                <a:gd name="T72" fmla="*/ 13 w 13"/>
                <a:gd name="T73" fmla="*/ 6 h 13"/>
                <a:gd name="T74" fmla="*/ 10 w 13"/>
                <a:gd name="T75" fmla="*/ 6 h 13"/>
                <a:gd name="T76" fmla="*/ 9 w 13"/>
                <a:gd name="T77" fmla="*/ 5 h 13"/>
                <a:gd name="T78" fmla="*/ 11 w 13"/>
                <a:gd name="T79" fmla="*/ 4 h 13"/>
                <a:gd name="T80" fmla="*/ 8 w 13"/>
                <a:gd name="T81" fmla="*/ 4 h 13"/>
                <a:gd name="T82" fmla="*/ 7 w 13"/>
                <a:gd name="T83" fmla="*/ 3 h 13"/>
                <a:gd name="T84" fmla="*/ 10 w 13"/>
                <a:gd name="T85" fmla="*/ 2 h 13"/>
                <a:gd name="T86" fmla="*/ 7 w 13"/>
                <a:gd name="T87" fmla="*/ 2 h 13"/>
                <a:gd name="T88" fmla="*/ 6 w 13"/>
                <a:gd name="T89" fmla="*/ 1 h 13"/>
                <a:gd name="T90" fmla="*/ 4 w 13"/>
                <a:gd name="T91" fmla="*/ 0 h 13"/>
                <a:gd name="T92" fmla="*/ 4 w 13"/>
                <a:gd name="T93" fmla="*/ 0 h 13"/>
                <a:gd name="T94" fmla="*/ 4 w 13"/>
                <a:gd name="T95" fmla="*/ 0 h 13"/>
                <a:gd name="T96" fmla="*/ 4 w 13"/>
                <a:gd name="T97" fmla="*/ 0 h 13"/>
                <a:gd name="T98" fmla="*/ 4 w 13"/>
                <a:gd name="T99" fmla="*/ 0 h 13"/>
                <a:gd name="T100" fmla="*/ 4 w 13"/>
                <a:gd name="T101" fmla="*/ 0 h 13"/>
                <a:gd name="T102" fmla="*/ 4 w 13"/>
                <a:gd name="T103" fmla="*/ 1 h 13"/>
                <a:gd name="T104" fmla="*/ 4 w 13"/>
                <a:gd name="T105" fmla="*/ 1 h 13"/>
                <a:gd name="T106" fmla="*/ 4 w 13"/>
                <a:gd name="T107" fmla="*/ 1 h 13"/>
                <a:gd name="T108" fmla="*/ 4 w 13"/>
                <a:gd name="T109" fmla="*/ 1 h 13"/>
                <a:gd name="T110" fmla="*/ 4 w 13"/>
                <a:gd name="T111" fmla="*/ 1 h 13"/>
                <a:gd name="T112" fmla="*/ 4 w 13"/>
                <a:gd name="T113" fmla="*/ 1 h 13"/>
                <a:gd name="T114" fmla="*/ 3 w 13"/>
                <a:gd name="T115" fmla="*/ 2 h 13"/>
                <a:gd name="T116" fmla="*/ 1 w 13"/>
                <a:gd name="T117" fmla="*/ 2 h 13"/>
                <a:gd name="T118" fmla="*/ 1 w 13"/>
                <a:gd name="T119" fmla="*/ 2 h 13"/>
                <a:gd name="T120" fmla="*/ 0 w 13"/>
                <a:gd name="T121" fmla="*/ 2 h 13"/>
                <a:gd name="T122" fmla="*/ 0 w 13"/>
                <a:gd name="T123" fmla="*/ 2 h 13"/>
                <a:gd name="T124" fmla="*/ 0 w 13"/>
                <a:gd name="T125" fmla="*/ 3 h 1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3"/>
                <a:gd name="T190" fmla="*/ 0 h 13"/>
                <a:gd name="T191" fmla="*/ 13 w 13"/>
                <a:gd name="T192" fmla="*/ 13 h 1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3" h="13">
                  <a:moveTo>
                    <a:pt x="0" y="3"/>
                  </a:moveTo>
                  <a:cubicBezTo>
                    <a:pt x="0" y="3"/>
                    <a:pt x="0" y="3"/>
                    <a:pt x="0" y="3"/>
                  </a:cubicBezTo>
                  <a:cubicBezTo>
                    <a:pt x="0" y="3"/>
                    <a:pt x="0" y="3"/>
                    <a:pt x="0" y="3"/>
                  </a:cubicBezTo>
                  <a:cubicBezTo>
                    <a:pt x="0" y="3"/>
                    <a:pt x="0" y="3"/>
                    <a:pt x="0" y="3"/>
                  </a:cubicBezTo>
                  <a:cubicBezTo>
                    <a:pt x="0" y="3"/>
                    <a:pt x="0" y="3"/>
                    <a:pt x="0" y="4"/>
                  </a:cubicBezTo>
                  <a:cubicBezTo>
                    <a:pt x="1" y="4"/>
                    <a:pt x="1" y="4"/>
                    <a:pt x="1" y="4"/>
                  </a:cubicBezTo>
                  <a:cubicBezTo>
                    <a:pt x="1" y="5"/>
                    <a:pt x="1" y="5"/>
                    <a:pt x="1" y="6"/>
                  </a:cubicBezTo>
                  <a:cubicBezTo>
                    <a:pt x="1" y="6"/>
                    <a:pt x="1" y="6"/>
                    <a:pt x="1" y="6"/>
                  </a:cubicBezTo>
                  <a:cubicBezTo>
                    <a:pt x="2" y="6"/>
                    <a:pt x="3" y="7"/>
                    <a:pt x="4" y="6"/>
                  </a:cubicBezTo>
                  <a:cubicBezTo>
                    <a:pt x="5" y="5"/>
                    <a:pt x="5" y="7"/>
                    <a:pt x="5" y="7"/>
                  </a:cubicBezTo>
                  <a:cubicBezTo>
                    <a:pt x="6" y="7"/>
                    <a:pt x="6" y="9"/>
                    <a:pt x="6" y="9"/>
                  </a:cubicBezTo>
                  <a:cubicBezTo>
                    <a:pt x="7" y="9"/>
                    <a:pt x="8" y="11"/>
                    <a:pt x="8" y="12"/>
                  </a:cubicBezTo>
                  <a:cubicBezTo>
                    <a:pt x="8" y="12"/>
                    <a:pt x="8" y="13"/>
                    <a:pt x="8" y="13"/>
                  </a:cubicBezTo>
                  <a:cubicBezTo>
                    <a:pt x="8" y="13"/>
                    <a:pt x="8" y="13"/>
                    <a:pt x="8" y="13"/>
                  </a:cubicBezTo>
                  <a:cubicBezTo>
                    <a:pt x="8" y="13"/>
                    <a:pt x="8" y="13"/>
                    <a:pt x="9" y="13"/>
                  </a:cubicBezTo>
                  <a:cubicBezTo>
                    <a:pt x="9" y="13"/>
                    <a:pt x="9" y="13"/>
                    <a:pt x="9" y="13"/>
                  </a:cubicBezTo>
                  <a:cubicBezTo>
                    <a:pt x="9" y="13"/>
                    <a:pt x="9" y="13"/>
                    <a:pt x="9" y="13"/>
                  </a:cubicBezTo>
                  <a:cubicBezTo>
                    <a:pt x="9" y="13"/>
                    <a:pt x="9" y="13"/>
                    <a:pt x="9" y="13"/>
                  </a:cubicBezTo>
                  <a:cubicBezTo>
                    <a:pt x="9" y="12"/>
                    <a:pt x="9" y="12"/>
                    <a:pt x="10" y="12"/>
                  </a:cubicBezTo>
                  <a:cubicBezTo>
                    <a:pt x="10" y="12"/>
                    <a:pt x="10" y="12"/>
                    <a:pt x="11" y="11"/>
                  </a:cubicBezTo>
                  <a:cubicBezTo>
                    <a:pt x="11" y="11"/>
                    <a:pt x="11" y="11"/>
                    <a:pt x="11" y="11"/>
                  </a:cubicBezTo>
                  <a:cubicBezTo>
                    <a:pt x="11" y="11"/>
                    <a:pt x="11" y="11"/>
                    <a:pt x="11" y="11"/>
                  </a:cubicBezTo>
                  <a:cubicBezTo>
                    <a:pt x="11" y="11"/>
                    <a:pt x="11" y="11"/>
                    <a:pt x="11" y="11"/>
                  </a:cubicBezTo>
                  <a:cubicBezTo>
                    <a:pt x="11" y="11"/>
                    <a:pt x="11" y="11"/>
                    <a:pt x="11" y="11"/>
                  </a:cubicBezTo>
                  <a:cubicBezTo>
                    <a:pt x="11" y="11"/>
                    <a:pt x="11" y="11"/>
                    <a:pt x="11" y="11"/>
                  </a:cubicBezTo>
                  <a:cubicBezTo>
                    <a:pt x="11" y="11"/>
                    <a:pt x="11" y="11"/>
                    <a:pt x="11" y="11"/>
                  </a:cubicBezTo>
                  <a:cubicBezTo>
                    <a:pt x="11" y="10"/>
                    <a:pt x="11" y="10"/>
                    <a:pt x="11" y="10"/>
                  </a:cubicBezTo>
                  <a:cubicBezTo>
                    <a:pt x="12" y="10"/>
                    <a:pt x="12" y="10"/>
                    <a:pt x="12" y="10"/>
                  </a:cubicBezTo>
                  <a:cubicBezTo>
                    <a:pt x="12" y="10"/>
                    <a:pt x="12" y="10"/>
                    <a:pt x="12" y="10"/>
                  </a:cubicBezTo>
                  <a:cubicBezTo>
                    <a:pt x="12" y="10"/>
                    <a:pt x="12" y="10"/>
                    <a:pt x="12" y="10"/>
                  </a:cubicBezTo>
                  <a:cubicBezTo>
                    <a:pt x="12" y="9"/>
                    <a:pt x="12" y="9"/>
                    <a:pt x="12" y="9"/>
                  </a:cubicBezTo>
                  <a:cubicBezTo>
                    <a:pt x="12" y="9"/>
                    <a:pt x="12" y="9"/>
                    <a:pt x="12" y="9"/>
                  </a:cubicBezTo>
                  <a:cubicBezTo>
                    <a:pt x="12" y="8"/>
                    <a:pt x="12" y="8"/>
                    <a:pt x="12" y="7"/>
                  </a:cubicBezTo>
                  <a:cubicBezTo>
                    <a:pt x="12" y="7"/>
                    <a:pt x="12" y="7"/>
                    <a:pt x="12" y="7"/>
                  </a:cubicBezTo>
                  <a:cubicBezTo>
                    <a:pt x="12" y="7"/>
                    <a:pt x="13" y="7"/>
                    <a:pt x="13" y="7"/>
                  </a:cubicBezTo>
                  <a:cubicBezTo>
                    <a:pt x="13" y="6"/>
                    <a:pt x="13" y="6"/>
                    <a:pt x="13" y="6"/>
                  </a:cubicBezTo>
                  <a:cubicBezTo>
                    <a:pt x="13" y="6"/>
                    <a:pt x="13" y="6"/>
                    <a:pt x="13" y="6"/>
                  </a:cubicBezTo>
                  <a:cubicBezTo>
                    <a:pt x="12" y="6"/>
                    <a:pt x="10" y="6"/>
                    <a:pt x="10" y="6"/>
                  </a:cubicBezTo>
                  <a:cubicBezTo>
                    <a:pt x="9" y="6"/>
                    <a:pt x="9" y="5"/>
                    <a:pt x="9" y="5"/>
                  </a:cubicBezTo>
                  <a:cubicBezTo>
                    <a:pt x="11" y="4"/>
                    <a:pt x="11" y="4"/>
                    <a:pt x="11" y="4"/>
                  </a:cubicBezTo>
                  <a:cubicBezTo>
                    <a:pt x="11" y="4"/>
                    <a:pt x="9" y="5"/>
                    <a:pt x="8" y="4"/>
                  </a:cubicBezTo>
                  <a:cubicBezTo>
                    <a:pt x="7" y="3"/>
                    <a:pt x="7" y="3"/>
                    <a:pt x="7" y="3"/>
                  </a:cubicBezTo>
                  <a:cubicBezTo>
                    <a:pt x="10" y="2"/>
                    <a:pt x="10" y="2"/>
                    <a:pt x="10" y="2"/>
                  </a:cubicBezTo>
                  <a:cubicBezTo>
                    <a:pt x="9" y="2"/>
                    <a:pt x="8" y="3"/>
                    <a:pt x="7" y="2"/>
                  </a:cubicBezTo>
                  <a:cubicBezTo>
                    <a:pt x="6" y="2"/>
                    <a:pt x="6" y="1"/>
                    <a:pt x="6" y="1"/>
                  </a:cubicBezTo>
                  <a:cubicBezTo>
                    <a:pt x="5" y="1"/>
                    <a:pt x="5"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2"/>
                    <a:pt x="4" y="2"/>
                    <a:pt x="3" y="2"/>
                  </a:cubicBezTo>
                  <a:cubicBezTo>
                    <a:pt x="3" y="3"/>
                    <a:pt x="2" y="3"/>
                    <a:pt x="1" y="2"/>
                  </a:cubicBezTo>
                  <a:cubicBezTo>
                    <a:pt x="1" y="2"/>
                    <a:pt x="1" y="2"/>
                    <a:pt x="1" y="2"/>
                  </a:cubicBezTo>
                  <a:cubicBezTo>
                    <a:pt x="1" y="2"/>
                    <a:pt x="0" y="2"/>
                    <a:pt x="0" y="2"/>
                  </a:cubicBezTo>
                  <a:cubicBezTo>
                    <a:pt x="0" y="2"/>
                    <a:pt x="0" y="2"/>
                    <a:pt x="0" y="2"/>
                  </a:cubicBezTo>
                  <a:cubicBezTo>
                    <a:pt x="0" y="2"/>
                    <a:pt x="0" y="3"/>
                    <a:pt x="0" y="3"/>
                  </a:cubicBezTo>
                  <a:close/>
                </a:path>
              </a:pathLst>
            </a:custGeom>
            <a:solidFill>
              <a:srgbClr val="E99D5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53" name="图片 87"/>
            <p:cNvSpPr>
              <a:spLocks noChangeArrowheads="1"/>
            </p:cNvSpPr>
            <p:nvPr/>
          </p:nvSpPr>
          <p:spPr bwMode="auto">
            <a:xfrm>
              <a:off x="833437" y="60325"/>
              <a:ext cx="303212" cy="360363"/>
            </a:xfrm>
            <a:custGeom>
              <a:avLst/>
              <a:gdLst>
                <a:gd name="T0" fmla="*/ 16 w 20"/>
                <a:gd name="T1" fmla="*/ 1 h 24"/>
                <a:gd name="T2" fmla="*/ 13 w 20"/>
                <a:gd name="T3" fmla="*/ 0 h 24"/>
                <a:gd name="T4" fmla="*/ 15 w 20"/>
                <a:gd name="T5" fmla="*/ 5 h 24"/>
                <a:gd name="T6" fmla="*/ 16 w 20"/>
                <a:gd name="T7" fmla="*/ 9 h 24"/>
                <a:gd name="T8" fmla="*/ 17 w 20"/>
                <a:gd name="T9" fmla="*/ 11 h 24"/>
                <a:gd name="T10" fmla="*/ 16 w 20"/>
                <a:gd name="T11" fmla="*/ 14 h 24"/>
                <a:gd name="T12" fmla="*/ 16 w 20"/>
                <a:gd name="T13" fmla="*/ 16 h 24"/>
                <a:gd name="T14" fmla="*/ 16 w 20"/>
                <a:gd name="T15" fmla="*/ 19 h 24"/>
                <a:gd name="T16" fmla="*/ 13 w 20"/>
                <a:gd name="T17" fmla="*/ 22 h 24"/>
                <a:gd name="T18" fmla="*/ 9 w 20"/>
                <a:gd name="T19" fmla="*/ 23 h 24"/>
                <a:gd name="T20" fmla="*/ 8 w 20"/>
                <a:gd name="T21" fmla="*/ 21 h 24"/>
                <a:gd name="T22" fmla="*/ 5 w 20"/>
                <a:gd name="T23" fmla="*/ 18 h 24"/>
                <a:gd name="T24" fmla="*/ 5 w 20"/>
                <a:gd name="T25" fmla="*/ 15 h 24"/>
                <a:gd name="T26" fmla="*/ 6 w 20"/>
                <a:gd name="T27" fmla="*/ 13 h 24"/>
                <a:gd name="T28" fmla="*/ 6 w 20"/>
                <a:gd name="T29" fmla="*/ 12 h 24"/>
                <a:gd name="T30" fmla="*/ 4 w 20"/>
                <a:gd name="T31" fmla="*/ 10 h 24"/>
                <a:gd name="T32" fmla="*/ 6 w 20"/>
                <a:gd name="T33" fmla="*/ 8 h 24"/>
                <a:gd name="T34" fmla="*/ 7 w 20"/>
                <a:gd name="T35" fmla="*/ 6 h 24"/>
                <a:gd name="T36" fmla="*/ 8 w 20"/>
                <a:gd name="T37" fmla="*/ 1 h 24"/>
                <a:gd name="T38" fmla="*/ 7 w 20"/>
                <a:gd name="T39" fmla="*/ 0 h 24"/>
                <a:gd name="T40" fmla="*/ 7 w 20"/>
                <a:gd name="T41" fmla="*/ 0 h 24"/>
                <a:gd name="T42" fmla="*/ 2 w 20"/>
                <a:gd name="T43" fmla="*/ 7 h 24"/>
                <a:gd name="T44" fmla="*/ 2 w 20"/>
                <a:gd name="T45" fmla="*/ 10 h 24"/>
                <a:gd name="T46" fmla="*/ 0 w 20"/>
                <a:gd name="T47" fmla="*/ 10 h 24"/>
                <a:gd name="T48" fmla="*/ 1 w 20"/>
                <a:gd name="T49" fmla="*/ 15 h 24"/>
                <a:gd name="T50" fmla="*/ 3 w 20"/>
                <a:gd name="T51" fmla="*/ 15 h 24"/>
                <a:gd name="T52" fmla="*/ 4 w 20"/>
                <a:gd name="T53" fmla="*/ 19 h 24"/>
                <a:gd name="T54" fmla="*/ 10 w 20"/>
                <a:gd name="T55" fmla="*/ 24 h 24"/>
                <a:gd name="T56" fmla="*/ 13 w 20"/>
                <a:gd name="T57" fmla="*/ 23 h 24"/>
                <a:gd name="T58" fmla="*/ 16 w 20"/>
                <a:gd name="T59" fmla="*/ 19 h 24"/>
                <a:gd name="T60" fmla="*/ 17 w 20"/>
                <a:gd name="T61" fmla="*/ 15 h 24"/>
                <a:gd name="T62" fmla="*/ 19 w 20"/>
                <a:gd name="T63" fmla="*/ 14 h 24"/>
                <a:gd name="T64" fmla="*/ 19 w 20"/>
                <a:gd name="T65" fmla="*/ 9 h 24"/>
                <a:gd name="T66" fmla="*/ 16 w 20"/>
                <a:gd name="T67" fmla="*/ 1 h 2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0"/>
                <a:gd name="T103" fmla="*/ 0 h 24"/>
                <a:gd name="T104" fmla="*/ 20 w 20"/>
                <a:gd name="T105" fmla="*/ 24 h 24"/>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0" h="24">
                  <a:moveTo>
                    <a:pt x="16" y="1"/>
                  </a:moveTo>
                  <a:cubicBezTo>
                    <a:pt x="15" y="1"/>
                    <a:pt x="14" y="1"/>
                    <a:pt x="13" y="0"/>
                  </a:cubicBezTo>
                  <a:cubicBezTo>
                    <a:pt x="13" y="1"/>
                    <a:pt x="14" y="4"/>
                    <a:pt x="15" y="5"/>
                  </a:cubicBezTo>
                  <a:cubicBezTo>
                    <a:pt x="16" y="6"/>
                    <a:pt x="16" y="9"/>
                    <a:pt x="16" y="9"/>
                  </a:cubicBezTo>
                  <a:cubicBezTo>
                    <a:pt x="16" y="9"/>
                    <a:pt x="17" y="10"/>
                    <a:pt x="17" y="11"/>
                  </a:cubicBezTo>
                  <a:cubicBezTo>
                    <a:pt x="17" y="11"/>
                    <a:pt x="17" y="13"/>
                    <a:pt x="16" y="14"/>
                  </a:cubicBezTo>
                  <a:cubicBezTo>
                    <a:pt x="15" y="16"/>
                    <a:pt x="16" y="16"/>
                    <a:pt x="16" y="16"/>
                  </a:cubicBezTo>
                  <a:cubicBezTo>
                    <a:pt x="16" y="16"/>
                    <a:pt x="16" y="18"/>
                    <a:pt x="16" y="19"/>
                  </a:cubicBezTo>
                  <a:cubicBezTo>
                    <a:pt x="15" y="19"/>
                    <a:pt x="13" y="21"/>
                    <a:pt x="13" y="22"/>
                  </a:cubicBezTo>
                  <a:cubicBezTo>
                    <a:pt x="13" y="22"/>
                    <a:pt x="11" y="23"/>
                    <a:pt x="9" y="23"/>
                  </a:cubicBezTo>
                  <a:cubicBezTo>
                    <a:pt x="8" y="22"/>
                    <a:pt x="8" y="22"/>
                    <a:pt x="8" y="21"/>
                  </a:cubicBezTo>
                  <a:cubicBezTo>
                    <a:pt x="8" y="20"/>
                    <a:pt x="6" y="20"/>
                    <a:pt x="5" y="18"/>
                  </a:cubicBezTo>
                  <a:cubicBezTo>
                    <a:pt x="5" y="17"/>
                    <a:pt x="6" y="16"/>
                    <a:pt x="5" y="15"/>
                  </a:cubicBezTo>
                  <a:cubicBezTo>
                    <a:pt x="5" y="14"/>
                    <a:pt x="6" y="13"/>
                    <a:pt x="6" y="13"/>
                  </a:cubicBezTo>
                  <a:cubicBezTo>
                    <a:pt x="6" y="13"/>
                    <a:pt x="6" y="12"/>
                    <a:pt x="6" y="12"/>
                  </a:cubicBezTo>
                  <a:cubicBezTo>
                    <a:pt x="6" y="12"/>
                    <a:pt x="4" y="11"/>
                    <a:pt x="4" y="10"/>
                  </a:cubicBezTo>
                  <a:cubicBezTo>
                    <a:pt x="4" y="9"/>
                    <a:pt x="7" y="8"/>
                    <a:pt x="6" y="8"/>
                  </a:cubicBezTo>
                  <a:cubicBezTo>
                    <a:pt x="6" y="8"/>
                    <a:pt x="8" y="7"/>
                    <a:pt x="7" y="6"/>
                  </a:cubicBezTo>
                  <a:cubicBezTo>
                    <a:pt x="7" y="5"/>
                    <a:pt x="8" y="1"/>
                    <a:pt x="8" y="1"/>
                  </a:cubicBezTo>
                  <a:cubicBezTo>
                    <a:pt x="8" y="1"/>
                    <a:pt x="8" y="0"/>
                    <a:pt x="7" y="0"/>
                  </a:cubicBezTo>
                  <a:cubicBezTo>
                    <a:pt x="7" y="0"/>
                    <a:pt x="7" y="0"/>
                    <a:pt x="7" y="0"/>
                  </a:cubicBezTo>
                  <a:cubicBezTo>
                    <a:pt x="5" y="1"/>
                    <a:pt x="2" y="6"/>
                    <a:pt x="2" y="7"/>
                  </a:cubicBezTo>
                  <a:cubicBezTo>
                    <a:pt x="2" y="8"/>
                    <a:pt x="2" y="10"/>
                    <a:pt x="2" y="10"/>
                  </a:cubicBezTo>
                  <a:cubicBezTo>
                    <a:pt x="2" y="10"/>
                    <a:pt x="0" y="10"/>
                    <a:pt x="0" y="10"/>
                  </a:cubicBezTo>
                  <a:cubicBezTo>
                    <a:pt x="0" y="10"/>
                    <a:pt x="1" y="14"/>
                    <a:pt x="1" y="15"/>
                  </a:cubicBezTo>
                  <a:cubicBezTo>
                    <a:pt x="2" y="15"/>
                    <a:pt x="2" y="15"/>
                    <a:pt x="3" y="15"/>
                  </a:cubicBezTo>
                  <a:cubicBezTo>
                    <a:pt x="3" y="15"/>
                    <a:pt x="3" y="18"/>
                    <a:pt x="4" y="19"/>
                  </a:cubicBezTo>
                  <a:cubicBezTo>
                    <a:pt x="5" y="20"/>
                    <a:pt x="7" y="24"/>
                    <a:pt x="10" y="24"/>
                  </a:cubicBezTo>
                  <a:cubicBezTo>
                    <a:pt x="11" y="23"/>
                    <a:pt x="13" y="23"/>
                    <a:pt x="13" y="23"/>
                  </a:cubicBezTo>
                  <a:cubicBezTo>
                    <a:pt x="13" y="22"/>
                    <a:pt x="16" y="20"/>
                    <a:pt x="16" y="19"/>
                  </a:cubicBezTo>
                  <a:cubicBezTo>
                    <a:pt x="17" y="19"/>
                    <a:pt x="17" y="15"/>
                    <a:pt x="17" y="15"/>
                  </a:cubicBezTo>
                  <a:cubicBezTo>
                    <a:pt x="17" y="15"/>
                    <a:pt x="18" y="15"/>
                    <a:pt x="19" y="14"/>
                  </a:cubicBezTo>
                  <a:cubicBezTo>
                    <a:pt x="19" y="14"/>
                    <a:pt x="20" y="10"/>
                    <a:pt x="19" y="9"/>
                  </a:cubicBezTo>
                  <a:cubicBezTo>
                    <a:pt x="18" y="8"/>
                    <a:pt x="18" y="2"/>
                    <a:pt x="16" y="1"/>
                  </a:cubicBezTo>
                  <a:close/>
                </a:path>
              </a:pathLst>
            </a:custGeom>
            <a:solidFill>
              <a:srgbClr val="E99D5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54" name="图片 88"/>
            <p:cNvSpPr>
              <a:spLocks noChangeArrowheads="1"/>
            </p:cNvSpPr>
            <p:nvPr/>
          </p:nvSpPr>
          <p:spPr bwMode="auto">
            <a:xfrm>
              <a:off x="61912" y="420688"/>
              <a:ext cx="104775" cy="149225"/>
            </a:xfrm>
            <a:custGeom>
              <a:avLst/>
              <a:gdLst>
                <a:gd name="T0" fmla="*/ 7 w 7"/>
                <a:gd name="T1" fmla="*/ 1 h 10"/>
                <a:gd name="T2" fmla="*/ 7 w 7"/>
                <a:gd name="T3" fmla="*/ 3 h 10"/>
                <a:gd name="T4" fmla="*/ 1 w 7"/>
                <a:gd name="T5" fmla="*/ 10 h 10"/>
                <a:gd name="T6" fmla="*/ 0 w 7"/>
                <a:gd name="T7" fmla="*/ 9 h 10"/>
                <a:gd name="T8" fmla="*/ 0 w 7"/>
                <a:gd name="T9" fmla="*/ 9 h 10"/>
                <a:gd name="T10" fmla="*/ 1 w 7"/>
                <a:gd name="T11" fmla="*/ 7 h 10"/>
                <a:gd name="T12" fmla="*/ 2 w 7"/>
                <a:gd name="T13" fmla="*/ 5 h 10"/>
                <a:gd name="T14" fmla="*/ 3 w 7"/>
                <a:gd name="T15" fmla="*/ 2 h 10"/>
                <a:gd name="T16" fmla="*/ 5 w 7"/>
                <a:gd name="T17" fmla="*/ 1 h 10"/>
                <a:gd name="T18" fmla="*/ 7 w 7"/>
                <a:gd name="T19" fmla="*/ 1 h 1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
                <a:gd name="T31" fmla="*/ 0 h 10"/>
                <a:gd name="T32" fmla="*/ 7 w 7"/>
                <a:gd name="T33" fmla="*/ 10 h 1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 h="10">
                  <a:moveTo>
                    <a:pt x="7" y="1"/>
                  </a:moveTo>
                  <a:cubicBezTo>
                    <a:pt x="7" y="2"/>
                    <a:pt x="7" y="3"/>
                    <a:pt x="7" y="3"/>
                  </a:cubicBezTo>
                  <a:cubicBezTo>
                    <a:pt x="6" y="6"/>
                    <a:pt x="1" y="10"/>
                    <a:pt x="1" y="10"/>
                  </a:cubicBezTo>
                  <a:cubicBezTo>
                    <a:pt x="1" y="10"/>
                    <a:pt x="1" y="9"/>
                    <a:pt x="0" y="9"/>
                  </a:cubicBezTo>
                  <a:cubicBezTo>
                    <a:pt x="0" y="9"/>
                    <a:pt x="0" y="9"/>
                    <a:pt x="0" y="9"/>
                  </a:cubicBezTo>
                  <a:cubicBezTo>
                    <a:pt x="1" y="8"/>
                    <a:pt x="1" y="8"/>
                    <a:pt x="1" y="7"/>
                  </a:cubicBezTo>
                  <a:cubicBezTo>
                    <a:pt x="1" y="7"/>
                    <a:pt x="2" y="5"/>
                    <a:pt x="2" y="5"/>
                  </a:cubicBezTo>
                  <a:cubicBezTo>
                    <a:pt x="3" y="5"/>
                    <a:pt x="3" y="3"/>
                    <a:pt x="3" y="2"/>
                  </a:cubicBezTo>
                  <a:cubicBezTo>
                    <a:pt x="4" y="2"/>
                    <a:pt x="4" y="0"/>
                    <a:pt x="5" y="1"/>
                  </a:cubicBezTo>
                  <a:cubicBezTo>
                    <a:pt x="6" y="2"/>
                    <a:pt x="7" y="2"/>
                    <a:pt x="7" y="1"/>
                  </a:cubicBezTo>
                  <a:close/>
                </a:path>
              </a:pathLst>
            </a:custGeom>
            <a:solidFill>
              <a:srgbClr val="D08147"/>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55" name="图片 89"/>
            <p:cNvSpPr>
              <a:spLocks noChangeArrowheads="1"/>
            </p:cNvSpPr>
            <p:nvPr/>
          </p:nvSpPr>
          <p:spPr bwMode="auto">
            <a:xfrm>
              <a:off x="0" y="346075"/>
              <a:ext cx="182562" cy="209550"/>
            </a:xfrm>
            <a:custGeom>
              <a:avLst/>
              <a:gdLst>
                <a:gd name="T0" fmla="*/ 12 w 12"/>
                <a:gd name="T1" fmla="*/ 3 h 14"/>
                <a:gd name="T2" fmla="*/ 12 w 12"/>
                <a:gd name="T3" fmla="*/ 3 h 14"/>
                <a:gd name="T4" fmla="*/ 12 w 12"/>
                <a:gd name="T5" fmla="*/ 3 h 14"/>
                <a:gd name="T6" fmla="*/ 12 w 12"/>
                <a:gd name="T7" fmla="*/ 4 h 14"/>
                <a:gd name="T8" fmla="*/ 12 w 12"/>
                <a:gd name="T9" fmla="*/ 4 h 14"/>
                <a:gd name="T10" fmla="*/ 12 w 12"/>
                <a:gd name="T11" fmla="*/ 4 h 14"/>
                <a:gd name="T12" fmla="*/ 11 w 12"/>
                <a:gd name="T13" fmla="*/ 6 h 14"/>
                <a:gd name="T14" fmla="*/ 11 w 12"/>
                <a:gd name="T15" fmla="*/ 6 h 14"/>
                <a:gd name="T16" fmla="*/ 9 w 12"/>
                <a:gd name="T17" fmla="*/ 6 h 14"/>
                <a:gd name="T18" fmla="*/ 7 w 12"/>
                <a:gd name="T19" fmla="*/ 7 h 14"/>
                <a:gd name="T20" fmla="*/ 6 w 12"/>
                <a:gd name="T21" fmla="*/ 10 h 14"/>
                <a:gd name="T22" fmla="*/ 5 w 12"/>
                <a:gd name="T23" fmla="*/ 12 h 14"/>
                <a:gd name="T24" fmla="*/ 4 w 12"/>
                <a:gd name="T25" fmla="*/ 14 h 14"/>
                <a:gd name="T26" fmla="*/ 4 w 12"/>
                <a:gd name="T27" fmla="*/ 14 h 14"/>
                <a:gd name="T28" fmla="*/ 4 w 12"/>
                <a:gd name="T29" fmla="*/ 14 h 14"/>
                <a:gd name="T30" fmla="*/ 4 w 12"/>
                <a:gd name="T31" fmla="*/ 13 h 14"/>
                <a:gd name="T32" fmla="*/ 4 w 12"/>
                <a:gd name="T33" fmla="*/ 13 h 14"/>
                <a:gd name="T34" fmla="*/ 3 w 12"/>
                <a:gd name="T35" fmla="*/ 13 h 14"/>
                <a:gd name="T36" fmla="*/ 3 w 12"/>
                <a:gd name="T37" fmla="*/ 13 h 14"/>
                <a:gd name="T38" fmla="*/ 2 w 12"/>
                <a:gd name="T39" fmla="*/ 12 h 14"/>
                <a:gd name="T40" fmla="*/ 2 w 12"/>
                <a:gd name="T41" fmla="*/ 11 h 14"/>
                <a:gd name="T42" fmla="*/ 2 w 12"/>
                <a:gd name="T43" fmla="*/ 11 h 14"/>
                <a:gd name="T44" fmla="*/ 2 w 12"/>
                <a:gd name="T45" fmla="*/ 11 h 14"/>
                <a:gd name="T46" fmla="*/ 2 w 12"/>
                <a:gd name="T47" fmla="*/ 11 h 14"/>
                <a:gd name="T48" fmla="*/ 1 w 12"/>
                <a:gd name="T49" fmla="*/ 11 h 14"/>
                <a:gd name="T50" fmla="*/ 1 w 12"/>
                <a:gd name="T51" fmla="*/ 11 h 14"/>
                <a:gd name="T52" fmla="*/ 1 w 12"/>
                <a:gd name="T53" fmla="*/ 11 h 14"/>
                <a:gd name="T54" fmla="*/ 1 w 12"/>
                <a:gd name="T55" fmla="*/ 10 h 14"/>
                <a:gd name="T56" fmla="*/ 1 w 12"/>
                <a:gd name="T57" fmla="*/ 10 h 14"/>
                <a:gd name="T58" fmla="*/ 1 w 12"/>
                <a:gd name="T59" fmla="*/ 10 h 14"/>
                <a:gd name="T60" fmla="*/ 1 w 12"/>
                <a:gd name="T61" fmla="*/ 9 h 14"/>
                <a:gd name="T62" fmla="*/ 1 w 12"/>
                <a:gd name="T63" fmla="*/ 9 h 14"/>
                <a:gd name="T64" fmla="*/ 0 w 12"/>
                <a:gd name="T65" fmla="*/ 8 h 14"/>
                <a:gd name="T66" fmla="*/ 0 w 12"/>
                <a:gd name="T67" fmla="*/ 8 h 14"/>
                <a:gd name="T68" fmla="*/ 0 w 12"/>
                <a:gd name="T69" fmla="*/ 7 h 14"/>
                <a:gd name="T70" fmla="*/ 0 w 12"/>
                <a:gd name="T71" fmla="*/ 7 h 14"/>
                <a:gd name="T72" fmla="*/ 0 w 12"/>
                <a:gd name="T73" fmla="*/ 6 h 14"/>
                <a:gd name="T74" fmla="*/ 0 w 12"/>
                <a:gd name="T75" fmla="*/ 6 h 14"/>
                <a:gd name="T76" fmla="*/ 1 w 12"/>
                <a:gd name="T77" fmla="*/ 5 h 14"/>
                <a:gd name="T78" fmla="*/ 1 w 12"/>
                <a:gd name="T79" fmla="*/ 4 h 14"/>
                <a:gd name="T80" fmla="*/ 2 w 12"/>
                <a:gd name="T81" fmla="*/ 3 h 14"/>
                <a:gd name="T82" fmla="*/ 2 w 12"/>
                <a:gd name="T83" fmla="*/ 1 h 14"/>
                <a:gd name="T84" fmla="*/ 4 w 12"/>
                <a:gd name="T85" fmla="*/ 1 h 14"/>
                <a:gd name="T86" fmla="*/ 4 w 12"/>
                <a:gd name="T87" fmla="*/ 0 h 14"/>
                <a:gd name="T88" fmla="*/ 8 w 12"/>
                <a:gd name="T89" fmla="*/ 0 h 14"/>
                <a:gd name="T90" fmla="*/ 8 w 12"/>
                <a:gd name="T91" fmla="*/ 0 h 14"/>
                <a:gd name="T92" fmla="*/ 9 w 12"/>
                <a:gd name="T93" fmla="*/ 0 h 14"/>
                <a:gd name="T94" fmla="*/ 9 w 12"/>
                <a:gd name="T95" fmla="*/ 1 h 14"/>
                <a:gd name="T96" fmla="*/ 9 w 12"/>
                <a:gd name="T97" fmla="*/ 1 h 14"/>
                <a:gd name="T98" fmla="*/ 9 w 12"/>
                <a:gd name="T99" fmla="*/ 1 h 14"/>
                <a:gd name="T100" fmla="*/ 9 w 12"/>
                <a:gd name="T101" fmla="*/ 1 h 14"/>
                <a:gd name="T102" fmla="*/ 9 w 12"/>
                <a:gd name="T103" fmla="*/ 1 h 14"/>
                <a:gd name="T104" fmla="*/ 9 w 12"/>
                <a:gd name="T105" fmla="*/ 1 h 14"/>
                <a:gd name="T106" fmla="*/ 9 w 12"/>
                <a:gd name="T107" fmla="*/ 1 h 14"/>
                <a:gd name="T108" fmla="*/ 9 w 12"/>
                <a:gd name="T109" fmla="*/ 1 h 14"/>
                <a:gd name="T110" fmla="*/ 9 w 12"/>
                <a:gd name="T111" fmla="*/ 1 h 14"/>
                <a:gd name="T112" fmla="*/ 10 w 12"/>
                <a:gd name="T113" fmla="*/ 1 h 14"/>
                <a:gd name="T114" fmla="*/ 12 w 12"/>
                <a:gd name="T115" fmla="*/ 2 h 14"/>
                <a:gd name="T116" fmla="*/ 12 w 12"/>
                <a:gd name="T117" fmla="*/ 2 h 14"/>
                <a:gd name="T118" fmla="*/ 12 w 12"/>
                <a:gd name="T119" fmla="*/ 2 h 14"/>
                <a:gd name="T120" fmla="*/ 12 w 12"/>
                <a:gd name="T121" fmla="*/ 3 h 14"/>
                <a:gd name="T122" fmla="*/ 12 w 12"/>
                <a:gd name="T123" fmla="*/ 3 h 1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2"/>
                <a:gd name="T187" fmla="*/ 0 h 14"/>
                <a:gd name="T188" fmla="*/ 12 w 12"/>
                <a:gd name="T189" fmla="*/ 14 h 1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2" h="14">
                  <a:moveTo>
                    <a:pt x="12" y="3"/>
                  </a:moveTo>
                  <a:cubicBezTo>
                    <a:pt x="12" y="3"/>
                    <a:pt x="12" y="3"/>
                    <a:pt x="12" y="3"/>
                  </a:cubicBezTo>
                  <a:cubicBezTo>
                    <a:pt x="12" y="3"/>
                    <a:pt x="12" y="3"/>
                    <a:pt x="12" y="3"/>
                  </a:cubicBezTo>
                  <a:cubicBezTo>
                    <a:pt x="12" y="4"/>
                    <a:pt x="12" y="4"/>
                    <a:pt x="12" y="4"/>
                  </a:cubicBezTo>
                  <a:cubicBezTo>
                    <a:pt x="12" y="4"/>
                    <a:pt x="12" y="4"/>
                    <a:pt x="12" y="4"/>
                  </a:cubicBezTo>
                  <a:cubicBezTo>
                    <a:pt x="12" y="4"/>
                    <a:pt x="12" y="4"/>
                    <a:pt x="12" y="4"/>
                  </a:cubicBezTo>
                  <a:cubicBezTo>
                    <a:pt x="12" y="5"/>
                    <a:pt x="12" y="6"/>
                    <a:pt x="11" y="6"/>
                  </a:cubicBezTo>
                  <a:cubicBezTo>
                    <a:pt x="11" y="6"/>
                    <a:pt x="11" y="6"/>
                    <a:pt x="11" y="6"/>
                  </a:cubicBezTo>
                  <a:cubicBezTo>
                    <a:pt x="11" y="7"/>
                    <a:pt x="10" y="7"/>
                    <a:pt x="9" y="6"/>
                  </a:cubicBezTo>
                  <a:cubicBezTo>
                    <a:pt x="8" y="5"/>
                    <a:pt x="8" y="7"/>
                    <a:pt x="7" y="7"/>
                  </a:cubicBezTo>
                  <a:cubicBezTo>
                    <a:pt x="7" y="8"/>
                    <a:pt x="7" y="10"/>
                    <a:pt x="6" y="10"/>
                  </a:cubicBezTo>
                  <a:cubicBezTo>
                    <a:pt x="6" y="10"/>
                    <a:pt x="5" y="12"/>
                    <a:pt x="5" y="12"/>
                  </a:cubicBezTo>
                  <a:cubicBezTo>
                    <a:pt x="5" y="13"/>
                    <a:pt x="5" y="13"/>
                    <a:pt x="4" y="14"/>
                  </a:cubicBezTo>
                  <a:cubicBezTo>
                    <a:pt x="4" y="14"/>
                    <a:pt x="4" y="14"/>
                    <a:pt x="4" y="14"/>
                  </a:cubicBezTo>
                  <a:cubicBezTo>
                    <a:pt x="4" y="14"/>
                    <a:pt x="4" y="14"/>
                    <a:pt x="4" y="14"/>
                  </a:cubicBezTo>
                  <a:cubicBezTo>
                    <a:pt x="4" y="14"/>
                    <a:pt x="4" y="14"/>
                    <a:pt x="4" y="13"/>
                  </a:cubicBezTo>
                  <a:cubicBezTo>
                    <a:pt x="4" y="13"/>
                    <a:pt x="4" y="13"/>
                    <a:pt x="4" y="13"/>
                  </a:cubicBezTo>
                  <a:cubicBezTo>
                    <a:pt x="4" y="13"/>
                    <a:pt x="4" y="13"/>
                    <a:pt x="3" y="13"/>
                  </a:cubicBezTo>
                  <a:cubicBezTo>
                    <a:pt x="3" y="13"/>
                    <a:pt x="3" y="13"/>
                    <a:pt x="3" y="13"/>
                  </a:cubicBezTo>
                  <a:cubicBezTo>
                    <a:pt x="3" y="12"/>
                    <a:pt x="3" y="12"/>
                    <a:pt x="2" y="12"/>
                  </a:cubicBezTo>
                  <a:cubicBezTo>
                    <a:pt x="2" y="12"/>
                    <a:pt x="2" y="11"/>
                    <a:pt x="2" y="11"/>
                  </a:cubicBezTo>
                  <a:cubicBezTo>
                    <a:pt x="2" y="11"/>
                    <a:pt x="2" y="11"/>
                    <a:pt x="2" y="11"/>
                  </a:cubicBezTo>
                  <a:cubicBezTo>
                    <a:pt x="2" y="11"/>
                    <a:pt x="2" y="11"/>
                    <a:pt x="2" y="11"/>
                  </a:cubicBezTo>
                  <a:cubicBezTo>
                    <a:pt x="2" y="11"/>
                    <a:pt x="2" y="11"/>
                    <a:pt x="2" y="11"/>
                  </a:cubicBezTo>
                  <a:cubicBezTo>
                    <a:pt x="2" y="11"/>
                    <a:pt x="1" y="11"/>
                    <a:pt x="1" y="11"/>
                  </a:cubicBezTo>
                  <a:cubicBezTo>
                    <a:pt x="1" y="11"/>
                    <a:pt x="1" y="11"/>
                    <a:pt x="1" y="11"/>
                  </a:cubicBezTo>
                  <a:cubicBezTo>
                    <a:pt x="1" y="11"/>
                    <a:pt x="1" y="11"/>
                    <a:pt x="1" y="11"/>
                  </a:cubicBezTo>
                  <a:cubicBezTo>
                    <a:pt x="1" y="11"/>
                    <a:pt x="1" y="10"/>
                    <a:pt x="1" y="10"/>
                  </a:cubicBezTo>
                  <a:cubicBezTo>
                    <a:pt x="1" y="10"/>
                    <a:pt x="1" y="10"/>
                    <a:pt x="1" y="10"/>
                  </a:cubicBezTo>
                  <a:cubicBezTo>
                    <a:pt x="1" y="10"/>
                    <a:pt x="1" y="10"/>
                    <a:pt x="1" y="10"/>
                  </a:cubicBezTo>
                  <a:cubicBezTo>
                    <a:pt x="1" y="10"/>
                    <a:pt x="1" y="10"/>
                    <a:pt x="1" y="9"/>
                  </a:cubicBezTo>
                  <a:cubicBezTo>
                    <a:pt x="1" y="9"/>
                    <a:pt x="1" y="9"/>
                    <a:pt x="1" y="9"/>
                  </a:cubicBezTo>
                  <a:cubicBezTo>
                    <a:pt x="1" y="8"/>
                    <a:pt x="0" y="8"/>
                    <a:pt x="0" y="8"/>
                  </a:cubicBezTo>
                  <a:cubicBezTo>
                    <a:pt x="0" y="8"/>
                    <a:pt x="0" y="8"/>
                    <a:pt x="0" y="8"/>
                  </a:cubicBezTo>
                  <a:cubicBezTo>
                    <a:pt x="0" y="7"/>
                    <a:pt x="0" y="7"/>
                    <a:pt x="0" y="7"/>
                  </a:cubicBezTo>
                  <a:cubicBezTo>
                    <a:pt x="0" y="7"/>
                    <a:pt x="0" y="7"/>
                    <a:pt x="0" y="7"/>
                  </a:cubicBezTo>
                  <a:cubicBezTo>
                    <a:pt x="0" y="7"/>
                    <a:pt x="0" y="6"/>
                    <a:pt x="0" y="6"/>
                  </a:cubicBezTo>
                  <a:cubicBezTo>
                    <a:pt x="0" y="6"/>
                    <a:pt x="0" y="6"/>
                    <a:pt x="0" y="6"/>
                  </a:cubicBezTo>
                  <a:cubicBezTo>
                    <a:pt x="0" y="5"/>
                    <a:pt x="1" y="5"/>
                    <a:pt x="1" y="5"/>
                  </a:cubicBezTo>
                  <a:cubicBezTo>
                    <a:pt x="1" y="5"/>
                    <a:pt x="1" y="4"/>
                    <a:pt x="1" y="4"/>
                  </a:cubicBezTo>
                  <a:cubicBezTo>
                    <a:pt x="1" y="4"/>
                    <a:pt x="2" y="3"/>
                    <a:pt x="2" y="3"/>
                  </a:cubicBezTo>
                  <a:cubicBezTo>
                    <a:pt x="2" y="3"/>
                    <a:pt x="2" y="2"/>
                    <a:pt x="2" y="1"/>
                  </a:cubicBezTo>
                  <a:cubicBezTo>
                    <a:pt x="2" y="1"/>
                    <a:pt x="4" y="1"/>
                    <a:pt x="4" y="1"/>
                  </a:cubicBezTo>
                  <a:cubicBezTo>
                    <a:pt x="4" y="1"/>
                    <a:pt x="4" y="1"/>
                    <a:pt x="4" y="0"/>
                  </a:cubicBezTo>
                  <a:cubicBezTo>
                    <a:pt x="4" y="0"/>
                    <a:pt x="7" y="0"/>
                    <a:pt x="8" y="0"/>
                  </a:cubicBezTo>
                  <a:cubicBezTo>
                    <a:pt x="8" y="0"/>
                    <a:pt x="8" y="0"/>
                    <a:pt x="8" y="0"/>
                  </a:cubicBezTo>
                  <a:cubicBezTo>
                    <a:pt x="9" y="0"/>
                    <a:pt x="9" y="0"/>
                    <a:pt x="9" y="0"/>
                  </a:cubicBezTo>
                  <a:cubicBezTo>
                    <a:pt x="9" y="0"/>
                    <a:pt x="9" y="0"/>
                    <a:pt x="9" y="1"/>
                  </a:cubicBezTo>
                  <a:cubicBezTo>
                    <a:pt x="9" y="1"/>
                    <a:pt x="9" y="1"/>
                    <a:pt x="9" y="1"/>
                  </a:cubicBezTo>
                  <a:cubicBezTo>
                    <a:pt x="9" y="1"/>
                    <a:pt x="9" y="1"/>
                    <a:pt x="9" y="1"/>
                  </a:cubicBezTo>
                  <a:cubicBezTo>
                    <a:pt x="9" y="1"/>
                    <a:pt x="9" y="1"/>
                    <a:pt x="9" y="1"/>
                  </a:cubicBezTo>
                  <a:cubicBezTo>
                    <a:pt x="9" y="1"/>
                    <a:pt x="9" y="1"/>
                    <a:pt x="9" y="1"/>
                  </a:cubicBezTo>
                  <a:cubicBezTo>
                    <a:pt x="9" y="1"/>
                    <a:pt x="9" y="1"/>
                    <a:pt x="9" y="1"/>
                  </a:cubicBezTo>
                  <a:cubicBezTo>
                    <a:pt x="9" y="1"/>
                    <a:pt x="9" y="1"/>
                    <a:pt x="9" y="1"/>
                  </a:cubicBezTo>
                  <a:cubicBezTo>
                    <a:pt x="9" y="1"/>
                    <a:pt x="9" y="1"/>
                    <a:pt x="9" y="1"/>
                  </a:cubicBezTo>
                  <a:cubicBezTo>
                    <a:pt x="9" y="1"/>
                    <a:pt x="9" y="1"/>
                    <a:pt x="9" y="1"/>
                  </a:cubicBezTo>
                  <a:cubicBezTo>
                    <a:pt x="10" y="1"/>
                    <a:pt x="10" y="1"/>
                    <a:pt x="10" y="1"/>
                  </a:cubicBezTo>
                  <a:cubicBezTo>
                    <a:pt x="10" y="1"/>
                    <a:pt x="11" y="2"/>
                    <a:pt x="12" y="2"/>
                  </a:cubicBezTo>
                  <a:cubicBezTo>
                    <a:pt x="12" y="2"/>
                    <a:pt x="12" y="2"/>
                    <a:pt x="12" y="2"/>
                  </a:cubicBezTo>
                  <a:cubicBezTo>
                    <a:pt x="12" y="2"/>
                    <a:pt x="12" y="2"/>
                    <a:pt x="12" y="2"/>
                  </a:cubicBezTo>
                  <a:cubicBezTo>
                    <a:pt x="12" y="2"/>
                    <a:pt x="12" y="3"/>
                    <a:pt x="12" y="3"/>
                  </a:cubicBezTo>
                  <a:cubicBezTo>
                    <a:pt x="12" y="3"/>
                    <a:pt x="12" y="3"/>
                    <a:pt x="12" y="3"/>
                  </a:cubicBezTo>
                  <a:close/>
                </a:path>
              </a:pathLst>
            </a:custGeom>
            <a:solidFill>
              <a:srgbClr val="F1B15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56" name="图片 90"/>
            <p:cNvSpPr>
              <a:spLocks noChangeArrowheads="1"/>
            </p:cNvSpPr>
            <p:nvPr/>
          </p:nvSpPr>
          <p:spPr bwMode="auto">
            <a:xfrm>
              <a:off x="0" y="346075"/>
              <a:ext cx="182562" cy="209550"/>
            </a:xfrm>
            <a:custGeom>
              <a:avLst/>
              <a:gdLst>
                <a:gd name="T0" fmla="*/ 12 w 12"/>
                <a:gd name="T1" fmla="*/ 3 h 14"/>
                <a:gd name="T2" fmla="*/ 12 w 12"/>
                <a:gd name="T3" fmla="*/ 3 h 14"/>
                <a:gd name="T4" fmla="*/ 12 w 12"/>
                <a:gd name="T5" fmla="*/ 3 h 14"/>
                <a:gd name="T6" fmla="*/ 12 w 12"/>
                <a:gd name="T7" fmla="*/ 4 h 14"/>
                <a:gd name="T8" fmla="*/ 12 w 12"/>
                <a:gd name="T9" fmla="*/ 4 h 14"/>
                <a:gd name="T10" fmla="*/ 12 w 12"/>
                <a:gd name="T11" fmla="*/ 4 h 14"/>
                <a:gd name="T12" fmla="*/ 11 w 12"/>
                <a:gd name="T13" fmla="*/ 6 h 14"/>
                <a:gd name="T14" fmla="*/ 11 w 12"/>
                <a:gd name="T15" fmla="*/ 6 h 14"/>
                <a:gd name="T16" fmla="*/ 9 w 12"/>
                <a:gd name="T17" fmla="*/ 6 h 14"/>
                <a:gd name="T18" fmla="*/ 7 w 12"/>
                <a:gd name="T19" fmla="*/ 7 h 14"/>
                <a:gd name="T20" fmla="*/ 6 w 12"/>
                <a:gd name="T21" fmla="*/ 10 h 14"/>
                <a:gd name="T22" fmla="*/ 5 w 12"/>
                <a:gd name="T23" fmla="*/ 12 h 14"/>
                <a:gd name="T24" fmla="*/ 4 w 12"/>
                <a:gd name="T25" fmla="*/ 14 h 14"/>
                <a:gd name="T26" fmla="*/ 4 w 12"/>
                <a:gd name="T27" fmla="*/ 14 h 14"/>
                <a:gd name="T28" fmla="*/ 4 w 12"/>
                <a:gd name="T29" fmla="*/ 14 h 14"/>
                <a:gd name="T30" fmla="*/ 4 w 12"/>
                <a:gd name="T31" fmla="*/ 13 h 14"/>
                <a:gd name="T32" fmla="*/ 4 w 12"/>
                <a:gd name="T33" fmla="*/ 13 h 14"/>
                <a:gd name="T34" fmla="*/ 3 w 12"/>
                <a:gd name="T35" fmla="*/ 13 h 14"/>
                <a:gd name="T36" fmla="*/ 3 w 12"/>
                <a:gd name="T37" fmla="*/ 13 h 14"/>
                <a:gd name="T38" fmla="*/ 2 w 12"/>
                <a:gd name="T39" fmla="*/ 12 h 14"/>
                <a:gd name="T40" fmla="*/ 2 w 12"/>
                <a:gd name="T41" fmla="*/ 11 h 14"/>
                <a:gd name="T42" fmla="*/ 2 w 12"/>
                <a:gd name="T43" fmla="*/ 11 h 14"/>
                <a:gd name="T44" fmla="*/ 2 w 12"/>
                <a:gd name="T45" fmla="*/ 11 h 14"/>
                <a:gd name="T46" fmla="*/ 2 w 12"/>
                <a:gd name="T47" fmla="*/ 11 h 14"/>
                <a:gd name="T48" fmla="*/ 1 w 12"/>
                <a:gd name="T49" fmla="*/ 11 h 14"/>
                <a:gd name="T50" fmla="*/ 1 w 12"/>
                <a:gd name="T51" fmla="*/ 11 h 14"/>
                <a:gd name="T52" fmla="*/ 1 w 12"/>
                <a:gd name="T53" fmla="*/ 11 h 14"/>
                <a:gd name="T54" fmla="*/ 1 w 12"/>
                <a:gd name="T55" fmla="*/ 10 h 14"/>
                <a:gd name="T56" fmla="*/ 1 w 12"/>
                <a:gd name="T57" fmla="*/ 10 h 14"/>
                <a:gd name="T58" fmla="*/ 1 w 12"/>
                <a:gd name="T59" fmla="*/ 10 h 14"/>
                <a:gd name="T60" fmla="*/ 1 w 12"/>
                <a:gd name="T61" fmla="*/ 9 h 14"/>
                <a:gd name="T62" fmla="*/ 1 w 12"/>
                <a:gd name="T63" fmla="*/ 9 h 14"/>
                <a:gd name="T64" fmla="*/ 0 w 12"/>
                <a:gd name="T65" fmla="*/ 8 h 14"/>
                <a:gd name="T66" fmla="*/ 0 w 12"/>
                <a:gd name="T67" fmla="*/ 8 h 14"/>
                <a:gd name="T68" fmla="*/ 0 w 12"/>
                <a:gd name="T69" fmla="*/ 7 h 14"/>
                <a:gd name="T70" fmla="*/ 0 w 12"/>
                <a:gd name="T71" fmla="*/ 7 h 14"/>
                <a:gd name="T72" fmla="*/ 0 w 12"/>
                <a:gd name="T73" fmla="*/ 6 h 14"/>
                <a:gd name="T74" fmla="*/ 3 w 12"/>
                <a:gd name="T75" fmla="*/ 6 h 14"/>
                <a:gd name="T76" fmla="*/ 4 w 12"/>
                <a:gd name="T77" fmla="*/ 6 h 14"/>
                <a:gd name="T78" fmla="*/ 2 w 12"/>
                <a:gd name="T79" fmla="*/ 5 h 14"/>
                <a:gd name="T80" fmla="*/ 5 w 12"/>
                <a:gd name="T81" fmla="*/ 5 h 14"/>
                <a:gd name="T82" fmla="*/ 6 w 12"/>
                <a:gd name="T83" fmla="*/ 4 h 14"/>
                <a:gd name="T84" fmla="*/ 3 w 12"/>
                <a:gd name="T85" fmla="*/ 3 h 14"/>
                <a:gd name="T86" fmla="*/ 6 w 12"/>
                <a:gd name="T87" fmla="*/ 3 h 14"/>
                <a:gd name="T88" fmla="*/ 7 w 12"/>
                <a:gd name="T89" fmla="*/ 1 h 14"/>
                <a:gd name="T90" fmla="*/ 8 w 12"/>
                <a:gd name="T91" fmla="*/ 0 h 14"/>
                <a:gd name="T92" fmla="*/ 9 w 12"/>
                <a:gd name="T93" fmla="*/ 0 h 14"/>
                <a:gd name="T94" fmla="*/ 9 w 12"/>
                <a:gd name="T95" fmla="*/ 1 h 14"/>
                <a:gd name="T96" fmla="*/ 9 w 12"/>
                <a:gd name="T97" fmla="*/ 1 h 14"/>
                <a:gd name="T98" fmla="*/ 9 w 12"/>
                <a:gd name="T99" fmla="*/ 1 h 14"/>
                <a:gd name="T100" fmla="*/ 9 w 12"/>
                <a:gd name="T101" fmla="*/ 1 h 14"/>
                <a:gd name="T102" fmla="*/ 9 w 12"/>
                <a:gd name="T103" fmla="*/ 1 h 14"/>
                <a:gd name="T104" fmla="*/ 9 w 12"/>
                <a:gd name="T105" fmla="*/ 1 h 14"/>
                <a:gd name="T106" fmla="*/ 9 w 12"/>
                <a:gd name="T107" fmla="*/ 1 h 14"/>
                <a:gd name="T108" fmla="*/ 9 w 12"/>
                <a:gd name="T109" fmla="*/ 1 h 14"/>
                <a:gd name="T110" fmla="*/ 9 w 12"/>
                <a:gd name="T111" fmla="*/ 1 h 14"/>
                <a:gd name="T112" fmla="*/ 9 w 12"/>
                <a:gd name="T113" fmla="*/ 1 h 14"/>
                <a:gd name="T114" fmla="*/ 9 w 12"/>
                <a:gd name="T115" fmla="*/ 3 h 14"/>
                <a:gd name="T116" fmla="*/ 12 w 12"/>
                <a:gd name="T117" fmla="*/ 2 h 14"/>
                <a:gd name="T118" fmla="*/ 12 w 12"/>
                <a:gd name="T119" fmla="*/ 2 h 14"/>
                <a:gd name="T120" fmla="*/ 12 w 12"/>
                <a:gd name="T121" fmla="*/ 2 h 14"/>
                <a:gd name="T122" fmla="*/ 12 w 12"/>
                <a:gd name="T123" fmla="*/ 3 h 14"/>
                <a:gd name="T124" fmla="*/ 12 w 12"/>
                <a:gd name="T125" fmla="*/ 3 h 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2"/>
                <a:gd name="T190" fmla="*/ 0 h 14"/>
                <a:gd name="T191" fmla="*/ 12 w 12"/>
                <a:gd name="T192" fmla="*/ 14 h 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2" h="14">
                  <a:moveTo>
                    <a:pt x="12" y="3"/>
                  </a:moveTo>
                  <a:cubicBezTo>
                    <a:pt x="12" y="3"/>
                    <a:pt x="12" y="3"/>
                    <a:pt x="12" y="3"/>
                  </a:cubicBezTo>
                  <a:cubicBezTo>
                    <a:pt x="12" y="3"/>
                    <a:pt x="12" y="3"/>
                    <a:pt x="12" y="3"/>
                  </a:cubicBezTo>
                  <a:cubicBezTo>
                    <a:pt x="12" y="4"/>
                    <a:pt x="12" y="4"/>
                    <a:pt x="12" y="4"/>
                  </a:cubicBezTo>
                  <a:cubicBezTo>
                    <a:pt x="12" y="4"/>
                    <a:pt x="12" y="4"/>
                    <a:pt x="12" y="4"/>
                  </a:cubicBezTo>
                  <a:cubicBezTo>
                    <a:pt x="12" y="4"/>
                    <a:pt x="12" y="4"/>
                    <a:pt x="12" y="4"/>
                  </a:cubicBezTo>
                  <a:cubicBezTo>
                    <a:pt x="12" y="5"/>
                    <a:pt x="12" y="6"/>
                    <a:pt x="11" y="6"/>
                  </a:cubicBezTo>
                  <a:cubicBezTo>
                    <a:pt x="11" y="6"/>
                    <a:pt x="11" y="6"/>
                    <a:pt x="11" y="6"/>
                  </a:cubicBezTo>
                  <a:cubicBezTo>
                    <a:pt x="11" y="7"/>
                    <a:pt x="10" y="7"/>
                    <a:pt x="9" y="6"/>
                  </a:cubicBezTo>
                  <a:cubicBezTo>
                    <a:pt x="8" y="5"/>
                    <a:pt x="8" y="7"/>
                    <a:pt x="7" y="7"/>
                  </a:cubicBezTo>
                  <a:cubicBezTo>
                    <a:pt x="7" y="8"/>
                    <a:pt x="7" y="10"/>
                    <a:pt x="6" y="10"/>
                  </a:cubicBezTo>
                  <a:cubicBezTo>
                    <a:pt x="6" y="10"/>
                    <a:pt x="5" y="12"/>
                    <a:pt x="5" y="12"/>
                  </a:cubicBezTo>
                  <a:cubicBezTo>
                    <a:pt x="5" y="13"/>
                    <a:pt x="5" y="13"/>
                    <a:pt x="4" y="14"/>
                  </a:cubicBezTo>
                  <a:cubicBezTo>
                    <a:pt x="4" y="14"/>
                    <a:pt x="4" y="14"/>
                    <a:pt x="4" y="14"/>
                  </a:cubicBezTo>
                  <a:cubicBezTo>
                    <a:pt x="4" y="14"/>
                    <a:pt x="4" y="14"/>
                    <a:pt x="4" y="14"/>
                  </a:cubicBezTo>
                  <a:cubicBezTo>
                    <a:pt x="4" y="14"/>
                    <a:pt x="4" y="14"/>
                    <a:pt x="4" y="13"/>
                  </a:cubicBezTo>
                  <a:cubicBezTo>
                    <a:pt x="4" y="13"/>
                    <a:pt x="4" y="13"/>
                    <a:pt x="4" y="13"/>
                  </a:cubicBezTo>
                  <a:cubicBezTo>
                    <a:pt x="4" y="13"/>
                    <a:pt x="4" y="13"/>
                    <a:pt x="3" y="13"/>
                  </a:cubicBezTo>
                  <a:cubicBezTo>
                    <a:pt x="3" y="13"/>
                    <a:pt x="3" y="13"/>
                    <a:pt x="3" y="13"/>
                  </a:cubicBezTo>
                  <a:cubicBezTo>
                    <a:pt x="3" y="12"/>
                    <a:pt x="3" y="12"/>
                    <a:pt x="2" y="12"/>
                  </a:cubicBezTo>
                  <a:cubicBezTo>
                    <a:pt x="2" y="12"/>
                    <a:pt x="2" y="11"/>
                    <a:pt x="2" y="11"/>
                  </a:cubicBezTo>
                  <a:cubicBezTo>
                    <a:pt x="2" y="11"/>
                    <a:pt x="2" y="11"/>
                    <a:pt x="2" y="11"/>
                  </a:cubicBezTo>
                  <a:cubicBezTo>
                    <a:pt x="2" y="11"/>
                    <a:pt x="2" y="11"/>
                    <a:pt x="2" y="11"/>
                  </a:cubicBezTo>
                  <a:cubicBezTo>
                    <a:pt x="2" y="11"/>
                    <a:pt x="2" y="11"/>
                    <a:pt x="2" y="11"/>
                  </a:cubicBezTo>
                  <a:cubicBezTo>
                    <a:pt x="2" y="11"/>
                    <a:pt x="1" y="11"/>
                    <a:pt x="1" y="11"/>
                  </a:cubicBezTo>
                  <a:cubicBezTo>
                    <a:pt x="1" y="11"/>
                    <a:pt x="1" y="11"/>
                    <a:pt x="1" y="11"/>
                  </a:cubicBezTo>
                  <a:cubicBezTo>
                    <a:pt x="1" y="11"/>
                    <a:pt x="1" y="11"/>
                    <a:pt x="1" y="11"/>
                  </a:cubicBezTo>
                  <a:cubicBezTo>
                    <a:pt x="1" y="11"/>
                    <a:pt x="1" y="10"/>
                    <a:pt x="1" y="10"/>
                  </a:cubicBezTo>
                  <a:cubicBezTo>
                    <a:pt x="1" y="10"/>
                    <a:pt x="1" y="10"/>
                    <a:pt x="1" y="10"/>
                  </a:cubicBezTo>
                  <a:cubicBezTo>
                    <a:pt x="1" y="10"/>
                    <a:pt x="1" y="10"/>
                    <a:pt x="1" y="10"/>
                  </a:cubicBezTo>
                  <a:cubicBezTo>
                    <a:pt x="1" y="10"/>
                    <a:pt x="1" y="10"/>
                    <a:pt x="1" y="9"/>
                  </a:cubicBezTo>
                  <a:cubicBezTo>
                    <a:pt x="1" y="9"/>
                    <a:pt x="1" y="9"/>
                    <a:pt x="1" y="9"/>
                  </a:cubicBezTo>
                  <a:cubicBezTo>
                    <a:pt x="1" y="8"/>
                    <a:pt x="0" y="8"/>
                    <a:pt x="0" y="8"/>
                  </a:cubicBezTo>
                  <a:cubicBezTo>
                    <a:pt x="0" y="8"/>
                    <a:pt x="0" y="8"/>
                    <a:pt x="0" y="8"/>
                  </a:cubicBezTo>
                  <a:cubicBezTo>
                    <a:pt x="0" y="7"/>
                    <a:pt x="0" y="7"/>
                    <a:pt x="0" y="7"/>
                  </a:cubicBezTo>
                  <a:cubicBezTo>
                    <a:pt x="0" y="7"/>
                    <a:pt x="0" y="7"/>
                    <a:pt x="0" y="7"/>
                  </a:cubicBezTo>
                  <a:cubicBezTo>
                    <a:pt x="0" y="7"/>
                    <a:pt x="0" y="6"/>
                    <a:pt x="0" y="6"/>
                  </a:cubicBezTo>
                  <a:cubicBezTo>
                    <a:pt x="1" y="6"/>
                    <a:pt x="3" y="6"/>
                    <a:pt x="3" y="6"/>
                  </a:cubicBezTo>
                  <a:cubicBezTo>
                    <a:pt x="4" y="6"/>
                    <a:pt x="4" y="6"/>
                    <a:pt x="4" y="6"/>
                  </a:cubicBezTo>
                  <a:cubicBezTo>
                    <a:pt x="2" y="5"/>
                    <a:pt x="2" y="5"/>
                    <a:pt x="2" y="5"/>
                  </a:cubicBezTo>
                  <a:cubicBezTo>
                    <a:pt x="2" y="5"/>
                    <a:pt x="4" y="5"/>
                    <a:pt x="5" y="5"/>
                  </a:cubicBezTo>
                  <a:cubicBezTo>
                    <a:pt x="6" y="4"/>
                    <a:pt x="6" y="4"/>
                    <a:pt x="6" y="4"/>
                  </a:cubicBezTo>
                  <a:cubicBezTo>
                    <a:pt x="3" y="3"/>
                    <a:pt x="3" y="3"/>
                    <a:pt x="3" y="3"/>
                  </a:cubicBezTo>
                  <a:cubicBezTo>
                    <a:pt x="3" y="3"/>
                    <a:pt x="5" y="3"/>
                    <a:pt x="6" y="3"/>
                  </a:cubicBezTo>
                  <a:cubicBezTo>
                    <a:pt x="7" y="2"/>
                    <a:pt x="6" y="1"/>
                    <a:pt x="7" y="1"/>
                  </a:cubicBezTo>
                  <a:cubicBezTo>
                    <a:pt x="8" y="1"/>
                    <a:pt x="8" y="1"/>
                    <a:pt x="8" y="0"/>
                  </a:cubicBezTo>
                  <a:cubicBezTo>
                    <a:pt x="9" y="0"/>
                    <a:pt x="9" y="0"/>
                    <a:pt x="9" y="0"/>
                  </a:cubicBezTo>
                  <a:cubicBezTo>
                    <a:pt x="9" y="0"/>
                    <a:pt x="9" y="0"/>
                    <a:pt x="9" y="1"/>
                  </a:cubicBezTo>
                  <a:cubicBezTo>
                    <a:pt x="9" y="1"/>
                    <a:pt x="9" y="1"/>
                    <a:pt x="9" y="1"/>
                  </a:cubicBezTo>
                  <a:cubicBezTo>
                    <a:pt x="9" y="1"/>
                    <a:pt x="9" y="1"/>
                    <a:pt x="9" y="1"/>
                  </a:cubicBezTo>
                  <a:cubicBezTo>
                    <a:pt x="9" y="1"/>
                    <a:pt x="9" y="1"/>
                    <a:pt x="9" y="1"/>
                  </a:cubicBezTo>
                  <a:cubicBezTo>
                    <a:pt x="9" y="1"/>
                    <a:pt x="9" y="1"/>
                    <a:pt x="9" y="1"/>
                  </a:cubicBezTo>
                  <a:cubicBezTo>
                    <a:pt x="9" y="1"/>
                    <a:pt x="9" y="1"/>
                    <a:pt x="9" y="1"/>
                  </a:cubicBezTo>
                  <a:cubicBezTo>
                    <a:pt x="9" y="1"/>
                    <a:pt x="9" y="1"/>
                    <a:pt x="9" y="1"/>
                  </a:cubicBezTo>
                  <a:cubicBezTo>
                    <a:pt x="9" y="1"/>
                    <a:pt x="9" y="1"/>
                    <a:pt x="9" y="1"/>
                  </a:cubicBezTo>
                  <a:cubicBezTo>
                    <a:pt x="9" y="1"/>
                    <a:pt x="9" y="1"/>
                    <a:pt x="9" y="1"/>
                  </a:cubicBezTo>
                  <a:cubicBezTo>
                    <a:pt x="9" y="1"/>
                    <a:pt x="9" y="1"/>
                    <a:pt x="9" y="1"/>
                  </a:cubicBezTo>
                  <a:cubicBezTo>
                    <a:pt x="9" y="2"/>
                    <a:pt x="9" y="2"/>
                    <a:pt x="9" y="3"/>
                  </a:cubicBezTo>
                  <a:cubicBezTo>
                    <a:pt x="10" y="3"/>
                    <a:pt x="11" y="3"/>
                    <a:pt x="12" y="2"/>
                  </a:cubicBezTo>
                  <a:cubicBezTo>
                    <a:pt x="12" y="2"/>
                    <a:pt x="12" y="2"/>
                    <a:pt x="12" y="2"/>
                  </a:cubicBezTo>
                  <a:cubicBezTo>
                    <a:pt x="12" y="2"/>
                    <a:pt x="12" y="2"/>
                    <a:pt x="12" y="2"/>
                  </a:cubicBezTo>
                  <a:cubicBezTo>
                    <a:pt x="12" y="2"/>
                    <a:pt x="12" y="3"/>
                    <a:pt x="12" y="3"/>
                  </a:cubicBezTo>
                  <a:cubicBezTo>
                    <a:pt x="12" y="3"/>
                    <a:pt x="12" y="3"/>
                    <a:pt x="12" y="3"/>
                  </a:cubicBezTo>
                  <a:close/>
                </a:path>
              </a:pathLst>
            </a:custGeom>
            <a:solidFill>
              <a:srgbClr val="E99D5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57" name="图片 91"/>
            <p:cNvSpPr>
              <a:spLocks noChangeArrowheads="1"/>
            </p:cNvSpPr>
            <p:nvPr/>
          </p:nvSpPr>
          <p:spPr bwMode="auto">
            <a:xfrm>
              <a:off x="0" y="404813"/>
              <a:ext cx="879475" cy="1141413"/>
            </a:xfrm>
            <a:custGeom>
              <a:avLst/>
              <a:gdLst>
                <a:gd name="T0" fmla="*/ 35 w 58"/>
                <a:gd name="T1" fmla="*/ 76 h 76"/>
                <a:gd name="T2" fmla="*/ 51 w 58"/>
                <a:gd name="T3" fmla="*/ 47 h 76"/>
                <a:gd name="T4" fmla="*/ 58 w 58"/>
                <a:gd name="T5" fmla="*/ 0 h 76"/>
                <a:gd name="T6" fmla="*/ 52 w 58"/>
                <a:gd name="T7" fmla="*/ 3 h 76"/>
                <a:gd name="T8" fmla="*/ 42 w 58"/>
                <a:gd name="T9" fmla="*/ 4 h 76"/>
                <a:gd name="T10" fmla="*/ 33 w 58"/>
                <a:gd name="T11" fmla="*/ 12 h 76"/>
                <a:gd name="T12" fmla="*/ 21 w 58"/>
                <a:gd name="T13" fmla="*/ 16 h 76"/>
                <a:gd name="T14" fmla="*/ 11 w 58"/>
                <a:gd name="T15" fmla="*/ 4 h 76"/>
                <a:gd name="T16" fmla="*/ 3 w 58"/>
                <a:gd name="T17" fmla="*/ 11 h 76"/>
                <a:gd name="T18" fmla="*/ 3 w 58"/>
                <a:gd name="T19" fmla="*/ 8 h 76"/>
                <a:gd name="T20" fmla="*/ 1 w 58"/>
                <a:gd name="T21" fmla="*/ 12 h 76"/>
                <a:gd name="T22" fmla="*/ 17 w 58"/>
                <a:gd name="T23" fmla="*/ 28 h 76"/>
                <a:gd name="T24" fmla="*/ 41 w 58"/>
                <a:gd name="T25" fmla="*/ 23 h 76"/>
                <a:gd name="T26" fmla="*/ 39 w 58"/>
                <a:gd name="T27" fmla="*/ 48 h 76"/>
                <a:gd name="T28" fmla="*/ 35 w 58"/>
                <a:gd name="T29" fmla="*/ 76 h 7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8"/>
                <a:gd name="T46" fmla="*/ 0 h 76"/>
                <a:gd name="T47" fmla="*/ 58 w 58"/>
                <a:gd name="T48" fmla="*/ 76 h 7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8" h="76">
                  <a:moveTo>
                    <a:pt x="35" y="76"/>
                  </a:moveTo>
                  <a:cubicBezTo>
                    <a:pt x="35" y="76"/>
                    <a:pt x="50" y="58"/>
                    <a:pt x="51" y="47"/>
                  </a:cubicBezTo>
                  <a:cubicBezTo>
                    <a:pt x="53" y="37"/>
                    <a:pt x="56" y="4"/>
                    <a:pt x="58" y="0"/>
                  </a:cubicBezTo>
                  <a:cubicBezTo>
                    <a:pt x="52" y="3"/>
                    <a:pt x="52" y="3"/>
                    <a:pt x="52" y="3"/>
                  </a:cubicBezTo>
                  <a:cubicBezTo>
                    <a:pt x="42" y="4"/>
                    <a:pt x="42" y="4"/>
                    <a:pt x="42" y="4"/>
                  </a:cubicBezTo>
                  <a:cubicBezTo>
                    <a:pt x="42" y="4"/>
                    <a:pt x="34" y="12"/>
                    <a:pt x="33" y="12"/>
                  </a:cubicBezTo>
                  <a:cubicBezTo>
                    <a:pt x="32" y="13"/>
                    <a:pt x="21" y="16"/>
                    <a:pt x="21" y="16"/>
                  </a:cubicBezTo>
                  <a:cubicBezTo>
                    <a:pt x="21" y="16"/>
                    <a:pt x="14" y="14"/>
                    <a:pt x="11" y="4"/>
                  </a:cubicBezTo>
                  <a:cubicBezTo>
                    <a:pt x="11" y="4"/>
                    <a:pt x="5" y="13"/>
                    <a:pt x="3" y="11"/>
                  </a:cubicBezTo>
                  <a:cubicBezTo>
                    <a:pt x="3" y="8"/>
                    <a:pt x="3" y="8"/>
                    <a:pt x="3" y="8"/>
                  </a:cubicBezTo>
                  <a:cubicBezTo>
                    <a:pt x="3" y="8"/>
                    <a:pt x="0" y="11"/>
                    <a:pt x="1" y="12"/>
                  </a:cubicBezTo>
                  <a:cubicBezTo>
                    <a:pt x="1" y="12"/>
                    <a:pt x="14" y="29"/>
                    <a:pt x="17" y="28"/>
                  </a:cubicBezTo>
                  <a:cubicBezTo>
                    <a:pt x="19" y="28"/>
                    <a:pt x="33" y="29"/>
                    <a:pt x="41" y="23"/>
                  </a:cubicBezTo>
                  <a:cubicBezTo>
                    <a:pt x="41" y="23"/>
                    <a:pt x="40" y="43"/>
                    <a:pt x="39" y="48"/>
                  </a:cubicBezTo>
                  <a:cubicBezTo>
                    <a:pt x="38" y="54"/>
                    <a:pt x="33" y="71"/>
                    <a:pt x="35" y="76"/>
                  </a:cubicBezTo>
                  <a:close/>
                </a:path>
              </a:pathLst>
            </a:custGeom>
            <a:solidFill>
              <a:srgbClr val="12121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58" name="图片 92"/>
            <p:cNvSpPr>
              <a:spLocks noChangeArrowheads="1"/>
            </p:cNvSpPr>
            <p:nvPr/>
          </p:nvSpPr>
          <p:spPr bwMode="auto">
            <a:xfrm>
              <a:off x="1076325" y="404813"/>
              <a:ext cx="787400" cy="1125538"/>
            </a:xfrm>
            <a:custGeom>
              <a:avLst/>
              <a:gdLst>
                <a:gd name="T0" fmla="*/ 0 w 52"/>
                <a:gd name="T1" fmla="*/ 0 h 75"/>
                <a:gd name="T2" fmla="*/ 9 w 52"/>
                <a:gd name="T3" fmla="*/ 37 h 75"/>
                <a:gd name="T4" fmla="*/ 20 w 52"/>
                <a:gd name="T5" fmla="*/ 73 h 75"/>
                <a:gd name="T6" fmla="*/ 23 w 52"/>
                <a:gd name="T7" fmla="*/ 75 h 75"/>
                <a:gd name="T8" fmla="*/ 20 w 52"/>
                <a:gd name="T9" fmla="*/ 46 h 75"/>
                <a:gd name="T10" fmla="*/ 19 w 52"/>
                <a:gd name="T11" fmla="*/ 24 h 75"/>
                <a:gd name="T12" fmla="*/ 19 w 52"/>
                <a:gd name="T13" fmla="*/ 23 h 75"/>
                <a:gd name="T14" fmla="*/ 39 w 52"/>
                <a:gd name="T15" fmla="*/ 27 h 75"/>
                <a:gd name="T16" fmla="*/ 52 w 52"/>
                <a:gd name="T17" fmla="*/ 16 h 75"/>
                <a:gd name="T18" fmla="*/ 50 w 52"/>
                <a:gd name="T19" fmla="*/ 12 h 75"/>
                <a:gd name="T20" fmla="*/ 49 w 52"/>
                <a:gd name="T21" fmla="*/ 17 h 75"/>
                <a:gd name="T22" fmla="*/ 41 w 52"/>
                <a:gd name="T23" fmla="*/ 9 h 75"/>
                <a:gd name="T24" fmla="*/ 35 w 52"/>
                <a:gd name="T25" fmla="*/ 15 h 75"/>
                <a:gd name="T26" fmla="*/ 28 w 52"/>
                <a:gd name="T27" fmla="*/ 12 h 75"/>
                <a:gd name="T28" fmla="*/ 24 w 52"/>
                <a:gd name="T29" fmla="*/ 11 h 75"/>
                <a:gd name="T30" fmla="*/ 18 w 52"/>
                <a:gd name="T31" fmla="*/ 6 h 75"/>
                <a:gd name="T32" fmla="*/ 19 w 52"/>
                <a:gd name="T33" fmla="*/ 6 h 75"/>
                <a:gd name="T34" fmla="*/ 16 w 52"/>
                <a:gd name="T35" fmla="*/ 4 h 75"/>
                <a:gd name="T36" fmla="*/ 8 w 52"/>
                <a:gd name="T37" fmla="*/ 3 h 75"/>
                <a:gd name="T38" fmla="*/ 4 w 52"/>
                <a:gd name="T39" fmla="*/ 2 h 75"/>
                <a:gd name="T40" fmla="*/ 0 w 52"/>
                <a:gd name="T41" fmla="*/ 0 h 7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2"/>
                <a:gd name="T64" fmla="*/ 0 h 75"/>
                <a:gd name="T65" fmla="*/ 52 w 52"/>
                <a:gd name="T66" fmla="*/ 75 h 7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2" h="75">
                  <a:moveTo>
                    <a:pt x="0" y="0"/>
                  </a:moveTo>
                  <a:cubicBezTo>
                    <a:pt x="0" y="0"/>
                    <a:pt x="7" y="33"/>
                    <a:pt x="9" y="37"/>
                  </a:cubicBezTo>
                  <a:cubicBezTo>
                    <a:pt x="11" y="41"/>
                    <a:pt x="20" y="71"/>
                    <a:pt x="20" y="73"/>
                  </a:cubicBezTo>
                  <a:cubicBezTo>
                    <a:pt x="20" y="73"/>
                    <a:pt x="22" y="75"/>
                    <a:pt x="23" y="75"/>
                  </a:cubicBezTo>
                  <a:cubicBezTo>
                    <a:pt x="23" y="75"/>
                    <a:pt x="20" y="50"/>
                    <a:pt x="20" y="46"/>
                  </a:cubicBezTo>
                  <a:cubicBezTo>
                    <a:pt x="20" y="43"/>
                    <a:pt x="17" y="28"/>
                    <a:pt x="19" y="24"/>
                  </a:cubicBezTo>
                  <a:cubicBezTo>
                    <a:pt x="20" y="21"/>
                    <a:pt x="19" y="23"/>
                    <a:pt x="19" y="23"/>
                  </a:cubicBezTo>
                  <a:cubicBezTo>
                    <a:pt x="19" y="23"/>
                    <a:pt x="31" y="30"/>
                    <a:pt x="39" y="27"/>
                  </a:cubicBezTo>
                  <a:cubicBezTo>
                    <a:pt x="47" y="24"/>
                    <a:pt x="52" y="16"/>
                    <a:pt x="52" y="16"/>
                  </a:cubicBezTo>
                  <a:cubicBezTo>
                    <a:pt x="50" y="12"/>
                    <a:pt x="50" y="12"/>
                    <a:pt x="50" y="12"/>
                  </a:cubicBezTo>
                  <a:cubicBezTo>
                    <a:pt x="50" y="12"/>
                    <a:pt x="51" y="17"/>
                    <a:pt x="49" y="17"/>
                  </a:cubicBezTo>
                  <a:cubicBezTo>
                    <a:pt x="49" y="17"/>
                    <a:pt x="42" y="9"/>
                    <a:pt x="41" y="9"/>
                  </a:cubicBezTo>
                  <a:cubicBezTo>
                    <a:pt x="41" y="9"/>
                    <a:pt x="36" y="14"/>
                    <a:pt x="35" y="15"/>
                  </a:cubicBezTo>
                  <a:cubicBezTo>
                    <a:pt x="35" y="15"/>
                    <a:pt x="30" y="12"/>
                    <a:pt x="28" y="12"/>
                  </a:cubicBezTo>
                  <a:cubicBezTo>
                    <a:pt x="28" y="12"/>
                    <a:pt x="25" y="10"/>
                    <a:pt x="24" y="11"/>
                  </a:cubicBezTo>
                  <a:cubicBezTo>
                    <a:pt x="24" y="11"/>
                    <a:pt x="19" y="6"/>
                    <a:pt x="18" y="6"/>
                  </a:cubicBezTo>
                  <a:cubicBezTo>
                    <a:pt x="16" y="6"/>
                    <a:pt x="19" y="6"/>
                    <a:pt x="19" y="6"/>
                  </a:cubicBezTo>
                  <a:cubicBezTo>
                    <a:pt x="19" y="6"/>
                    <a:pt x="18" y="6"/>
                    <a:pt x="16" y="4"/>
                  </a:cubicBezTo>
                  <a:cubicBezTo>
                    <a:pt x="14" y="3"/>
                    <a:pt x="9" y="4"/>
                    <a:pt x="8" y="3"/>
                  </a:cubicBezTo>
                  <a:cubicBezTo>
                    <a:pt x="7" y="3"/>
                    <a:pt x="4" y="2"/>
                    <a:pt x="4" y="2"/>
                  </a:cubicBezTo>
                  <a:lnTo>
                    <a:pt x="0" y="0"/>
                  </a:lnTo>
                  <a:close/>
                </a:path>
              </a:pathLst>
            </a:custGeom>
            <a:solidFill>
              <a:srgbClr val="12121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59" name="图片 93"/>
            <p:cNvSpPr>
              <a:spLocks noChangeArrowheads="1"/>
            </p:cNvSpPr>
            <p:nvPr/>
          </p:nvSpPr>
          <p:spPr bwMode="auto">
            <a:xfrm>
              <a:off x="1166812" y="509588"/>
              <a:ext cx="696912" cy="1020763"/>
            </a:xfrm>
            <a:custGeom>
              <a:avLst/>
              <a:gdLst>
                <a:gd name="T0" fmla="*/ 43 w 46"/>
                <a:gd name="T1" fmla="*/ 10 h 68"/>
                <a:gd name="T2" fmla="*/ 38 w 46"/>
                <a:gd name="T3" fmla="*/ 4 h 68"/>
                <a:gd name="T4" fmla="*/ 31 w 46"/>
                <a:gd name="T5" fmla="*/ 13 h 68"/>
                <a:gd name="T6" fmla="*/ 22 w 46"/>
                <a:gd name="T7" fmla="*/ 16 h 68"/>
                <a:gd name="T8" fmla="*/ 26 w 46"/>
                <a:gd name="T9" fmla="*/ 12 h 68"/>
                <a:gd name="T10" fmla="*/ 20 w 46"/>
                <a:gd name="T11" fmla="*/ 12 h 68"/>
                <a:gd name="T12" fmla="*/ 14 w 46"/>
                <a:gd name="T13" fmla="*/ 11 h 68"/>
                <a:gd name="T14" fmla="*/ 12 w 46"/>
                <a:gd name="T15" fmla="*/ 6 h 68"/>
                <a:gd name="T16" fmla="*/ 9 w 46"/>
                <a:gd name="T17" fmla="*/ 0 h 68"/>
                <a:gd name="T18" fmla="*/ 11 w 46"/>
                <a:gd name="T19" fmla="*/ 9 h 68"/>
                <a:gd name="T20" fmla="*/ 9 w 46"/>
                <a:gd name="T21" fmla="*/ 4 h 68"/>
                <a:gd name="T22" fmla="*/ 9 w 46"/>
                <a:gd name="T23" fmla="*/ 17 h 68"/>
                <a:gd name="T24" fmla="*/ 8 w 46"/>
                <a:gd name="T25" fmla="*/ 34 h 68"/>
                <a:gd name="T26" fmla="*/ 3 w 46"/>
                <a:gd name="T27" fmla="*/ 21 h 68"/>
                <a:gd name="T28" fmla="*/ 3 w 46"/>
                <a:gd name="T29" fmla="*/ 1 h 68"/>
                <a:gd name="T30" fmla="*/ 0 w 46"/>
                <a:gd name="T31" fmla="*/ 22 h 68"/>
                <a:gd name="T32" fmla="*/ 3 w 46"/>
                <a:gd name="T33" fmla="*/ 30 h 68"/>
                <a:gd name="T34" fmla="*/ 14 w 46"/>
                <a:gd name="T35" fmla="*/ 66 h 68"/>
                <a:gd name="T36" fmla="*/ 17 w 46"/>
                <a:gd name="T37" fmla="*/ 68 h 68"/>
                <a:gd name="T38" fmla="*/ 14 w 46"/>
                <a:gd name="T39" fmla="*/ 39 h 68"/>
                <a:gd name="T40" fmla="*/ 13 w 46"/>
                <a:gd name="T41" fmla="*/ 17 h 68"/>
                <a:gd name="T42" fmla="*/ 13 w 46"/>
                <a:gd name="T43" fmla="*/ 16 h 68"/>
                <a:gd name="T44" fmla="*/ 33 w 46"/>
                <a:gd name="T45" fmla="*/ 20 h 68"/>
                <a:gd name="T46" fmla="*/ 46 w 46"/>
                <a:gd name="T47" fmla="*/ 9 h 68"/>
                <a:gd name="T48" fmla="*/ 44 w 46"/>
                <a:gd name="T49" fmla="*/ 5 h 68"/>
                <a:gd name="T50" fmla="*/ 43 w 46"/>
                <a:gd name="T51" fmla="*/ 10 h 6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46"/>
                <a:gd name="T79" fmla="*/ 0 h 68"/>
                <a:gd name="T80" fmla="*/ 46 w 46"/>
                <a:gd name="T81" fmla="*/ 68 h 68"/>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46" h="68">
                  <a:moveTo>
                    <a:pt x="43" y="10"/>
                  </a:moveTo>
                  <a:cubicBezTo>
                    <a:pt x="43" y="10"/>
                    <a:pt x="40" y="6"/>
                    <a:pt x="38" y="4"/>
                  </a:cubicBezTo>
                  <a:cubicBezTo>
                    <a:pt x="35" y="7"/>
                    <a:pt x="33" y="12"/>
                    <a:pt x="31" y="13"/>
                  </a:cubicBezTo>
                  <a:cubicBezTo>
                    <a:pt x="28" y="15"/>
                    <a:pt x="25" y="15"/>
                    <a:pt x="22" y="16"/>
                  </a:cubicBezTo>
                  <a:cubicBezTo>
                    <a:pt x="20" y="16"/>
                    <a:pt x="25" y="14"/>
                    <a:pt x="26" y="12"/>
                  </a:cubicBezTo>
                  <a:cubicBezTo>
                    <a:pt x="26" y="12"/>
                    <a:pt x="22" y="13"/>
                    <a:pt x="20" y="12"/>
                  </a:cubicBezTo>
                  <a:cubicBezTo>
                    <a:pt x="18" y="11"/>
                    <a:pt x="15" y="10"/>
                    <a:pt x="14" y="11"/>
                  </a:cubicBezTo>
                  <a:cubicBezTo>
                    <a:pt x="14" y="11"/>
                    <a:pt x="13" y="7"/>
                    <a:pt x="12" y="6"/>
                  </a:cubicBezTo>
                  <a:cubicBezTo>
                    <a:pt x="11" y="4"/>
                    <a:pt x="9" y="0"/>
                    <a:pt x="9" y="0"/>
                  </a:cubicBezTo>
                  <a:cubicBezTo>
                    <a:pt x="9" y="0"/>
                    <a:pt x="13" y="7"/>
                    <a:pt x="11" y="9"/>
                  </a:cubicBezTo>
                  <a:cubicBezTo>
                    <a:pt x="9" y="4"/>
                    <a:pt x="9" y="4"/>
                    <a:pt x="9" y="4"/>
                  </a:cubicBezTo>
                  <a:cubicBezTo>
                    <a:pt x="9" y="4"/>
                    <a:pt x="7" y="14"/>
                    <a:pt x="9" y="17"/>
                  </a:cubicBezTo>
                  <a:cubicBezTo>
                    <a:pt x="10" y="21"/>
                    <a:pt x="10" y="33"/>
                    <a:pt x="8" y="34"/>
                  </a:cubicBezTo>
                  <a:cubicBezTo>
                    <a:pt x="8" y="34"/>
                    <a:pt x="4" y="24"/>
                    <a:pt x="3" y="21"/>
                  </a:cubicBezTo>
                  <a:cubicBezTo>
                    <a:pt x="3" y="21"/>
                    <a:pt x="3" y="3"/>
                    <a:pt x="3" y="1"/>
                  </a:cubicBezTo>
                  <a:cubicBezTo>
                    <a:pt x="0" y="22"/>
                    <a:pt x="0" y="22"/>
                    <a:pt x="0" y="22"/>
                  </a:cubicBezTo>
                  <a:cubicBezTo>
                    <a:pt x="1" y="26"/>
                    <a:pt x="2" y="29"/>
                    <a:pt x="3" y="30"/>
                  </a:cubicBezTo>
                  <a:cubicBezTo>
                    <a:pt x="5" y="34"/>
                    <a:pt x="14" y="64"/>
                    <a:pt x="14" y="66"/>
                  </a:cubicBezTo>
                  <a:cubicBezTo>
                    <a:pt x="14" y="66"/>
                    <a:pt x="16" y="68"/>
                    <a:pt x="17" y="68"/>
                  </a:cubicBezTo>
                  <a:cubicBezTo>
                    <a:pt x="17" y="68"/>
                    <a:pt x="14" y="43"/>
                    <a:pt x="14" y="39"/>
                  </a:cubicBezTo>
                  <a:cubicBezTo>
                    <a:pt x="14" y="36"/>
                    <a:pt x="11" y="21"/>
                    <a:pt x="13" y="17"/>
                  </a:cubicBezTo>
                  <a:cubicBezTo>
                    <a:pt x="13" y="17"/>
                    <a:pt x="13" y="16"/>
                    <a:pt x="13" y="16"/>
                  </a:cubicBezTo>
                  <a:cubicBezTo>
                    <a:pt x="15" y="17"/>
                    <a:pt x="26" y="22"/>
                    <a:pt x="33" y="20"/>
                  </a:cubicBezTo>
                  <a:cubicBezTo>
                    <a:pt x="41" y="17"/>
                    <a:pt x="46" y="9"/>
                    <a:pt x="46" y="9"/>
                  </a:cubicBezTo>
                  <a:cubicBezTo>
                    <a:pt x="44" y="5"/>
                    <a:pt x="44" y="5"/>
                    <a:pt x="44" y="5"/>
                  </a:cubicBezTo>
                  <a:cubicBezTo>
                    <a:pt x="44" y="5"/>
                    <a:pt x="45" y="10"/>
                    <a:pt x="43" y="10"/>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60" name="图片 94"/>
            <p:cNvSpPr>
              <a:spLocks noChangeArrowheads="1"/>
            </p:cNvSpPr>
            <p:nvPr/>
          </p:nvSpPr>
          <p:spPr bwMode="auto">
            <a:xfrm>
              <a:off x="696912" y="525463"/>
              <a:ext cx="152400" cy="495300"/>
            </a:xfrm>
            <a:custGeom>
              <a:avLst/>
              <a:gdLst>
                <a:gd name="T0" fmla="*/ 7 w 10"/>
                <a:gd name="T1" fmla="*/ 24 h 33"/>
                <a:gd name="T2" fmla="*/ 10 w 10"/>
                <a:gd name="T3" fmla="*/ 4 h 33"/>
                <a:gd name="T4" fmla="*/ 6 w 10"/>
                <a:gd name="T5" fmla="*/ 12 h 33"/>
                <a:gd name="T6" fmla="*/ 5 w 10"/>
                <a:gd name="T7" fmla="*/ 0 h 33"/>
                <a:gd name="T8" fmla="*/ 4 w 10"/>
                <a:gd name="T9" fmla="*/ 12 h 33"/>
                <a:gd name="T10" fmla="*/ 2 w 10"/>
                <a:gd name="T11" fmla="*/ 33 h 33"/>
                <a:gd name="T12" fmla="*/ 5 w 10"/>
                <a:gd name="T13" fmla="*/ 16 h 33"/>
                <a:gd name="T14" fmla="*/ 7 w 10"/>
                <a:gd name="T15" fmla="*/ 24 h 33"/>
                <a:gd name="T16" fmla="*/ 0 60000 65536"/>
                <a:gd name="T17" fmla="*/ 0 60000 65536"/>
                <a:gd name="T18" fmla="*/ 0 60000 65536"/>
                <a:gd name="T19" fmla="*/ 0 60000 65536"/>
                <a:gd name="T20" fmla="*/ 0 60000 65536"/>
                <a:gd name="T21" fmla="*/ 0 60000 65536"/>
                <a:gd name="T22" fmla="*/ 0 60000 65536"/>
                <a:gd name="T23" fmla="*/ 0 60000 65536"/>
                <a:gd name="T24" fmla="*/ 0 w 10"/>
                <a:gd name="T25" fmla="*/ 0 h 33"/>
                <a:gd name="T26" fmla="*/ 10 w 10"/>
                <a:gd name="T27" fmla="*/ 33 h 3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 h="33">
                  <a:moveTo>
                    <a:pt x="7" y="24"/>
                  </a:moveTo>
                  <a:cubicBezTo>
                    <a:pt x="8" y="18"/>
                    <a:pt x="9" y="10"/>
                    <a:pt x="10" y="4"/>
                  </a:cubicBezTo>
                  <a:cubicBezTo>
                    <a:pt x="7" y="7"/>
                    <a:pt x="6" y="12"/>
                    <a:pt x="6" y="12"/>
                  </a:cubicBezTo>
                  <a:cubicBezTo>
                    <a:pt x="4" y="9"/>
                    <a:pt x="5" y="0"/>
                    <a:pt x="5" y="0"/>
                  </a:cubicBezTo>
                  <a:cubicBezTo>
                    <a:pt x="4" y="2"/>
                    <a:pt x="4" y="12"/>
                    <a:pt x="4" y="12"/>
                  </a:cubicBezTo>
                  <a:cubicBezTo>
                    <a:pt x="0" y="16"/>
                    <a:pt x="2" y="33"/>
                    <a:pt x="2" y="33"/>
                  </a:cubicBezTo>
                  <a:cubicBezTo>
                    <a:pt x="1" y="27"/>
                    <a:pt x="5" y="16"/>
                    <a:pt x="5" y="16"/>
                  </a:cubicBezTo>
                  <a:cubicBezTo>
                    <a:pt x="5" y="19"/>
                    <a:pt x="6" y="22"/>
                    <a:pt x="7" y="24"/>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61" name="图片 95"/>
            <p:cNvSpPr>
              <a:spLocks noChangeArrowheads="1"/>
            </p:cNvSpPr>
            <p:nvPr/>
          </p:nvSpPr>
          <p:spPr bwMode="auto">
            <a:xfrm>
              <a:off x="0" y="495300"/>
              <a:ext cx="636587" cy="344488"/>
            </a:xfrm>
            <a:custGeom>
              <a:avLst/>
              <a:gdLst>
                <a:gd name="T0" fmla="*/ 42 w 42"/>
                <a:gd name="T1" fmla="*/ 0 h 23"/>
                <a:gd name="T2" fmla="*/ 39 w 42"/>
                <a:gd name="T3" fmla="*/ 8 h 23"/>
                <a:gd name="T4" fmla="*/ 34 w 42"/>
                <a:gd name="T5" fmla="*/ 6 h 23"/>
                <a:gd name="T6" fmla="*/ 34 w 42"/>
                <a:gd name="T7" fmla="*/ 6 h 23"/>
                <a:gd name="T8" fmla="*/ 37 w 42"/>
                <a:gd name="T9" fmla="*/ 9 h 23"/>
                <a:gd name="T10" fmla="*/ 32 w 42"/>
                <a:gd name="T11" fmla="*/ 14 h 23"/>
                <a:gd name="T12" fmla="*/ 25 w 42"/>
                <a:gd name="T13" fmla="*/ 11 h 23"/>
                <a:gd name="T14" fmla="*/ 27 w 42"/>
                <a:gd name="T15" fmla="*/ 16 h 23"/>
                <a:gd name="T16" fmla="*/ 17 w 42"/>
                <a:gd name="T17" fmla="*/ 8 h 23"/>
                <a:gd name="T18" fmla="*/ 16 w 42"/>
                <a:gd name="T19" fmla="*/ 7 h 23"/>
                <a:gd name="T20" fmla="*/ 16 w 42"/>
                <a:gd name="T21" fmla="*/ 7 h 23"/>
                <a:gd name="T22" fmla="*/ 21 w 42"/>
                <a:gd name="T23" fmla="*/ 18 h 23"/>
                <a:gd name="T24" fmla="*/ 17 w 42"/>
                <a:gd name="T25" fmla="*/ 12 h 23"/>
                <a:gd name="T26" fmla="*/ 15 w 42"/>
                <a:gd name="T27" fmla="*/ 14 h 23"/>
                <a:gd name="T28" fmla="*/ 9 w 42"/>
                <a:gd name="T29" fmla="*/ 1 h 23"/>
                <a:gd name="T30" fmla="*/ 2 w 42"/>
                <a:gd name="T31" fmla="*/ 5 h 23"/>
                <a:gd name="T32" fmla="*/ 3 w 42"/>
                <a:gd name="T33" fmla="*/ 2 h 23"/>
                <a:gd name="T34" fmla="*/ 1 w 42"/>
                <a:gd name="T35" fmla="*/ 6 h 23"/>
                <a:gd name="T36" fmla="*/ 17 w 42"/>
                <a:gd name="T37" fmla="*/ 22 h 23"/>
                <a:gd name="T38" fmla="*/ 41 w 42"/>
                <a:gd name="T39" fmla="*/ 17 h 23"/>
                <a:gd name="T40" fmla="*/ 42 w 42"/>
                <a:gd name="T41" fmla="*/ 0 h 2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2"/>
                <a:gd name="T64" fmla="*/ 0 h 23"/>
                <a:gd name="T65" fmla="*/ 42 w 42"/>
                <a:gd name="T66" fmla="*/ 23 h 2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2" h="23">
                  <a:moveTo>
                    <a:pt x="42" y="0"/>
                  </a:moveTo>
                  <a:cubicBezTo>
                    <a:pt x="41" y="2"/>
                    <a:pt x="39" y="8"/>
                    <a:pt x="39" y="8"/>
                  </a:cubicBezTo>
                  <a:cubicBezTo>
                    <a:pt x="37" y="8"/>
                    <a:pt x="34" y="6"/>
                    <a:pt x="34" y="6"/>
                  </a:cubicBezTo>
                  <a:cubicBezTo>
                    <a:pt x="34" y="6"/>
                    <a:pt x="34" y="6"/>
                    <a:pt x="34" y="6"/>
                  </a:cubicBezTo>
                  <a:cubicBezTo>
                    <a:pt x="37" y="9"/>
                    <a:pt x="37" y="9"/>
                    <a:pt x="37" y="9"/>
                  </a:cubicBezTo>
                  <a:cubicBezTo>
                    <a:pt x="35" y="10"/>
                    <a:pt x="37" y="13"/>
                    <a:pt x="32" y="14"/>
                  </a:cubicBezTo>
                  <a:cubicBezTo>
                    <a:pt x="27" y="15"/>
                    <a:pt x="25" y="11"/>
                    <a:pt x="25" y="11"/>
                  </a:cubicBezTo>
                  <a:cubicBezTo>
                    <a:pt x="27" y="16"/>
                    <a:pt x="27" y="16"/>
                    <a:pt x="27" y="16"/>
                  </a:cubicBezTo>
                  <a:cubicBezTo>
                    <a:pt x="17" y="8"/>
                    <a:pt x="17" y="8"/>
                    <a:pt x="17" y="8"/>
                  </a:cubicBezTo>
                  <a:cubicBezTo>
                    <a:pt x="17" y="8"/>
                    <a:pt x="16" y="7"/>
                    <a:pt x="16" y="7"/>
                  </a:cubicBezTo>
                  <a:cubicBezTo>
                    <a:pt x="16" y="7"/>
                    <a:pt x="16" y="7"/>
                    <a:pt x="16" y="7"/>
                  </a:cubicBezTo>
                  <a:cubicBezTo>
                    <a:pt x="22" y="14"/>
                    <a:pt x="21" y="18"/>
                    <a:pt x="21" y="18"/>
                  </a:cubicBezTo>
                  <a:cubicBezTo>
                    <a:pt x="21" y="16"/>
                    <a:pt x="17" y="12"/>
                    <a:pt x="17" y="12"/>
                  </a:cubicBezTo>
                  <a:cubicBezTo>
                    <a:pt x="15" y="14"/>
                    <a:pt x="15" y="14"/>
                    <a:pt x="15" y="14"/>
                  </a:cubicBezTo>
                  <a:cubicBezTo>
                    <a:pt x="13" y="13"/>
                    <a:pt x="10" y="6"/>
                    <a:pt x="9" y="1"/>
                  </a:cubicBezTo>
                  <a:cubicBezTo>
                    <a:pt x="7" y="3"/>
                    <a:pt x="4" y="7"/>
                    <a:pt x="2" y="5"/>
                  </a:cubicBezTo>
                  <a:cubicBezTo>
                    <a:pt x="3" y="2"/>
                    <a:pt x="3" y="2"/>
                    <a:pt x="3" y="2"/>
                  </a:cubicBezTo>
                  <a:cubicBezTo>
                    <a:pt x="3" y="2"/>
                    <a:pt x="0" y="5"/>
                    <a:pt x="1" y="6"/>
                  </a:cubicBezTo>
                  <a:cubicBezTo>
                    <a:pt x="1" y="6"/>
                    <a:pt x="14" y="23"/>
                    <a:pt x="17" y="22"/>
                  </a:cubicBezTo>
                  <a:cubicBezTo>
                    <a:pt x="19" y="22"/>
                    <a:pt x="33" y="23"/>
                    <a:pt x="41" y="17"/>
                  </a:cubicBezTo>
                  <a:cubicBezTo>
                    <a:pt x="41" y="13"/>
                    <a:pt x="42" y="0"/>
                    <a:pt x="42" y="0"/>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62" name="图片 96"/>
            <p:cNvSpPr>
              <a:spLocks noChangeArrowheads="1"/>
            </p:cNvSpPr>
            <p:nvPr/>
          </p:nvSpPr>
          <p:spPr bwMode="auto">
            <a:xfrm>
              <a:off x="923925" y="450850"/>
              <a:ext cx="152400" cy="795338"/>
            </a:xfrm>
            <a:custGeom>
              <a:avLst/>
              <a:gdLst>
                <a:gd name="T0" fmla="*/ 0 w 96"/>
                <a:gd name="T1" fmla="*/ 37 h 501"/>
                <a:gd name="T2" fmla="*/ 29 w 96"/>
                <a:gd name="T3" fmla="*/ 66 h 501"/>
                <a:gd name="T4" fmla="*/ 10 w 96"/>
                <a:gd name="T5" fmla="*/ 113 h 501"/>
                <a:gd name="T6" fmla="*/ 10 w 96"/>
                <a:gd name="T7" fmla="*/ 463 h 501"/>
                <a:gd name="T8" fmla="*/ 48 w 96"/>
                <a:gd name="T9" fmla="*/ 501 h 501"/>
                <a:gd name="T10" fmla="*/ 96 w 96"/>
                <a:gd name="T11" fmla="*/ 463 h 501"/>
                <a:gd name="T12" fmla="*/ 77 w 96"/>
                <a:gd name="T13" fmla="*/ 113 h 501"/>
                <a:gd name="T14" fmla="*/ 48 w 96"/>
                <a:gd name="T15" fmla="*/ 66 h 501"/>
                <a:gd name="T16" fmla="*/ 67 w 96"/>
                <a:gd name="T17" fmla="*/ 37 h 501"/>
                <a:gd name="T18" fmla="*/ 48 w 96"/>
                <a:gd name="T19" fmla="*/ 9 h 501"/>
                <a:gd name="T20" fmla="*/ 19 w 96"/>
                <a:gd name="T21" fmla="*/ 0 h 501"/>
                <a:gd name="T22" fmla="*/ 0 w 96"/>
                <a:gd name="T23" fmla="*/ 37 h 50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6"/>
                <a:gd name="T37" fmla="*/ 0 h 501"/>
                <a:gd name="T38" fmla="*/ 96 w 96"/>
                <a:gd name="T39" fmla="*/ 501 h 50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6" h="501">
                  <a:moveTo>
                    <a:pt x="0" y="37"/>
                  </a:moveTo>
                  <a:lnTo>
                    <a:pt x="29" y="66"/>
                  </a:lnTo>
                  <a:lnTo>
                    <a:pt x="10" y="113"/>
                  </a:lnTo>
                  <a:lnTo>
                    <a:pt x="10" y="463"/>
                  </a:lnTo>
                  <a:lnTo>
                    <a:pt x="48" y="501"/>
                  </a:lnTo>
                  <a:lnTo>
                    <a:pt x="96" y="463"/>
                  </a:lnTo>
                  <a:lnTo>
                    <a:pt x="77" y="113"/>
                  </a:lnTo>
                  <a:lnTo>
                    <a:pt x="48" y="66"/>
                  </a:lnTo>
                  <a:lnTo>
                    <a:pt x="67" y="37"/>
                  </a:lnTo>
                  <a:lnTo>
                    <a:pt x="48" y="9"/>
                  </a:lnTo>
                  <a:lnTo>
                    <a:pt x="19" y="0"/>
                  </a:lnTo>
                  <a:lnTo>
                    <a:pt x="0" y="37"/>
                  </a:lnTo>
                  <a:close/>
                </a:path>
              </a:pathLst>
            </a:custGeom>
            <a:solidFill>
              <a:srgbClr val="12121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63" name="图片 97"/>
            <p:cNvSpPr>
              <a:spLocks noChangeArrowheads="1"/>
            </p:cNvSpPr>
            <p:nvPr/>
          </p:nvSpPr>
          <p:spPr bwMode="auto">
            <a:xfrm>
              <a:off x="849312" y="2686050"/>
              <a:ext cx="196850" cy="211138"/>
            </a:xfrm>
            <a:custGeom>
              <a:avLst/>
              <a:gdLst>
                <a:gd name="T0" fmla="*/ 2 w 13"/>
                <a:gd name="T1" fmla="*/ 2 h 14"/>
                <a:gd name="T2" fmla="*/ 2 w 13"/>
                <a:gd name="T3" fmla="*/ 8 h 14"/>
                <a:gd name="T4" fmla="*/ 0 w 13"/>
                <a:gd name="T5" fmla="*/ 13 h 14"/>
                <a:gd name="T6" fmla="*/ 8 w 13"/>
                <a:gd name="T7" fmla="*/ 14 h 14"/>
                <a:gd name="T8" fmla="*/ 12 w 13"/>
                <a:gd name="T9" fmla="*/ 11 h 14"/>
                <a:gd name="T10" fmla="*/ 12 w 13"/>
                <a:gd name="T11" fmla="*/ 2 h 14"/>
                <a:gd name="T12" fmla="*/ 2 w 13"/>
                <a:gd name="T13" fmla="*/ 2 h 14"/>
                <a:gd name="T14" fmla="*/ 0 60000 65536"/>
                <a:gd name="T15" fmla="*/ 0 60000 65536"/>
                <a:gd name="T16" fmla="*/ 0 60000 65536"/>
                <a:gd name="T17" fmla="*/ 0 60000 65536"/>
                <a:gd name="T18" fmla="*/ 0 60000 65536"/>
                <a:gd name="T19" fmla="*/ 0 60000 65536"/>
                <a:gd name="T20" fmla="*/ 0 60000 65536"/>
                <a:gd name="T21" fmla="*/ 0 w 13"/>
                <a:gd name="T22" fmla="*/ 0 h 14"/>
                <a:gd name="T23" fmla="*/ 13 w 13"/>
                <a:gd name="T24" fmla="*/ 14 h 1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 h="14">
                  <a:moveTo>
                    <a:pt x="2" y="2"/>
                  </a:moveTo>
                  <a:cubicBezTo>
                    <a:pt x="2" y="2"/>
                    <a:pt x="3" y="7"/>
                    <a:pt x="2" y="8"/>
                  </a:cubicBezTo>
                  <a:cubicBezTo>
                    <a:pt x="1" y="8"/>
                    <a:pt x="0" y="11"/>
                    <a:pt x="0" y="13"/>
                  </a:cubicBezTo>
                  <a:cubicBezTo>
                    <a:pt x="0" y="13"/>
                    <a:pt x="5" y="14"/>
                    <a:pt x="8" y="14"/>
                  </a:cubicBezTo>
                  <a:cubicBezTo>
                    <a:pt x="11" y="13"/>
                    <a:pt x="13" y="13"/>
                    <a:pt x="12" y="11"/>
                  </a:cubicBezTo>
                  <a:cubicBezTo>
                    <a:pt x="11" y="8"/>
                    <a:pt x="11" y="5"/>
                    <a:pt x="12" y="2"/>
                  </a:cubicBezTo>
                  <a:cubicBezTo>
                    <a:pt x="13" y="0"/>
                    <a:pt x="3" y="2"/>
                    <a:pt x="2" y="2"/>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64" name="图片 98"/>
            <p:cNvSpPr>
              <a:spLocks noChangeArrowheads="1"/>
            </p:cNvSpPr>
            <p:nvPr/>
          </p:nvSpPr>
          <p:spPr bwMode="auto">
            <a:xfrm>
              <a:off x="1076325" y="2520950"/>
              <a:ext cx="211137" cy="269875"/>
            </a:xfrm>
            <a:custGeom>
              <a:avLst/>
              <a:gdLst>
                <a:gd name="T0" fmla="*/ 3 w 14"/>
                <a:gd name="T1" fmla="*/ 2 h 18"/>
                <a:gd name="T2" fmla="*/ 2 w 14"/>
                <a:gd name="T3" fmla="*/ 8 h 18"/>
                <a:gd name="T4" fmla="*/ 2 w 14"/>
                <a:gd name="T5" fmla="*/ 15 h 18"/>
                <a:gd name="T6" fmla="*/ 12 w 14"/>
                <a:gd name="T7" fmla="*/ 17 h 18"/>
                <a:gd name="T8" fmla="*/ 12 w 14"/>
                <a:gd name="T9" fmla="*/ 7 h 18"/>
                <a:gd name="T10" fmla="*/ 9 w 14"/>
                <a:gd name="T11" fmla="*/ 1 h 18"/>
                <a:gd name="T12" fmla="*/ 3 w 14"/>
                <a:gd name="T13" fmla="*/ 2 h 18"/>
                <a:gd name="T14" fmla="*/ 0 60000 65536"/>
                <a:gd name="T15" fmla="*/ 0 60000 65536"/>
                <a:gd name="T16" fmla="*/ 0 60000 65536"/>
                <a:gd name="T17" fmla="*/ 0 60000 65536"/>
                <a:gd name="T18" fmla="*/ 0 60000 65536"/>
                <a:gd name="T19" fmla="*/ 0 60000 65536"/>
                <a:gd name="T20" fmla="*/ 0 60000 65536"/>
                <a:gd name="T21" fmla="*/ 0 w 14"/>
                <a:gd name="T22" fmla="*/ 0 h 18"/>
                <a:gd name="T23" fmla="*/ 14 w 14"/>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 h="18">
                  <a:moveTo>
                    <a:pt x="3" y="2"/>
                  </a:moveTo>
                  <a:cubicBezTo>
                    <a:pt x="3" y="2"/>
                    <a:pt x="2" y="7"/>
                    <a:pt x="2" y="8"/>
                  </a:cubicBezTo>
                  <a:cubicBezTo>
                    <a:pt x="2" y="9"/>
                    <a:pt x="0" y="13"/>
                    <a:pt x="2" y="15"/>
                  </a:cubicBezTo>
                  <a:cubicBezTo>
                    <a:pt x="5" y="17"/>
                    <a:pt x="10" y="18"/>
                    <a:pt x="12" y="17"/>
                  </a:cubicBezTo>
                  <a:cubicBezTo>
                    <a:pt x="12" y="17"/>
                    <a:pt x="14" y="9"/>
                    <a:pt x="12" y="7"/>
                  </a:cubicBezTo>
                  <a:cubicBezTo>
                    <a:pt x="11" y="6"/>
                    <a:pt x="9" y="1"/>
                    <a:pt x="9" y="1"/>
                  </a:cubicBezTo>
                  <a:cubicBezTo>
                    <a:pt x="10" y="0"/>
                    <a:pt x="3" y="2"/>
                    <a:pt x="3" y="2"/>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65" name="图片 99"/>
            <p:cNvSpPr>
              <a:spLocks noChangeArrowheads="1"/>
            </p:cNvSpPr>
            <p:nvPr/>
          </p:nvSpPr>
          <p:spPr bwMode="auto">
            <a:xfrm>
              <a:off x="833437" y="0"/>
              <a:ext cx="303212" cy="269875"/>
            </a:xfrm>
            <a:custGeom>
              <a:avLst/>
              <a:gdLst>
                <a:gd name="T0" fmla="*/ 3 w 20"/>
                <a:gd name="T1" fmla="*/ 18 h 18"/>
                <a:gd name="T2" fmla="*/ 3 w 20"/>
                <a:gd name="T3" fmla="*/ 12 h 18"/>
                <a:gd name="T4" fmla="*/ 4 w 20"/>
                <a:gd name="T5" fmla="*/ 8 h 18"/>
                <a:gd name="T6" fmla="*/ 11 w 20"/>
                <a:gd name="T7" fmla="*/ 6 h 18"/>
                <a:gd name="T8" fmla="*/ 16 w 20"/>
                <a:gd name="T9" fmla="*/ 8 h 18"/>
                <a:gd name="T10" fmla="*/ 17 w 20"/>
                <a:gd name="T11" fmla="*/ 13 h 18"/>
                <a:gd name="T12" fmla="*/ 17 w 20"/>
                <a:gd name="T13" fmla="*/ 18 h 18"/>
                <a:gd name="T14" fmla="*/ 18 w 20"/>
                <a:gd name="T15" fmla="*/ 18 h 18"/>
                <a:gd name="T16" fmla="*/ 19 w 20"/>
                <a:gd name="T17" fmla="*/ 14 h 18"/>
                <a:gd name="T18" fmla="*/ 20 w 20"/>
                <a:gd name="T19" fmla="*/ 10 h 18"/>
                <a:gd name="T20" fmla="*/ 16 w 20"/>
                <a:gd name="T21" fmla="*/ 4 h 18"/>
                <a:gd name="T22" fmla="*/ 11 w 20"/>
                <a:gd name="T23" fmla="*/ 0 h 18"/>
                <a:gd name="T24" fmla="*/ 4 w 20"/>
                <a:gd name="T25" fmla="*/ 3 h 18"/>
                <a:gd name="T26" fmla="*/ 0 w 20"/>
                <a:gd name="T27" fmla="*/ 9 h 18"/>
                <a:gd name="T28" fmla="*/ 1 w 20"/>
                <a:gd name="T29" fmla="*/ 14 h 18"/>
                <a:gd name="T30" fmla="*/ 2 w 20"/>
                <a:gd name="T31" fmla="*/ 18 h 18"/>
                <a:gd name="T32" fmla="*/ 3 w 20"/>
                <a:gd name="T33" fmla="*/ 18 h 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0"/>
                <a:gd name="T52" fmla="*/ 0 h 18"/>
                <a:gd name="T53" fmla="*/ 20 w 20"/>
                <a:gd name="T54" fmla="*/ 18 h 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0" h="18">
                  <a:moveTo>
                    <a:pt x="3" y="18"/>
                  </a:moveTo>
                  <a:cubicBezTo>
                    <a:pt x="3" y="18"/>
                    <a:pt x="3" y="13"/>
                    <a:pt x="3" y="12"/>
                  </a:cubicBezTo>
                  <a:cubicBezTo>
                    <a:pt x="3" y="11"/>
                    <a:pt x="3" y="9"/>
                    <a:pt x="4" y="8"/>
                  </a:cubicBezTo>
                  <a:cubicBezTo>
                    <a:pt x="5" y="7"/>
                    <a:pt x="7" y="6"/>
                    <a:pt x="11" y="6"/>
                  </a:cubicBezTo>
                  <a:cubicBezTo>
                    <a:pt x="11" y="6"/>
                    <a:pt x="15" y="6"/>
                    <a:pt x="16" y="8"/>
                  </a:cubicBezTo>
                  <a:cubicBezTo>
                    <a:pt x="16" y="8"/>
                    <a:pt x="17" y="12"/>
                    <a:pt x="17" y="13"/>
                  </a:cubicBezTo>
                  <a:cubicBezTo>
                    <a:pt x="17" y="13"/>
                    <a:pt x="18" y="17"/>
                    <a:pt x="17" y="18"/>
                  </a:cubicBezTo>
                  <a:cubicBezTo>
                    <a:pt x="18" y="18"/>
                    <a:pt x="18" y="18"/>
                    <a:pt x="18" y="18"/>
                  </a:cubicBezTo>
                  <a:cubicBezTo>
                    <a:pt x="18" y="17"/>
                    <a:pt x="19" y="14"/>
                    <a:pt x="19" y="14"/>
                  </a:cubicBezTo>
                  <a:cubicBezTo>
                    <a:pt x="20" y="13"/>
                    <a:pt x="20" y="11"/>
                    <a:pt x="20" y="10"/>
                  </a:cubicBezTo>
                  <a:cubicBezTo>
                    <a:pt x="20" y="9"/>
                    <a:pt x="19" y="4"/>
                    <a:pt x="16" y="4"/>
                  </a:cubicBezTo>
                  <a:cubicBezTo>
                    <a:pt x="16" y="4"/>
                    <a:pt x="15" y="1"/>
                    <a:pt x="11" y="0"/>
                  </a:cubicBezTo>
                  <a:cubicBezTo>
                    <a:pt x="8" y="0"/>
                    <a:pt x="5" y="2"/>
                    <a:pt x="4" y="3"/>
                  </a:cubicBezTo>
                  <a:cubicBezTo>
                    <a:pt x="2" y="4"/>
                    <a:pt x="1" y="8"/>
                    <a:pt x="0" y="9"/>
                  </a:cubicBezTo>
                  <a:cubicBezTo>
                    <a:pt x="0" y="10"/>
                    <a:pt x="1" y="13"/>
                    <a:pt x="1" y="14"/>
                  </a:cubicBezTo>
                  <a:cubicBezTo>
                    <a:pt x="1" y="14"/>
                    <a:pt x="2" y="14"/>
                    <a:pt x="2" y="18"/>
                  </a:cubicBezTo>
                  <a:lnTo>
                    <a:pt x="3" y="18"/>
                  </a:lnTo>
                  <a:close/>
                </a:path>
              </a:pathLst>
            </a:custGeom>
            <a:solidFill>
              <a:srgbClr val="12121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spTree>
    <p:extLst>
      <p:ext uri="{BB962C8B-B14F-4D97-AF65-F5344CB8AC3E}">
        <p14:creationId xmlns:p14="http://schemas.microsoft.com/office/powerpoint/2010/main" val="41845681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p:tgtEl>
                                          <p:spTgt spid="35"/>
                                        </p:tgtEl>
                                        <p:attrNameLst>
                                          <p:attrName>ppt_y</p:attrName>
                                        </p:attrNameLst>
                                      </p:cBhvr>
                                      <p:tavLst>
                                        <p:tav tm="0">
                                          <p:val>
                                            <p:strVal val="#ppt_y+#ppt_h*1.125000"/>
                                          </p:val>
                                        </p:tav>
                                        <p:tav tm="100000">
                                          <p:val>
                                            <p:strVal val="#ppt_y"/>
                                          </p:val>
                                        </p:tav>
                                      </p:tavLst>
                                    </p:anim>
                                    <p:animEffect>
                                      <p:cBhvr>
                                        <p:cTn id="8" dur="500"/>
                                        <p:tgtEl>
                                          <p:spTgt spid="35"/>
                                        </p:tgtEl>
                                      </p:cBhvr>
                                    </p:animEffect>
                                  </p:childTnLst>
                                </p:cTn>
                              </p:par>
                            </p:childTnLst>
                          </p:cTn>
                        </p:par>
                        <p:par>
                          <p:cTn id="9" fill="hold">
                            <p:stCondLst>
                              <p:cond delay="500"/>
                            </p:stCondLst>
                            <p:childTnLst>
                              <p:par>
                                <p:cTn id="10" presetID="22" presetClass="entr" presetSubtype="4"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par>
                          <p:cTn id="13" fill="hold">
                            <p:stCondLst>
                              <p:cond delay="1000"/>
                            </p:stCondLst>
                            <p:childTnLst>
                              <p:par>
                                <p:cTn id="14" presetID="22" presetClass="entr" presetSubtype="2" fill="hold" grpId="0" nodeType="afterEffect">
                                  <p:stCondLst>
                                    <p:cond delay="0"/>
                                  </p:stCondLst>
                                  <p:childTnLst>
                                    <p:set>
                                      <p:cBhvr>
                                        <p:cTn id="15" dur="1" fill="hold">
                                          <p:stCondLst>
                                            <p:cond delay="0"/>
                                          </p:stCondLst>
                                        </p:cTn>
                                        <p:tgtEl>
                                          <p:spTgt spid="32"/>
                                        </p:tgtEl>
                                        <p:attrNameLst>
                                          <p:attrName>style.visibility</p:attrName>
                                        </p:attrNameLst>
                                      </p:cBhvr>
                                      <p:to>
                                        <p:strVal val="visible"/>
                                      </p:to>
                                    </p:set>
                                    <p:animEffect transition="in" filter="wipe(right)">
                                      <p:cBhvr>
                                        <p:cTn id="16" dur="500"/>
                                        <p:tgtEl>
                                          <p:spTgt spid="32"/>
                                        </p:tgtEl>
                                      </p:cBhvr>
                                    </p:animEffect>
                                  </p:childTnLst>
                                </p:cTn>
                              </p:par>
                            </p:childTnLst>
                          </p:cTn>
                        </p:par>
                        <p:par>
                          <p:cTn id="17" fill="hold">
                            <p:stCondLst>
                              <p:cond delay="1500"/>
                            </p:stCondLst>
                            <p:childTnLst>
                              <p:par>
                                <p:cTn id="18" presetID="2" presetClass="entr" presetSubtype="8" fill="hold" grpId="0" nodeType="afterEffect">
                                  <p:stCondLst>
                                    <p:cond delay="0"/>
                                  </p:stCondLst>
                                  <p:iterate type="lt">
                                    <p:tmPct val="20000"/>
                                  </p:iterate>
                                  <p:childTnLst>
                                    <p:set>
                                      <p:cBhvr>
                                        <p:cTn id="19" dur="1" fill="hold">
                                          <p:stCondLst>
                                            <p:cond delay="0"/>
                                          </p:stCondLst>
                                        </p:cTn>
                                        <p:tgtEl>
                                          <p:spTgt spid="33"/>
                                        </p:tgtEl>
                                        <p:attrNameLst>
                                          <p:attrName>style.visibility</p:attrName>
                                        </p:attrNameLst>
                                      </p:cBhvr>
                                      <p:to>
                                        <p:strVal val="visible"/>
                                      </p:to>
                                    </p:set>
                                    <p:anim calcmode="lin" valueType="num">
                                      <p:cBhvr>
                                        <p:cTn id="20" dur="250" fill="hold"/>
                                        <p:tgtEl>
                                          <p:spTgt spid="33"/>
                                        </p:tgtEl>
                                        <p:attrNameLst>
                                          <p:attrName>ppt_x</p:attrName>
                                        </p:attrNameLst>
                                      </p:cBhvr>
                                      <p:tavLst>
                                        <p:tav tm="0">
                                          <p:val>
                                            <p:strVal val="0-#ppt_w/2"/>
                                          </p:val>
                                        </p:tav>
                                        <p:tav tm="100000">
                                          <p:val>
                                            <p:strVal val="#ppt_x"/>
                                          </p:val>
                                        </p:tav>
                                      </p:tavLst>
                                    </p:anim>
                                    <p:anim calcmode="lin" valueType="num">
                                      <p:cBhvr>
                                        <p:cTn id="21" dur="250" fill="hold"/>
                                        <p:tgtEl>
                                          <p:spTgt spid="33"/>
                                        </p:tgtEl>
                                        <p:attrNameLst>
                                          <p:attrName>ppt_y</p:attrName>
                                        </p:attrNameLst>
                                      </p:cBhvr>
                                      <p:tavLst>
                                        <p:tav tm="0">
                                          <p:val>
                                            <p:strVal val="#ppt_y"/>
                                          </p:val>
                                        </p:tav>
                                        <p:tav tm="100000">
                                          <p:val>
                                            <p:strVal val="#ppt_y"/>
                                          </p:val>
                                        </p:tav>
                                      </p:tavLst>
                                    </p:anim>
                                  </p:childTnLst>
                                </p:cTn>
                              </p:par>
                              <p:par>
                                <p:cTn id="22" presetID="22" presetClass="entr" presetSubtype="2" fill="hold" grpId="0" nodeType="with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wipe(right)">
                                      <p:cBhvr>
                                        <p:cTn id="24" dur="500"/>
                                        <p:tgtEl>
                                          <p:spTgt spid="30"/>
                                        </p:tgtEl>
                                      </p:cBhvr>
                                    </p:animEffect>
                                  </p:childTnLst>
                                </p:cTn>
                              </p:par>
                            </p:childTnLst>
                          </p:cTn>
                        </p:par>
                        <p:par>
                          <p:cTn id="25" fill="hold">
                            <p:stCondLst>
                              <p:cond delay="2100"/>
                            </p:stCondLst>
                            <p:childTnLst>
                              <p:par>
                                <p:cTn id="26" presetID="2" presetClass="entr" presetSubtype="8" fill="hold" grpId="0" nodeType="afterEffect">
                                  <p:stCondLst>
                                    <p:cond delay="0"/>
                                  </p:stCondLst>
                                  <p:iterate type="lt">
                                    <p:tmPct val="20000"/>
                                  </p:iterate>
                                  <p:childTnLst>
                                    <p:set>
                                      <p:cBhvr>
                                        <p:cTn id="27" dur="1" fill="hold">
                                          <p:stCondLst>
                                            <p:cond delay="0"/>
                                          </p:stCondLst>
                                        </p:cTn>
                                        <p:tgtEl>
                                          <p:spTgt spid="31"/>
                                        </p:tgtEl>
                                        <p:attrNameLst>
                                          <p:attrName>style.visibility</p:attrName>
                                        </p:attrNameLst>
                                      </p:cBhvr>
                                      <p:to>
                                        <p:strVal val="visible"/>
                                      </p:to>
                                    </p:set>
                                    <p:anim calcmode="lin" valueType="num">
                                      <p:cBhvr>
                                        <p:cTn id="28" dur="250" fill="hold"/>
                                        <p:tgtEl>
                                          <p:spTgt spid="31"/>
                                        </p:tgtEl>
                                        <p:attrNameLst>
                                          <p:attrName>ppt_x</p:attrName>
                                        </p:attrNameLst>
                                      </p:cBhvr>
                                      <p:tavLst>
                                        <p:tav tm="0">
                                          <p:val>
                                            <p:strVal val="0-#ppt_w/2"/>
                                          </p:val>
                                        </p:tav>
                                        <p:tav tm="100000">
                                          <p:val>
                                            <p:strVal val="#ppt_x"/>
                                          </p:val>
                                        </p:tav>
                                      </p:tavLst>
                                    </p:anim>
                                    <p:anim calcmode="lin" valueType="num">
                                      <p:cBhvr>
                                        <p:cTn id="29" dur="250" fill="hold"/>
                                        <p:tgtEl>
                                          <p:spTgt spid="31"/>
                                        </p:tgtEl>
                                        <p:attrNameLst>
                                          <p:attrName>ppt_y</p:attrName>
                                        </p:attrNameLst>
                                      </p:cBhvr>
                                      <p:tavLst>
                                        <p:tav tm="0">
                                          <p:val>
                                            <p:strVal val="#ppt_y"/>
                                          </p:val>
                                        </p:tav>
                                        <p:tav tm="100000">
                                          <p:val>
                                            <p:strVal val="#ppt_y"/>
                                          </p:val>
                                        </p:tav>
                                      </p:tavLst>
                                    </p:anim>
                                  </p:childTnLst>
                                </p:cTn>
                              </p:par>
                              <p:par>
                                <p:cTn id="30" presetID="22" presetClass="entr" presetSubtype="2" fill="hold" grpId="0" nodeType="with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wipe(right)">
                                      <p:cBhvr>
                                        <p:cTn id="32" dur="500"/>
                                        <p:tgtEl>
                                          <p:spTgt spid="28"/>
                                        </p:tgtEl>
                                      </p:cBhvr>
                                    </p:animEffect>
                                  </p:childTnLst>
                                </p:cTn>
                              </p:par>
                            </p:childTnLst>
                          </p:cTn>
                        </p:par>
                        <p:par>
                          <p:cTn id="33" fill="hold">
                            <p:stCondLst>
                              <p:cond delay="2700"/>
                            </p:stCondLst>
                            <p:childTnLst>
                              <p:par>
                                <p:cTn id="34" presetID="2" presetClass="entr" presetSubtype="8" fill="hold" grpId="0" nodeType="afterEffect">
                                  <p:stCondLst>
                                    <p:cond delay="0"/>
                                  </p:stCondLst>
                                  <p:iterate type="lt">
                                    <p:tmPct val="20000"/>
                                  </p:iterate>
                                  <p:childTnLst>
                                    <p:set>
                                      <p:cBhvr>
                                        <p:cTn id="35" dur="1" fill="hold">
                                          <p:stCondLst>
                                            <p:cond delay="0"/>
                                          </p:stCondLst>
                                        </p:cTn>
                                        <p:tgtEl>
                                          <p:spTgt spid="29"/>
                                        </p:tgtEl>
                                        <p:attrNameLst>
                                          <p:attrName>style.visibility</p:attrName>
                                        </p:attrNameLst>
                                      </p:cBhvr>
                                      <p:to>
                                        <p:strVal val="visible"/>
                                      </p:to>
                                    </p:set>
                                    <p:anim calcmode="lin" valueType="num">
                                      <p:cBhvr>
                                        <p:cTn id="36" dur="250" fill="hold"/>
                                        <p:tgtEl>
                                          <p:spTgt spid="29"/>
                                        </p:tgtEl>
                                        <p:attrNameLst>
                                          <p:attrName>ppt_x</p:attrName>
                                        </p:attrNameLst>
                                      </p:cBhvr>
                                      <p:tavLst>
                                        <p:tav tm="0">
                                          <p:val>
                                            <p:strVal val="0-#ppt_w/2"/>
                                          </p:val>
                                        </p:tav>
                                        <p:tav tm="100000">
                                          <p:val>
                                            <p:strVal val="#ppt_x"/>
                                          </p:val>
                                        </p:tav>
                                      </p:tavLst>
                                    </p:anim>
                                    <p:anim calcmode="lin" valueType="num">
                                      <p:cBhvr>
                                        <p:cTn id="37" dur="250" fill="hold"/>
                                        <p:tgtEl>
                                          <p:spTgt spid="29"/>
                                        </p:tgtEl>
                                        <p:attrNameLst>
                                          <p:attrName>ppt_y</p:attrName>
                                        </p:attrNameLst>
                                      </p:cBhvr>
                                      <p:tavLst>
                                        <p:tav tm="0">
                                          <p:val>
                                            <p:strVal val="#ppt_y"/>
                                          </p:val>
                                        </p:tav>
                                        <p:tav tm="100000">
                                          <p:val>
                                            <p:strVal val="#ppt_y"/>
                                          </p:val>
                                        </p:tav>
                                      </p:tavLst>
                                    </p:anim>
                                  </p:childTnLst>
                                </p:cTn>
                              </p:par>
                              <p:par>
                                <p:cTn id="38" presetID="22" presetClass="entr" presetSubtype="2" fill="hold" grpId="0" nodeType="with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wipe(right)">
                                      <p:cBhvr>
                                        <p:cTn id="40" dur="500"/>
                                        <p:tgtEl>
                                          <p:spTgt spid="3"/>
                                        </p:tgtEl>
                                      </p:cBhvr>
                                    </p:animEffect>
                                  </p:childTnLst>
                                </p:cTn>
                              </p:par>
                            </p:childTnLst>
                          </p:cTn>
                        </p:par>
                        <p:par>
                          <p:cTn id="41" fill="hold">
                            <p:stCondLst>
                              <p:cond delay="3300"/>
                            </p:stCondLst>
                            <p:childTnLst>
                              <p:par>
                                <p:cTn id="42" presetID="2" presetClass="entr" presetSubtype="8" fill="hold" grpId="0" nodeType="afterEffect">
                                  <p:stCondLst>
                                    <p:cond delay="0"/>
                                  </p:stCondLst>
                                  <p:iterate type="lt">
                                    <p:tmPct val="20000"/>
                                  </p:iterate>
                                  <p:childTnLst>
                                    <p:set>
                                      <p:cBhvr>
                                        <p:cTn id="43" dur="1" fill="hold">
                                          <p:stCondLst>
                                            <p:cond delay="0"/>
                                          </p:stCondLst>
                                        </p:cTn>
                                        <p:tgtEl>
                                          <p:spTgt spid="4"/>
                                        </p:tgtEl>
                                        <p:attrNameLst>
                                          <p:attrName>style.visibility</p:attrName>
                                        </p:attrNameLst>
                                      </p:cBhvr>
                                      <p:to>
                                        <p:strVal val="visible"/>
                                      </p:to>
                                    </p:set>
                                    <p:anim calcmode="lin" valueType="num">
                                      <p:cBhvr>
                                        <p:cTn id="44" dur="250" fill="hold"/>
                                        <p:tgtEl>
                                          <p:spTgt spid="4"/>
                                        </p:tgtEl>
                                        <p:attrNameLst>
                                          <p:attrName>ppt_x</p:attrName>
                                        </p:attrNameLst>
                                      </p:cBhvr>
                                      <p:tavLst>
                                        <p:tav tm="0">
                                          <p:val>
                                            <p:strVal val="0-#ppt_w/2"/>
                                          </p:val>
                                        </p:tav>
                                        <p:tav tm="100000">
                                          <p:val>
                                            <p:strVal val="#ppt_x"/>
                                          </p:val>
                                        </p:tav>
                                      </p:tavLst>
                                    </p:anim>
                                    <p:anim calcmode="lin" valueType="num">
                                      <p:cBhvr>
                                        <p:cTn id="45" dur="250" fill="hold"/>
                                        <p:tgtEl>
                                          <p:spTgt spid="4"/>
                                        </p:tgtEl>
                                        <p:attrNameLst>
                                          <p:attrName>ppt_y</p:attrName>
                                        </p:attrNameLst>
                                      </p:cBhvr>
                                      <p:tavLst>
                                        <p:tav tm="0">
                                          <p:val>
                                            <p:strVal val="#ppt_y"/>
                                          </p:val>
                                        </p:tav>
                                        <p:tav tm="100000">
                                          <p:val>
                                            <p:strVal val="#ppt_y"/>
                                          </p:val>
                                        </p:tav>
                                      </p:tavLst>
                                    </p:anim>
                                  </p:childTnLst>
                                </p:cTn>
                              </p:par>
                            </p:childTnLst>
                          </p:cTn>
                        </p:par>
                        <p:par>
                          <p:cTn id="46" fill="hold">
                            <p:stCondLst>
                              <p:cond delay="3900"/>
                            </p:stCondLst>
                            <p:childTnLst>
                              <p:par>
                                <p:cTn id="47" presetID="12" presetClass="entr" presetSubtype="4" fill="hold" grpId="0" nodeType="afterEffect">
                                  <p:stCondLst>
                                    <p:cond delay="0"/>
                                  </p:stCondLst>
                                  <p:childTnLst>
                                    <p:set>
                                      <p:cBhvr>
                                        <p:cTn id="48" dur="1" fill="hold">
                                          <p:stCondLst>
                                            <p:cond delay="0"/>
                                          </p:stCondLst>
                                        </p:cTn>
                                        <p:tgtEl>
                                          <p:spTgt spid="34"/>
                                        </p:tgtEl>
                                        <p:attrNameLst>
                                          <p:attrName>style.visibility</p:attrName>
                                        </p:attrNameLst>
                                      </p:cBhvr>
                                      <p:to>
                                        <p:strVal val="visible"/>
                                      </p:to>
                                    </p:set>
                                    <p:anim calcmode="lin" valueType="num">
                                      <p:cBhvr>
                                        <p:cTn id="49" dur="500"/>
                                        <p:tgtEl>
                                          <p:spTgt spid="34"/>
                                        </p:tgtEl>
                                        <p:attrNameLst>
                                          <p:attrName>ppt_y</p:attrName>
                                        </p:attrNameLst>
                                      </p:cBhvr>
                                      <p:tavLst>
                                        <p:tav tm="0">
                                          <p:val>
                                            <p:strVal val="#ppt_y+#ppt_h*1.125000"/>
                                          </p:val>
                                        </p:tav>
                                        <p:tav tm="100000">
                                          <p:val>
                                            <p:strVal val="#ppt_y"/>
                                          </p:val>
                                        </p:tav>
                                      </p:tavLst>
                                    </p:anim>
                                    <p:animEffect>
                                      <p:cBhvr>
                                        <p:cTn id="50"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bldLvl="0" autoUpdateAnimBg="0"/>
      <p:bldP spid="28" grpId="0" animBg="1"/>
      <p:bldP spid="29" grpId="0" bldLvl="0" autoUpdateAnimBg="0"/>
      <p:bldP spid="30" grpId="0" animBg="1"/>
      <p:bldP spid="31" grpId="0" bldLvl="0" autoUpdateAnimBg="0"/>
      <p:bldP spid="32" grpId="0" animBg="1"/>
      <p:bldP spid="33" grpId="0" bldLvl="0" autoUpdateAnimBg="0"/>
      <p:bldP spid="34" grpId="0" bldLvl="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图片 12"/>
          <p:cNvGrpSpPr/>
          <p:nvPr/>
        </p:nvGrpSpPr>
        <p:grpSpPr>
          <a:xfrm>
            <a:off x="951000" y="1059582"/>
            <a:ext cx="5050971" cy="687814"/>
            <a:chOff x="1094999" y="1059582"/>
            <a:chExt cx="5050971" cy="687814"/>
          </a:xfrm>
        </p:grpSpPr>
        <p:sp>
          <p:nvSpPr>
            <p:cNvPr id="2" name="MH_Number_1">
              <a:hlinkClick r:id="" action="ppaction://noaction"/>
            </p:cNvPr>
            <p:cNvSpPr>
              <a:spLocks/>
            </p:cNvSpPr>
            <p:nvPr>
              <p:custDataLst>
                <p:tags r:id="rId10"/>
              </p:custDataLst>
            </p:nvPr>
          </p:nvSpPr>
          <p:spPr bwMode="auto">
            <a:xfrm>
              <a:off x="1094999" y="1167706"/>
              <a:ext cx="1200316" cy="471566"/>
            </a:xfrm>
            <a:prstGeom prst="homePlate">
              <a:avLst/>
            </a:prstGeom>
            <a:solidFill>
              <a:schemeClr val="accent1"/>
            </a:solidFill>
            <a:ln>
              <a:noFill/>
            </a:ln>
          </p:spPr>
          <p:txBody>
            <a:bodyPr vert="horz" wrap="square" lIns="36000" tIns="0" rIns="0" bIns="0" numCol="1" anchor="ctr" anchorCtr="0" compatLnSpc="1">
              <a:prstTxWarp prst="textNoShape">
                <a:avLst/>
              </a:prstTxWarp>
              <a:noAutofit/>
            </a:bodyPr>
            <a:lstStyle/>
            <a:p>
              <a:pPr algn="ctr"/>
              <a:r>
                <a:rPr lang="zh-CN" altLang="en-US" sz="2000" b="1" spc="200">
                  <a:solidFill>
                    <a:srgbClr val="FFFFFF"/>
                  </a:solidFill>
                  <a:latin typeface="+mn-ea"/>
                </a:rPr>
                <a:t>第一章</a:t>
              </a:r>
            </a:p>
          </p:txBody>
        </p:sp>
        <p:sp>
          <p:nvSpPr>
            <p:cNvPr id="3" name="MH_Entry_1">
              <a:hlinkClick r:id="" action="ppaction://noaction"/>
            </p:cNvPr>
            <p:cNvSpPr txBox="1">
              <a:spLocks noChangeArrowheads="1"/>
            </p:cNvSpPr>
            <p:nvPr>
              <p:custDataLst>
                <p:tags r:id="rId11"/>
              </p:custDataLst>
            </p:nvPr>
          </p:nvSpPr>
          <p:spPr bwMode="auto">
            <a:xfrm>
              <a:off x="2295314" y="1059582"/>
              <a:ext cx="3850656" cy="687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44000" anchor="ctr" anchorCtr="0">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pPr>
              <a:r>
                <a:rPr lang="zh-CN" altLang="en-US" sz="2000" dirty="0" smtClean="0">
                  <a:latin typeface="+mn-ea"/>
                  <a:ea typeface="+mn-ea"/>
                </a:rPr>
                <a:t>请在此处输入您的标题</a:t>
              </a:r>
              <a:r>
                <a:rPr lang="en-US" altLang="zh-CN" sz="2000" dirty="0" smtClean="0">
                  <a:latin typeface="+mn-ea"/>
                  <a:ea typeface="+mn-ea"/>
                </a:rPr>
                <a:t>1</a:t>
              </a:r>
            </a:p>
          </p:txBody>
        </p:sp>
      </p:grpSp>
      <p:grpSp>
        <p:nvGrpSpPr>
          <p:cNvPr id="14" name="图片 13"/>
          <p:cNvGrpSpPr/>
          <p:nvPr/>
        </p:nvGrpSpPr>
        <p:grpSpPr>
          <a:xfrm>
            <a:off x="1402616" y="1956593"/>
            <a:ext cx="5041592" cy="687814"/>
            <a:chOff x="1546615" y="1956593"/>
            <a:chExt cx="5041592" cy="687814"/>
          </a:xfrm>
        </p:grpSpPr>
        <p:sp>
          <p:nvSpPr>
            <p:cNvPr id="4" name="MH_Number_2">
              <a:hlinkClick r:id="" action="ppaction://noaction"/>
            </p:cNvPr>
            <p:cNvSpPr>
              <a:spLocks/>
            </p:cNvSpPr>
            <p:nvPr>
              <p:custDataLst>
                <p:tags r:id="rId8"/>
              </p:custDataLst>
            </p:nvPr>
          </p:nvSpPr>
          <p:spPr bwMode="auto">
            <a:xfrm>
              <a:off x="1546615" y="2065179"/>
              <a:ext cx="1190938" cy="470642"/>
            </a:xfrm>
            <a:prstGeom prst="homePlate">
              <a:avLst/>
            </a:prstGeom>
            <a:solidFill>
              <a:schemeClr val="accent2"/>
            </a:solidFill>
            <a:ln>
              <a:noFill/>
            </a:ln>
          </p:spPr>
          <p:txBody>
            <a:bodyPr vert="horz" wrap="square" lIns="36000" tIns="0" rIns="0" bIns="0" numCol="1" anchor="ctr" anchorCtr="0" compatLnSpc="1">
              <a:prstTxWarp prst="textNoShape">
                <a:avLst/>
              </a:prstTxWarp>
              <a:noAutofit/>
            </a:bodyPr>
            <a:lstStyle/>
            <a:p>
              <a:pPr algn="ctr"/>
              <a:r>
                <a:rPr lang="zh-CN" altLang="en-US" sz="2000" b="1" spc="200" dirty="0" smtClean="0">
                  <a:solidFill>
                    <a:srgbClr val="FFFFFF"/>
                  </a:solidFill>
                  <a:latin typeface="+mn-ea"/>
                </a:rPr>
                <a:t>第二章</a:t>
              </a:r>
              <a:endParaRPr lang="zh-CN" altLang="en-US" sz="2000" b="1" spc="200" dirty="0">
                <a:solidFill>
                  <a:srgbClr val="FFFFFF"/>
                </a:solidFill>
                <a:latin typeface="+mn-ea"/>
              </a:endParaRPr>
            </a:p>
          </p:txBody>
        </p:sp>
        <p:sp>
          <p:nvSpPr>
            <p:cNvPr id="5" name="MH_Entry_2">
              <a:hlinkClick r:id="" action="ppaction://noaction"/>
            </p:cNvPr>
            <p:cNvSpPr txBox="1">
              <a:spLocks noChangeArrowheads="1"/>
            </p:cNvSpPr>
            <p:nvPr>
              <p:custDataLst>
                <p:tags r:id="rId9"/>
              </p:custDataLst>
            </p:nvPr>
          </p:nvSpPr>
          <p:spPr bwMode="auto">
            <a:xfrm>
              <a:off x="2737551" y="1956593"/>
              <a:ext cx="3850656" cy="687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44000" anchor="ctr" anchorCtr="0">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pPr>
              <a:r>
                <a:rPr lang="zh-CN" altLang="en-US" sz="2000" dirty="0" smtClean="0">
                  <a:latin typeface="+mn-ea"/>
                  <a:ea typeface="+mn-ea"/>
                </a:rPr>
                <a:t>请在此处输入您的标题</a:t>
              </a:r>
              <a:r>
                <a:rPr lang="en-US" altLang="zh-CN" sz="2000" dirty="0" smtClean="0">
                  <a:latin typeface="+mn-ea"/>
                  <a:ea typeface="+mn-ea"/>
                </a:rPr>
                <a:t>2</a:t>
              </a:r>
            </a:p>
          </p:txBody>
        </p:sp>
      </p:grpSp>
      <p:grpSp>
        <p:nvGrpSpPr>
          <p:cNvPr id="15" name="图片 14"/>
          <p:cNvGrpSpPr/>
          <p:nvPr/>
        </p:nvGrpSpPr>
        <p:grpSpPr>
          <a:xfrm>
            <a:off x="951000" y="2853603"/>
            <a:ext cx="5050971" cy="687814"/>
            <a:chOff x="1094999" y="2853603"/>
            <a:chExt cx="5050971" cy="687814"/>
          </a:xfrm>
        </p:grpSpPr>
        <p:sp>
          <p:nvSpPr>
            <p:cNvPr id="6" name="MH_Number_3">
              <a:hlinkClick r:id="" action="ppaction://noaction"/>
            </p:cNvPr>
            <p:cNvSpPr>
              <a:spLocks/>
            </p:cNvSpPr>
            <p:nvPr>
              <p:custDataLst>
                <p:tags r:id="rId6"/>
              </p:custDataLst>
            </p:nvPr>
          </p:nvSpPr>
          <p:spPr bwMode="auto">
            <a:xfrm>
              <a:off x="1094999" y="2961727"/>
              <a:ext cx="1200316" cy="471566"/>
            </a:xfrm>
            <a:prstGeom prst="homePlate">
              <a:avLst/>
            </a:prstGeom>
            <a:solidFill>
              <a:schemeClr val="accent3"/>
            </a:solidFill>
            <a:ln>
              <a:noFill/>
            </a:ln>
          </p:spPr>
          <p:txBody>
            <a:bodyPr vert="horz" wrap="square" lIns="36000" tIns="0" rIns="0" bIns="0" numCol="1" anchor="ctr" anchorCtr="0" compatLnSpc="1">
              <a:prstTxWarp prst="textNoShape">
                <a:avLst/>
              </a:prstTxWarp>
              <a:noAutofit/>
            </a:bodyPr>
            <a:lstStyle/>
            <a:p>
              <a:pPr algn="ctr"/>
              <a:r>
                <a:rPr lang="zh-CN" altLang="en-US" sz="2000" b="1" spc="200" dirty="0" smtClean="0">
                  <a:solidFill>
                    <a:srgbClr val="FFFFFF"/>
                  </a:solidFill>
                  <a:latin typeface="+mn-ea"/>
                </a:rPr>
                <a:t>第三章</a:t>
              </a:r>
              <a:endParaRPr lang="zh-CN" altLang="en-US" sz="2000" b="1" spc="200" dirty="0">
                <a:solidFill>
                  <a:srgbClr val="FFFFFF"/>
                </a:solidFill>
                <a:latin typeface="+mn-ea"/>
              </a:endParaRPr>
            </a:p>
          </p:txBody>
        </p:sp>
        <p:sp>
          <p:nvSpPr>
            <p:cNvPr id="7" name="MH_Entry_3">
              <a:hlinkClick r:id="" action="ppaction://noaction"/>
            </p:cNvPr>
            <p:cNvSpPr txBox="1">
              <a:spLocks noChangeArrowheads="1"/>
            </p:cNvSpPr>
            <p:nvPr>
              <p:custDataLst>
                <p:tags r:id="rId7"/>
              </p:custDataLst>
            </p:nvPr>
          </p:nvSpPr>
          <p:spPr bwMode="auto">
            <a:xfrm>
              <a:off x="2295314" y="2853603"/>
              <a:ext cx="3850656" cy="687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44000" anchor="ctr" anchorCtr="0">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pPr>
              <a:r>
                <a:rPr lang="zh-CN" altLang="en-US" sz="2000" dirty="0" smtClean="0">
                  <a:latin typeface="+mn-ea"/>
                  <a:ea typeface="+mn-ea"/>
                </a:rPr>
                <a:t>请在此处输入您的标题</a:t>
              </a:r>
              <a:r>
                <a:rPr lang="en-US" altLang="zh-CN" sz="2000" dirty="0" smtClean="0">
                  <a:latin typeface="+mn-ea"/>
                  <a:ea typeface="+mn-ea"/>
                </a:rPr>
                <a:t>3</a:t>
              </a:r>
            </a:p>
          </p:txBody>
        </p:sp>
      </p:grpSp>
      <p:grpSp>
        <p:nvGrpSpPr>
          <p:cNvPr id="17" name="图片 16"/>
          <p:cNvGrpSpPr/>
          <p:nvPr/>
        </p:nvGrpSpPr>
        <p:grpSpPr>
          <a:xfrm>
            <a:off x="1402616" y="3750614"/>
            <a:ext cx="5041592" cy="687814"/>
            <a:chOff x="1546615" y="3750614"/>
            <a:chExt cx="5041592" cy="687814"/>
          </a:xfrm>
        </p:grpSpPr>
        <p:sp>
          <p:nvSpPr>
            <p:cNvPr id="8" name="MH_Number_4">
              <a:hlinkClick r:id="" action="ppaction://noaction"/>
            </p:cNvPr>
            <p:cNvSpPr>
              <a:spLocks/>
            </p:cNvSpPr>
            <p:nvPr>
              <p:custDataLst>
                <p:tags r:id="rId4"/>
              </p:custDataLst>
            </p:nvPr>
          </p:nvSpPr>
          <p:spPr bwMode="auto">
            <a:xfrm>
              <a:off x="1546615" y="3859200"/>
              <a:ext cx="1190938" cy="470642"/>
            </a:xfrm>
            <a:prstGeom prst="homePlate">
              <a:avLst/>
            </a:prstGeom>
            <a:solidFill>
              <a:schemeClr val="accent4"/>
            </a:solidFill>
            <a:ln>
              <a:noFill/>
            </a:ln>
          </p:spPr>
          <p:txBody>
            <a:bodyPr vert="horz" wrap="square" lIns="36000" tIns="0" rIns="0" bIns="0" numCol="1" anchor="ctr" anchorCtr="0" compatLnSpc="1">
              <a:prstTxWarp prst="textNoShape">
                <a:avLst/>
              </a:prstTxWarp>
              <a:noAutofit/>
            </a:bodyPr>
            <a:lstStyle/>
            <a:p>
              <a:pPr algn="ctr"/>
              <a:r>
                <a:rPr lang="zh-CN" altLang="en-US" sz="2000" b="1" spc="200" dirty="0" smtClean="0">
                  <a:solidFill>
                    <a:srgbClr val="FFFFFF"/>
                  </a:solidFill>
                  <a:latin typeface="+mn-ea"/>
                </a:rPr>
                <a:t>第四章</a:t>
              </a:r>
              <a:endParaRPr lang="zh-CN" altLang="en-US" sz="2000" b="1" spc="200" dirty="0">
                <a:solidFill>
                  <a:srgbClr val="FFFFFF"/>
                </a:solidFill>
                <a:latin typeface="+mn-ea"/>
              </a:endParaRPr>
            </a:p>
          </p:txBody>
        </p:sp>
        <p:sp>
          <p:nvSpPr>
            <p:cNvPr id="9" name="MH_Entry_4">
              <a:hlinkClick r:id="" action="ppaction://noaction"/>
            </p:cNvPr>
            <p:cNvSpPr txBox="1">
              <a:spLocks noChangeArrowheads="1"/>
            </p:cNvSpPr>
            <p:nvPr>
              <p:custDataLst>
                <p:tags r:id="rId5"/>
              </p:custDataLst>
            </p:nvPr>
          </p:nvSpPr>
          <p:spPr bwMode="auto">
            <a:xfrm>
              <a:off x="2737551" y="3750614"/>
              <a:ext cx="3850656" cy="687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44000" anchor="ctr" anchorCtr="0">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pPr>
              <a:r>
                <a:rPr lang="zh-CN" altLang="en-US" sz="2000" dirty="0" smtClean="0">
                  <a:latin typeface="+mn-ea"/>
                  <a:ea typeface="+mn-ea"/>
                </a:rPr>
                <a:t>请在此处输入您的标题</a:t>
              </a:r>
              <a:r>
                <a:rPr lang="en-US" altLang="zh-CN" sz="2000" dirty="0" smtClean="0">
                  <a:latin typeface="+mn-ea"/>
                  <a:ea typeface="+mn-ea"/>
                </a:rPr>
                <a:t>4</a:t>
              </a:r>
            </a:p>
          </p:txBody>
        </p:sp>
      </p:grpSp>
      <p:sp>
        <p:nvSpPr>
          <p:cNvPr id="10" name="MH_Others_1"/>
          <p:cNvSpPr/>
          <p:nvPr>
            <p:custDataLst>
              <p:tags r:id="rId1"/>
            </p:custDataLst>
          </p:nvPr>
        </p:nvSpPr>
        <p:spPr>
          <a:xfrm>
            <a:off x="6842125" y="400587"/>
            <a:ext cx="1319138" cy="1304953"/>
          </a:xfrm>
          <a:prstGeom prst="rect">
            <a:avLst/>
          </a:prstGeom>
          <a:solidFill>
            <a:schemeClr val="accent1"/>
          </a:solidFill>
          <a:ln w="12700" cap="flat" cmpd="sng" algn="ctr">
            <a:noFill/>
            <a:prstDash val="solid"/>
            <a:miter lim="800000"/>
          </a:ln>
          <a:effectLst/>
        </p:spPr>
        <p:txBody>
          <a:bodyPr wrap="square" anchor="ctr">
            <a:noAutofit/>
          </a:bodyPr>
          <a:lstStyle/>
          <a:p>
            <a:pPr algn="ctr" eaLnBrk="1" fontAlgn="auto" hangingPunct="1">
              <a:spcBef>
                <a:spcPts val="0"/>
              </a:spcBef>
              <a:spcAft>
                <a:spcPts val="0"/>
              </a:spcAft>
              <a:defRPr/>
            </a:pPr>
            <a:r>
              <a:rPr lang="zh-CN" altLang="en-US" sz="8000" kern="0" dirty="0">
                <a:solidFill>
                  <a:prstClr val="white"/>
                </a:solidFill>
                <a:latin typeface="微软雅黑" panose="020B0503020204020204" pitchFamily="34" charset="-122"/>
                <a:ea typeface="微软雅黑" panose="020B0503020204020204" pitchFamily="34" charset="-122"/>
              </a:rPr>
              <a:t>目</a:t>
            </a:r>
          </a:p>
        </p:txBody>
      </p:sp>
      <p:sp>
        <p:nvSpPr>
          <p:cNvPr id="11" name="MH_Others_2"/>
          <p:cNvSpPr/>
          <p:nvPr>
            <p:custDataLst>
              <p:tags r:id="rId2"/>
            </p:custDataLst>
          </p:nvPr>
        </p:nvSpPr>
        <p:spPr>
          <a:xfrm>
            <a:off x="7551339" y="1596794"/>
            <a:ext cx="931434" cy="921978"/>
          </a:xfrm>
          <a:prstGeom prst="rect">
            <a:avLst/>
          </a:prstGeom>
          <a:solidFill>
            <a:srgbClr val="FFFFFF"/>
          </a:solidFill>
          <a:ln w="12700" cap="flat" cmpd="sng" algn="ctr">
            <a:solidFill>
              <a:schemeClr val="accent1"/>
            </a:solidFill>
            <a:prstDash val="solid"/>
            <a:miter lim="800000"/>
          </a:ln>
          <a:effectLst/>
        </p:spPr>
        <p:txBody>
          <a:bodyPr wrap="square" anchor="ctr">
            <a:noAutofit/>
          </a:bodyPr>
          <a:lstStyle/>
          <a:p>
            <a:pPr algn="ctr" eaLnBrk="1" fontAlgn="auto" hangingPunct="1">
              <a:spcBef>
                <a:spcPts val="0"/>
              </a:spcBef>
              <a:spcAft>
                <a:spcPts val="0"/>
              </a:spcAft>
              <a:defRPr/>
            </a:pPr>
            <a:r>
              <a:rPr lang="zh-CN" altLang="en-US" sz="5400" b="1" kern="0" dirty="0">
                <a:solidFill>
                  <a:schemeClr val="accent3"/>
                </a:solidFill>
                <a:latin typeface="微软雅黑" panose="020B0503020204020204" pitchFamily="34" charset="-122"/>
                <a:ea typeface="微软雅黑" panose="020B0503020204020204" pitchFamily="34" charset="-122"/>
              </a:rPr>
              <a:t>录</a:t>
            </a:r>
          </a:p>
        </p:txBody>
      </p:sp>
      <p:sp>
        <p:nvSpPr>
          <p:cNvPr id="12" name="MH_Others_3"/>
          <p:cNvSpPr txBox="1"/>
          <p:nvPr>
            <p:custDataLst>
              <p:tags r:id="rId3"/>
            </p:custDataLst>
          </p:nvPr>
        </p:nvSpPr>
        <p:spPr>
          <a:xfrm>
            <a:off x="6787147" y="1717918"/>
            <a:ext cx="677108" cy="2806792"/>
          </a:xfrm>
          <a:prstGeom prst="rect">
            <a:avLst/>
          </a:prstGeom>
          <a:noFill/>
        </p:spPr>
        <p:txBody>
          <a:bodyPr vert="eaVert" wrap="square" anchor="ctr" anchorCtr="0">
            <a:noAutofit/>
          </a:bodyPr>
          <a:lstStyle/>
          <a:p>
            <a:pPr eaLnBrk="1" fontAlgn="auto" hangingPunct="1">
              <a:spcBef>
                <a:spcPts val="0"/>
              </a:spcBef>
              <a:spcAft>
                <a:spcPts val="0"/>
              </a:spcAft>
              <a:defRPr/>
            </a:pPr>
            <a:r>
              <a:rPr lang="en-US" altLang="zh-CN" sz="3600" kern="0" dirty="0">
                <a:solidFill>
                  <a:schemeClr val="accent4"/>
                </a:solidFill>
                <a:latin typeface="华文细黑" panose="02010600040101010101" pitchFamily="2" charset="-122"/>
                <a:ea typeface="华文细黑" panose="02010600040101010101" pitchFamily="2" charset="-122"/>
              </a:rPr>
              <a:t>CONTENTS</a:t>
            </a:r>
            <a:endParaRPr lang="zh-CN" altLang="en-US" sz="3600" kern="0" dirty="0">
              <a:solidFill>
                <a:schemeClr val="accent4"/>
              </a:solidFill>
              <a:latin typeface="华文细黑" panose="02010600040101010101" pitchFamily="2" charset="-122"/>
              <a:ea typeface="华文细黑" panose="02010600040101010101" pitchFamily="2" charset="-122"/>
            </a:endParaRPr>
          </a:p>
        </p:txBody>
      </p:sp>
    </p:spTree>
    <p:extLst>
      <p:ext uri="{BB962C8B-B14F-4D97-AF65-F5344CB8AC3E}">
        <p14:creationId xmlns:p14="http://schemas.microsoft.com/office/powerpoint/2010/main" val="141712670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nodeType="withEffect">
                                  <p:stCondLst>
                                    <p:cond delay="0"/>
                                  </p:stCondLst>
                                  <p:childTnLst>
                                    <p:animEffect transition="out" filter="fade">
                                      <p:cBhvr>
                                        <p:cTn id="6" dur="750"/>
                                        <p:tgtEl>
                                          <p:spTgt spid="17"/>
                                        </p:tgtEl>
                                      </p:cBhvr>
                                    </p:animEffect>
                                    <p:set>
                                      <p:cBhvr>
                                        <p:cTn id="7" dur="1" fill="hold">
                                          <p:stCondLst>
                                            <p:cond delay="749"/>
                                          </p:stCondLst>
                                        </p:cTn>
                                        <p:tgtEl>
                                          <p:spTgt spid="17"/>
                                        </p:tgtEl>
                                        <p:attrNameLst>
                                          <p:attrName>style.visibility</p:attrName>
                                        </p:attrNameLst>
                                      </p:cBhvr>
                                      <p:to>
                                        <p:strVal val="hidden"/>
                                      </p:to>
                                    </p:set>
                                  </p:childTnLst>
                                </p:cTn>
                              </p:par>
                              <p:par>
                                <p:cTn id="8" presetID="10" presetClass="exit" presetSubtype="0" fill="hold" nodeType="withEffect">
                                  <p:stCondLst>
                                    <p:cond delay="0"/>
                                  </p:stCondLst>
                                  <p:childTnLst>
                                    <p:animEffect transition="out" filter="fade">
                                      <p:cBhvr>
                                        <p:cTn id="9" dur="750"/>
                                        <p:tgtEl>
                                          <p:spTgt spid="13"/>
                                        </p:tgtEl>
                                      </p:cBhvr>
                                    </p:animEffect>
                                    <p:set>
                                      <p:cBhvr>
                                        <p:cTn id="10" dur="1" fill="hold">
                                          <p:stCondLst>
                                            <p:cond delay="749"/>
                                          </p:stCondLst>
                                        </p:cTn>
                                        <p:tgtEl>
                                          <p:spTgt spid="13"/>
                                        </p:tgtEl>
                                        <p:attrNameLst>
                                          <p:attrName>style.visibility</p:attrName>
                                        </p:attrNameLst>
                                      </p:cBhvr>
                                      <p:to>
                                        <p:strVal val="hidden"/>
                                      </p:to>
                                    </p:set>
                                  </p:childTnLst>
                                </p:cTn>
                              </p:par>
                              <p:par>
                                <p:cTn id="11" presetID="10" presetClass="exit" presetSubtype="0" fill="hold" nodeType="withEffect">
                                  <p:stCondLst>
                                    <p:cond delay="0"/>
                                  </p:stCondLst>
                                  <p:childTnLst>
                                    <p:animEffect transition="out" filter="fade">
                                      <p:cBhvr>
                                        <p:cTn id="12" dur="750"/>
                                        <p:tgtEl>
                                          <p:spTgt spid="14"/>
                                        </p:tgtEl>
                                      </p:cBhvr>
                                    </p:animEffect>
                                    <p:set>
                                      <p:cBhvr>
                                        <p:cTn id="13" dur="1" fill="hold">
                                          <p:stCondLst>
                                            <p:cond delay="749"/>
                                          </p:stCondLst>
                                        </p:cTn>
                                        <p:tgtEl>
                                          <p:spTgt spid="14"/>
                                        </p:tgtEl>
                                        <p:attrNameLst>
                                          <p:attrName>style.visibility</p:attrName>
                                        </p:attrNameLst>
                                      </p:cBhvr>
                                      <p:to>
                                        <p:strVal val="hidden"/>
                                      </p:to>
                                    </p:set>
                                  </p:childTnLst>
                                </p:cTn>
                              </p:par>
                              <p:par>
                                <p:cTn id="14" presetID="42" presetClass="path" presetSubtype="0" accel="50000" decel="50000" fill="hold" nodeType="withEffect">
                                  <p:stCondLst>
                                    <p:cond delay="0"/>
                                  </p:stCondLst>
                                  <p:childTnLst>
                                    <p:animMotion origin="layout" path="M -0.00174 -3.14409E-6 L 1.66667E-6 -0.06572 " pathEditMode="relative" rAng="0" ptsTypes="AA">
                                      <p:cBhvr>
                                        <p:cTn id="15" dur="1000" fill="hold"/>
                                        <p:tgtEl>
                                          <p:spTgt spid="15"/>
                                        </p:tgtEl>
                                        <p:attrNameLst>
                                          <p:attrName>ppt_x</p:attrName>
                                          <p:attrName>ppt_y</p:attrName>
                                        </p:attrNameLst>
                                      </p:cBhvr>
                                      <p:rCtr x="87" y="-3301"/>
                                    </p:animMotion>
                                  </p:childTnLst>
                                </p:cTn>
                              </p:par>
                              <p:par>
                                <p:cTn id="16" presetID="6" presetClass="emph" presetSubtype="0" fill="hold" nodeType="withEffect">
                                  <p:stCondLst>
                                    <p:cond delay="0"/>
                                  </p:stCondLst>
                                  <p:childTnLst>
                                    <p:animScale>
                                      <p:cBhvr>
                                        <p:cTn id="17" dur="1000" fill="hold"/>
                                        <p:tgtEl>
                                          <p:spTgt spid="15"/>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PA" val="v3.0.1"/>
</p:tagLst>
</file>

<file path=ppt/tags/tag10.xml><?xml version="1.0" encoding="utf-8"?>
<p:tagLst xmlns:a="http://schemas.openxmlformats.org/drawingml/2006/main" xmlns:r="http://schemas.openxmlformats.org/officeDocument/2006/relationships" xmlns:p="http://schemas.openxmlformats.org/presentationml/2006/main">
  <p:tag name="PA" val="v3.0.1"/>
</p:tagLst>
</file>

<file path=ppt/tags/tag11.xml><?xml version="1.0" encoding="utf-8"?>
<p:tagLst xmlns:a="http://schemas.openxmlformats.org/drawingml/2006/main" xmlns:r="http://schemas.openxmlformats.org/officeDocument/2006/relationships" xmlns:p="http://schemas.openxmlformats.org/presentationml/2006/main">
  <p:tag name="PA" val="v3.0.1"/>
</p:tagLst>
</file>

<file path=ppt/tags/tag12.xml><?xml version="1.0" encoding="utf-8"?>
<p:tagLst xmlns:a="http://schemas.openxmlformats.org/drawingml/2006/main" xmlns:r="http://schemas.openxmlformats.org/officeDocument/2006/relationships" xmlns:p="http://schemas.openxmlformats.org/presentationml/2006/main">
  <p:tag name="PA" val="v3.0.1"/>
</p:tagLst>
</file>

<file path=ppt/tags/tag13.xml><?xml version="1.0" encoding="utf-8"?>
<p:tagLst xmlns:a="http://schemas.openxmlformats.org/drawingml/2006/main" xmlns:r="http://schemas.openxmlformats.org/officeDocument/2006/relationships" xmlns:p="http://schemas.openxmlformats.org/presentationml/2006/main">
  <p:tag name="PA" val="v3.0.1"/>
</p:tagLst>
</file>

<file path=ppt/tags/tag14.xml><?xml version="1.0" encoding="utf-8"?>
<p:tagLst xmlns:a="http://schemas.openxmlformats.org/drawingml/2006/main" xmlns:r="http://schemas.openxmlformats.org/officeDocument/2006/relationships" xmlns:p="http://schemas.openxmlformats.org/presentationml/2006/main">
  <p:tag name="PA" val="v3.0.1"/>
</p:tagLst>
</file>

<file path=ppt/tags/tag15.xml><?xml version="1.0" encoding="utf-8"?>
<p:tagLst xmlns:a="http://schemas.openxmlformats.org/drawingml/2006/main" xmlns:r="http://schemas.openxmlformats.org/officeDocument/2006/relationships" xmlns:p="http://schemas.openxmlformats.org/presentationml/2006/main">
  <p:tag name="PA" val="v3.0.1"/>
</p:tagLst>
</file>

<file path=ppt/tags/tag16.xml><?xml version="1.0" encoding="utf-8"?>
<p:tagLst xmlns:a="http://schemas.openxmlformats.org/drawingml/2006/main" xmlns:r="http://schemas.openxmlformats.org/officeDocument/2006/relationships" xmlns:p="http://schemas.openxmlformats.org/presentationml/2006/main">
  <p:tag name="PA" val="v3.0.1"/>
</p:tagLst>
</file>

<file path=ppt/tags/tag17.xml><?xml version="1.0" encoding="utf-8"?>
<p:tagLst xmlns:a="http://schemas.openxmlformats.org/drawingml/2006/main" xmlns:r="http://schemas.openxmlformats.org/officeDocument/2006/relationships" xmlns:p="http://schemas.openxmlformats.org/presentationml/2006/main">
  <p:tag name="PA" val="v3.0.1"/>
</p:tagLst>
</file>

<file path=ppt/tags/tag18.xml><?xml version="1.0" encoding="utf-8"?>
<p:tagLst xmlns:a="http://schemas.openxmlformats.org/drawingml/2006/main" xmlns:r="http://schemas.openxmlformats.org/officeDocument/2006/relationships" xmlns:p="http://schemas.openxmlformats.org/presentationml/2006/main">
  <p:tag name="PA" val="v3.0.1"/>
</p:tagLst>
</file>

<file path=ppt/tags/tag19.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20.xml><?xml version="1.0" encoding="utf-8"?>
<p:tagLst xmlns:a="http://schemas.openxmlformats.org/drawingml/2006/main" xmlns:r="http://schemas.openxmlformats.org/officeDocument/2006/relationships" xmlns:p="http://schemas.openxmlformats.org/presentationml/2006/main">
  <p:tag name="MH" val="20160615102715"/>
  <p:tag name="MH_LIBRARY" val="CONTENTS"/>
  <p:tag name="MH_TYPE" val="OTHERS"/>
  <p:tag name="ID" val="545286"/>
</p:tagLst>
</file>

<file path=ppt/tags/tag21.xml><?xml version="1.0" encoding="utf-8"?>
<p:tagLst xmlns:a="http://schemas.openxmlformats.org/drawingml/2006/main" xmlns:r="http://schemas.openxmlformats.org/officeDocument/2006/relationships" xmlns:p="http://schemas.openxmlformats.org/presentationml/2006/main">
  <p:tag name="MH" val="20160615102715"/>
  <p:tag name="MH_LIBRARY" val="CONTENTS"/>
  <p:tag name="MH_TYPE" val="OTHERS"/>
  <p:tag name="ID" val="545286"/>
</p:tagLst>
</file>

<file path=ppt/tags/tag22.xml><?xml version="1.0" encoding="utf-8"?>
<p:tagLst xmlns:a="http://schemas.openxmlformats.org/drawingml/2006/main" xmlns:r="http://schemas.openxmlformats.org/officeDocument/2006/relationships" xmlns:p="http://schemas.openxmlformats.org/presentationml/2006/main">
  <p:tag name="MH" val="20160615102715"/>
  <p:tag name="MH_LIBRARY" val="CONTENTS"/>
  <p:tag name="MH_TYPE" val="OTHERS"/>
  <p:tag name="ID" val="545286"/>
</p:tagLst>
</file>

<file path=ppt/tags/tag23.xml><?xml version="1.0" encoding="utf-8"?>
<p:tagLst xmlns:a="http://schemas.openxmlformats.org/drawingml/2006/main" xmlns:r="http://schemas.openxmlformats.org/officeDocument/2006/relationships" xmlns:p="http://schemas.openxmlformats.org/presentationml/2006/main">
  <p:tag name="MH" val="20160615102715"/>
  <p:tag name="MH_LIBRARY" val="CONTENTS"/>
  <p:tag name="MH_TYPE" val="NUMBER"/>
  <p:tag name="ID" val="545286"/>
  <p:tag name="MH_ORDER" val="4"/>
</p:tagLst>
</file>

<file path=ppt/tags/tag24.xml><?xml version="1.0" encoding="utf-8"?>
<p:tagLst xmlns:a="http://schemas.openxmlformats.org/drawingml/2006/main" xmlns:r="http://schemas.openxmlformats.org/officeDocument/2006/relationships" xmlns:p="http://schemas.openxmlformats.org/presentationml/2006/main">
  <p:tag name="MH" val="20160615102715"/>
  <p:tag name="MH_LIBRARY" val="CONTENTS"/>
  <p:tag name="MH_TYPE" val="ENTRY"/>
  <p:tag name="ID" val="545286"/>
  <p:tag name="MH_ORDER" val="4"/>
</p:tagLst>
</file>

<file path=ppt/tags/tag25.xml><?xml version="1.0" encoding="utf-8"?>
<p:tagLst xmlns:a="http://schemas.openxmlformats.org/drawingml/2006/main" xmlns:r="http://schemas.openxmlformats.org/officeDocument/2006/relationships" xmlns:p="http://schemas.openxmlformats.org/presentationml/2006/main">
  <p:tag name="MH" val="20160615102715"/>
  <p:tag name="MH_LIBRARY" val="CONTENTS"/>
  <p:tag name="MH_TYPE" val="NUMBER"/>
  <p:tag name="ID" val="545286"/>
  <p:tag name="MH_ORDER" val="3"/>
</p:tagLst>
</file>

<file path=ppt/tags/tag26.xml><?xml version="1.0" encoding="utf-8"?>
<p:tagLst xmlns:a="http://schemas.openxmlformats.org/drawingml/2006/main" xmlns:r="http://schemas.openxmlformats.org/officeDocument/2006/relationships" xmlns:p="http://schemas.openxmlformats.org/presentationml/2006/main">
  <p:tag name="MH" val="20160615102715"/>
  <p:tag name="MH_LIBRARY" val="CONTENTS"/>
  <p:tag name="MH_TYPE" val="ENTRY"/>
  <p:tag name="ID" val="545286"/>
  <p:tag name="MH_ORDER" val="3"/>
</p:tagLst>
</file>

<file path=ppt/tags/tag27.xml><?xml version="1.0" encoding="utf-8"?>
<p:tagLst xmlns:a="http://schemas.openxmlformats.org/drawingml/2006/main" xmlns:r="http://schemas.openxmlformats.org/officeDocument/2006/relationships" xmlns:p="http://schemas.openxmlformats.org/presentationml/2006/main">
  <p:tag name="MH" val="20160615102715"/>
  <p:tag name="MH_LIBRARY" val="CONTENTS"/>
  <p:tag name="MH_TYPE" val="NUMBER"/>
  <p:tag name="ID" val="545286"/>
  <p:tag name="MH_ORDER" val="2"/>
</p:tagLst>
</file>

<file path=ppt/tags/tag28.xml><?xml version="1.0" encoding="utf-8"?>
<p:tagLst xmlns:a="http://schemas.openxmlformats.org/drawingml/2006/main" xmlns:r="http://schemas.openxmlformats.org/officeDocument/2006/relationships" xmlns:p="http://schemas.openxmlformats.org/presentationml/2006/main">
  <p:tag name="MH" val="20160615102715"/>
  <p:tag name="MH_LIBRARY" val="CONTENTS"/>
  <p:tag name="MH_TYPE" val="ENTRY"/>
  <p:tag name="ID" val="545286"/>
  <p:tag name="MH_ORDER" val="2"/>
</p:tagLst>
</file>

<file path=ppt/tags/tag29.xml><?xml version="1.0" encoding="utf-8"?>
<p:tagLst xmlns:a="http://schemas.openxmlformats.org/drawingml/2006/main" xmlns:r="http://schemas.openxmlformats.org/officeDocument/2006/relationships" xmlns:p="http://schemas.openxmlformats.org/presentationml/2006/main">
  <p:tag name="MH" val="20160615102715"/>
  <p:tag name="MH_LIBRARY" val="CONTENTS"/>
  <p:tag name="MH_TYPE" val="NUMBER"/>
  <p:tag name="ID" val="545286"/>
  <p:tag name="MH_ORDER" val="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30.xml><?xml version="1.0" encoding="utf-8"?>
<p:tagLst xmlns:a="http://schemas.openxmlformats.org/drawingml/2006/main" xmlns:r="http://schemas.openxmlformats.org/officeDocument/2006/relationships" xmlns:p="http://schemas.openxmlformats.org/presentationml/2006/main">
  <p:tag name="MH" val="20160615102715"/>
  <p:tag name="MH_LIBRARY" val="CONTENTS"/>
  <p:tag name="MH_TYPE" val="ENTRY"/>
  <p:tag name="ID" val="545286"/>
  <p:tag name="MH_ORDER" val="1"/>
</p:tagLst>
</file>

<file path=ppt/tags/tag31.xml><?xml version="1.0" encoding="utf-8"?>
<p:tagLst xmlns:a="http://schemas.openxmlformats.org/drawingml/2006/main" xmlns:r="http://schemas.openxmlformats.org/officeDocument/2006/relationships" xmlns:p="http://schemas.openxmlformats.org/presentationml/2006/main">
  <p:tag name="MH" val="20160615102715"/>
  <p:tag name="MH_LIBRARY" val="CONTENTS"/>
  <p:tag name="MH_TYPE" val="OTHERS"/>
  <p:tag name="ID" val="545286"/>
</p:tagLst>
</file>

<file path=ppt/tags/tag32.xml><?xml version="1.0" encoding="utf-8"?>
<p:tagLst xmlns:a="http://schemas.openxmlformats.org/drawingml/2006/main" xmlns:r="http://schemas.openxmlformats.org/officeDocument/2006/relationships" xmlns:p="http://schemas.openxmlformats.org/presentationml/2006/main">
  <p:tag name="MH" val="20160615102715"/>
  <p:tag name="MH_LIBRARY" val="CONTENTS"/>
  <p:tag name="MH_TYPE" val="OTHERS"/>
  <p:tag name="ID" val="545286"/>
</p:tagLst>
</file>

<file path=ppt/tags/tag33.xml><?xml version="1.0" encoding="utf-8"?>
<p:tagLst xmlns:a="http://schemas.openxmlformats.org/drawingml/2006/main" xmlns:r="http://schemas.openxmlformats.org/officeDocument/2006/relationships" xmlns:p="http://schemas.openxmlformats.org/presentationml/2006/main">
  <p:tag name="MH" val="20160615102715"/>
  <p:tag name="MH_LIBRARY" val="CONTENTS"/>
  <p:tag name="MH_TYPE" val="OTHERS"/>
  <p:tag name="ID" val="545286"/>
</p:tagLst>
</file>

<file path=ppt/tags/tag34.xml><?xml version="1.0" encoding="utf-8"?>
<p:tagLst xmlns:a="http://schemas.openxmlformats.org/drawingml/2006/main" xmlns:r="http://schemas.openxmlformats.org/officeDocument/2006/relationships" xmlns:p="http://schemas.openxmlformats.org/presentationml/2006/main">
  <p:tag name="MH" val="20160615102715"/>
  <p:tag name="MH_LIBRARY" val="CONTENTS"/>
  <p:tag name="MH_TYPE" val="NUMBER"/>
  <p:tag name="ID" val="545286"/>
  <p:tag name="MH_ORDER" val="4"/>
</p:tagLst>
</file>

<file path=ppt/tags/tag35.xml><?xml version="1.0" encoding="utf-8"?>
<p:tagLst xmlns:a="http://schemas.openxmlformats.org/drawingml/2006/main" xmlns:r="http://schemas.openxmlformats.org/officeDocument/2006/relationships" xmlns:p="http://schemas.openxmlformats.org/presentationml/2006/main">
  <p:tag name="MH" val="20160615102715"/>
  <p:tag name="MH_LIBRARY" val="CONTENTS"/>
  <p:tag name="MH_TYPE" val="ENTRY"/>
  <p:tag name="ID" val="545286"/>
  <p:tag name="MH_ORDER" val="4"/>
</p:tagLst>
</file>

<file path=ppt/tags/tag36.xml><?xml version="1.0" encoding="utf-8"?>
<p:tagLst xmlns:a="http://schemas.openxmlformats.org/drawingml/2006/main" xmlns:r="http://schemas.openxmlformats.org/officeDocument/2006/relationships" xmlns:p="http://schemas.openxmlformats.org/presentationml/2006/main">
  <p:tag name="MH" val="20160615102715"/>
  <p:tag name="MH_LIBRARY" val="CONTENTS"/>
  <p:tag name="MH_TYPE" val="NUMBER"/>
  <p:tag name="ID" val="545286"/>
  <p:tag name="MH_ORDER" val="3"/>
</p:tagLst>
</file>

<file path=ppt/tags/tag37.xml><?xml version="1.0" encoding="utf-8"?>
<p:tagLst xmlns:a="http://schemas.openxmlformats.org/drawingml/2006/main" xmlns:r="http://schemas.openxmlformats.org/officeDocument/2006/relationships" xmlns:p="http://schemas.openxmlformats.org/presentationml/2006/main">
  <p:tag name="MH" val="20160615102715"/>
  <p:tag name="MH_LIBRARY" val="CONTENTS"/>
  <p:tag name="MH_TYPE" val="ENTRY"/>
  <p:tag name="ID" val="545286"/>
  <p:tag name="MH_ORDER" val="3"/>
</p:tagLst>
</file>

<file path=ppt/tags/tag38.xml><?xml version="1.0" encoding="utf-8"?>
<p:tagLst xmlns:a="http://schemas.openxmlformats.org/drawingml/2006/main" xmlns:r="http://schemas.openxmlformats.org/officeDocument/2006/relationships" xmlns:p="http://schemas.openxmlformats.org/presentationml/2006/main">
  <p:tag name="MH" val="20160615102715"/>
  <p:tag name="MH_LIBRARY" val="CONTENTS"/>
  <p:tag name="MH_TYPE" val="NUMBER"/>
  <p:tag name="ID" val="545286"/>
  <p:tag name="MH_ORDER" val="2"/>
</p:tagLst>
</file>

<file path=ppt/tags/tag39.xml><?xml version="1.0" encoding="utf-8"?>
<p:tagLst xmlns:a="http://schemas.openxmlformats.org/drawingml/2006/main" xmlns:r="http://schemas.openxmlformats.org/officeDocument/2006/relationships" xmlns:p="http://schemas.openxmlformats.org/presentationml/2006/main">
  <p:tag name="MH" val="20160615102715"/>
  <p:tag name="MH_LIBRARY" val="CONTENTS"/>
  <p:tag name="MH_TYPE" val="ENTRY"/>
  <p:tag name="ID" val="545286"/>
  <p:tag name="MH_ORDER" val="2"/>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40.xml><?xml version="1.0" encoding="utf-8"?>
<p:tagLst xmlns:a="http://schemas.openxmlformats.org/drawingml/2006/main" xmlns:r="http://schemas.openxmlformats.org/officeDocument/2006/relationships" xmlns:p="http://schemas.openxmlformats.org/presentationml/2006/main">
  <p:tag name="MH" val="20160615102715"/>
  <p:tag name="MH_LIBRARY" val="CONTENTS"/>
  <p:tag name="MH_TYPE" val="NUMBER"/>
  <p:tag name="ID" val="545286"/>
  <p:tag name="MH_ORDER" val="1"/>
</p:tagLst>
</file>

<file path=ppt/tags/tag41.xml><?xml version="1.0" encoding="utf-8"?>
<p:tagLst xmlns:a="http://schemas.openxmlformats.org/drawingml/2006/main" xmlns:r="http://schemas.openxmlformats.org/officeDocument/2006/relationships" xmlns:p="http://schemas.openxmlformats.org/presentationml/2006/main">
  <p:tag name="MH" val="20160615102715"/>
  <p:tag name="MH_LIBRARY" val="CONTENTS"/>
  <p:tag name="MH_TYPE" val="ENTRY"/>
  <p:tag name="ID" val="545286"/>
  <p:tag name="MH_ORDER" val="1"/>
</p:tagLst>
</file>

<file path=ppt/tags/tag42.xml><?xml version="1.0" encoding="utf-8"?>
<p:tagLst xmlns:a="http://schemas.openxmlformats.org/drawingml/2006/main" xmlns:r="http://schemas.openxmlformats.org/officeDocument/2006/relationships" xmlns:p="http://schemas.openxmlformats.org/presentationml/2006/main">
  <p:tag name="MH" val="20160615102715"/>
  <p:tag name="MH_LIBRARY" val="CONTENTS"/>
  <p:tag name="MH_TYPE" val="OTHERS"/>
  <p:tag name="ID" val="545286"/>
</p:tagLst>
</file>

<file path=ppt/tags/tag43.xml><?xml version="1.0" encoding="utf-8"?>
<p:tagLst xmlns:a="http://schemas.openxmlformats.org/drawingml/2006/main" xmlns:r="http://schemas.openxmlformats.org/officeDocument/2006/relationships" xmlns:p="http://schemas.openxmlformats.org/presentationml/2006/main">
  <p:tag name="MH" val="20160615102715"/>
  <p:tag name="MH_LIBRARY" val="CONTENTS"/>
  <p:tag name="MH_TYPE" val="OTHERS"/>
  <p:tag name="ID" val="545286"/>
</p:tagLst>
</file>

<file path=ppt/tags/tag44.xml><?xml version="1.0" encoding="utf-8"?>
<p:tagLst xmlns:a="http://schemas.openxmlformats.org/drawingml/2006/main" xmlns:r="http://schemas.openxmlformats.org/officeDocument/2006/relationships" xmlns:p="http://schemas.openxmlformats.org/presentationml/2006/main">
  <p:tag name="MH" val="20160615102715"/>
  <p:tag name="MH_LIBRARY" val="CONTENTS"/>
  <p:tag name="MH_TYPE" val="OTHERS"/>
  <p:tag name="ID" val="545286"/>
</p:tagLst>
</file>

<file path=ppt/tags/tag45.xml><?xml version="1.0" encoding="utf-8"?>
<p:tagLst xmlns:a="http://schemas.openxmlformats.org/drawingml/2006/main" xmlns:r="http://schemas.openxmlformats.org/officeDocument/2006/relationships" xmlns:p="http://schemas.openxmlformats.org/presentationml/2006/main">
  <p:tag name="MH" val="20160615102715"/>
  <p:tag name="MH_LIBRARY" val="CONTENTS"/>
  <p:tag name="MH_TYPE" val="NUMBER"/>
  <p:tag name="ID" val="545286"/>
  <p:tag name="MH_ORDER" val="4"/>
</p:tagLst>
</file>

<file path=ppt/tags/tag46.xml><?xml version="1.0" encoding="utf-8"?>
<p:tagLst xmlns:a="http://schemas.openxmlformats.org/drawingml/2006/main" xmlns:r="http://schemas.openxmlformats.org/officeDocument/2006/relationships" xmlns:p="http://schemas.openxmlformats.org/presentationml/2006/main">
  <p:tag name="MH" val="20160615102715"/>
  <p:tag name="MH_LIBRARY" val="CONTENTS"/>
  <p:tag name="MH_TYPE" val="ENTRY"/>
  <p:tag name="ID" val="545286"/>
  <p:tag name="MH_ORDER" val="4"/>
</p:tagLst>
</file>

<file path=ppt/tags/tag47.xml><?xml version="1.0" encoding="utf-8"?>
<p:tagLst xmlns:a="http://schemas.openxmlformats.org/drawingml/2006/main" xmlns:r="http://schemas.openxmlformats.org/officeDocument/2006/relationships" xmlns:p="http://schemas.openxmlformats.org/presentationml/2006/main">
  <p:tag name="MH" val="20160615102715"/>
  <p:tag name="MH_LIBRARY" val="CONTENTS"/>
  <p:tag name="MH_TYPE" val="NUMBER"/>
  <p:tag name="ID" val="545286"/>
  <p:tag name="MH_ORDER" val="3"/>
</p:tagLst>
</file>

<file path=ppt/tags/tag48.xml><?xml version="1.0" encoding="utf-8"?>
<p:tagLst xmlns:a="http://schemas.openxmlformats.org/drawingml/2006/main" xmlns:r="http://schemas.openxmlformats.org/officeDocument/2006/relationships" xmlns:p="http://schemas.openxmlformats.org/presentationml/2006/main">
  <p:tag name="MH" val="20160615102715"/>
  <p:tag name="MH_LIBRARY" val="CONTENTS"/>
  <p:tag name="MH_TYPE" val="ENTRY"/>
  <p:tag name="ID" val="545286"/>
  <p:tag name="MH_ORDER" val="3"/>
</p:tagLst>
</file>

<file path=ppt/tags/tag49.xml><?xml version="1.0" encoding="utf-8"?>
<p:tagLst xmlns:a="http://schemas.openxmlformats.org/drawingml/2006/main" xmlns:r="http://schemas.openxmlformats.org/officeDocument/2006/relationships" xmlns:p="http://schemas.openxmlformats.org/presentationml/2006/main">
  <p:tag name="MH" val="20160615102715"/>
  <p:tag name="MH_LIBRARY" val="CONTENTS"/>
  <p:tag name="MH_TYPE" val="NUMBER"/>
  <p:tag name="ID" val="545286"/>
  <p:tag name="MH_ORDER" val="2"/>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50.xml><?xml version="1.0" encoding="utf-8"?>
<p:tagLst xmlns:a="http://schemas.openxmlformats.org/drawingml/2006/main" xmlns:r="http://schemas.openxmlformats.org/officeDocument/2006/relationships" xmlns:p="http://schemas.openxmlformats.org/presentationml/2006/main">
  <p:tag name="MH" val="20160615102715"/>
  <p:tag name="MH_LIBRARY" val="CONTENTS"/>
  <p:tag name="MH_TYPE" val="ENTRY"/>
  <p:tag name="ID" val="545286"/>
  <p:tag name="MH_ORDER" val="2"/>
</p:tagLst>
</file>

<file path=ppt/tags/tag51.xml><?xml version="1.0" encoding="utf-8"?>
<p:tagLst xmlns:a="http://schemas.openxmlformats.org/drawingml/2006/main" xmlns:r="http://schemas.openxmlformats.org/officeDocument/2006/relationships" xmlns:p="http://schemas.openxmlformats.org/presentationml/2006/main">
  <p:tag name="MH" val="20160615102715"/>
  <p:tag name="MH_LIBRARY" val="CONTENTS"/>
  <p:tag name="MH_TYPE" val="NUMBER"/>
  <p:tag name="ID" val="545286"/>
  <p:tag name="MH_ORDER" val="1"/>
</p:tagLst>
</file>

<file path=ppt/tags/tag52.xml><?xml version="1.0" encoding="utf-8"?>
<p:tagLst xmlns:a="http://schemas.openxmlformats.org/drawingml/2006/main" xmlns:r="http://schemas.openxmlformats.org/officeDocument/2006/relationships" xmlns:p="http://schemas.openxmlformats.org/presentationml/2006/main">
  <p:tag name="MH" val="20160615102715"/>
  <p:tag name="MH_LIBRARY" val="CONTENTS"/>
  <p:tag name="MH_TYPE" val="ENTRY"/>
  <p:tag name="ID" val="545286"/>
  <p:tag name="MH_ORDER" val="1"/>
</p:tagLst>
</file>

<file path=ppt/tags/tag53.xml><?xml version="1.0" encoding="utf-8"?>
<p:tagLst xmlns:a="http://schemas.openxmlformats.org/drawingml/2006/main" xmlns:r="http://schemas.openxmlformats.org/officeDocument/2006/relationships" xmlns:p="http://schemas.openxmlformats.org/presentationml/2006/main">
  <p:tag name="MH" val="20160615102715"/>
  <p:tag name="MH_LIBRARY" val="CONTENTS"/>
  <p:tag name="MH_TYPE" val="OTHERS"/>
  <p:tag name="ID" val="545286"/>
</p:tagLst>
</file>

<file path=ppt/tags/tag54.xml><?xml version="1.0" encoding="utf-8"?>
<p:tagLst xmlns:a="http://schemas.openxmlformats.org/drawingml/2006/main" xmlns:r="http://schemas.openxmlformats.org/officeDocument/2006/relationships" xmlns:p="http://schemas.openxmlformats.org/presentationml/2006/main">
  <p:tag name="MH" val="20160615102715"/>
  <p:tag name="MH_LIBRARY" val="CONTENTS"/>
  <p:tag name="MH_TYPE" val="OTHERS"/>
  <p:tag name="ID" val="545286"/>
</p:tagLst>
</file>

<file path=ppt/tags/tag55.xml><?xml version="1.0" encoding="utf-8"?>
<p:tagLst xmlns:a="http://schemas.openxmlformats.org/drawingml/2006/main" xmlns:r="http://schemas.openxmlformats.org/officeDocument/2006/relationships" xmlns:p="http://schemas.openxmlformats.org/presentationml/2006/main">
  <p:tag name="MH" val="20160615102715"/>
  <p:tag name="MH_LIBRARY" val="CONTENTS"/>
  <p:tag name="MH_TYPE" val="OTHERS"/>
  <p:tag name="ID" val="545286"/>
</p:tagLst>
</file>

<file path=ppt/tags/tag56.xml><?xml version="1.0" encoding="utf-8"?>
<p:tagLst xmlns:a="http://schemas.openxmlformats.org/drawingml/2006/main" xmlns:r="http://schemas.openxmlformats.org/officeDocument/2006/relationships" xmlns:p="http://schemas.openxmlformats.org/presentationml/2006/main">
  <p:tag name="MH" val="20160615102715"/>
  <p:tag name="MH_LIBRARY" val="CONTENTS"/>
  <p:tag name="MH_TYPE" val="NUMBER"/>
  <p:tag name="ID" val="545286"/>
  <p:tag name="MH_ORDER" val="4"/>
</p:tagLst>
</file>

<file path=ppt/tags/tag57.xml><?xml version="1.0" encoding="utf-8"?>
<p:tagLst xmlns:a="http://schemas.openxmlformats.org/drawingml/2006/main" xmlns:r="http://schemas.openxmlformats.org/officeDocument/2006/relationships" xmlns:p="http://schemas.openxmlformats.org/presentationml/2006/main">
  <p:tag name="MH" val="20160615102715"/>
  <p:tag name="MH_LIBRARY" val="CONTENTS"/>
  <p:tag name="MH_TYPE" val="ENTRY"/>
  <p:tag name="ID" val="545286"/>
  <p:tag name="MH_ORDER" val="4"/>
</p:tagLst>
</file>

<file path=ppt/tags/tag58.xml><?xml version="1.0" encoding="utf-8"?>
<p:tagLst xmlns:a="http://schemas.openxmlformats.org/drawingml/2006/main" xmlns:r="http://schemas.openxmlformats.org/officeDocument/2006/relationships" xmlns:p="http://schemas.openxmlformats.org/presentationml/2006/main">
  <p:tag name="MH" val="20160615102715"/>
  <p:tag name="MH_LIBRARY" val="CONTENTS"/>
  <p:tag name="MH_TYPE" val="NUMBER"/>
  <p:tag name="ID" val="545286"/>
  <p:tag name="MH_ORDER" val="3"/>
</p:tagLst>
</file>

<file path=ppt/tags/tag59.xml><?xml version="1.0" encoding="utf-8"?>
<p:tagLst xmlns:a="http://schemas.openxmlformats.org/drawingml/2006/main" xmlns:r="http://schemas.openxmlformats.org/officeDocument/2006/relationships" xmlns:p="http://schemas.openxmlformats.org/presentationml/2006/main">
  <p:tag name="MH" val="20160615102715"/>
  <p:tag name="MH_LIBRARY" val="CONTENTS"/>
  <p:tag name="MH_TYPE" val="ENTRY"/>
  <p:tag name="ID" val="545286"/>
  <p:tag name="MH_ORDER" val="3"/>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60.xml><?xml version="1.0" encoding="utf-8"?>
<p:tagLst xmlns:a="http://schemas.openxmlformats.org/drawingml/2006/main" xmlns:r="http://schemas.openxmlformats.org/officeDocument/2006/relationships" xmlns:p="http://schemas.openxmlformats.org/presentationml/2006/main">
  <p:tag name="MH" val="20160615102715"/>
  <p:tag name="MH_LIBRARY" val="CONTENTS"/>
  <p:tag name="MH_TYPE" val="NUMBER"/>
  <p:tag name="ID" val="545286"/>
  <p:tag name="MH_ORDER" val="2"/>
</p:tagLst>
</file>

<file path=ppt/tags/tag61.xml><?xml version="1.0" encoding="utf-8"?>
<p:tagLst xmlns:a="http://schemas.openxmlformats.org/drawingml/2006/main" xmlns:r="http://schemas.openxmlformats.org/officeDocument/2006/relationships" xmlns:p="http://schemas.openxmlformats.org/presentationml/2006/main">
  <p:tag name="MH" val="20160615102715"/>
  <p:tag name="MH_LIBRARY" val="CONTENTS"/>
  <p:tag name="MH_TYPE" val="ENTRY"/>
  <p:tag name="ID" val="545286"/>
  <p:tag name="MH_ORDER" val="2"/>
</p:tagLst>
</file>

<file path=ppt/tags/tag62.xml><?xml version="1.0" encoding="utf-8"?>
<p:tagLst xmlns:a="http://schemas.openxmlformats.org/drawingml/2006/main" xmlns:r="http://schemas.openxmlformats.org/officeDocument/2006/relationships" xmlns:p="http://schemas.openxmlformats.org/presentationml/2006/main">
  <p:tag name="MH" val="20160615102715"/>
  <p:tag name="MH_LIBRARY" val="CONTENTS"/>
  <p:tag name="MH_TYPE" val="NUMBER"/>
  <p:tag name="ID" val="545286"/>
  <p:tag name="MH_ORDER" val="1"/>
</p:tagLst>
</file>

<file path=ppt/tags/tag63.xml><?xml version="1.0" encoding="utf-8"?>
<p:tagLst xmlns:a="http://schemas.openxmlformats.org/drawingml/2006/main" xmlns:r="http://schemas.openxmlformats.org/officeDocument/2006/relationships" xmlns:p="http://schemas.openxmlformats.org/presentationml/2006/main">
  <p:tag name="MH" val="20160615102715"/>
  <p:tag name="MH_LIBRARY" val="CONTENTS"/>
  <p:tag name="MH_TYPE" val="ENTRY"/>
  <p:tag name="ID" val="545286"/>
  <p:tag name="MH_ORDER" val="1"/>
</p:tagLst>
</file>

<file path=ppt/tags/tag64.xml><?xml version="1.0" encoding="utf-8"?>
<p:tagLst xmlns:a="http://schemas.openxmlformats.org/drawingml/2006/main" xmlns:r="http://schemas.openxmlformats.org/officeDocument/2006/relationships" xmlns:p="http://schemas.openxmlformats.org/presentationml/2006/main">
  <p:tag name="MH" val="20160615102715"/>
  <p:tag name="MH_LIBRARY" val="CONTENTS"/>
  <p:tag name="MH_TYPE" val="OTHERS"/>
  <p:tag name="ID" val="545286"/>
</p:tagLst>
</file>

<file path=ppt/tags/tag65.xml><?xml version="1.0" encoding="utf-8"?>
<p:tagLst xmlns:a="http://schemas.openxmlformats.org/drawingml/2006/main" xmlns:r="http://schemas.openxmlformats.org/officeDocument/2006/relationships" xmlns:p="http://schemas.openxmlformats.org/presentationml/2006/main">
  <p:tag name="MH" val="20160615102715"/>
  <p:tag name="MH_LIBRARY" val="CONTENTS"/>
  <p:tag name="MH_TYPE" val="OTHERS"/>
  <p:tag name="ID" val="545286"/>
</p:tagLst>
</file>

<file path=ppt/tags/tag66.xml><?xml version="1.0" encoding="utf-8"?>
<p:tagLst xmlns:a="http://schemas.openxmlformats.org/drawingml/2006/main" xmlns:r="http://schemas.openxmlformats.org/officeDocument/2006/relationships" xmlns:p="http://schemas.openxmlformats.org/presentationml/2006/main">
  <p:tag name="MH" val="20160615102715"/>
  <p:tag name="MH_LIBRARY" val="CONTENTS"/>
  <p:tag name="MH_TYPE" val="OTHERS"/>
  <p:tag name="ID" val="545286"/>
</p:tagLst>
</file>

<file path=ppt/tags/tag67.xml><?xml version="1.0" encoding="utf-8"?>
<p:tagLst xmlns:a="http://schemas.openxmlformats.org/drawingml/2006/main" xmlns:r="http://schemas.openxmlformats.org/officeDocument/2006/relationships" xmlns:p="http://schemas.openxmlformats.org/presentationml/2006/main">
  <p:tag name="MH" val="20160615102715"/>
  <p:tag name="MH_LIBRARY" val="CONTENTS"/>
  <p:tag name="MH_TYPE" val="NUMBER"/>
  <p:tag name="ID" val="545286"/>
  <p:tag name="MH_ORDER" val="4"/>
</p:tagLst>
</file>

<file path=ppt/tags/tag68.xml><?xml version="1.0" encoding="utf-8"?>
<p:tagLst xmlns:a="http://schemas.openxmlformats.org/drawingml/2006/main" xmlns:r="http://schemas.openxmlformats.org/officeDocument/2006/relationships" xmlns:p="http://schemas.openxmlformats.org/presentationml/2006/main">
  <p:tag name="MH" val="20160615102715"/>
  <p:tag name="MH_LIBRARY" val="CONTENTS"/>
  <p:tag name="MH_TYPE" val="ENTRY"/>
  <p:tag name="ID" val="545286"/>
  <p:tag name="MH_ORDER" val="4"/>
</p:tagLst>
</file>

<file path=ppt/tags/tag69.xml><?xml version="1.0" encoding="utf-8"?>
<p:tagLst xmlns:a="http://schemas.openxmlformats.org/drawingml/2006/main" xmlns:r="http://schemas.openxmlformats.org/officeDocument/2006/relationships" xmlns:p="http://schemas.openxmlformats.org/presentationml/2006/main">
  <p:tag name="MH" val="20160615102715"/>
  <p:tag name="MH_LIBRARY" val="CONTENTS"/>
  <p:tag name="MH_TYPE" val="NUMBER"/>
  <p:tag name="ID" val="545286"/>
  <p:tag name="MH_ORDER" val="3"/>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70.xml><?xml version="1.0" encoding="utf-8"?>
<p:tagLst xmlns:a="http://schemas.openxmlformats.org/drawingml/2006/main" xmlns:r="http://schemas.openxmlformats.org/officeDocument/2006/relationships" xmlns:p="http://schemas.openxmlformats.org/presentationml/2006/main">
  <p:tag name="MH" val="20160615102715"/>
  <p:tag name="MH_LIBRARY" val="CONTENTS"/>
  <p:tag name="MH_TYPE" val="ENTRY"/>
  <p:tag name="ID" val="545286"/>
  <p:tag name="MH_ORDER" val="3"/>
</p:tagLst>
</file>

<file path=ppt/tags/tag71.xml><?xml version="1.0" encoding="utf-8"?>
<p:tagLst xmlns:a="http://schemas.openxmlformats.org/drawingml/2006/main" xmlns:r="http://schemas.openxmlformats.org/officeDocument/2006/relationships" xmlns:p="http://schemas.openxmlformats.org/presentationml/2006/main">
  <p:tag name="MH" val="20160615102715"/>
  <p:tag name="MH_LIBRARY" val="CONTENTS"/>
  <p:tag name="MH_TYPE" val="NUMBER"/>
  <p:tag name="ID" val="545286"/>
  <p:tag name="MH_ORDER" val="2"/>
</p:tagLst>
</file>

<file path=ppt/tags/tag72.xml><?xml version="1.0" encoding="utf-8"?>
<p:tagLst xmlns:a="http://schemas.openxmlformats.org/drawingml/2006/main" xmlns:r="http://schemas.openxmlformats.org/officeDocument/2006/relationships" xmlns:p="http://schemas.openxmlformats.org/presentationml/2006/main">
  <p:tag name="MH" val="20160615102715"/>
  <p:tag name="MH_LIBRARY" val="CONTENTS"/>
  <p:tag name="MH_TYPE" val="ENTRY"/>
  <p:tag name="ID" val="545286"/>
  <p:tag name="MH_ORDER" val="2"/>
</p:tagLst>
</file>

<file path=ppt/tags/tag73.xml><?xml version="1.0" encoding="utf-8"?>
<p:tagLst xmlns:a="http://schemas.openxmlformats.org/drawingml/2006/main" xmlns:r="http://schemas.openxmlformats.org/officeDocument/2006/relationships" xmlns:p="http://schemas.openxmlformats.org/presentationml/2006/main">
  <p:tag name="MH" val="20160615102715"/>
  <p:tag name="MH_LIBRARY" val="CONTENTS"/>
  <p:tag name="MH_TYPE" val="NUMBER"/>
  <p:tag name="ID" val="545286"/>
  <p:tag name="MH_ORDER" val="1"/>
</p:tagLst>
</file>

<file path=ppt/tags/tag74.xml><?xml version="1.0" encoding="utf-8"?>
<p:tagLst xmlns:a="http://schemas.openxmlformats.org/drawingml/2006/main" xmlns:r="http://schemas.openxmlformats.org/officeDocument/2006/relationships" xmlns:p="http://schemas.openxmlformats.org/presentationml/2006/main">
  <p:tag name="MH" val="20160615102715"/>
  <p:tag name="MH_LIBRARY" val="CONTENTS"/>
  <p:tag name="MH_TYPE" val="ENTRY"/>
  <p:tag name="ID" val="545286"/>
  <p:tag name="MH_ORDER" val="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自定义 1">
      <a:dk1>
        <a:sysClr val="windowText" lastClr="000000"/>
      </a:dk1>
      <a:lt1>
        <a:sysClr val="window" lastClr="FFFFFF"/>
      </a:lt1>
      <a:dk2>
        <a:srgbClr val="44546A"/>
      </a:dk2>
      <a:lt2>
        <a:srgbClr val="E7E6E6"/>
      </a:lt2>
      <a:accent1>
        <a:srgbClr val="1D9A78"/>
      </a:accent1>
      <a:accent2>
        <a:srgbClr val="8BC145"/>
      </a:accent2>
      <a:accent3>
        <a:srgbClr val="36AFCE"/>
      </a:accent3>
      <a:accent4>
        <a:srgbClr val="F19D19"/>
      </a:accent4>
      <a:accent5>
        <a:srgbClr val="1D6FA9"/>
      </a:accent5>
      <a:accent6>
        <a:srgbClr val="0563C1"/>
      </a:accent6>
      <a:hlink>
        <a:srgbClr val="0563C1"/>
      </a:hlink>
      <a:folHlink>
        <a:srgbClr val="954F72"/>
      </a:folHlink>
    </a:clrScheme>
    <a:fontScheme name="自定义 1">
      <a:majorFont>
        <a:latin typeface="Franklin Gothic Medium"/>
        <a:ea typeface="微软雅黑"/>
        <a:cs typeface=""/>
      </a:majorFont>
      <a:minorFont>
        <a:latin typeface="Franklin Gothic Book"/>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303</TotalTime>
  <Words>2338</Words>
  <Application>Microsoft Office PowerPoint</Application>
  <PresentationFormat>全屏显示(16:9)</PresentationFormat>
  <Paragraphs>271</Paragraphs>
  <Slides>29</Slides>
  <Notes>2</Notes>
  <HiddenSlides>0</HiddenSlides>
  <MMClips>1</MMClips>
  <ScaleCrop>false</ScaleCrop>
  <HeadingPairs>
    <vt:vector size="4" baseType="variant">
      <vt:variant>
        <vt:lpstr>主题</vt:lpstr>
      </vt:variant>
      <vt:variant>
        <vt:i4>1</vt:i4>
      </vt:variant>
      <vt:variant>
        <vt:lpstr>幻灯片标题</vt:lpstr>
      </vt:variant>
      <vt:variant>
        <vt:i4>29</vt:i4>
      </vt:variant>
    </vt:vector>
  </HeadingPairs>
  <TitlesOfParts>
    <vt:vector size="30"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chenying0907</Manager>
  <Company>chenying0907</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chenying0907</dc:title>
  <dc:subject>chenying0907</dc:subject>
  <dc:creator>chenying0907</dc:creator>
  <cp:lastModifiedBy>ThinK For H</cp:lastModifiedBy>
  <cp:revision>81</cp:revision>
  <dcterms:created xsi:type="dcterms:W3CDTF">2016-06-15T01:05:24Z</dcterms:created>
  <dcterms:modified xsi:type="dcterms:W3CDTF">2018-03-20T14:51:39Z</dcterms:modified>
</cp:coreProperties>
</file>