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3" r:id="rId5"/>
    <p:sldId id="264" r:id="rId6"/>
    <p:sldId id="265" r:id="rId7"/>
    <p:sldId id="266" r:id="rId8"/>
    <p:sldId id="260" r:id="rId9"/>
    <p:sldId id="267" r:id="rId10"/>
    <p:sldId id="268" r:id="rId11"/>
    <p:sldId id="269" r:id="rId12"/>
    <p:sldId id="270" r:id="rId13"/>
    <p:sldId id="261" r:id="rId14"/>
    <p:sldId id="271" r:id="rId15"/>
    <p:sldId id="272" r:id="rId16"/>
    <p:sldId id="273" r:id="rId17"/>
    <p:sldId id="274" r:id="rId18"/>
    <p:sldId id="262" r:id="rId19"/>
    <p:sldId id="275" r:id="rId20"/>
    <p:sldId id="276" r:id="rId21"/>
    <p:sldId id="277" r:id="rId22"/>
    <p:sldId id="257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379"/>
    <a:srgbClr val="FF9E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7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r>
              <a:rPr lang="en-US"/>
              <a:t>Date of sale by year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F9EAC"/>
            </a:solidFill>
            <a:ln>
              <a:noFill/>
            </a:ln>
            <a:effectLst/>
          </c:spPr>
          <c:invertIfNegative val="0"/>
          <c:dPt>
            <c:idx val="6"/>
            <c:invertIfNegative val="0"/>
            <c:bubble3D val="0"/>
            <c:spPr>
              <a:solidFill>
                <a:srgbClr val="FF9EAC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943-4AD3-BB9E-2C337205F21D}"/>
              </c:ext>
            </c:extLst>
          </c:dPt>
          <c:cat>
            <c:strRef>
              <c:f>Sheet1!$A$2:$A$8</c:f>
              <c:strCache>
                <c:ptCount val="7"/>
                <c:pt idx="0">
                  <c:v>2005年</c:v>
                </c:pt>
                <c:pt idx="1">
                  <c:v>2008年</c:v>
                </c:pt>
                <c:pt idx="2">
                  <c:v>2009年</c:v>
                </c:pt>
                <c:pt idx="3">
                  <c:v>2010年</c:v>
                </c:pt>
                <c:pt idx="4">
                  <c:v>2011年</c:v>
                </c:pt>
                <c:pt idx="5">
                  <c:v>2012年</c:v>
                </c:pt>
                <c:pt idx="6">
                  <c:v>2014年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5</c:v>
                </c:pt>
                <c:pt idx="5">
                  <c:v>6.9</c:v>
                </c:pt>
                <c:pt idx="6">
                  <c:v>7.2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943-4AD3-BB9E-2C337205F2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5"/>
        <c:overlap val="-22"/>
        <c:axId val="579570616"/>
        <c:axId val="579571008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系列 12</c:v>
                </c:pt>
              </c:strCache>
            </c:strRef>
          </c:tx>
          <c:spPr>
            <a:ln w="28575" cap="rnd">
              <a:solidFill>
                <a:schemeClr val="accent6">
                  <a:tint val="77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>
                  <a:tint val="77000"/>
                </a:schemeClr>
              </a:solidFill>
              <a:ln w="9525">
                <a:solidFill>
                  <a:schemeClr val="accent6">
                    <a:tint val="77000"/>
                  </a:schemeClr>
                </a:solidFill>
              </a:ln>
              <a:effectLst/>
            </c:spPr>
          </c:marker>
          <c:cat>
            <c:strRef>
              <c:f>Sheet1!$A$2:$A$8</c:f>
              <c:strCache>
                <c:ptCount val="7"/>
                <c:pt idx="0">
                  <c:v>2005年</c:v>
                </c:pt>
                <c:pt idx="1">
                  <c:v>2008年</c:v>
                </c:pt>
                <c:pt idx="2">
                  <c:v>2009年</c:v>
                </c:pt>
                <c:pt idx="3">
                  <c:v>2010年</c:v>
                </c:pt>
                <c:pt idx="4">
                  <c:v>2011年</c:v>
                </c:pt>
                <c:pt idx="5">
                  <c:v>2012年</c:v>
                </c:pt>
                <c:pt idx="6">
                  <c:v>2014年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2</c:v>
                </c:pt>
                <c:pt idx="1">
                  <c:v>2.4</c:v>
                </c:pt>
                <c:pt idx="2">
                  <c:v>3</c:v>
                </c:pt>
                <c:pt idx="3">
                  <c:v>4.7</c:v>
                </c:pt>
                <c:pt idx="4">
                  <c:v>5.3</c:v>
                </c:pt>
                <c:pt idx="5">
                  <c:v>7.1</c:v>
                </c:pt>
                <c:pt idx="6">
                  <c:v>7.6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F943-4AD3-BB9E-2C337205F2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79570616"/>
        <c:axId val="579571008"/>
      </c:lineChart>
      <c:catAx>
        <c:axId val="5795706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579571008"/>
        <c:crosses val="autoZero"/>
        <c:auto val="1"/>
        <c:lblAlgn val="ctr"/>
        <c:lblOffset val="100"/>
        <c:noMultiLvlLbl val="0"/>
      </c:catAx>
      <c:valAx>
        <c:axId val="579571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5795706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3E22B4A-5AAE-4DBD-9873-438BF79CF2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E004AA0A-0DC8-402D-A427-AB0DE9D133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30CF374-5920-4237-9229-601B9BE611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C9BED-3420-48FE-B6BB-7AC4BA827A1A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3D97BE9-1F8B-4E4A-96F8-C4D65334A6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373E2B5F-D2F1-4386-9B22-7C213D4812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26554-037E-465D-B2E6-233A7F5138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6114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F6C643C-93DB-4E84-8308-383002677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DD8D0F59-BC26-4CD4-B0C0-437330C78C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80501984-CC79-47A9-B87E-6109921972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C9BED-3420-48FE-B6BB-7AC4BA827A1A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304F03D-23AE-4DF0-B1EC-94D0FDC4CC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8DAC565-80E5-4F73-B592-769562DB7D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26554-037E-465D-B2E6-233A7F5138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9841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5B5372C5-8E02-41EE-B5B8-7677E58DFA4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73545B28-7E78-4163-94EC-E7C112A331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54858DBA-4B5F-437F-8AB3-9DDF018D19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C9BED-3420-48FE-B6BB-7AC4BA827A1A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D7C20C9-0631-4F9E-B08B-A27FDB0D4F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1E3501A6-3CCD-402B-B53A-853A8ABC9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26554-037E-465D-B2E6-233A7F5138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23333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0B777A4-C26C-47B6-8311-95E6F48F00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9DCF7844-5982-4C3B-BC67-26EE357300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3714004-7531-4258-8B1E-F3CEED224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C9BED-3420-48FE-B6BB-7AC4BA827A1A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DA856D46-0300-423B-ABF8-37757A3FCA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68DE1059-9C79-4876-96D2-67EB972877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26554-037E-465D-B2E6-233A7F5138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729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34C24A8-7139-489F-9C41-4DDA3973CB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638320E9-1541-4713-A2F8-982CD14B77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9393C52-044A-4C66-9ED3-56936F32D2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C9BED-3420-48FE-B6BB-7AC4BA827A1A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6C3E837-AC90-4D96-8CEF-48D1E2DCBF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6D2422B-B693-429B-B229-5D948EB895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26554-037E-465D-B2E6-233A7F5138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4184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8A4D631-868D-4ECB-A511-478F167426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24C8F498-C476-4FCC-A7D1-61402BB7E6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B6C4BC25-62DF-40E4-BF8C-2C88EEDFE1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99535C5C-C446-4D39-984B-0828A4C57F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C9BED-3420-48FE-B6BB-7AC4BA827A1A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BA3225DF-E159-41E2-8477-B402C864A2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DF2FBDBC-951A-4577-AB7C-FBCF476F41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26554-037E-465D-B2E6-233A7F5138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339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D711EC3-FE09-4738-A26C-5FF0F3E06D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98A5767D-A622-43A3-9E6A-4F37767A01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A42026ED-D111-4636-8BFA-5D0455F78E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885F0FB3-46B9-453B-AFF7-368B02AA16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38AE8FEF-42E9-4266-A424-377D449C26A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0502C348-F98D-416D-B534-0FB4E98260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C9BED-3420-48FE-B6BB-7AC4BA827A1A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5D33150A-DDC5-4314-8571-6E52A8EF5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94C94BCA-246D-4BE3-B322-181034881E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26554-037E-465D-B2E6-233A7F5138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60172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E80E594-0E14-467D-A468-C9F65E52A8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394ED251-D907-4F75-85F8-13C8F7B96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C9BED-3420-48FE-B6BB-7AC4BA827A1A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6BCD5440-1FAA-4E33-899B-2A284807DE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0D460098-B6B7-4D4C-981F-CF56AADD1B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26554-037E-465D-B2E6-233A7F5138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459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5B60BD2D-9978-46D8-A3F1-06F19DEE9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C9BED-3420-48FE-B6BB-7AC4BA827A1A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3D1DC1FB-B7EE-4D61-BC56-ECD8A80617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06596856-4023-4F2C-8ABA-E5F5CDD2E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26554-037E-465D-B2E6-233A7F5138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3406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E16E650-2683-4006-BA30-B9CA59988A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937B8D30-4A9A-4A53-997A-EF774DBED3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EC9931CC-84CC-4512-BAA7-4E0F247572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D8F7E218-8EA4-4FAD-92D0-38383535BB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C9BED-3420-48FE-B6BB-7AC4BA827A1A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B57E400A-550C-4B6B-A421-D425462792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0AE54E50-0BDE-48C5-9748-D354A7C0CD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26554-037E-465D-B2E6-233A7F5138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923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7F37D7D-2FD3-42D3-9941-DA1061A8D1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B6FBA3E1-0DD2-4947-A9DE-49062667DCB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DBF747ED-F19F-4184-A35A-65020EAD7D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486F7EDC-E7E1-45D1-94F1-191285DB3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C9BED-3420-48FE-B6BB-7AC4BA827A1A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6BC3FB94-10A5-4FCE-A9F2-E20A6D060B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CB11672A-7321-41BC-84ED-D57FE4419D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26554-037E-465D-B2E6-233A7F5138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430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8F815474-971E-480B-A7F7-7E2E5C52B8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ACCC5961-8B37-433D-B124-F13143B81C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229ADE06-03ED-411E-9128-2912CCA4F5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7C9BED-3420-48FE-B6BB-7AC4BA827A1A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1B2E86D-E7B1-4F0A-8BB2-C5CC9751ED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C25F4D1-8A08-431F-8B61-088AB5ADB6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026554-037E-465D-B2E6-233A7F5138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815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BA06D45F-B20B-4CD0-B921-6A8755FDD6F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7" r="20017"/>
          <a:stretch/>
        </p:blipFill>
        <p:spPr>
          <a:xfrm rot="5400000">
            <a:off x="4839286" y="-421151"/>
            <a:ext cx="7849773" cy="771525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520C1000-357E-4755-B181-931A85C55390}"/>
              </a:ext>
            </a:extLst>
          </p:cNvPr>
          <p:cNvSpPr txBox="1"/>
          <p:nvPr/>
        </p:nvSpPr>
        <p:spPr>
          <a:xfrm>
            <a:off x="8142820" y="620318"/>
            <a:ext cx="982702" cy="5632311"/>
          </a:xfrm>
          <a:prstGeom prst="rect">
            <a:avLst/>
          </a:prstGeom>
          <a:noFill/>
          <a:ln w="19050">
            <a:noFill/>
            <a:prstDash val="dash"/>
          </a:ln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rgbClr val="FF6379"/>
                </a:solidFill>
                <a:cs typeface="+mn-ea"/>
                <a:sym typeface="+mn-lt"/>
              </a:rPr>
              <a:t>致可爱的你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58FCCE52-D4B0-49F9-B4FD-E338BA2E2CEC}"/>
              </a:ext>
            </a:extLst>
          </p:cNvPr>
          <p:cNvSpPr txBox="1"/>
          <p:nvPr/>
        </p:nvSpPr>
        <p:spPr>
          <a:xfrm>
            <a:off x="9406077" y="4804560"/>
            <a:ext cx="875881" cy="4289473"/>
          </a:xfrm>
          <a:prstGeom prst="rect">
            <a:avLst/>
          </a:prstGeom>
          <a:noFill/>
        </p:spPr>
        <p:txBody>
          <a:bodyPr vert="wordArtVertRtl"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1400" b="1" dirty="0" smtClean="0">
                <a:solidFill>
                  <a:srgbClr val="FF63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汇报人：</a:t>
            </a:r>
            <a:r>
              <a:rPr lang="zh-CN" altLang="en-US" sz="1400" b="1" dirty="0">
                <a:solidFill>
                  <a:srgbClr val="FF63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小沐沐</a:t>
            </a:r>
            <a:endParaRPr lang="zh-CN" altLang="en-US" sz="1400" dirty="0">
              <a:solidFill>
                <a:srgbClr val="FF637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5819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FC3DE78F-C7C2-4613-AA99-26BD1F30CBA6}"/>
              </a:ext>
            </a:extLst>
          </p:cNvPr>
          <p:cNvSpPr/>
          <p:nvPr/>
        </p:nvSpPr>
        <p:spPr>
          <a:xfrm>
            <a:off x="1047135" y="398206"/>
            <a:ext cx="10441858" cy="600259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2000" sy="102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027121BA-9F9D-4721-B82C-96E3CEF436C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86" t="35692" r="24838"/>
          <a:stretch/>
        </p:blipFill>
        <p:spPr>
          <a:xfrm>
            <a:off x="10435018" y="4772504"/>
            <a:ext cx="1756982" cy="221210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867D0726-E577-4D51-8258-5465F68BF98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86" t="35692" r="24838"/>
          <a:stretch/>
        </p:blipFill>
        <p:spPr>
          <a:xfrm flipH="1">
            <a:off x="344128" y="398206"/>
            <a:ext cx="1384424" cy="174304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A52E6C53-3CFB-4C9A-8B37-6CE88210AFF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5701" y="398206"/>
            <a:ext cx="2838281" cy="6374779"/>
          </a:xfrm>
          <a:prstGeom prst="rect">
            <a:avLst/>
          </a:prstGeom>
          <a:noFill/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id="{3A532B20-1149-4ECC-8853-D56FE9CD75BB}"/>
              </a:ext>
            </a:extLst>
          </p:cNvPr>
          <p:cNvSpPr/>
          <p:nvPr/>
        </p:nvSpPr>
        <p:spPr>
          <a:xfrm>
            <a:off x="4420467" y="1660743"/>
            <a:ext cx="4289269" cy="1431234"/>
          </a:xfrm>
          <a:prstGeom prst="rect">
            <a:avLst/>
          </a:prstGeom>
          <a:solidFill>
            <a:srgbClr val="FF9E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B6890BE1-9BF9-4B85-A2B5-359F760F61BF}"/>
              </a:ext>
            </a:extLst>
          </p:cNvPr>
          <p:cNvSpPr txBox="1"/>
          <p:nvPr/>
        </p:nvSpPr>
        <p:spPr>
          <a:xfrm>
            <a:off x="4641286" y="2127661"/>
            <a:ext cx="38476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ADD YOUR </a:t>
            </a:r>
            <a:r>
              <a:rPr lang="zh-CN" altLang="en-US" sz="2400" b="1" dirty="0" smtClean="0">
                <a:solidFill>
                  <a:schemeClr val="bg1"/>
                </a:solidFill>
                <a:cs typeface="+mn-ea"/>
                <a:sym typeface="+mn-lt"/>
              </a:rPr>
              <a:t>输入文本内容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TextBox 13">
            <a:extLst>
              <a:ext uri="{FF2B5EF4-FFF2-40B4-BE49-F238E27FC236}">
                <a16:creationId xmlns="" xmlns:a16="http://schemas.microsoft.com/office/drawing/2014/main" id="{6FE43C06-5091-49F0-AF5C-3AB34F308F32}"/>
              </a:ext>
            </a:extLst>
          </p:cNvPr>
          <p:cNvSpPr txBox="1"/>
          <p:nvPr/>
        </p:nvSpPr>
        <p:spPr>
          <a:xfrm>
            <a:off x="6019305" y="3230218"/>
            <a:ext cx="441571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CC0099"/>
              </a:buClr>
            </a:pPr>
            <a:r>
              <a:rPr lang="en-US" altLang="zh-CN" sz="1200" dirty="0">
                <a:cs typeface="+mn-ea"/>
                <a:sym typeface="+mn-lt"/>
              </a:rPr>
              <a:t>Just for today I will try to live through this day only and not tackle my whole life problem at once</a:t>
            </a:r>
          </a:p>
          <a:p>
            <a:pPr>
              <a:lnSpc>
                <a:spcPct val="200000"/>
              </a:lnSpc>
              <a:buClr>
                <a:srgbClr val="CC0099"/>
              </a:buClr>
            </a:pPr>
            <a:r>
              <a:rPr lang="en-US" altLang="zh-CN" sz="1200" dirty="0">
                <a:cs typeface="+mn-ea"/>
                <a:sym typeface="+mn-lt"/>
              </a:rPr>
              <a:t>Just for today I will try to live through this day only and not tackle my whole life problem at once Just for today I will try to live through this day only and not tackle my whole life problem at once</a:t>
            </a:r>
          </a:p>
        </p:txBody>
      </p:sp>
    </p:spTree>
    <p:extLst>
      <p:ext uri="{BB962C8B-B14F-4D97-AF65-F5344CB8AC3E}">
        <p14:creationId xmlns:p14="http://schemas.microsoft.com/office/powerpoint/2010/main" val="3470395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FC3DE78F-C7C2-4613-AA99-26BD1F30CBA6}"/>
              </a:ext>
            </a:extLst>
          </p:cNvPr>
          <p:cNvSpPr/>
          <p:nvPr/>
        </p:nvSpPr>
        <p:spPr>
          <a:xfrm>
            <a:off x="1047135" y="398206"/>
            <a:ext cx="10441858" cy="600259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2000" sy="102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027121BA-9F9D-4721-B82C-96E3CEF436C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86" t="35692" r="24838"/>
          <a:stretch/>
        </p:blipFill>
        <p:spPr>
          <a:xfrm>
            <a:off x="10435018" y="4772504"/>
            <a:ext cx="1756982" cy="221210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867D0726-E577-4D51-8258-5465F68BF98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86" t="35692" r="24838"/>
          <a:stretch/>
        </p:blipFill>
        <p:spPr>
          <a:xfrm flipH="1">
            <a:off x="344128" y="398206"/>
            <a:ext cx="1384424" cy="174304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90DA5E6B-C750-4D18-B0B4-FCBB631D45C1}"/>
              </a:ext>
            </a:extLst>
          </p:cNvPr>
          <p:cNvSpPr txBox="1"/>
          <p:nvPr/>
        </p:nvSpPr>
        <p:spPr>
          <a:xfrm>
            <a:off x="1523489" y="2258101"/>
            <a:ext cx="5604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0 1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365B6CC2-EFCC-429A-AC20-B6E237133732}"/>
              </a:ext>
            </a:extLst>
          </p:cNvPr>
          <p:cNvSpPr txBox="1"/>
          <p:nvPr/>
        </p:nvSpPr>
        <p:spPr>
          <a:xfrm>
            <a:off x="1407801" y="3553352"/>
            <a:ext cx="7918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0 2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469EE132-9FCD-44F7-A091-E975B4FDC4C7}"/>
              </a:ext>
            </a:extLst>
          </p:cNvPr>
          <p:cNvSpPr txBox="1"/>
          <p:nvPr/>
        </p:nvSpPr>
        <p:spPr>
          <a:xfrm>
            <a:off x="1523489" y="4759625"/>
            <a:ext cx="5604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03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0" name="TextBox 13">
            <a:extLst>
              <a:ext uri="{FF2B5EF4-FFF2-40B4-BE49-F238E27FC236}">
                <a16:creationId xmlns="" xmlns:a16="http://schemas.microsoft.com/office/drawing/2014/main" id="{F6FB540D-2E22-42B0-8590-7C18D490AC7E}"/>
              </a:ext>
            </a:extLst>
          </p:cNvPr>
          <p:cNvSpPr txBox="1"/>
          <p:nvPr/>
        </p:nvSpPr>
        <p:spPr>
          <a:xfrm>
            <a:off x="2315304" y="2194499"/>
            <a:ext cx="4088326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cs typeface="+mn-ea"/>
                <a:sym typeface="+mn-lt"/>
              </a:rPr>
              <a:t>Just for today I will try to live through this day only and not tackle my whole life problem at once</a:t>
            </a:r>
          </a:p>
        </p:txBody>
      </p:sp>
      <p:sp>
        <p:nvSpPr>
          <p:cNvPr id="11" name="TextBox 13">
            <a:extLst>
              <a:ext uri="{FF2B5EF4-FFF2-40B4-BE49-F238E27FC236}">
                <a16:creationId xmlns="" xmlns:a16="http://schemas.microsoft.com/office/drawing/2014/main" id="{94F0571F-0BEB-41EC-8545-E47E854AC3FA}"/>
              </a:ext>
            </a:extLst>
          </p:cNvPr>
          <p:cNvSpPr txBox="1"/>
          <p:nvPr/>
        </p:nvSpPr>
        <p:spPr>
          <a:xfrm>
            <a:off x="2315304" y="3461020"/>
            <a:ext cx="4088326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cs typeface="+mn-ea"/>
                <a:sym typeface="+mn-lt"/>
              </a:rPr>
              <a:t>Just for today I will try to live through this day only and not tackle my whole life problem at once</a:t>
            </a:r>
          </a:p>
        </p:txBody>
      </p:sp>
      <p:sp>
        <p:nvSpPr>
          <p:cNvPr id="12" name="TextBox 13">
            <a:extLst>
              <a:ext uri="{FF2B5EF4-FFF2-40B4-BE49-F238E27FC236}">
                <a16:creationId xmlns="" xmlns:a16="http://schemas.microsoft.com/office/drawing/2014/main" id="{5F9C432D-202B-4F88-9891-87F26F34BD29}"/>
              </a:ext>
            </a:extLst>
          </p:cNvPr>
          <p:cNvSpPr txBox="1"/>
          <p:nvPr/>
        </p:nvSpPr>
        <p:spPr>
          <a:xfrm>
            <a:off x="2315304" y="4709206"/>
            <a:ext cx="4088326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cs typeface="+mn-ea"/>
                <a:sym typeface="+mn-lt"/>
              </a:rPr>
              <a:t>Just for today I will try to live through this day only and not tackle my whole life problem at once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0B77648C-D4FB-4C48-BC98-A525ED6A60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3116" y="1094316"/>
            <a:ext cx="5306484" cy="5306484"/>
          </a:xfrm>
          <a:prstGeom prst="rect">
            <a:avLst/>
          </a:prstGeom>
          <a:effectLst>
            <a:outerShdw blurRad="50800" dist="38100" dir="5400000" sx="101000" sy="101000" algn="ctr" rotWithShape="0">
              <a:srgbClr val="000000">
                <a:alpha val="43137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58112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FC3DE78F-C7C2-4613-AA99-26BD1F30CBA6}"/>
              </a:ext>
            </a:extLst>
          </p:cNvPr>
          <p:cNvSpPr/>
          <p:nvPr/>
        </p:nvSpPr>
        <p:spPr>
          <a:xfrm>
            <a:off x="1047135" y="398206"/>
            <a:ext cx="10441858" cy="600259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2000" sy="102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027121BA-9F9D-4721-B82C-96E3CEF436C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86" t="35692" r="24838"/>
          <a:stretch/>
        </p:blipFill>
        <p:spPr>
          <a:xfrm>
            <a:off x="10435018" y="4772504"/>
            <a:ext cx="1756982" cy="221210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867D0726-E577-4D51-8258-5465F68BF98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86" t="35692" r="24838"/>
          <a:stretch/>
        </p:blipFill>
        <p:spPr>
          <a:xfrm flipH="1">
            <a:off x="344128" y="398206"/>
            <a:ext cx="1384424" cy="174304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ABA467C8-ADBC-4BE9-82E9-2F98219C99FC}"/>
              </a:ext>
            </a:extLst>
          </p:cNvPr>
          <p:cNvSpPr txBox="1"/>
          <p:nvPr/>
        </p:nvSpPr>
        <p:spPr>
          <a:xfrm>
            <a:off x="1702187" y="1825060"/>
            <a:ext cx="1323826" cy="1200329"/>
          </a:xfrm>
          <a:prstGeom prst="rect">
            <a:avLst/>
          </a:prstGeom>
          <a:noFill/>
          <a:effectLst>
            <a:outerShdw blurRad="50800" dist="127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solidFill>
                  <a:srgbClr val="6ACDC4"/>
                </a:solidFill>
                <a:cs typeface="+mn-ea"/>
                <a:sym typeface="+mn-lt"/>
              </a:rPr>
              <a:t>01</a:t>
            </a:r>
            <a:endParaRPr lang="zh-CN" altLang="en-US" sz="7200" b="1" dirty="0">
              <a:solidFill>
                <a:srgbClr val="6ACDC4"/>
              </a:solidFill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9DA720FE-4989-4736-9F38-7B33623EEC89}"/>
              </a:ext>
            </a:extLst>
          </p:cNvPr>
          <p:cNvSpPr txBox="1"/>
          <p:nvPr/>
        </p:nvSpPr>
        <p:spPr>
          <a:xfrm>
            <a:off x="4161687" y="1839128"/>
            <a:ext cx="1451970" cy="1200329"/>
          </a:xfrm>
          <a:prstGeom prst="rect">
            <a:avLst/>
          </a:prstGeom>
          <a:noFill/>
          <a:effectLst>
            <a:outerShdw blurRad="50800" dist="127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solidFill>
                  <a:srgbClr val="6ACDC4"/>
                </a:solidFill>
                <a:cs typeface="+mn-ea"/>
                <a:sym typeface="+mn-lt"/>
              </a:rPr>
              <a:t>02</a:t>
            </a:r>
            <a:endParaRPr lang="zh-CN" altLang="en-US" sz="7200" b="1" dirty="0">
              <a:solidFill>
                <a:srgbClr val="6ACDC4"/>
              </a:solidFill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3552737C-5911-4F80-B610-AE3F4C090D68}"/>
              </a:ext>
            </a:extLst>
          </p:cNvPr>
          <p:cNvSpPr txBox="1"/>
          <p:nvPr/>
        </p:nvSpPr>
        <p:spPr>
          <a:xfrm>
            <a:off x="6761866" y="1839128"/>
            <a:ext cx="1394165" cy="1200329"/>
          </a:xfrm>
          <a:prstGeom prst="rect">
            <a:avLst/>
          </a:prstGeom>
          <a:noFill/>
          <a:effectLst>
            <a:outerShdw blurRad="50800" dist="127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solidFill>
                  <a:srgbClr val="6ACDC4"/>
                </a:solidFill>
                <a:cs typeface="+mn-ea"/>
                <a:sym typeface="+mn-lt"/>
              </a:rPr>
              <a:t>03</a:t>
            </a:r>
            <a:endParaRPr lang="zh-CN" altLang="en-US" sz="7200" b="1" dirty="0">
              <a:solidFill>
                <a:srgbClr val="6ACDC4"/>
              </a:solidFill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15A55822-B59A-49DA-BDFD-270DBD0BE6E0}"/>
              </a:ext>
            </a:extLst>
          </p:cNvPr>
          <p:cNvSpPr txBox="1"/>
          <p:nvPr/>
        </p:nvSpPr>
        <p:spPr>
          <a:xfrm>
            <a:off x="9291705" y="1839128"/>
            <a:ext cx="1397566" cy="1200329"/>
          </a:xfrm>
          <a:prstGeom prst="rect">
            <a:avLst/>
          </a:prstGeom>
          <a:noFill/>
          <a:effectLst>
            <a:outerShdw blurRad="50800" dist="127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solidFill>
                  <a:srgbClr val="6ACDC4"/>
                </a:solidFill>
                <a:cs typeface="+mn-ea"/>
                <a:sym typeface="+mn-lt"/>
              </a:rPr>
              <a:t>04</a:t>
            </a:r>
            <a:endParaRPr lang="zh-CN" altLang="en-US" sz="7200" b="1" dirty="0">
              <a:solidFill>
                <a:srgbClr val="6ACDC4"/>
              </a:solidFill>
              <a:cs typeface="+mn-ea"/>
              <a:sym typeface="+mn-lt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A52F6603-FDDD-463A-BF18-A140BF51389E}"/>
              </a:ext>
            </a:extLst>
          </p:cNvPr>
          <p:cNvCxnSpPr/>
          <p:nvPr/>
        </p:nvCxnSpPr>
        <p:spPr>
          <a:xfrm>
            <a:off x="1884191" y="2776526"/>
            <a:ext cx="872197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28035B3D-C194-438D-A2B0-BBDC176E471C}"/>
              </a:ext>
            </a:extLst>
          </p:cNvPr>
          <p:cNvCxnSpPr/>
          <p:nvPr/>
        </p:nvCxnSpPr>
        <p:spPr>
          <a:xfrm>
            <a:off x="4487596" y="2790594"/>
            <a:ext cx="872197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CA57DA0D-356E-4AFB-8461-A2055DDAB385}"/>
              </a:ext>
            </a:extLst>
          </p:cNvPr>
          <p:cNvCxnSpPr/>
          <p:nvPr/>
        </p:nvCxnSpPr>
        <p:spPr>
          <a:xfrm>
            <a:off x="7061983" y="2797180"/>
            <a:ext cx="872197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8B8CB465-766A-4180-8962-4009F91FE101}"/>
              </a:ext>
            </a:extLst>
          </p:cNvPr>
          <p:cNvCxnSpPr/>
          <p:nvPr/>
        </p:nvCxnSpPr>
        <p:spPr>
          <a:xfrm>
            <a:off x="9622304" y="2811248"/>
            <a:ext cx="872197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FD5F573D-0BF6-435A-8B4C-925A86F839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3583" y="3103438"/>
            <a:ext cx="2842477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2000" b="1" dirty="0" smtClean="0">
                <a:cs typeface="+mn-ea"/>
                <a:sym typeface="+mn-lt"/>
              </a:rPr>
              <a:t>输入文本内容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16" name="TextBox 13">
            <a:extLst>
              <a:ext uri="{FF2B5EF4-FFF2-40B4-BE49-F238E27FC236}">
                <a16:creationId xmlns="" xmlns:a16="http://schemas.microsoft.com/office/drawing/2014/main" id="{4BBDA91D-4B4C-4DF0-8032-CC531422E6FF}"/>
              </a:ext>
            </a:extLst>
          </p:cNvPr>
          <p:cNvSpPr txBox="1"/>
          <p:nvPr/>
        </p:nvSpPr>
        <p:spPr>
          <a:xfrm>
            <a:off x="1098235" y="3659412"/>
            <a:ext cx="23553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cs typeface="+mn-ea"/>
                <a:sym typeface="+mn-lt"/>
              </a:rPr>
              <a:t>Just for today I will try to live through this day only and not tackle my whole life problem at once. I can do for twelve hours that Just for today I will try to live through this day.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D7FEEA3D-CD37-4F00-B2C3-3B89251D5F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3354" y="3103438"/>
            <a:ext cx="2542884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2000" b="1" dirty="0" smtClean="0">
                <a:cs typeface="+mn-ea"/>
                <a:sym typeface="+mn-lt"/>
              </a:rPr>
              <a:t>输入文本内容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18" name="TextBox 13">
            <a:extLst>
              <a:ext uri="{FF2B5EF4-FFF2-40B4-BE49-F238E27FC236}">
                <a16:creationId xmlns="" xmlns:a16="http://schemas.microsoft.com/office/drawing/2014/main" id="{046112D8-2936-461E-AA90-039AA2906CBC}"/>
              </a:ext>
            </a:extLst>
          </p:cNvPr>
          <p:cNvSpPr txBox="1"/>
          <p:nvPr/>
        </p:nvSpPr>
        <p:spPr>
          <a:xfrm>
            <a:off x="3726549" y="3659412"/>
            <a:ext cx="23553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cs typeface="+mn-ea"/>
                <a:sym typeface="+mn-lt"/>
              </a:rPr>
              <a:t>Just for today I will try to live through this day only and not tackle my whole life problem at once. I can do for twelve hours that Just for today I will try to live through this day.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841C4E07-5BA9-40BF-AD45-50894500BD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4516" y="3103438"/>
            <a:ext cx="2542884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2000" b="1" dirty="0" smtClean="0">
                <a:cs typeface="+mn-ea"/>
                <a:sym typeface="+mn-lt"/>
              </a:rPr>
              <a:t>输入文本内容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="" xmlns:a16="http://schemas.microsoft.com/office/drawing/2014/main" id="{3DBD292E-F315-4706-AD14-FBD69371EE86}"/>
              </a:ext>
            </a:extLst>
          </p:cNvPr>
          <p:cNvSpPr txBox="1"/>
          <p:nvPr/>
        </p:nvSpPr>
        <p:spPr>
          <a:xfrm>
            <a:off x="6354863" y="3659412"/>
            <a:ext cx="23553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cs typeface="+mn-ea"/>
                <a:sym typeface="+mn-lt"/>
              </a:rPr>
              <a:t>Just for today I will try to live through this day only and not tackle my whole life problem at once. I can do for twelve hours that Just for today I will try to live through this day.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D1C3380A-44C7-4154-880D-1135CB7042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67118" y="3103438"/>
            <a:ext cx="2542884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2000" b="1" dirty="0" smtClean="0">
                <a:cs typeface="+mn-ea"/>
                <a:sym typeface="+mn-lt"/>
              </a:rPr>
              <a:t>输入文本内容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="" xmlns:a16="http://schemas.microsoft.com/office/drawing/2014/main" id="{E7FA0D18-A8FD-4379-8DF5-4926B1A2499F}"/>
              </a:ext>
            </a:extLst>
          </p:cNvPr>
          <p:cNvSpPr txBox="1"/>
          <p:nvPr/>
        </p:nvSpPr>
        <p:spPr>
          <a:xfrm>
            <a:off x="8983177" y="3659412"/>
            <a:ext cx="23553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cs typeface="+mn-ea"/>
                <a:sym typeface="+mn-lt"/>
              </a:rPr>
              <a:t>Just for today I will try to live through this day only and not tackle my whole life problem at once. I can do for twelve hours that Just for today I will try to live through this day.</a:t>
            </a:r>
          </a:p>
        </p:txBody>
      </p:sp>
    </p:spTree>
    <p:extLst>
      <p:ext uri="{BB962C8B-B14F-4D97-AF65-F5344CB8AC3E}">
        <p14:creationId xmlns:p14="http://schemas.microsoft.com/office/powerpoint/2010/main" val="1918618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0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712F36EC-0C5E-4DDD-8198-48396A6DE8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7" r="20017"/>
          <a:stretch/>
        </p:blipFill>
        <p:spPr>
          <a:xfrm rot="5400000">
            <a:off x="-1081104" y="58800"/>
            <a:ext cx="6862277" cy="6744677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EBAE2778-685A-4C7A-87DA-68E7CA3464C0}"/>
              </a:ext>
            </a:extLst>
          </p:cNvPr>
          <p:cNvSpPr/>
          <p:nvPr/>
        </p:nvSpPr>
        <p:spPr>
          <a:xfrm>
            <a:off x="1047135" y="398206"/>
            <a:ext cx="10441858" cy="600259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2000" sy="102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F79D6B87-E0E9-4C98-B1A6-3B666D7CEB1A}"/>
              </a:ext>
            </a:extLst>
          </p:cNvPr>
          <p:cNvGrpSpPr/>
          <p:nvPr/>
        </p:nvGrpSpPr>
        <p:grpSpPr>
          <a:xfrm>
            <a:off x="2704045" y="4304401"/>
            <a:ext cx="8006957" cy="391240"/>
            <a:chOff x="3435705" y="2258827"/>
            <a:chExt cx="5405065" cy="391240"/>
          </a:xfrm>
        </p:grpSpPr>
        <p:sp>
          <p:nvSpPr>
            <p:cNvPr id="7" name="Freeform 171">
              <a:extLst>
                <a:ext uri="{FF2B5EF4-FFF2-40B4-BE49-F238E27FC236}">
                  <a16:creationId xmlns="" xmlns:a16="http://schemas.microsoft.com/office/drawing/2014/main" id="{6C4A4E4A-44DF-4741-B28D-025D8A347FCB}"/>
                </a:ext>
              </a:extLst>
            </p:cNvPr>
            <p:cNvSpPr/>
            <p:nvPr/>
          </p:nvSpPr>
          <p:spPr bwMode="auto">
            <a:xfrm rot="10800000">
              <a:off x="3435705" y="2367028"/>
              <a:ext cx="5351463" cy="114300"/>
            </a:xfrm>
            <a:custGeom>
              <a:avLst/>
              <a:gdLst>
                <a:gd name="T0" fmla="*/ 2147483647 w 65"/>
                <a:gd name="T1" fmla="*/ 2147483647 h 4"/>
                <a:gd name="T2" fmla="*/ 2147483647 w 65"/>
                <a:gd name="T3" fmla="*/ 2147483647 h 4"/>
                <a:gd name="T4" fmla="*/ 2147483647 w 65"/>
                <a:gd name="T5" fmla="*/ 2147483647 h 4"/>
                <a:gd name="T6" fmla="*/ 2147483647 w 65"/>
                <a:gd name="T7" fmla="*/ 2147483647 h 4"/>
                <a:gd name="T8" fmla="*/ 2147483647 w 65"/>
                <a:gd name="T9" fmla="*/ 2147483647 h 4"/>
                <a:gd name="T10" fmla="*/ 2147483647 w 65"/>
                <a:gd name="T11" fmla="*/ 2147483647 h 4"/>
                <a:gd name="T12" fmla="*/ 2147483647 w 65"/>
                <a:gd name="T13" fmla="*/ 2147483647 h 4"/>
                <a:gd name="T14" fmla="*/ 2147483647 w 65"/>
                <a:gd name="T15" fmla="*/ 2147483647 h 4"/>
                <a:gd name="T16" fmla="*/ 2147483647 w 65"/>
                <a:gd name="T17" fmla="*/ 2147483647 h 4"/>
                <a:gd name="T18" fmla="*/ 2147483647 w 65"/>
                <a:gd name="T19" fmla="*/ 2147483647 h 4"/>
                <a:gd name="T20" fmla="*/ 2147483647 w 65"/>
                <a:gd name="T21" fmla="*/ 2147483647 h 4"/>
                <a:gd name="T22" fmla="*/ 2147483647 w 65"/>
                <a:gd name="T23" fmla="*/ 2147483647 h 4"/>
                <a:gd name="T24" fmla="*/ 2147483647 w 65"/>
                <a:gd name="T25" fmla="*/ 2147483647 h 4"/>
                <a:gd name="T26" fmla="*/ 2147483647 w 65"/>
                <a:gd name="T27" fmla="*/ 2147483647 h 4"/>
                <a:gd name="T28" fmla="*/ 2147483647 w 65"/>
                <a:gd name="T29" fmla="*/ 0 h 4"/>
                <a:gd name="T30" fmla="*/ 2147483647 w 65"/>
                <a:gd name="T31" fmla="*/ 2147483647 h 4"/>
                <a:gd name="T32" fmla="*/ 0 w 65"/>
                <a:gd name="T33" fmla="*/ 2147483647 h 4"/>
                <a:gd name="T34" fmla="*/ 2147483647 w 65"/>
                <a:gd name="T35" fmla="*/ 2147483647 h 4"/>
                <a:gd name="T36" fmla="*/ 2147483647 w 65"/>
                <a:gd name="T37" fmla="*/ 2147483647 h 4"/>
                <a:gd name="T38" fmla="*/ 2147483647 w 65"/>
                <a:gd name="T39" fmla="*/ 2147483647 h 4"/>
                <a:gd name="T40" fmla="*/ 2147483647 w 65"/>
                <a:gd name="T41" fmla="*/ 2147483647 h 4"/>
                <a:gd name="T42" fmla="*/ 2147483647 w 65"/>
                <a:gd name="T43" fmla="*/ 2147483647 h 4"/>
                <a:gd name="T44" fmla="*/ 2147483647 w 65"/>
                <a:gd name="T45" fmla="*/ 2147483647 h 4"/>
                <a:gd name="T46" fmla="*/ 2147483647 w 65"/>
                <a:gd name="T47" fmla="*/ 2147483647 h 4"/>
                <a:gd name="T48" fmla="*/ 2147483647 w 65"/>
                <a:gd name="T49" fmla="*/ 2147483647 h 4"/>
                <a:gd name="T50" fmla="*/ 2147483647 w 65"/>
                <a:gd name="T51" fmla="*/ 2147483647 h 4"/>
                <a:gd name="T52" fmla="*/ 2147483647 w 65"/>
                <a:gd name="T53" fmla="*/ 2147483647 h 4"/>
                <a:gd name="T54" fmla="*/ 2147483647 w 65"/>
                <a:gd name="T55" fmla="*/ 2147483647 h 4"/>
                <a:gd name="T56" fmla="*/ 2147483647 w 65"/>
                <a:gd name="T57" fmla="*/ 2147483647 h 4"/>
                <a:gd name="T58" fmla="*/ 2147483647 w 65"/>
                <a:gd name="T59" fmla="*/ 2147483647 h 4"/>
                <a:gd name="T60" fmla="*/ 2147483647 w 65"/>
                <a:gd name="T61" fmla="*/ 2147483647 h 4"/>
                <a:gd name="T62" fmla="*/ 2147483647 w 65"/>
                <a:gd name="T63" fmla="*/ 0 h 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5" h="4">
                  <a:moveTo>
                    <a:pt x="43" y="1"/>
                  </a:moveTo>
                  <a:cubicBezTo>
                    <a:pt x="43" y="1"/>
                    <a:pt x="43" y="1"/>
                    <a:pt x="43" y="1"/>
                  </a:cubicBezTo>
                  <a:cubicBezTo>
                    <a:pt x="41" y="1"/>
                    <a:pt x="40" y="1"/>
                    <a:pt x="39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7" y="1"/>
                    <a:pt x="36" y="1"/>
                    <a:pt x="35" y="1"/>
                  </a:cubicBezTo>
                  <a:cubicBezTo>
                    <a:pt x="33" y="1"/>
                    <a:pt x="31" y="1"/>
                    <a:pt x="28" y="1"/>
                  </a:cubicBezTo>
                  <a:cubicBezTo>
                    <a:pt x="29" y="1"/>
                    <a:pt x="29" y="1"/>
                    <a:pt x="28" y="1"/>
                  </a:cubicBezTo>
                  <a:cubicBezTo>
                    <a:pt x="27" y="1"/>
                    <a:pt x="26" y="1"/>
                    <a:pt x="25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1"/>
                    <a:pt x="22" y="1"/>
                  </a:cubicBezTo>
                  <a:cubicBezTo>
                    <a:pt x="19" y="1"/>
                    <a:pt x="16" y="1"/>
                    <a:pt x="12" y="1"/>
                  </a:cubicBezTo>
                  <a:cubicBezTo>
                    <a:pt x="9" y="1"/>
                    <a:pt x="6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4" y="2"/>
                    <a:pt x="5" y="2"/>
                    <a:pt x="6" y="2"/>
                  </a:cubicBezTo>
                  <a:cubicBezTo>
                    <a:pt x="8" y="2"/>
                    <a:pt x="11" y="2"/>
                    <a:pt x="13" y="2"/>
                  </a:cubicBezTo>
                  <a:cubicBezTo>
                    <a:pt x="12" y="2"/>
                    <a:pt x="18" y="2"/>
                    <a:pt x="17" y="2"/>
                  </a:cubicBezTo>
                  <a:cubicBezTo>
                    <a:pt x="18" y="2"/>
                    <a:pt x="20" y="2"/>
                    <a:pt x="20" y="2"/>
                  </a:cubicBezTo>
                  <a:cubicBezTo>
                    <a:pt x="21" y="2"/>
                    <a:pt x="22" y="1"/>
                    <a:pt x="25" y="1"/>
                  </a:cubicBezTo>
                  <a:cubicBezTo>
                    <a:pt x="27" y="1"/>
                    <a:pt x="29" y="2"/>
                    <a:pt x="30" y="1"/>
                  </a:cubicBezTo>
                  <a:cubicBezTo>
                    <a:pt x="30" y="1"/>
                    <a:pt x="28" y="1"/>
                    <a:pt x="28" y="1"/>
                  </a:cubicBezTo>
                  <a:cubicBezTo>
                    <a:pt x="24" y="1"/>
                    <a:pt x="20" y="1"/>
                    <a:pt x="15" y="1"/>
                  </a:cubicBezTo>
                  <a:cubicBezTo>
                    <a:pt x="13" y="1"/>
                    <a:pt x="11" y="1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5" y="3"/>
                    <a:pt x="7" y="3"/>
                  </a:cubicBezTo>
                  <a:cubicBezTo>
                    <a:pt x="8" y="3"/>
                    <a:pt x="10" y="3"/>
                    <a:pt x="13" y="3"/>
                  </a:cubicBezTo>
                  <a:cubicBezTo>
                    <a:pt x="16" y="3"/>
                    <a:pt x="20" y="3"/>
                    <a:pt x="24" y="3"/>
                  </a:cubicBezTo>
                  <a:cubicBezTo>
                    <a:pt x="27" y="3"/>
                    <a:pt x="31" y="3"/>
                    <a:pt x="35" y="3"/>
                  </a:cubicBezTo>
                  <a:cubicBezTo>
                    <a:pt x="38" y="4"/>
                    <a:pt x="41" y="3"/>
                    <a:pt x="42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7" y="3"/>
                    <a:pt x="51" y="3"/>
                    <a:pt x="54" y="2"/>
                  </a:cubicBezTo>
                  <a:cubicBezTo>
                    <a:pt x="55" y="2"/>
                    <a:pt x="56" y="2"/>
                    <a:pt x="58" y="2"/>
                  </a:cubicBezTo>
                  <a:cubicBezTo>
                    <a:pt x="57" y="2"/>
                    <a:pt x="57" y="2"/>
                    <a:pt x="56" y="2"/>
                  </a:cubicBezTo>
                  <a:cubicBezTo>
                    <a:pt x="57" y="2"/>
                    <a:pt x="59" y="2"/>
                    <a:pt x="59" y="2"/>
                  </a:cubicBezTo>
                  <a:cubicBezTo>
                    <a:pt x="62" y="2"/>
                    <a:pt x="61" y="1"/>
                    <a:pt x="60" y="1"/>
                  </a:cubicBezTo>
                  <a:cubicBezTo>
                    <a:pt x="59" y="1"/>
                    <a:pt x="60" y="1"/>
                    <a:pt x="59" y="1"/>
                  </a:cubicBezTo>
                  <a:cubicBezTo>
                    <a:pt x="59" y="1"/>
                    <a:pt x="60" y="1"/>
                    <a:pt x="61" y="1"/>
                  </a:cubicBezTo>
                  <a:cubicBezTo>
                    <a:pt x="61" y="1"/>
                    <a:pt x="58" y="1"/>
                    <a:pt x="59" y="1"/>
                  </a:cubicBezTo>
                  <a:cubicBezTo>
                    <a:pt x="60" y="1"/>
                    <a:pt x="61" y="1"/>
                    <a:pt x="62" y="1"/>
                  </a:cubicBezTo>
                  <a:cubicBezTo>
                    <a:pt x="61" y="1"/>
                    <a:pt x="58" y="1"/>
                    <a:pt x="58" y="1"/>
                  </a:cubicBezTo>
                  <a:cubicBezTo>
                    <a:pt x="59" y="1"/>
                    <a:pt x="61" y="1"/>
                    <a:pt x="61" y="1"/>
                  </a:cubicBezTo>
                  <a:cubicBezTo>
                    <a:pt x="61" y="1"/>
                    <a:pt x="60" y="1"/>
                    <a:pt x="60" y="1"/>
                  </a:cubicBezTo>
                  <a:cubicBezTo>
                    <a:pt x="63" y="1"/>
                    <a:pt x="64" y="1"/>
                    <a:pt x="62" y="1"/>
                  </a:cubicBezTo>
                  <a:cubicBezTo>
                    <a:pt x="63" y="1"/>
                    <a:pt x="64" y="1"/>
                    <a:pt x="65" y="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4" y="1"/>
                    <a:pt x="64" y="1"/>
                    <a:pt x="63" y="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4" y="1"/>
                    <a:pt x="64" y="1"/>
                    <a:pt x="63" y="1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4" y="1"/>
                    <a:pt x="64" y="0"/>
                    <a:pt x="63" y="0"/>
                  </a:cubicBezTo>
                  <a:cubicBezTo>
                    <a:pt x="62" y="0"/>
                    <a:pt x="61" y="0"/>
                    <a:pt x="60" y="0"/>
                  </a:cubicBezTo>
                  <a:cubicBezTo>
                    <a:pt x="54" y="0"/>
                    <a:pt x="49" y="1"/>
                    <a:pt x="43" y="1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Freeform 59">
              <a:extLst>
                <a:ext uri="{FF2B5EF4-FFF2-40B4-BE49-F238E27FC236}">
                  <a16:creationId xmlns="" xmlns:a16="http://schemas.microsoft.com/office/drawing/2014/main" id="{215A5E85-BCB6-4B0D-98E2-3A781CE43BB7}"/>
                </a:ext>
              </a:extLst>
            </p:cNvPr>
            <p:cNvSpPr/>
            <p:nvPr/>
          </p:nvSpPr>
          <p:spPr bwMode="auto">
            <a:xfrm>
              <a:off x="8535812" y="2258827"/>
              <a:ext cx="304958" cy="391240"/>
            </a:xfrm>
            <a:custGeom>
              <a:avLst/>
              <a:gdLst>
                <a:gd name="T0" fmla="*/ 2147483647 w 14"/>
                <a:gd name="T1" fmla="*/ 2147483647 h 20"/>
                <a:gd name="T2" fmla="*/ 2147483647 w 14"/>
                <a:gd name="T3" fmla="*/ 2147483647 h 20"/>
                <a:gd name="T4" fmla="*/ 2147483647 w 14"/>
                <a:gd name="T5" fmla="*/ 2147483647 h 20"/>
                <a:gd name="T6" fmla="*/ 2147483647 w 14"/>
                <a:gd name="T7" fmla="*/ 2147483647 h 20"/>
                <a:gd name="T8" fmla="*/ 2147483647 w 14"/>
                <a:gd name="T9" fmla="*/ 2147483647 h 20"/>
                <a:gd name="T10" fmla="*/ 2147483647 w 14"/>
                <a:gd name="T11" fmla="*/ 2147483647 h 20"/>
                <a:gd name="T12" fmla="*/ 2147483647 w 14"/>
                <a:gd name="T13" fmla="*/ 2147483647 h 20"/>
                <a:gd name="T14" fmla="*/ 2147483647 w 14"/>
                <a:gd name="T15" fmla="*/ 2147483647 h 20"/>
                <a:gd name="T16" fmla="*/ 2147483647 w 14"/>
                <a:gd name="T17" fmla="*/ 2147483647 h 20"/>
                <a:gd name="T18" fmla="*/ 2147483647 w 14"/>
                <a:gd name="T19" fmla="*/ 2147483647 h 20"/>
                <a:gd name="T20" fmla="*/ 2147483647 w 14"/>
                <a:gd name="T21" fmla="*/ 2147483647 h 20"/>
                <a:gd name="T22" fmla="*/ 2147483647 w 14"/>
                <a:gd name="T23" fmla="*/ 2147483647 h 20"/>
                <a:gd name="T24" fmla="*/ 2147483647 w 14"/>
                <a:gd name="T25" fmla="*/ 2147483647 h 20"/>
                <a:gd name="T26" fmla="*/ 2147483647 w 14"/>
                <a:gd name="T27" fmla="*/ 2147483647 h 20"/>
                <a:gd name="T28" fmla="*/ 2147483647 w 14"/>
                <a:gd name="T29" fmla="*/ 2147483647 h 20"/>
                <a:gd name="T30" fmla="*/ 2147483647 w 14"/>
                <a:gd name="T31" fmla="*/ 2147483647 h 20"/>
                <a:gd name="T32" fmla="*/ 2147483647 w 14"/>
                <a:gd name="T33" fmla="*/ 2147483647 h 20"/>
                <a:gd name="T34" fmla="*/ 2147483647 w 14"/>
                <a:gd name="T35" fmla="*/ 2147483647 h 20"/>
                <a:gd name="T36" fmla="*/ 2147483647 w 14"/>
                <a:gd name="T37" fmla="*/ 2147483647 h 20"/>
                <a:gd name="T38" fmla="*/ 2147483647 w 14"/>
                <a:gd name="T39" fmla="*/ 2147483647 h 20"/>
                <a:gd name="T40" fmla="*/ 2147483647 w 14"/>
                <a:gd name="T41" fmla="*/ 2147483647 h 20"/>
                <a:gd name="T42" fmla="*/ 2147483647 w 14"/>
                <a:gd name="T43" fmla="*/ 2147483647 h 20"/>
                <a:gd name="T44" fmla="*/ 2147483647 w 14"/>
                <a:gd name="T45" fmla="*/ 2147483647 h 20"/>
                <a:gd name="T46" fmla="*/ 2147483647 w 14"/>
                <a:gd name="T47" fmla="*/ 2147483647 h 20"/>
                <a:gd name="T48" fmla="*/ 2147483647 w 14"/>
                <a:gd name="T49" fmla="*/ 2147483647 h 20"/>
                <a:gd name="T50" fmla="*/ 2147483647 w 14"/>
                <a:gd name="T51" fmla="*/ 2147483647 h 20"/>
                <a:gd name="T52" fmla="*/ 2147483647 w 14"/>
                <a:gd name="T53" fmla="*/ 2147483647 h 20"/>
                <a:gd name="T54" fmla="*/ 2147483647 w 14"/>
                <a:gd name="T55" fmla="*/ 2147483647 h 20"/>
                <a:gd name="T56" fmla="*/ 2147483647 w 14"/>
                <a:gd name="T57" fmla="*/ 2147483647 h 20"/>
                <a:gd name="T58" fmla="*/ 2147483647 w 14"/>
                <a:gd name="T59" fmla="*/ 2147483647 h 20"/>
                <a:gd name="T60" fmla="*/ 2147483647 w 14"/>
                <a:gd name="T61" fmla="*/ 0 h 20"/>
                <a:gd name="T62" fmla="*/ 2147483647 w 14"/>
                <a:gd name="T63" fmla="*/ 2147483647 h 20"/>
                <a:gd name="T64" fmla="*/ 2147483647 w 14"/>
                <a:gd name="T65" fmla="*/ 0 h 20"/>
                <a:gd name="T66" fmla="*/ 2147483647 w 14"/>
                <a:gd name="T67" fmla="*/ 0 h 20"/>
                <a:gd name="T68" fmla="*/ 2147483647 w 14"/>
                <a:gd name="T69" fmla="*/ 2147483647 h 20"/>
                <a:gd name="T70" fmla="*/ 2147483647 w 14"/>
                <a:gd name="T71" fmla="*/ 0 h 20"/>
                <a:gd name="T72" fmla="*/ 2147483647 w 14"/>
                <a:gd name="T73" fmla="*/ 2147483647 h 20"/>
                <a:gd name="T74" fmla="*/ 2147483647 w 14"/>
                <a:gd name="T75" fmla="*/ 0 h 20"/>
                <a:gd name="T76" fmla="*/ 2147483647 w 14"/>
                <a:gd name="T77" fmla="*/ 2147483647 h 20"/>
                <a:gd name="T78" fmla="*/ 2147483647 w 14"/>
                <a:gd name="T79" fmla="*/ 0 h 20"/>
                <a:gd name="T80" fmla="*/ 2147483647 w 14"/>
                <a:gd name="T81" fmla="*/ 2147483647 h 20"/>
                <a:gd name="T82" fmla="*/ 0 w 14"/>
                <a:gd name="T83" fmla="*/ 2147483647 h 20"/>
                <a:gd name="T84" fmla="*/ 0 w 14"/>
                <a:gd name="T85" fmla="*/ 0 h 20"/>
                <a:gd name="T86" fmla="*/ 0 w 14"/>
                <a:gd name="T87" fmla="*/ 0 h 20"/>
                <a:gd name="T88" fmla="*/ 0 w 14"/>
                <a:gd name="T89" fmla="*/ 0 h 20"/>
                <a:gd name="T90" fmla="*/ 0 w 14"/>
                <a:gd name="T91" fmla="*/ 0 h 20"/>
                <a:gd name="T92" fmla="*/ 0 w 14"/>
                <a:gd name="T93" fmla="*/ 0 h 20"/>
                <a:gd name="T94" fmla="*/ 0 w 14"/>
                <a:gd name="T95" fmla="*/ 0 h 20"/>
                <a:gd name="T96" fmla="*/ 0 w 14"/>
                <a:gd name="T97" fmla="*/ 0 h 20"/>
                <a:gd name="T98" fmla="*/ 0 w 14"/>
                <a:gd name="T99" fmla="*/ 0 h 20"/>
                <a:gd name="T100" fmla="*/ 2147483647 w 14"/>
                <a:gd name="T101" fmla="*/ 2147483647 h 20"/>
                <a:gd name="T102" fmla="*/ 2147483647 w 14"/>
                <a:gd name="T103" fmla="*/ 2147483647 h 2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14" h="20">
                  <a:moveTo>
                    <a:pt x="5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6"/>
                    <a:pt x="9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2" y="7"/>
                    <a:pt x="9" y="10"/>
                    <a:pt x="8" y="12"/>
                  </a:cubicBezTo>
                  <a:cubicBezTo>
                    <a:pt x="8" y="12"/>
                    <a:pt x="8" y="13"/>
                    <a:pt x="8" y="13"/>
                  </a:cubicBezTo>
                  <a:cubicBezTo>
                    <a:pt x="7" y="14"/>
                    <a:pt x="7" y="14"/>
                    <a:pt x="6" y="15"/>
                  </a:cubicBezTo>
                  <a:cubicBezTo>
                    <a:pt x="7" y="15"/>
                    <a:pt x="6" y="16"/>
                    <a:pt x="6" y="16"/>
                  </a:cubicBezTo>
                  <a:cubicBezTo>
                    <a:pt x="6" y="17"/>
                    <a:pt x="5" y="17"/>
                    <a:pt x="5" y="17"/>
                  </a:cubicBezTo>
                  <a:cubicBezTo>
                    <a:pt x="6" y="18"/>
                    <a:pt x="6" y="18"/>
                    <a:pt x="5" y="19"/>
                  </a:cubicBezTo>
                  <a:cubicBezTo>
                    <a:pt x="5" y="19"/>
                    <a:pt x="4" y="20"/>
                    <a:pt x="4" y="20"/>
                  </a:cubicBezTo>
                  <a:cubicBezTo>
                    <a:pt x="4" y="20"/>
                    <a:pt x="5" y="20"/>
                    <a:pt x="5" y="20"/>
                  </a:cubicBezTo>
                  <a:cubicBezTo>
                    <a:pt x="7" y="17"/>
                    <a:pt x="9" y="14"/>
                    <a:pt x="11" y="11"/>
                  </a:cubicBezTo>
                  <a:cubicBezTo>
                    <a:pt x="11" y="11"/>
                    <a:pt x="11" y="11"/>
                    <a:pt x="12" y="10"/>
                  </a:cubicBezTo>
                  <a:cubicBezTo>
                    <a:pt x="12" y="9"/>
                    <a:pt x="13" y="9"/>
                    <a:pt x="14" y="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1" y="5"/>
                    <a:pt x="10" y="5"/>
                    <a:pt x="9" y="4"/>
                  </a:cubicBezTo>
                  <a:cubicBezTo>
                    <a:pt x="8" y="4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2"/>
                    <a:pt x="5" y="2"/>
                    <a:pt x="4" y="1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1" y="1"/>
                    <a:pt x="2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2" y="2"/>
                    <a:pt x="4" y="4"/>
                    <a:pt x="5" y="5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5E848D5A-E88B-4888-922D-EFCA7860687A}"/>
              </a:ext>
            </a:extLst>
          </p:cNvPr>
          <p:cNvGrpSpPr/>
          <p:nvPr/>
        </p:nvGrpSpPr>
        <p:grpSpPr>
          <a:xfrm>
            <a:off x="5004055" y="3117708"/>
            <a:ext cx="5276825" cy="1273664"/>
            <a:chOff x="3721400" y="1612247"/>
            <a:chExt cx="5276825" cy="1273664"/>
          </a:xfrm>
        </p:grpSpPr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99A496E3-E181-4239-B89D-30FC0B0D3115}"/>
                </a:ext>
              </a:extLst>
            </p:cNvPr>
            <p:cNvSpPr txBox="1"/>
            <p:nvPr/>
          </p:nvSpPr>
          <p:spPr>
            <a:xfrm>
              <a:off x="3721400" y="1612247"/>
              <a:ext cx="37991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输入文本内容</a:t>
              </a:r>
              <a:endPara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0DF2E69D-6E2C-433B-B977-9E73BEDD5FCA}"/>
                </a:ext>
              </a:extLst>
            </p:cNvPr>
            <p:cNvSpPr txBox="1"/>
            <p:nvPr/>
          </p:nvSpPr>
          <p:spPr>
            <a:xfrm>
              <a:off x="3721400" y="1962581"/>
              <a:ext cx="527682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cs typeface="+mn-ea"/>
                  <a:sym typeface="+mn-lt"/>
                </a:rPr>
                <a:t>THIS IS A REMO TEMPLATE ,THANK YOU WATCHING THIS ONE.THIS IS A REMO TEMPLATE ,THANK YOU WATCHING THIS ONE. </a:t>
              </a:r>
              <a:endParaRPr lang="zh-CN" altLang="en-US" sz="1200" dirty="0"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en-US" altLang="zh-CN" sz="1200" dirty="0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TextBox 24">
            <a:extLst>
              <a:ext uri="{FF2B5EF4-FFF2-40B4-BE49-F238E27FC236}">
                <a16:creationId xmlns="" xmlns:a16="http://schemas.microsoft.com/office/drawing/2014/main" id="{2E49CB04-D906-48C0-A6E9-6478230EC363}"/>
              </a:ext>
            </a:extLst>
          </p:cNvPr>
          <p:cNvSpPr txBox="1"/>
          <p:nvPr/>
        </p:nvSpPr>
        <p:spPr>
          <a:xfrm>
            <a:off x="3446477" y="3216979"/>
            <a:ext cx="104571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4400" b="1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cs typeface="+mn-ea"/>
                <a:sym typeface="+mn-lt"/>
              </a:rPr>
              <a:t>03</a:t>
            </a:r>
            <a:endParaRPr lang="zh-CN" altLang="en-US" sz="4400" b="1" dirty="0">
              <a:blipFill dpi="0" rotWithShape="1">
                <a:blip r:embed="rId3"/>
                <a:srcRect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09F67CCE-AE7E-461E-8F48-69A16F38F61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27" t="46237" r="11730" b="8602"/>
          <a:stretch/>
        </p:blipFill>
        <p:spPr>
          <a:xfrm>
            <a:off x="802994" y="2655944"/>
            <a:ext cx="4306528" cy="254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067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700"/>
                            </p:stCondLst>
                            <p:childTnLst>
                              <p:par>
                                <p:cTn id="1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FC3DE78F-C7C2-4613-AA99-26BD1F30CBA6}"/>
              </a:ext>
            </a:extLst>
          </p:cNvPr>
          <p:cNvSpPr/>
          <p:nvPr/>
        </p:nvSpPr>
        <p:spPr>
          <a:xfrm>
            <a:off x="1047135" y="398206"/>
            <a:ext cx="10441858" cy="600259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2000" sy="102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027121BA-9F9D-4721-B82C-96E3CEF436C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86" t="35692" r="24838"/>
          <a:stretch/>
        </p:blipFill>
        <p:spPr>
          <a:xfrm>
            <a:off x="10435018" y="4772504"/>
            <a:ext cx="1756982" cy="221210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867D0726-E577-4D51-8258-5465F68BF98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86" t="35692" r="24838"/>
          <a:stretch/>
        </p:blipFill>
        <p:spPr>
          <a:xfrm flipH="1">
            <a:off x="344128" y="398206"/>
            <a:ext cx="1384424" cy="1743040"/>
          </a:xfrm>
          <a:prstGeom prst="rect">
            <a:avLst/>
          </a:prstGeom>
        </p:spPr>
      </p:pic>
      <p:sp>
        <p:nvSpPr>
          <p:cNvPr id="5" name="文本框 22">
            <a:extLst>
              <a:ext uri="{FF2B5EF4-FFF2-40B4-BE49-F238E27FC236}">
                <a16:creationId xmlns="" xmlns:a16="http://schemas.microsoft.com/office/drawing/2014/main" id="{D36CCB82-C108-4ED3-BC4C-1E1607EEF0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29558" y="2441035"/>
            <a:ext cx="4584436" cy="70788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4000" b="1" dirty="0">
                <a:cs typeface="+mn-ea"/>
                <a:sym typeface="+mn-lt"/>
              </a:rPr>
              <a:t>章 节 概 要</a:t>
            </a:r>
          </a:p>
        </p:txBody>
      </p:sp>
      <p:sp>
        <p:nvSpPr>
          <p:cNvPr id="8" name="矩形 23">
            <a:extLst>
              <a:ext uri="{FF2B5EF4-FFF2-40B4-BE49-F238E27FC236}">
                <a16:creationId xmlns="" xmlns:a16="http://schemas.microsoft.com/office/drawing/2014/main" id="{2E78E8AB-3BF2-4E70-AB92-915B36419C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9558" y="3321593"/>
            <a:ext cx="5265469" cy="120032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cs typeface="+mn-ea"/>
                <a:sym typeface="+mn-lt"/>
              </a:rPr>
              <a:t>Just for today I will try to live through this day only and not tackle my whole life problem at once. I can do for twelve.</a:t>
            </a:r>
            <a:r>
              <a:rPr lang="en-US" altLang="zh-CN" sz="1200" dirty="0">
                <a:cs typeface="+mn-ea"/>
                <a:sym typeface="+mn-lt"/>
              </a:rPr>
              <a:t> Just for today I will try to live through this day only and not tackle my whole life problem at once. I can do for twelve.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05C7D5DF-6888-4590-A28D-1B924F3D0E3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6010" y="2269625"/>
            <a:ext cx="2502879" cy="2502879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26394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FC3DE78F-C7C2-4613-AA99-26BD1F30CBA6}"/>
              </a:ext>
            </a:extLst>
          </p:cNvPr>
          <p:cNvSpPr/>
          <p:nvPr/>
        </p:nvSpPr>
        <p:spPr>
          <a:xfrm>
            <a:off x="1047135" y="398206"/>
            <a:ext cx="10441858" cy="600259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2000" sy="102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027121BA-9F9D-4721-B82C-96E3CEF436C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86" t="35692" r="24838"/>
          <a:stretch/>
        </p:blipFill>
        <p:spPr>
          <a:xfrm>
            <a:off x="10435018" y="4772504"/>
            <a:ext cx="1756982" cy="221210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867D0726-E577-4D51-8258-5465F68BF98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86" t="35692" r="24838"/>
          <a:stretch/>
        </p:blipFill>
        <p:spPr>
          <a:xfrm flipH="1">
            <a:off x="344128" y="398206"/>
            <a:ext cx="1384424" cy="1743040"/>
          </a:xfrm>
          <a:prstGeom prst="rect">
            <a:avLst/>
          </a:prstGeom>
        </p:spPr>
      </p:pic>
      <p:sp>
        <p:nvSpPr>
          <p:cNvPr id="5" name="Freeform 294">
            <a:extLst>
              <a:ext uri="{FF2B5EF4-FFF2-40B4-BE49-F238E27FC236}">
                <a16:creationId xmlns="" xmlns:a16="http://schemas.microsoft.com/office/drawing/2014/main" id="{0473FB29-C59E-4CE4-A74A-17946AB3946D}"/>
              </a:ext>
            </a:extLst>
          </p:cNvPr>
          <p:cNvSpPr/>
          <p:nvPr/>
        </p:nvSpPr>
        <p:spPr bwMode="auto">
          <a:xfrm>
            <a:off x="1281348" y="2554122"/>
            <a:ext cx="9290050" cy="212725"/>
          </a:xfrm>
          <a:custGeom>
            <a:avLst/>
            <a:gdLst>
              <a:gd name="T0" fmla="*/ 2147483647 w 105"/>
              <a:gd name="T1" fmla="*/ 2147483647 h 13"/>
              <a:gd name="T2" fmla="*/ 2147483647 w 105"/>
              <a:gd name="T3" fmla="*/ 2147483647 h 13"/>
              <a:gd name="T4" fmla="*/ 2147483647 w 105"/>
              <a:gd name="T5" fmla="*/ 2147483647 h 13"/>
              <a:gd name="T6" fmla="*/ 2147483647 w 105"/>
              <a:gd name="T7" fmla="*/ 2147483647 h 13"/>
              <a:gd name="T8" fmla="*/ 2147483647 w 105"/>
              <a:gd name="T9" fmla="*/ 2147483647 h 13"/>
              <a:gd name="T10" fmla="*/ 2147483647 w 105"/>
              <a:gd name="T11" fmla="*/ 2147483647 h 13"/>
              <a:gd name="T12" fmla="*/ 2147483647 w 105"/>
              <a:gd name="T13" fmla="*/ 2147483647 h 13"/>
              <a:gd name="T14" fmla="*/ 2147483647 w 105"/>
              <a:gd name="T15" fmla="*/ 2147483647 h 13"/>
              <a:gd name="T16" fmla="*/ 2147483647 w 105"/>
              <a:gd name="T17" fmla="*/ 2147483647 h 13"/>
              <a:gd name="T18" fmla="*/ 2147483647 w 105"/>
              <a:gd name="T19" fmla="*/ 2147483647 h 13"/>
              <a:gd name="T20" fmla="*/ 2147483647 w 105"/>
              <a:gd name="T21" fmla="*/ 2147483647 h 13"/>
              <a:gd name="T22" fmla="*/ 2147483647 w 105"/>
              <a:gd name="T23" fmla="*/ 2147483647 h 13"/>
              <a:gd name="T24" fmla="*/ 2147483647 w 105"/>
              <a:gd name="T25" fmla="*/ 2147483647 h 13"/>
              <a:gd name="T26" fmla="*/ 2147483647 w 105"/>
              <a:gd name="T27" fmla="*/ 2147483647 h 13"/>
              <a:gd name="T28" fmla="*/ 2147483647 w 105"/>
              <a:gd name="T29" fmla="*/ 2147483647 h 13"/>
              <a:gd name="T30" fmla="*/ 2147483647 w 105"/>
              <a:gd name="T31" fmla="*/ 2147483647 h 13"/>
              <a:gd name="T32" fmla="*/ 2147483647 w 105"/>
              <a:gd name="T33" fmla="*/ 2147483647 h 13"/>
              <a:gd name="T34" fmla="*/ 2147483647 w 105"/>
              <a:gd name="T35" fmla="*/ 2147483647 h 13"/>
              <a:gd name="T36" fmla="*/ 2147483647 w 105"/>
              <a:gd name="T37" fmla="*/ 2147483647 h 13"/>
              <a:gd name="T38" fmla="*/ 2147483647 w 105"/>
              <a:gd name="T39" fmla="*/ 2147483647 h 13"/>
              <a:gd name="T40" fmla="*/ 2147483647 w 105"/>
              <a:gd name="T41" fmla="*/ 2147483647 h 13"/>
              <a:gd name="T42" fmla="*/ 2147483647 w 105"/>
              <a:gd name="T43" fmla="*/ 2147483647 h 13"/>
              <a:gd name="T44" fmla="*/ 2147483647 w 105"/>
              <a:gd name="T45" fmla="*/ 2147483647 h 13"/>
              <a:gd name="T46" fmla="*/ 2147483647 w 105"/>
              <a:gd name="T47" fmla="*/ 2147483647 h 13"/>
              <a:gd name="T48" fmla="*/ 2147483647 w 105"/>
              <a:gd name="T49" fmla="*/ 2147483647 h 13"/>
              <a:gd name="T50" fmla="*/ 2147483647 w 105"/>
              <a:gd name="T51" fmla="*/ 2147483647 h 13"/>
              <a:gd name="T52" fmla="*/ 2147483647 w 105"/>
              <a:gd name="T53" fmla="*/ 2147483647 h 13"/>
              <a:gd name="T54" fmla="*/ 2147483647 w 105"/>
              <a:gd name="T55" fmla="*/ 2147483647 h 13"/>
              <a:gd name="T56" fmla="*/ 2147483647 w 105"/>
              <a:gd name="T57" fmla="*/ 2147483647 h 13"/>
              <a:gd name="T58" fmla="*/ 2147483647 w 105"/>
              <a:gd name="T59" fmla="*/ 2147483647 h 13"/>
              <a:gd name="T60" fmla="*/ 2147483647 w 105"/>
              <a:gd name="T61" fmla="*/ 2147483647 h 13"/>
              <a:gd name="T62" fmla="*/ 2147483647 w 105"/>
              <a:gd name="T63" fmla="*/ 2147483647 h 13"/>
              <a:gd name="T64" fmla="*/ 2147483647 w 105"/>
              <a:gd name="T65" fmla="*/ 2147483647 h 13"/>
              <a:gd name="T66" fmla="*/ 2147483647 w 105"/>
              <a:gd name="T67" fmla="*/ 2147483647 h 13"/>
              <a:gd name="T68" fmla="*/ 2147483647 w 105"/>
              <a:gd name="T69" fmla="*/ 2147483647 h 13"/>
              <a:gd name="T70" fmla="*/ 2147483647 w 105"/>
              <a:gd name="T71" fmla="*/ 2147483647 h 13"/>
              <a:gd name="T72" fmla="*/ 2147483647 w 105"/>
              <a:gd name="T73" fmla="*/ 2147483647 h 13"/>
              <a:gd name="T74" fmla="*/ 2147483647 w 105"/>
              <a:gd name="T75" fmla="*/ 2147483647 h 13"/>
              <a:gd name="T76" fmla="*/ 2147483647 w 105"/>
              <a:gd name="T77" fmla="*/ 2147483647 h 13"/>
              <a:gd name="T78" fmla="*/ 2147483647 w 105"/>
              <a:gd name="T79" fmla="*/ 2147483647 h 13"/>
              <a:gd name="T80" fmla="*/ 2147483647 w 105"/>
              <a:gd name="T81" fmla="*/ 2147483647 h 1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05" h="13">
                <a:moveTo>
                  <a:pt x="24" y="12"/>
                </a:moveTo>
                <a:cubicBezTo>
                  <a:pt x="24" y="12"/>
                  <a:pt x="24" y="11"/>
                  <a:pt x="25" y="12"/>
                </a:cubicBezTo>
                <a:cubicBezTo>
                  <a:pt x="27" y="13"/>
                  <a:pt x="29" y="13"/>
                  <a:pt x="32" y="12"/>
                </a:cubicBezTo>
                <a:cubicBezTo>
                  <a:pt x="32" y="12"/>
                  <a:pt x="32" y="12"/>
                  <a:pt x="32" y="12"/>
                </a:cubicBezTo>
                <a:cubicBezTo>
                  <a:pt x="34" y="11"/>
                  <a:pt x="35" y="9"/>
                  <a:pt x="36" y="8"/>
                </a:cubicBezTo>
                <a:cubicBezTo>
                  <a:pt x="39" y="6"/>
                  <a:pt x="42" y="4"/>
                  <a:pt x="45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8" y="6"/>
                  <a:pt x="50" y="7"/>
                </a:cubicBezTo>
                <a:cubicBezTo>
                  <a:pt x="50" y="7"/>
                  <a:pt x="50" y="7"/>
                  <a:pt x="50" y="7"/>
                </a:cubicBezTo>
                <a:cubicBezTo>
                  <a:pt x="51" y="7"/>
                  <a:pt x="51" y="7"/>
                  <a:pt x="51" y="7"/>
                </a:cubicBezTo>
                <a:cubicBezTo>
                  <a:pt x="52" y="7"/>
                  <a:pt x="52" y="8"/>
                  <a:pt x="53" y="8"/>
                </a:cubicBezTo>
                <a:cubicBezTo>
                  <a:pt x="55" y="9"/>
                  <a:pt x="58" y="10"/>
                  <a:pt x="60" y="10"/>
                </a:cubicBezTo>
                <a:cubicBezTo>
                  <a:pt x="62" y="10"/>
                  <a:pt x="63" y="11"/>
                  <a:pt x="64" y="10"/>
                </a:cubicBezTo>
                <a:cubicBezTo>
                  <a:pt x="66" y="10"/>
                  <a:pt x="67" y="9"/>
                  <a:pt x="68" y="8"/>
                </a:cubicBezTo>
                <a:cubicBezTo>
                  <a:pt x="70" y="6"/>
                  <a:pt x="71" y="3"/>
                  <a:pt x="73" y="3"/>
                </a:cubicBezTo>
                <a:cubicBezTo>
                  <a:pt x="75" y="2"/>
                  <a:pt x="78" y="2"/>
                  <a:pt x="81" y="3"/>
                </a:cubicBezTo>
                <a:cubicBezTo>
                  <a:pt x="83" y="3"/>
                  <a:pt x="85" y="4"/>
                  <a:pt x="87" y="5"/>
                </a:cubicBezTo>
                <a:cubicBezTo>
                  <a:pt x="88" y="6"/>
                  <a:pt x="90" y="7"/>
                  <a:pt x="92" y="8"/>
                </a:cubicBezTo>
                <a:cubicBezTo>
                  <a:pt x="94" y="8"/>
                  <a:pt x="96" y="8"/>
                  <a:pt x="97" y="8"/>
                </a:cubicBezTo>
                <a:cubicBezTo>
                  <a:pt x="97" y="8"/>
                  <a:pt x="98" y="8"/>
                  <a:pt x="99" y="7"/>
                </a:cubicBezTo>
                <a:cubicBezTo>
                  <a:pt x="100" y="7"/>
                  <a:pt x="101" y="6"/>
                  <a:pt x="102" y="6"/>
                </a:cubicBezTo>
                <a:cubicBezTo>
                  <a:pt x="102" y="6"/>
                  <a:pt x="102" y="6"/>
                  <a:pt x="102" y="6"/>
                </a:cubicBezTo>
                <a:cubicBezTo>
                  <a:pt x="102" y="6"/>
                  <a:pt x="102" y="6"/>
                  <a:pt x="102" y="6"/>
                </a:cubicBezTo>
                <a:cubicBezTo>
                  <a:pt x="101" y="7"/>
                  <a:pt x="100" y="7"/>
                  <a:pt x="101" y="7"/>
                </a:cubicBezTo>
                <a:cubicBezTo>
                  <a:pt x="99" y="8"/>
                  <a:pt x="96" y="7"/>
                  <a:pt x="95" y="7"/>
                </a:cubicBezTo>
                <a:cubicBezTo>
                  <a:pt x="95" y="7"/>
                  <a:pt x="93" y="8"/>
                  <a:pt x="88" y="6"/>
                </a:cubicBezTo>
                <a:cubicBezTo>
                  <a:pt x="85" y="5"/>
                  <a:pt x="82" y="3"/>
                  <a:pt x="82" y="3"/>
                </a:cubicBezTo>
                <a:cubicBezTo>
                  <a:pt x="81" y="2"/>
                  <a:pt x="84" y="5"/>
                  <a:pt x="83" y="4"/>
                </a:cubicBezTo>
                <a:cubicBezTo>
                  <a:pt x="86" y="6"/>
                  <a:pt x="89" y="7"/>
                  <a:pt x="92" y="8"/>
                </a:cubicBezTo>
                <a:cubicBezTo>
                  <a:pt x="94" y="8"/>
                  <a:pt x="95" y="8"/>
                  <a:pt x="97" y="8"/>
                </a:cubicBezTo>
                <a:cubicBezTo>
                  <a:pt x="98" y="8"/>
                  <a:pt x="99" y="8"/>
                  <a:pt x="100" y="8"/>
                </a:cubicBezTo>
                <a:cubicBezTo>
                  <a:pt x="100" y="8"/>
                  <a:pt x="101" y="8"/>
                  <a:pt x="101" y="8"/>
                </a:cubicBezTo>
                <a:cubicBezTo>
                  <a:pt x="102" y="8"/>
                  <a:pt x="102" y="8"/>
                  <a:pt x="103" y="7"/>
                </a:cubicBezTo>
                <a:cubicBezTo>
                  <a:pt x="105" y="3"/>
                  <a:pt x="105" y="3"/>
                  <a:pt x="105" y="3"/>
                </a:cubicBezTo>
                <a:cubicBezTo>
                  <a:pt x="101" y="5"/>
                  <a:pt x="101" y="5"/>
                  <a:pt x="101" y="5"/>
                </a:cubicBezTo>
                <a:cubicBezTo>
                  <a:pt x="99" y="6"/>
                  <a:pt x="97" y="7"/>
                  <a:pt x="95" y="6"/>
                </a:cubicBezTo>
                <a:cubicBezTo>
                  <a:pt x="92" y="6"/>
                  <a:pt x="90" y="5"/>
                  <a:pt x="88" y="4"/>
                </a:cubicBezTo>
                <a:cubicBezTo>
                  <a:pt x="86" y="3"/>
                  <a:pt x="84" y="2"/>
                  <a:pt x="81" y="1"/>
                </a:cubicBezTo>
                <a:cubicBezTo>
                  <a:pt x="79" y="0"/>
                  <a:pt x="76" y="0"/>
                  <a:pt x="73" y="1"/>
                </a:cubicBezTo>
                <a:cubicBezTo>
                  <a:pt x="73" y="1"/>
                  <a:pt x="72" y="1"/>
                  <a:pt x="71" y="1"/>
                </a:cubicBezTo>
                <a:cubicBezTo>
                  <a:pt x="71" y="2"/>
                  <a:pt x="70" y="2"/>
                  <a:pt x="70" y="3"/>
                </a:cubicBezTo>
                <a:cubicBezTo>
                  <a:pt x="68" y="4"/>
                  <a:pt x="67" y="6"/>
                  <a:pt x="66" y="7"/>
                </a:cubicBezTo>
                <a:cubicBezTo>
                  <a:pt x="65" y="8"/>
                  <a:pt x="64" y="8"/>
                  <a:pt x="63" y="8"/>
                </a:cubicBezTo>
                <a:cubicBezTo>
                  <a:pt x="62" y="8"/>
                  <a:pt x="61" y="8"/>
                  <a:pt x="60" y="8"/>
                </a:cubicBezTo>
                <a:cubicBezTo>
                  <a:pt x="57" y="8"/>
                  <a:pt x="55" y="6"/>
                  <a:pt x="52" y="5"/>
                </a:cubicBezTo>
                <a:cubicBezTo>
                  <a:pt x="49" y="4"/>
                  <a:pt x="47" y="3"/>
                  <a:pt x="43" y="3"/>
                </a:cubicBezTo>
                <a:cubicBezTo>
                  <a:pt x="40" y="3"/>
                  <a:pt x="37" y="4"/>
                  <a:pt x="35" y="6"/>
                </a:cubicBezTo>
                <a:cubicBezTo>
                  <a:pt x="34" y="8"/>
                  <a:pt x="32" y="9"/>
                  <a:pt x="30" y="10"/>
                </a:cubicBezTo>
                <a:cubicBezTo>
                  <a:pt x="29" y="10"/>
                  <a:pt x="27" y="10"/>
                  <a:pt x="26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3" y="9"/>
                  <a:pt x="21" y="7"/>
                  <a:pt x="19" y="5"/>
                </a:cubicBezTo>
                <a:cubicBezTo>
                  <a:pt x="16" y="3"/>
                  <a:pt x="13" y="3"/>
                  <a:pt x="11" y="2"/>
                </a:cubicBezTo>
                <a:cubicBezTo>
                  <a:pt x="9" y="2"/>
                  <a:pt x="6" y="3"/>
                  <a:pt x="4" y="4"/>
                </a:cubicBezTo>
                <a:cubicBezTo>
                  <a:pt x="5" y="3"/>
                  <a:pt x="6" y="3"/>
                  <a:pt x="7" y="3"/>
                </a:cubicBezTo>
                <a:cubicBezTo>
                  <a:pt x="5" y="3"/>
                  <a:pt x="3" y="4"/>
                  <a:pt x="2" y="5"/>
                </a:cubicBezTo>
                <a:cubicBezTo>
                  <a:pt x="0" y="7"/>
                  <a:pt x="1" y="7"/>
                  <a:pt x="1" y="7"/>
                </a:cubicBezTo>
                <a:cubicBezTo>
                  <a:pt x="1" y="7"/>
                  <a:pt x="2" y="6"/>
                  <a:pt x="2" y="6"/>
                </a:cubicBezTo>
                <a:cubicBezTo>
                  <a:pt x="3" y="5"/>
                  <a:pt x="2" y="6"/>
                  <a:pt x="4" y="5"/>
                </a:cubicBezTo>
                <a:cubicBezTo>
                  <a:pt x="3" y="6"/>
                  <a:pt x="2" y="6"/>
                  <a:pt x="1" y="7"/>
                </a:cubicBezTo>
                <a:cubicBezTo>
                  <a:pt x="1" y="7"/>
                  <a:pt x="1" y="7"/>
                  <a:pt x="2" y="7"/>
                </a:cubicBezTo>
                <a:cubicBezTo>
                  <a:pt x="2" y="7"/>
                  <a:pt x="2" y="6"/>
                  <a:pt x="3" y="6"/>
                </a:cubicBezTo>
                <a:cubicBezTo>
                  <a:pt x="3" y="5"/>
                  <a:pt x="4" y="5"/>
                  <a:pt x="4" y="5"/>
                </a:cubicBezTo>
                <a:cubicBezTo>
                  <a:pt x="3" y="6"/>
                  <a:pt x="2" y="7"/>
                  <a:pt x="1" y="8"/>
                </a:cubicBezTo>
                <a:cubicBezTo>
                  <a:pt x="1" y="8"/>
                  <a:pt x="2" y="7"/>
                  <a:pt x="2" y="6"/>
                </a:cubicBezTo>
                <a:cubicBezTo>
                  <a:pt x="3" y="5"/>
                  <a:pt x="4" y="5"/>
                  <a:pt x="4" y="5"/>
                </a:cubicBezTo>
                <a:cubicBezTo>
                  <a:pt x="4" y="5"/>
                  <a:pt x="3" y="6"/>
                  <a:pt x="2" y="6"/>
                </a:cubicBezTo>
                <a:cubicBezTo>
                  <a:pt x="2" y="7"/>
                  <a:pt x="1" y="8"/>
                  <a:pt x="1" y="8"/>
                </a:cubicBezTo>
                <a:cubicBezTo>
                  <a:pt x="1" y="8"/>
                  <a:pt x="2" y="7"/>
                  <a:pt x="2" y="6"/>
                </a:cubicBezTo>
                <a:cubicBezTo>
                  <a:pt x="1" y="8"/>
                  <a:pt x="1" y="9"/>
                  <a:pt x="1" y="10"/>
                </a:cubicBezTo>
                <a:cubicBezTo>
                  <a:pt x="1" y="11"/>
                  <a:pt x="1" y="10"/>
                  <a:pt x="1" y="9"/>
                </a:cubicBezTo>
                <a:cubicBezTo>
                  <a:pt x="1" y="10"/>
                  <a:pt x="1" y="12"/>
                  <a:pt x="1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1" y="12"/>
                  <a:pt x="1" y="11"/>
                  <a:pt x="1" y="10"/>
                </a:cubicBezTo>
                <a:cubicBezTo>
                  <a:pt x="1" y="11"/>
                  <a:pt x="1" y="12"/>
                  <a:pt x="1" y="13"/>
                </a:cubicBezTo>
                <a:cubicBezTo>
                  <a:pt x="1" y="12"/>
                  <a:pt x="1" y="12"/>
                  <a:pt x="1" y="12"/>
                </a:cubicBezTo>
                <a:cubicBezTo>
                  <a:pt x="1" y="12"/>
                  <a:pt x="1" y="11"/>
                  <a:pt x="1" y="11"/>
                </a:cubicBezTo>
                <a:cubicBezTo>
                  <a:pt x="1" y="11"/>
                  <a:pt x="1" y="12"/>
                  <a:pt x="1" y="12"/>
                </a:cubicBezTo>
                <a:cubicBezTo>
                  <a:pt x="1" y="12"/>
                  <a:pt x="1" y="11"/>
                  <a:pt x="1" y="11"/>
                </a:cubicBezTo>
                <a:cubicBezTo>
                  <a:pt x="1" y="9"/>
                  <a:pt x="2" y="8"/>
                  <a:pt x="3" y="7"/>
                </a:cubicBezTo>
                <a:cubicBezTo>
                  <a:pt x="5" y="4"/>
                  <a:pt x="10" y="4"/>
                  <a:pt x="14" y="5"/>
                </a:cubicBezTo>
                <a:cubicBezTo>
                  <a:pt x="16" y="6"/>
                  <a:pt x="17" y="7"/>
                  <a:pt x="19" y="8"/>
                </a:cubicBezTo>
                <a:cubicBezTo>
                  <a:pt x="21" y="9"/>
                  <a:pt x="22" y="11"/>
                  <a:pt x="24" y="12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9866906E-8333-4A13-8F0C-2D3BD0C39F65}"/>
              </a:ext>
            </a:extLst>
          </p:cNvPr>
          <p:cNvGrpSpPr/>
          <p:nvPr/>
        </p:nvGrpSpPr>
        <p:grpSpPr>
          <a:xfrm>
            <a:off x="1281348" y="3699188"/>
            <a:ext cx="3257603" cy="1811345"/>
            <a:chOff x="1464228" y="2644111"/>
            <a:chExt cx="3257603" cy="1811345"/>
          </a:xfrm>
        </p:grpSpPr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AB45DB18-9B08-42AA-AC30-A91C3561AA7D}"/>
                </a:ext>
              </a:extLst>
            </p:cNvPr>
            <p:cNvSpPr txBox="1"/>
            <p:nvPr/>
          </p:nvSpPr>
          <p:spPr>
            <a:xfrm>
              <a:off x="1464228" y="2644111"/>
              <a:ext cx="32576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输入文本内容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C9DF5A61-10D9-4250-B0D0-D2E8433A6A0F}"/>
                </a:ext>
              </a:extLst>
            </p:cNvPr>
            <p:cNvSpPr txBox="1"/>
            <p:nvPr/>
          </p:nvSpPr>
          <p:spPr>
            <a:xfrm>
              <a:off x="1641192" y="2978128"/>
              <a:ext cx="2746185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ms-MY" altLang="zh-CN" sz="1200" dirty="0">
                  <a:solidFill>
                    <a:srgbClr val="7F7F7F"/>
                  </a:solidFill>
                  <a:cs typeface="+mn-ea"/>
                  <a:sym typeface="+mn-lt"/>
                </a:rPr>
                <a:t>Praesent sodales odio sit amet odio tristi Praesent sodales odio sitPraesent sodales odio sit amet odio tristi</a:t>
              </a:r>
              <a:endParaRPr lang="en-US" altLang="zh-CN" sz="1200" dirty="0">
                <a:solidFill>
                  <a:srgbClr val="7F7F7F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endParaRPr lang="en-US" altLang="zh-CN" sz="1200" dirty="0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B296E83B-6D7A-4499-8026-3F2A3E6DA8F4}"/>
              </a:ext>
            </a:extLst>
          </p:cNvPr>
          <p:cNvGrpSpPr/>
          <p:nvPr/>
        </p:nvGrpSpPr>
        <p:grpSpPr>
          <a:xfrm>
            <a:off x="4366015" y="3699188"/>
            <a:ext cx="3257603" cy="1811345"/>
            <a:chOff x="4564341" y="2611016"/>
            <a:chExt cx="3257603" cy="1811345"/>
          </a:xfrm>
        </p:grpSpPr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748AAF37-9C6F-4FDD-8ADA-746C801964F0}"/>
                </a:ext>
              </a:extLst>
            </p:cNvPr>
            <p:cNvSpPr txBox="1"/>
            <p:nvPr/>
          </p:nvSpPr>
          <p:spPr>
            <a:xfrm>
              <a:off x="4564341" y="2611016"/>
              <a:ext cx="32576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输入文本内容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725D5C57-9ABB-4BC1-91C1-FB41C97DCF7E}"/>
                </a:ext>
              </a:extLst>
            </p:cNvPr>
            <p:cNvSpPr txBox="1"/>
            <p:nvPr/>
          </p:nvSpPr>
          <p:spPr>
            <a:xfrm>
              <a:off x="4741305" y="2945033"/>
              <a:ext cx="2746185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ms-MY" altLang="zh-CN" sz="1200" dirty="0">
                  <a:solidFill>
                    <a:srgbClr val="7F7F7F"/>
                  </a:solidFill>
                  <a:cs typeface="+mn-ea"/>
                  <a:sym typeface="+mn-lt"/>
                </a:rPr>
                <a:t>Praesent sodales odio sit amet odio tristi Praesent sodales odio sitPraesent sodales odio sit amet odio tristi</a:t>
              </a:r>
              <a:endParaRPr lang="en-US" altLang="zh-CN" sz="1200" dirty="0">
                <a:solidFill>
                  <a:srgbClr val="7F7F7F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endParaRPr lang="en-US" altLang="zh-CN" sz="1200" dirty="0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275A15D1-6BBA-4A48-B613-36B58A76B8B1}"/>
              </a:ext>
            </a:extLst>
          </p:cNvPr>
          <p:cNvGrpSpPr/>
          <p:nvPr/>
        </p:nvGrpSpPr>
        <p:grpSpPr>
          <a:xfrm>
            <a:off x="7639064" y="3666093"/>
            <a:ext cx="3257603" cy="1811345"/>
            <a:chOff x="7821944" y="2611016"/>
            <a:chExt cx="3257603" cy="1811345"/>
          </a:xfrm>
        </p:grpSpPr>
        <p:sp>
          <p:nvSpPr>
            <p:cNvPr id="15" name="文本框 14">
              <a:extLst>
                <a:ext uri="{FF2B5EF4-FFF2-40B4-BE49-F238E27FC236}">
                  <a16:creationId xmlns="" xmlns:a16="http://schemas.microsoft.com/office/drawing/2014/main" id="{9A8DC8F1-20AF-478E-9506-50F2B7A90269}"/>
                </a:ext>
              </a:extLst>
            </p:cNvPr>
            <p:cNvSpPr txBox="1"/>
            <p:nvPr/>
          </p:nvSpPr>
          <p:spPr>
            <a:xfrm>
              <a:off x="7821944" y="2611016"/>
              <a:ext cx="32576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输入文本内容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5952CFC9-5548-45B8-A395-0DBCDFF9166C}"/>
                </a:ext>
              </a:extLst>
            </p:cNvPr>
            <p:cNvSpPr txBox="1"/>
            <p:nvPr/>
          </p:nvSpPr>
          <p:spPr>
            <a:xfrm>
              <a:off x="7998908" y="2945033"/>
              <a:ext cx="2746185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ms-MY" altLang="zh-CN" sz="1200" dirty="0">
                  <a:solidFill>
                    <a:srgbClr val="7F7F7F"/>
                  </a:solidFill>
                  <a:cs typeface="+mn-ea"/>
                  <a:sym typeface="+mn-lt"/>
                </a:rPr>
                <a:t>Praesent sodales odio sit amet odio tristi Praesent sodales odio sitPraesent sodales odio sit amet odio tristi</a:t>
              </a:r>
              <a:endParaRPr lang="en-US" altLang="zh-CN" sz="1200" dirty="0">
                <a:solidFill>
                  <a:srgbClr val="7F7F7F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endParaRPr lang="en-US" altLang="zh-CN" sz="1200" dirty="0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53DE3E31-0DCF-4392-85A9-54DF430970E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81" t="16269" r="14814" b="53014"/>
          <a:stretch/>
        </p:blipFill>
        <p:spPr>
          <a:xfrm>
            <a:off x="2174493" y="1763062"/>
            <a:ext cx="1468426" cy="1359509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FB40B242-027E-4875-AB2E-5E4ACF9A3E8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81" t="16269" r="14814" b="53014"/>
          <a:stretch/>
        </p:blipFill>
        <p:spPr>
          <a:xfrm>
            <a:off x="8533652" y="1608633"/>
            <a:ext cx="1468426" cy="1359509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8A6BB636-6C73-46E5-B596-9F810B023E8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81" t="16269" r="14814" b="53014"/>
          <a:stretch/>
        </p:blipFill>
        <p:spPr>
          <a:xfrm>
            <a:off x="5273163" y="1775642"/>
            <a:ext cx="1468426" cy="1359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24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FC3DE78F-C7C2-4613-AA99-26BD1F30CBA6}"/>
              </a:ext>
            </a:extLst>
          </p:cNvPr>
          <p:cNvSpPr/>
          <p:nvPr/>
        </p:nvSpPr>
        <p:spPr>
          <a:xfrm>
            <a:off x="1047135" y="398206"/>
            <a:ext cx="10441858" cy="600259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2000" sy="102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027121BA-9F9D-4721-B82C-96E3CEF436C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86" t="35692" r="24838"/>
          <a:stretch/>
        </p:blipFill>
        <p:spPr>
          <a:xfrm>
            <a:off x="10435018" y="4772504"/>
            <a:ext cx="1756982" cy="221210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867D0726-E577-4D51-8258-5465F68BF98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86" t="35692" r="24838"/>
          <a:stretch/>
        </p:blipFill>
        <p:spPr>
          <a:xfrm flipH="1">
            <a:off x="344128" y="398206"/>
            <a:ext cx="1384424" cy="174304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7BA62F3A-A48A-4E62-AAE8-B49CFB465100}"/>
              </a:ext>
            </a:extLst>
          </p:cNvPr>
          <p:cNvSpPr txBox="1"/>
          <p:nvPr/>
        </p:nvSpPr>
        <p:spPr>
          <a:xfrm>
            <a:off x="1523489" y="2258101"/>
            <a:ext cx="61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cs typeface="+mn-ea"/>
                <a:sym typeface="+mn-lt"/>
              </a:rPr>
              <a:t>0 1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47A5BD4F-2CBF-4509-A930-74771DCECD34}"/>
              </a:ext>
            </a:extLst>
          </p:cNvPr>
          <p:cNvSpPr txBox="1"/>
          <p:nvPr/>
        </p:nvSpPr>
        <p:spPr>
          <a:xfrm>
            <a:off x="1407802" y="3553352"/>
            <a:ext cx="730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cs typeface="+mn-ea"/>
                <a:sym typeface="+mn-lt"/>
              </a:rPr>
              <a:t>0 2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D90860F1-ECC0-45EC-A90D-14E21D9D7851}"/>
              </a:ext>
            </a:extLst>
          </p:cNvPr>
          <p:cNvSpPr txBox="1"/>
          <p:nvPr/>
        </p:nvSpPr>
        <p:spPr>
          <a:xfrm>
            <a:off x="1523489" y="4759625"/>
            <a:ext cx="61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cs typeface="+mn-ea"/>
                <a:sym typeface="+mn-lt"/>
              </a:rPr>
              <a:t>0 3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10" name="TextBox 13">
            <a:extLst>
              <a:ext uri="{FF2B5EF4-FFF2-40B4-BE49-F238E27FC236}">
                <a16:creationId xmlns="" xmlns:a16="http://schemas.microsoft.com/office/drawing/2014/main" id="{8ECFCCFD-DA60-4902-B551-B49E53329F11}"/>
              </a:ext>
            </a:extLst>
          </p:cNvPr>
          <p:cNvSpPr txBox="1"/>
          <p:nvPr/>
        </p:nvSpPr>
        <p:spPr>
          <a:xfrm>
            <a:off x="2315304" y="2194499"/>
            <a:ext cx="4088326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cs typeface="+mn-ea"/>
                <a:sym typeface="+mn-lt"/>
              </a:rPr>
              <a:t>Just for today I will try to live through this day only and not tackle my whole life problem at once</a:t>
            </a:r>
          </a:p>
        </p:txBody>
      </p:sp>
      <p:sp>
        <p:nvSpPr>
          <p:cNvPr id="11" name="TextBox 13">
            <a:extLst>
              <a:ext uri="{FF2B5EF4-FFF2-40B4-BE49-F238E27FC236}">
                <a16:creationId xmlns="" xmlns:a16="http://schemas.microsoft.com/office/drawing/2014/main" id="{6B570ACF-74C7-48AC-A6CB-723F5E0CBD26}"/>
              </a:ext>
            </a:extLst>
          </p:cNvPr>
          <p:cNvSpPr txBox="1"/>
          <p:nvPr/>
        </p:nvSpPr>
        <p:spPr>
          <a:xfrm>
            <a:off x="2315304" y="3461020"/>
            <a:ext cx="4088326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cs typeface="+mn-ea"/>
                <a:sym typeface="+mn-lt"/>
              </a:rPr>
              <a:t>Just for today I will try to live through this day only and not tackle my whole life problem at once</a:t>
            </a:r>
          </a:p>
        </p:txBody>
      </p:sp>
      <p:sp>
        <p:nvSpPr>
          <p:cNvPr id="12" name="TextBox 13">
            <a:extLst>
              <a:ext uri="{FF2B5EF4-FFF2-40B4-BE49-F238E27FC236}">
                <a16:creationId xmlns="" xmlns:a16="http://schemas.microsoft.com/office/drawing/2014/main" id="{72BC38D9-3266-4FFA-8CBF-889F3EF21980}"/>
              </a:ext>
            </a:extLst>
          </p:cNvPr>
          <p:cNvSpPr txBox="1"/>
          <p:nvPr/>
        </p:nvSpPr>
        <p:spPr>
          <a:xfrm>
            <a:off x="2315304" y="4709206"/>
            <a:ext cx="4088326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cs typeface="+mn-ea"/>
                <a:sym typeface="+mn-lt"/>
              </a:rPr>
              <a:t>Just for today I will try to live through this day only and not tackle my whole life problem at once</a:t>
            </a:r>
          </a:p>
        </p:txBody>
      </p:sp>
      <p:sp>
        <p:nvSpPr>
          <p:cNvPr id="13" name="流程图: 可选过程 12">
            <a:extLst>
              <a:ext uri="{FF2B5EF4-FFF2-40B4-BE49-F238E27FC236}">
                <a16:creationId xmlns="" xmlns:a16="http://schemas.microsoft.com/office/drawing/2014/main" id="{BF6CF173-7AC5-418D-AFA7-015631A301B1}"/>
              </a:ext>
            </a:extLst>
          </p:cNvPr>
          <p:cNvSpPr/>
          <p:nvPr/>
        </p:nvSpPr>
        <p:spPr>
          <a:xfrm>
            <a:off x="1366321" y="1882368"/>
            <a:ext cx="5346866" cy="1213129"/>
          </a:xfrm>
          <a:prstGeom prst="flowChartAlternateProcess">
            <a:avLst/>
          </a:prstGeom>
          <a:noFill/>
          <a:ln w="285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24A0519D-58D7-4E1B-9F4D-046167BA9E2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325"/>
          <a:stretch/>
        </p:blipFill>
        <p:spPr>
          <a:xfrm>
            <a:off x="7190408" y="1301155"/>
            <a:ext cx="3325552" cy="2217315"/>
          </a:xfrm>
          <a:prstGeom prst="rect">
            <a:avLst/>
          </a:prstGeom>
          <a:effectLst>
            <a:outerShdw blurRad="50800" dist="38100" dir="5400000" sx="101000" sy="101000" algn="ctr" rotWithShape="0">
              <a:srgbClr val="000000">
                <a:alpha val="43137"/>
              </a:srgbClr>
            </a:outerShdw>
          </a:effectLst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7C3EB139-2CAE-4278-99F1-DE3D44B3231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0762" y="3237111"/>
            <a:ext cx="3916237" cy="3187571"/>
          </a:xfrm>
          <a:prstGeom prst="rect">
            <a:avLst/>
          </a:prstGeom>
          <a:effectLst>
            <a:outerShdw blurRad="50800" dist="38100" dir="5400000" sx="101000" sy="101000" algn="ctr" rotWithShape="0">
              <a:srgbClr val="000000">
                <a:alpha val="43137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68107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11" grpId="0"/>
      <p:bldP spid="12" grpId="0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FC3DE78F-C7C2-4613-AA99-26BD1F30CBA6}"/>
              </a:ext>
            </a:extLst>
          </p:cNvPr>
          <p:cNvSpPr/>
          <p:nvPr/>
        </p:nvSpPr>
        <p:spPr>
          <a:xfrm>
            <a:off x="1047135" y="398206"/>
            <a:ext cx="10441858" cy="600259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2000" sy="102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027121BA-9F9D-4721-B82C-96E3CEF436C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86" t="35692" r="24838"/>
          <a:stretch/>
        </p:blipFill>
        <p:spPr>
          <a:xfrm>
            <a:off x="10435018" y="4772504"/>
            <a:ext cx="1756982" cy="221210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867D0726-E577-4D51-8258-5465F68BF98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86" t="35692" r="24838"/>
          <a:stretch/>
        </p:blipFill>
        <p:spPr>
          <a:xfrm flipH="1">
            <a:off x="344128" y="398206"/>
            <a:ext cx="1384424" cy="1743040"/>
          </a:xfrm>
          <a:prstGeom prst="rect">
            <a:avLst/>
          </a:prstGeom>
        </p:spPr>
      </p:pic>
      <p:sp>
        <p:nvSpPr>
          <p:cNvPr id="5" name="不完整圆 4">
            <a:extLst>
              <a:ext uri="{FF2B5EF4-FFF2-40B4-BE49-F238E27FC236}">
                <a16:creationId xmlns="" xmlns:a16="http://schemas.microsoft.com/office/drawing/2014/main" id="{7ED084C5-AB15-4531-8FB8-C75698A01FA0}"/>
              </a:ext>
            </a:extLst>
          </p:cNvPr>
          <p:cNvSpPr/>
          <p:nvPr/>
        </p:nvSpPr>
        <p:spPr>
          <a:xfrm>
            <a:off x="1285869" y="2157414"/>
            <a:ext cx="342900" cy="342900"/>
          </a:xfrm>
          <a:prstGeom prst="pie">
            <a:avLst/>
          </a:prstGeom>
          <a:solidFill>
            <a:srgbClr val="F2F2F2"/>
          </a:solidFill>
          <a:ln>
            <a:noFill/>
          </a:ln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BED802C4-C542-4D20-87E2-73E40024CC31}"/>
              </a:ext>
            </a:extLst>
          </p:cNvPr>
          <p:cNvSpPr/>
          <p:nvPr/>
        </p:nvSpPr>
        <p:spPr>
          <a:xfrm>
            <a:off x="1865686" y="2157414"/>
            <a:ext cx="4106483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three ways. I will do somebody a good turn</a:t>
            </a:r>
            <a:r>
              <a:rPr lang="en-US" altLang="zh-CN" sz="1400" dirty="0">
                <a:cs typeface="+mn-ea"/>
                <a:sym typeface="+mn-lt"/>
              </a:rPr>
              <a:t>Just for today I will try to live through this day only and not tackle my whole</a:t>
            </a:r>
            <a:r>
              <a:rPr lang="zh-CN" altLang="en-US" sz="1400" dirty="0">
                <a:cs typeface="+mn-ea"/>
                <a:sym typeface="+mn-lt"/>
              </a:rPr>
              <a:t> three ways. </a:t>
            </a:r>
            <a:endParaRPr lang="en-US" altLang="zh-CN" sz="1400" dirty="0">
              <a:cs typeface="+mn-ea"/>
              <a:sym typeface="+mn-lt"/>
            </a:endParaRPr>
          </a:p>
        </p:txBody>
      </p:sp>
      <p:sp>
        <p:nvSpPr>
          <p:cNvPr id="9" name="不完整圆 8">
            <a:extLst>
              <a:ext uri="{FF2B5EF4-FFF2-40B4-BE49-F238E27FC236}">
                <a16:creationId xmlns="" xmlns:a16="http://schemas.microsoft.com/office/drawing/2014/main" id="{27042A66-FC7C-4375-A0E9-0FC051F9F1DE}"/>
              </a:ext>
            </a:extLst>
          </p:cNvPr>
          <p:cNvSpPr/>
          <p:nvPr/>
        </p:nvSpPr>
        <p:spPr>
          <a:xfrm>
            <a:off x="1285869" y="4026799"/>
            <a:ext cx="342900" cy="342900"/>
          </a:xfrm>
          <a:prstGeom prst="pie">
            <a:avLst/>
          </a:prstGeom>
          <a:solidFill>
            <a:srgbClr val="F2F2F2"/>
          </a:solidFill>
          <a:ln>
            <a:noFill/>
          </a:ln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2E17925D-FBB6-4EDF-A09F-156F8B30FFF7}"/>
              </a:ext>
            </a:extLst>
          </p:cNvPr>
          <p:cNvSpPr/>
          <p:nvPr/>
        </p:nvSpPr>
        <p:spPr>
          <a:xfrm>
            <a:off x="1865686" y="4026799"/>
            <a:ext cx="4106483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three ways. I will do somebody a good turn</a:t>
            </a:r>
            <a:r>
              <a:rPr lang="en-US" altLang="zh-CN" sz="1400" dirty="0">
                <a:cs typeface="+mn-ea"/>
                <a:sym typeface="+mn-lt"/>
              </a:rPr>
              <a:t>Just for today I will try to live through this day only and not tackle my whole</a:t>
            </a:r>
            <a:r>
              <a:rPr lang="zh-CN" altLang="en-US" sz="1400" dirty="0">
                <a:cs typeface="+mn-ea"/>
                <a:sym typeface="+mn-lt"/>
              </a:rPr>
              <a:t> three ways. </a:t>
            </a:r>
            <a:endParaRPr lang="en-US" altLang="zh-CN" sz="1400" dirty="0">
              <a:cs typeface="+mn-ea"/>
              <a:sym typeface="+mn-lt"/>
            </a:endParaRPr>
          </a:p>
        </p:txBody>
      </p:sp>
      <p:sp>
        <p:nvSpPr>
          <p:cNvPr id="11" name="不完整圆 10">
            <a:extLst>
              <a:ext uri="{FF2B5EF4-FFF2-40B4-BE49-F238E27FC236}">
                <a16:creationId xmlns="" xmlns:a16="http://schemas.microsoft.com/office/drawing/2014/main" id="{47BD6776-69F5-4886-A13A-A114D7FB99D0}"/>
              </a:ext>
            </a:extLst>
          </p:cNvPr>
          <p:cNvSpPr/>
          <p:nvPr/>
        </p:nvSpPr>
        <p:spPr>
          <a:xfrm>
            <a:off x="6400789" y="2157414"/>
            <a:ext cx="342900" cy="342900"/>
          </a:xfrm>
          <a:prstGeom prst="pie">
            <a:avLst/>
          </a:prstGeom>
          <a:solidFill>
            <a:srgbClr val="F2F2F2"/>
          </a:solidFill>
          <a:ln>
            <a:noFill/>
          </a:ln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4E0F5851-0876-415D-9C5D-42165BD2D130}"/>
              </a:ext>
            </a:extLst>
          </p:cNvPr>
          <p:cNvSpPr/>
          <p:nvPr/>
        </p:nvSpPr>
        <p:spPr>
          <a:xfrm>
            <a:off x="6980606" y="2157414"/>
            <a:ext cx="4106483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three ways. I will do somebody a good turn</a:t>
            </a:r>
            <a:r>
              <a:rPr lang="en-US" altLang="zh-CN" sz="1400" dirty="0">
                <a:cs typeface="+mn-ea"/>
                <a:sym typeface="+mn-lt"/>
              </a:rPr>
              <a:t>Just for today I will try to live through this day only and not tackle my whole</a:t>
            </a:r>
            <a:r>
              <a:rPr lang="zh-CN" altLang="en-US" sz="1400" dirty="0">
                <a:cs typeface="+mn-ea"/>
                <a:sym typeface="+mn-lt"/>
              </a:rPr>
              <a:t> three ways. </a:t>
            </a:r>
            <a:endParaRPr lang="en-US" altLang="zh-CN" sz="1400" dirty="0">
              <a:cs typeface="+mn-ea"/>
              <a:sym typeface="+mn-lt"/>
            </a:endParaRPr>
          </a:p>
        </p:txBody>
      </p:sp>
      <p:sp>
        <p:nvSpPr>
          <p:cNvPr id="13" name="不完整圆 12">
            <a:extLst>
              <a:ext uri="{FF2B5EF4-FFF2-40B4-BE49-F238E27FC236}">
                <a16:creationId xmlns="" xmlns:a16="http://schemas.microsoft.com/office/drawing/2014/main" id="{6E99184B-1D3C-4CDE-A41D-6A00E7437E54}"/>
              </a:ext>
            </a:extLst>
          </p:cNvPr>
          <p:cNvSpPr/>
          <p:nvPr/>
        </p:nvSpPr>
        <p:spPr>
          <a:xfrm>
            <a:off x="6400789" y="4026799"/>
            <a:ext cx="342900" cy="342900"/>
          </a:xfrm>
          <a:prstGeom prst="pie">
            <a:avLst/>
          </a:prstGeom>
          <a:solidFill>
            <a:srgbClr val="F2F2F2"/>
          </a:solidFill>
          <a:ln>
            <a:noFill/>
          </a:ln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8D315C8E-F7A0-43D2-934A-96F2A3DBFEE9}"/>
              </a:ext>
            </a:extLst>
          </p:cNvPr>
          <p:cNvSpPr/>
          <p:nvPr/>
        </p:nvSpPr>
        <p:spPr>
          <a:xfrm>
            <a:off x="6980606" y="4026799"/>
            <a:ext cx="4106483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three ways. I will do somebody a good turn</a:t>
            </a:r>
            <a:r>
              <a:rPr lang="en-US" altLang="zh-CN" sz="1400" dirty="0">
                <a:cs typeface="+mn-ea"/>
                <a:sym typeface="+mn-lt"/>
              </a:rPr>
              <a:t>Just for today I will try to live through this day only and not tackle my whole</a:t>
            </a:r>
            <a:r>
              <a:rPr lang="zh-CN" altLang="en-US" sz="1400" dirty="0">
                <a:cs typeface="+mn-ea"/>
                <a:sym typeface="+mn-lt"/>
              </a:rPr>
              <a:t> three ways. </a:t>
            </a:r>
            <a:endParaRPr lang="en-US" altLang="zh-CN" sz="14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16983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9" grpId="0" animBg="1"/>
      <p:bldP spid="10" grpId="0"/>
      <p:bldP spid="11" grpId="0" animBg="1"/>
      <p:bldP spid="12" grpId="0"/>
      <p:bldP spid="13" grpId="0" animBg="1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712F36EC-0C5E-4DDD-8198-48396A6DE8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7" r="20017"/>
          <a:stretch/>
        </p:blipFill>
        <p:spPr>
          <a:xfrm rot="5400000">
            <a:off x="-1081104" y="58800"/>
            <a:ext cx="6862277" cy="6744677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EBAE2778-685A-4C7A-87DA-68E7CA3464C0}"/>
              </a:ext>
            </a:extLst>
          </p:cNvPr>
          <p:cNvSpPr/>
          <p:nvPr/>
        </p:nvSpPr>
        <p:spPr>
          <a:xfrm>
            <a:off x="1047135" y="398206"/>
            <a:ext cx="10441858" cy="600259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2000" sy="102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F79D6B87-E0E9-4C98-B1A6-3B666D7CEB1A}"/>
              </a:ext>
            </a:extLst>
          </p:cNvPr>
          <p:cNvGrpSpPr/>
          <p:nvPr/>
        </p:nvGrpSpPr>
        <p:grpSpPr>
          <a:xfrm>
            <a:off x="2704045" y="4304401"/>
            <a:ext cx="8006957" cy="391240"/>
            <a:chOff x="3435705" y="2258827"/>
            <a:chExt cx="5405065" cy="391240"/>
          </a:xfrm>
        </p:grpSpPr>
        <p:sp>
          <p:nvSpPr>
            <p:cNvPr id="7" name="Freeform 171">
              <a:extLst>
                <a:ext uri="{FF2B5EF4-FFF2-40B4-BE49-F238E27FC236}">
                  <a16:creationId xmlns="" xmlns:a16="http://schemas.microsoft.com/office/drawing/2014/main" id="{6C4A4E4A-44DF-4741-B28D-025D8A347FCB}"/>
                </a:ext>
              </a:extLst>
            </p:cNvPr>
            <p:cNvSpPr/>
            <p:nvPr/>
          </p:nvSpPr>
          <p:spPr bwMode="auto">
            <a:xfrm rot="10800000">
              <a:off x="3435705" y="2367028"/>
              <a:ext cx="5351463" cy="114300"/>
            </a:xfrm>
            <a:custGeom>
              <a:avLst/>
              <a:gdLst>
                <a:gd name="T0" fmla="*/ 2147483647 w 65"/>
                <a:gd name="T1" fmla="*/ 2147483647 h 4"/>
                <a:gd name="T2" fmla="*/ 2147483647 w 65"/>
                <a:gd name="T3" fmla="*/ 2147483647 h 4"/>
                <a:gd name="T4" fmla="*/ 2147483647 w 65"/>
                <a:gd name="T5" fmla="*/ 2147483647 h 4"/>
                <a:gd name="T6" fmla="*/ 2147483647 w 65"/>
                <a:gd name="T7" fmla="*/ 2147483647 h 4"/>
                <a:gd name="T8" fmla="*/ 2147483647 w 65"/>
                <a:gd name="T9" fmla="*/ 2147483647 h 4"/>
                <a:gd name="T10" fmla="*/ 2147483647 w 65"/>
                <a:gd name="T11" fmla="*/ 2147483647 h 4"/>
                <a:gd name="T12" fmla="*/ 2147483647 w 65"/>
                <a:gd name="T13" fmla="*/ 2147483647 h 4"/>
                <a:gd name="T14" fmla="*/ 2147483647 w 65"/>
                <a:gd name="T15" fmla="*/ 2147483647 h 4"/>
                <a:gd name="T16" fmla="*/ 2147483647 w 65"/>
                <a:gd name="T17" fmla="*/ 2147483647 h 4"/>
                <a:gd name="T18" fmla="*/ 2147483647 w 65"/>
                <a:gd name="T19" fmla="*/ 2147483647 h 4"/>
                <a:gd name="T20" fmla="*/ 2147483647 w 65"/>
                <a:gd name="T21" fmla="*/ 2147483647 h 4"/>
                <a:gd name="T22" fmla="*/ 2147483647 w 65"/>
                <a:gd name="T23" fmla="*/ 2147483647 h 4"/>
                <a:gd name="T24" fmla="*/ 2147483647 w 65"/>
                <a:gd name="T25" fmla="*/ 2147483647 h 4"/>
                <a:gd name="T26" fmla="*/ 2147483647 w 65"/>
                <a:gd name="T27" fmla="*/ 2147483647 h 4"/>
                <a:gd name="T28" fmla="*/ 2147483647 w 65"/>
                <a:gd name="T29" fmla="*/ 0 h 4"/>
                <a:gd name="T30" fmla="*/ 2147483647 w 65"/>
                <a:gd name="T31" fmla="*/ 2147483647 h 4"/>
                <a:gd name="T32" fmla="*/ 0 w 65"/>
                <a:gd name="T33" fmla="*/ 2147483647 h 4"/>
                <a:gd name="T34" fmla="*/ 2147483647 w 65"/>
                <a:gd name="T35" fmla="*/ 2147483647 h 4"/>
                <a:gd name="T36" fmla="*/ 2147483647 w 65"/>
                <a:gd name="T37" fmla="*/ 2147483647 h 4"/>
                <a:gd name="T38" fmla="*/ 2147483647 w 65"/>
                <a:gd name="T39" fmla="*/ 2147483647 h 4"/>
                <a:gd name="T40" fmla="*/ 2147483647 w 65"/>
                <a:gd name="T41" fmla="*/ 2147483647 h 4"/>
                <a:gd name="T42" fmla="*/ 2147483647 w 65"/>
                <a:gd name="T43" fmla="*/ 2147483647 h 4"/>
                <a:gd name="T44" fmla="*/ 2147483647 w 65"/>
                <a:gd name="T45" fmla="*/ 2147483647 h 4"/>
                <a:gd name="T46" fmla="*/ 2147483647 w 65"/>
                <a:gd name="T47" fmla="*/ 2147483647 h 4"/>
                <a:gd name="T48" fmla="*/ 2147483647 w 65"/>
                <a:gd name="T49" fmla="*/ 2147483647 h 4"/>
                <a:gd name="T50" fmla="*/ 2147483647 w 65"/>
                <a:gd name="T51" fmla="*/ 2147483647 h 4"/>
                <a:gd name="T52" fmla="*/ 2147483647 w 65"/>
                <a:gd name="T53" fmla="*/ 2147483647 h 4"/>
                <a:gd name="T54" fmla="*/ 2147483647 w 65"/>
                <a:gd name="T55" fmla="*/ 2147483647 h 4"/>
                <a:gd name="T56" fmla="*/ 2147483647 w 65"/>
                <a:gd name="T57" fmla="*/ 2147483647 h 4"/>
                <a:gd name="T58" fmla="*/ 2147483647 w 65"/>
                <a:gd name="T59" fmla="*/ 2147483647 h 4"/>
                <a:gd name="T60" fmla="*/ 2147483647 w 65"/>
                <a:gd name="T61" fmla="*/ 2147483647 h 4"/>
                <a:gd name="T62" fmla="*/ 2147483647 w 65"/>
                <a:gd name="T63" fmla="*/ 0 h 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5" h="4">
                  <a:moveTo>
                    <a:pt x="43" y="1"/>
                  </a:moveTo>
                  <a:cubicBezTo>
                    <a:pt x="43" y="1"/>
                    <a:pt x="43" y="1"/>
                    <a:pt x="43" y="1"/>
                  </a:cubicBezTo>
                  <a:cubicBezTo>
                    <a:pt x="41" y="1"/>
                    <a:pt x="40" y="1"/>
                    <a:pt x="39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7" y="1"/>
                    <a:pt x="36" y="1"/>
                    <a:pt x="35" y="1"/>
                  </a:cubicBezTo>
                  <a:cubicBezTo>
                    <a:pt x="33" y="1"/>
                    <a:pt x="31" y="1"/>
                    <a:pt x="28" y="1"/>
                  </a:cubicBezTo>
                  <a:cubicBezTo>
                    <a:pt x="29" y="1"/>
                    <a:pt x="29" y="1"/>
                    <a:pt x="28" y="1"/>
                  </a:cubicBezTo>
                  <a:cubicBezTo>
                    <a:pt x="27" y="1"/>
                    <a:pt x="26" y="1"/>
                    <a:pt x="25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1"/>
                    <a:pt x="22" y="1"/>
                  </a:cubicBezTo>
                  <a:cubicBezTo>
                    <a:pt x="19" y="1"/>
                    <a:pt x="16" y="1"/>
                    <a:pt x="12" y="1"/>
                  </a:cubicBezTo>
                  <a:cubicBezTo>
                    <a:pt x="9" y="1"/>
                    <a:pt x="6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4" y="2"/>
                    <a:pt x="5" y="2"/>
                    <a:pt x="6" y="2"/>
                  </a:cubicBezTo>
                  <a:cubicBezTo>
                    <a:pt x="8" y="2"/>
                    <a:pt x="11" y="2"/>
                    <a:pt x="13" y="2"/>
                  </a:cubicBezTo>
                  <a:cubicBezTo>
                    <a:pt x="12" y="2"/>
                    <a:pt x="18" y="2"/>
                    <a:pt x="17" y="2"/>
                  </a:cubicBezTo>
                  <a:cubicBezTo>
                    <a:pt x="18" y="2"/>
                    <a:pt x="20" y="2"/>
                    <a:pt x="20" y="2"/>
                  </a:cubicBezTo>
                  <a:cubicBezTo>
                    <a:pt x="21" y="2"/>
                    <a:pt x="22" y="1"/>
                    <a:pt x="25" y="1"/>
                  </a:cubicBezTo>
                  <a:cubicBezTo>
                    <a:pt x="27" y="1"/>
                    <a:pt x="29" y="2"/>
                    <a:pt x="30" y="1"/>
                  </a:cubicBezTo>
                  <a:cubicBezTo>
                    <a:pt x="30" y="1"/>
                    <a:pt x="28" y="1"/>
                    <a:pt x="28" y="1"/>
                  </a:cubicBezTo>
                  <a:cubicBezTo>
                    <a:pt x="24" y="1"/>
                    <a:pt x="20" y="1"/>
                    <a:pt x="15" y="1"/>
                  </a:cubicBezTo>
                  <a:cubicBezTo>
                    <a:pt x="13" y="1"/>
                    <a:pt x="11" y="1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5" y="3"/>
                    <a:pt x="7" y="3"/>
                  </a:cubicBezTo>
                  <a:cubicBezTo>
                    <a:pt x="8" y="3"/>
                    <a:pt x="10" y="3"/>
                    <a:pt x="13" y="3"/>
                  </a:cubicBezTo>
                  <a:cubicBezTo>
                    <a:pt x="16" y="3"/>
                    <a:pt x="20" y="3"/>
                    <a:pt x="24" y="3"/>
                  </a:cubicBezTo>
                  <a:cubicBezTo>
                    <a:pt x="27" y="3"/>
                    <a:pt x="31" y="3"/>
                    <a:pt x="35" y="3"/>
                  </a:cubicBezTo>
                  <a:cubicBezTo>
                    <a:pt x="38" y="4"/>
                    <a:pt x="41" y="3"/>
                    <a:pt x="42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7" y="3"/>
                    <a:pt x="51" y="3"/>
                    <a:pt x="54" y="2"/>
                  </a:cubicBezTo>
                  <a:cubicBezTo>
                    <a:pt x="55" y="2"/>
                    <a:pt x="56" y="2"/>
                    <a:pt x="58" y="2"/>
                  </a:cubicBezTo>
                  <a:cubicBezTo>
                    <a:pt x="57" y="2"/>
                    <a:pt x="57" y="2"/>
                    <a:pt x="56" y="2"/>
                  </a:cubicBezTo>
                  <a:cubicBezTo>
                    <a:pt x="57" y="2"/>
                    <a:pt x="59" y="2"/>
                    <a:pt x="59" y="2"/>
                  </a:cubicBezTo>
                  <a:cubicBezTo>
                    <a:pt x="62" y="2"/>
                    <a:pt x="61" y="1"/>
                    <a:pt x="60" y="1"/>
                  </a:cubicBezTo>
                  <a:cubicBezTo>
                    <a:pt x="59" y="1"/>
                    <a:pt x="60" y="1"/>
                    <a:pt x="59" y="1"/>
                  </a:cubicBezTo>
                  <a:cubicBezTo>
                    <a:pt x="59" y="1"/>
                    <a:pt x="60" y="1"/>
                    <a:pt x="61" y="1"/>
                  </a:cubicBezTo>
                  <a:cubicBezTo>
                    <a:pt x="61" y="1"/>
                    <a:pt x="58" y="1"/>
                    <a:pt x="59" y="1"/>
                  </a:cubicBezTo>
                  <a:cubicBezTo>
                    <a:pt x="60" y="1"/>
                    <a:pt x="61" y="1"/>
                    <a:pt x="62" y="1"/>
                  </a:cubicBezTo>
                  <a:cubicBezTo>
                    <a:pt x="61" y="1"/>
                    <a:pt x="58" y="1"/>
                    <a:pt x="58" y="1"/>
                  </a:cubicBezTo>
                  <a:cubicBezTo>
                    <a:pt x="59" y="1"/>
                    <a:pt x="61" y="1"/>
                    <a:pt x="61" y="1"/>
                  </a:cubicBezTo>
                  <a:cubicBezTo>
                    <a:pt x="61" y="1"/>
                    <a:pt x="60" y="1"/>
                    <a:pt x="60" y="1"/>
                  </a:cubicBezTo>
                  <a:cubicBezTo>
                    <a:pt x="63" y="1"/>
                    <a:pt x="64" y="1"/>
                    <a:pt x="62" y="1"/>
                  </a:cubicBezTo>
                  <a:cubicBezTo>
                    <a:pt x="63" y="1"/>
                    <a:pt x="64" y="1"/>
                    <a:pt x="65" y="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4" y="1"/>
                    <a:pt x="64" y="1"/>
                    <a:pt x="63" y="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4" y="1"/>
                    <a:pt x="64" y="1"/>
                    <a:pt x="63" y="1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4" y="1"/>
                    <a:pt x="64" y="0"/>
                    <a:pt x="63" y="0"/>
                  </a:cubicBezTo>
                  <a:cubicBezTo>
                    <a:pt x="62" y="0"/>
                    <a:pt x="61" y="0"/>
                    <a:pt x="60" y="0"/>
                  </a:cubicBezTo>
                  <a:cubicBezTo>
                    <a:pt x="54" y="0"/>
                    <a:pt x="49" y="1"/>
                    <a:pt x="43" y="1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Freeform 59">
              <a:extLst>
                <a:ext uri="{FF2B5EF4-FFF2-40B4-BE49-F238E27FC236}">
                  <a16:creationId xmlns="" xmlns:a16="http://schemas.microsoft.com/office/drawing/2014/main" id="{215A5E85-BCB6-4B0D-98E2-3A781CE43BB7}"/>
                </a:ext>
              </a:extLst>
            </p:cNvPr>
            <p:cNvSpPr/>
            <p:nvPr/>
          </p:nvSpPr>
          <p:spPr bwMode="auto">
            <a:xfrm>
              <a:off x="8535812" y="2258827"/>
              <a:ext cx="304958" cy="391240"/>
            </a:xfrm>
            <a:custGeom>
              <a:avLst/>
              <a:gdLst>
                <a:gd name="T0" fmla="*/ 2147483647 w 14"/>
                <a:gd name="T1" fmla="*/ 2147483647 h 20"/>
                <a:gd name="T2" fmla="*/ 2147483647 w 14"/>
                <a:gd name="T3" fmla="*/ 2147483647 h 20"/>
                <a:gd name="T4" fmla="*/ 2147483647 w 14"/>
                <a:gd name="T5" fmla="*/ 2147483647 h 20"/>
                <a:gd name="T6" fmla="*/ 2147483647 w 14"/>
                <a:gd name="T7" fmla="*/ 2147483647 h 20"/>
                <a:gd name="T8" fmla="*/ 2147483647 w 14"/>
                <a:gd name="T9" fmla="*/ 2147483647 h 20"/>
                <a:gd name="T10" fmla="*/ 2147483647 w 14"/>
                <a:gd name="T11" fmla="*/ 2147483647 h 20"/>
                <a:gd name="T12" fmla="*/ 2147483647 w 14"/>
                <a:gd name="T13" fmla="*/ 2147483647 h 20"/>
                <a:gd name="T14" fmla="*/ 2147483647 w 14"/>
                <a:gd name="T15" fmla="*/ 2147483647 h 20"/>
                <a:gd name="T16" fmla="*/ 2147483647 w 14"/>
                <a:gd name="T17" fmla="*/ 2147483647 h 20"/>
                <a:gd name="T18" fmla="*/ 2147483647 w 14"/>
                <a:gd name="T19" fmla="*/ 2147483647 h 20"/>
                <a:gd name="T20" fmla="*/ 2147483647 w 14"/>
                <a:gd name="T21" fmla="*/ 2147483647 h 20"/>
                <a:gd name="T22" fmla="*/ 2147483647 w 14"/>
                <a:gd name="T23" fmla="*/ 2147483647 h 20"/>
                <a:gd name="T24" fmla="*/ 2147483647 w 14"/>
                <a:gd name="T25" fmla="*/ 2147483647 h 20"/>
                <a:gd name="T26" fmla="*/ 2147483647 w 14"/>
                <a:gd name="T27" fmla="*/ 2147483647 h 20"/>
                <a:gd name="T28" fmla="*/ 2147483647 w 14"/>
                <a:gd name="T29" fmla="*/ 2147483647 h 20"/>
                <a:gd name="T30" fmla="*/ 2147483647 w 14"/>
                <a:gd name="T31" fmla="*/ 2147483647 h 20"/>
                <a:gd name="T32" fmla="*/ 2147483647 w 14"/>
                <a:gd name="T33" fmla="*/ 2147483647 h 20"/>
                <a:gd name="T34" fmla="*/ 2147483647 w 14"/>
                <a:gd name="T35" fmla="*/ 2147483647 h 20"/>
                <a:gd name="T36" fmla="*/ 2147483647 w 14"/>
                <a:gd name="T37" fmla="*/ 2147483647 h 20"/>
                <a:gd name="T38" fmla="*/ 2147483647 w 14"/>
                <a:gd name="T39" fmla="*/ 2147483647 h 20"/>
                <a:gd name="T40" fmla="*/ 2147483647 w 14"/>
                <a:gd name="T41" fmla="*/ 2147483647 h 20"/>
                <a:gd name="T42" fmla="*/ 2147483647 w 14"/>
                <a:gd name="T43" fmla="*/ 2147483647 h 20"/>
                <a:gd name="T44" fmla="*/ 2147483647 w 14"/>
                <a:gd name="T45" fmla="*/ 2147483647 h 20"/>
                <a:gd name="T46" fmla="*/ 2147483647 w 14"/>
                <a:gd name="T47" fmla="*/ 2147483647 h 20"/>
                <a:gd name="T48" fmla="*/ 2147483647 w 14"/>
                <a:gd name="T49" fmla="*/ 2147483647 h 20"/>
                <a:gd name="T50" fmla="*/ 2147483647 w 14"/>
                <a:gd name="T51" fmla="*/ 2147483647 h 20"/>
                <a:gd name="T52" fmla="*/ 2147483647 w 14"/>
                <a:gd name="T53" fmla="*/ 2147483647 h 20"/>
                <a:gd name="T54" fmla="*/ 2147483647 w 14"/>
                <a:gd name="T55" fmla="*/ 2147483647 h 20"/>
                <a:gd name="T56" fmla="*/ 2147483647 w 14"/>
                <a:gd name="T57" fmla="*/ 2147483647 h 20"/>
                <a:gd name="T58" fmla="*/ 2147483647 w 14"/>
                <a:gd name="T59" fmla="*/ 2147483647 h 20"/>
                <a:gd name="T60" fmla="*/ 2147483647 w 14"/>
                <a:gd name="T61" fmla="*/ 0 h 20"/>
                <a:gd name="T62" fmla="*/ 2147483647 w 14"/>
                <a:gd name="T63" fmla="*/ 2147483647 h 20"/>
                <a:gd name="T64" fmla="*/ 2147483647 w 14"/>
                <a:gd name="T65" fmla="*/ 0 h 20"/>
                <a:gd name="T66" fmla="*/ 2147483647 w 14"/>
                <a:gd name="T67" fmla="*/ 0 h 20"/>
                <a:gd name="T68" fmla="*/ 2147483647 w 14"/>
                <a:gd name="T69" fmla="*/ 2147483647 h 20"/>
                <a:gd name="T70" fmla="*/ 2147483647 w 14"/>
                <a:gd name="T71" fmla="*/ 0 h 20"/>
                <a:gd name="T72" fmla="*/ 2147483647 w 14"/>
                <a:gd name="T73" fmla="*/ 2147483647 h 20"/>
                <a:gd name="T74" fmla="*/ 2147483647 w 14"/>
                <a:gd name="T75" fmla="*/ 0 h 20"/>
                <a:gd name="T76" fmla="*/ 2147483647 w 14"/>
                <a:gd name="T77" fmla="*/ 2147483647 h 20"/>
                <a:gd name="T78" fmla="*/ 2147483647 w 14"/>
                <a:gd name="T79" fmla="*/ 0 h 20"/>
                <a:gd name="T80" fmla="*/ 2147483647 w 14"/>
                <a:gd name="T81" fmla="*/ 2147483647 h 20"/>
                <a:gd name="T82" fmla="*/ 0 w 14"/>
                <a:gd name="T83" fmla="*/ 2147483647 h 20"/>
                <a:gd name="T84" fmla="*/ 0 w 14"/>
                <a:gd name="T85" fmla="*/ 0 h 20"/>
                <a:gd name="T86" fmla="*/ 0 w 14"/>
                <a:gd name="T87" fmla="*/ 0 h 20"/>
                <a:gd name="T88" fmla="*/ 0 w 14"/>
                <a:gd name="T89" fmla="*/ 0 h 20"/>
                <a:gd name="T90" fmla="*/ 0 w 14"/>
                <a:gd name="T91" fmla="*/ 0 h 20"/>
                <a:gd name="T92" fmla="*/ 0 w 14"/>
                <a:gd name="T93" fmla="*/ 0 h 20"/>
                <a:gd name="T94" fmla="*/ 0 w 14"/>
                <a:gd name="T95" fmla="*/ 0 h 20"/>
                <a:gd name="T96" fmla="*/ 0 w 14"/>
                <a:gd name="T97" fmla="*/ 0 h 20"/>
                <a:gd name="T98" fmla="*/ 0 w 14"/>
                <a:gd name="T99" fmla="*/ 0 h 20"/>
                <a:gd name="T100" fmla="*/ 2147483647 w 14"/>
                <a:gd name="T101" fmla="*/ 2147483647 h 20"/>
                <a:gd name="T102" fmla="*/ 2147483647 w 14"/>
                <a:gd name="T103" fmla="*/ 2147483647 h 2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14" h="20">
                  <a:moveTo>
                    <a:pt x="5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6"/>
                    <a:pt x="9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2" y="7"/>
                    <a:pt x="9" y="10"/>
                    <a:pt x="8" y="12"/>
                  </a:cubicBezTo>
                  <a:cubicBezTo>
                    <a:pt x="8" y="12"/>
                    <a:pt x="8" y="13"/>
                    <a:pt x="8" y="13"/>
                  </a:cubicBezTo>
                  <a:cubicBezTo>
                    <a:pt x="7" y="14"/>
                    <a:pt x="7" y="14"/>
                    <a:pt x="6" y="15"/>
                  </a:cubicBezTo>
                  <a:cubicBezTo>
                    <a:pt x="7" y="15"/>
                    <a:pt x="6" y="16"/>
                    <a:pt x="6" y="16"/>
                  </a:cubicBezTo>
                  <a:cubicBezTo>
                    <a:pt x="6" y="17"/>
                    <a:pt x="5" y="17"/>
                    <a:pt x="5" y="17"/>
                  </a:cubicBezTo>
                  <a:cubicBezTo>
                    <a:pt x="6" y="18"/>
                    <a:pt x="6" y="18"/>
                    <a:pt x="5" y="19"/>
                  </a:cubicBezTo>
                  <a:cubicBezTo>
                    <a:pt x="5" y="19"/>
                    <a:pt x="4" y="20"/>
                    <a:pt x="4" y="20"/>
                  </a:cubicBezTo>
                  <a:cubicBezTo>
                    <a:pt x="4" y="20"/>
                    <a:pt x="5" y="20"/>
                    <a:pt x="5" y="20"/>
                  </a:cubicBezTo>
                  <a:cubicBezTo>
                    <a:pt x="7" y="17"/>
                    <a:pt x="9" y="14"/>
                    <a:pt x="11" y="11"/>
                  </a:cubicBezTo>
                  <a:cubicBezTo>
                    <a:pt x="11" y="11"/>
                    <a:pt x="11" y="11"/>
                    <a:pt x="12" y="10"/>
                  </a:cubicBezTo>
                  <a:cubicBezTo>
                    <a:pt x="12" y="9"/>
                    <a:pt x="13" y="9"/>
                    <a:pt x="14" y="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1" y="5"/>
                    <a:pt x="10" y="5"/>
                    <a:pt x="9" y="4"/>
                  </a:cubicBezTo>
                  <a:cubicBezTo>
                    <a:pt x="8" y="4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2"/>
                    <a:pt x="5" y="2"/>
                    <a:pt x="4" y="1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1" y="1"/>
                    <a:pt x="2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2" y="2"/>
                    <a:pt x="4" y="4"/>
                    <a:pt x="5" y="5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5E848D5A-E88B-4888-922D-EFCA7860687A}"/>
              </a:ext>
            </a:extLst>
          </p:cNvPr>
          <p:cNvGrpSpPr/>
          <p:nvPr/>
        </p:nvGrpSpPr>
        <p:grpSpPr>
          <a:xfrm>
            <a:off x="5004055" y="3117708"/>
            <a:ext cx="5276825" cy="1273664"/>
            <a:chOff x="3721400" y="1612247"/>
            <a:chExt cx="5276825" cy="1273664"/>
          </a:xfrm>
        </p:grpSpPr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99A496E3-E181-4239-B89D-30FC0B0D3115}"/>
                </a:ext>
              </a:extLst>
            </p:cNvPr>
            <p:cNvSpPr txBox="1"/>
            <p:nvPr/>
          </p:nvSpPr>
          <p:spPr>
            <a:xfrm>
              <a:off x="3721400" y="1612247"/>
              <a:ext cx="37991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输入文本内容</a:t>
              </a:r>
              <a:endPara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0DF2E69D-6E2C-433B-B977-9E73BEDD5FCA}"/>
                </a:ext>
              </a:extLst>
            </p:cNvPr>
            <p:cNvSpPr txBox="1"/>
            <p:nvPr/>
          </p:nvSpPr>
          <p:spPr>
            <a:xfrm>
              <a:off x="3721400" y="1962581"/>
              <a:ext cx="527682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cs typeface="+mn-ea"/>
                  <a:sym typeface="+mn-lt"/>
                </a:rPr>
                <a:t>THIS IS A REMO TEMPLATE ,THANK YOU WATCHING THIS ONE.THIS IS A REMO TEMPLATE ,THANK YOU WATCHING THIS ONE. </a:t>
              </a:r>
              <a:endParaRPr lang="zh-CN" altLang="en-US" sz="1200" dirty="0"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en-US" altLang="zh-CN" sz="1200" dirty="0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TextBox 24">
            <a:extLst>
              <a:ext uri="{FF2B5EF4-FFF2-40B4-BE49-F238E27FC236}">
                <a16:creationId xmlns="" xmlns:a16="http://schemas.microsoft.com/office/drawing/2014/main" id="{2E49CB04-D906-48C0-A6E9-6478230EC363}"/>
              </a:ext>
            </a:extLst>
          </p:cNvPr>
          <p:cNvSpPr txBox="1"/>
          <p:nvPr/>
        </p:nvSpPr>
        <p:spPr>
          <a:xfrm>
            <a:off x="3446477" y="3216979"/>
            <a:ext cx="104571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4400" b="1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cs typeface="+mn-ea"/>
                <a:sym typeface="+mn-lt"/>
              </a:rPr>
              <a:t>04</a:t>
            </a:r>
            <a:endParaRPr lang="zh-CN" altLang="en-US" sz="4400" b="1" dirty="0">
              <a:blipFill dpi="0" rotWithShape="1">
                <a:blip r:embed="rId3"/>
                <a:srcRect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417CB3C4-3169-435A-A339-DC07B285BDA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27" t="46237" r="11730" b="8602"/>
          <a:stretch/>
        </p:blipFill>
        <p:spPr>
          <a:xfrm>
            <a:off x="802994" y="2655944"/>
            <a:ext cx="4306528" cy="254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382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700"/>
                            </p:stCondLst>
                            <p:childTnLst>
                              <p:par>
                                <p:cTn id="1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FC3DE78F-C7C2-4613-AA99-26BD1F30CBA6}"/>
              </a:ext>
            </a:extLst>
          </p:cNvPr>
          <p:cNvSpPr/>
          <p:nvPr/>
        </p:nvSpPr>
        <p:spPr>
          <a:xfrm>
            <a:off x="1047135" y="398206"/>
            <a:ext cx="10441858" cy="600259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2000" sy="102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027121BA-9F9D-4721-B82C-96E3CEF436C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86" t="35692" r="24838"/>
          <a:stretch/>
        </p:blipFill>
        <p:spPr>
          <a:xfrm>
            <a:off x="10435018" y="4772504"/>
            <a:ext cx="1756982" cy="221210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867D0726-E577-4D51-8258-5465F68BF98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86" t="35692" r="24838"/>
          <a:stretch/>
        </p:blipFill>
        <p:spPr>
          <a:xfrm flipH="1">
            <a:off x="344128" y="398206"/>
            <a:ext cx="1384424" cy="1743040"/>
          </a:xfrm>
          <a:prstGeom prst="rect">
            <a:avLst/>
          </a:prstGeom>
        </p:spPr>
      </p:pic>
      <p:sp>
        <p:nvSpPr>
          <p:cNvPr id="5" name="文本框 22">
            <a:extLst>
              <a:ext uri="{FF2B5EF4-FFF2-40B4-BE49-F238E27FC236}">
                <a16:creationId xmlns="" xmlns:a16="http://schemas.microsoft.com/office/drawing/2014/main" id="{F1BF0DD0-62A9-47A4-8D39-8159918F42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29558" y="2441035"/>
            <a:ext cx="4584436" cy="70788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4000" b="1" dirty="0">
                <a:cs typeface="+mn-ea"/>
                <a:sym typeface="+mn-lt"/>
              </a:rPr>
              <a:t>章 节 概 要</a:t>
            </a:r>
          </a:p>
        </p:txBody>
      </p:sp>
      <p:sp>
        <p:nvSpPr>
          <p:cNvPr id="8" name="矩形 23">
            <a:extLst>
              <a:ext uri="{FF2B5EF4-FFF2-40B4-BE49-F238E27FC236}">
                <a16:creationId xmlns="" xmlns:a16="http://schemas.microsoft.com/office/drawing/2014/main" id="{A9B58958-1843-43FF-B351-D9CA3FCD7A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9558" y="3321593"/>
            <a:ext cx="5265469" cy="120032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cs typeface="+mn-ea"/>
                <a:sym typeface="+mn-lt"/>
              </a:rPr>
              <a:t>Just for today I will try to live through this day only and not tackle my whole life problem at once. I can do for twelve.</a:t>
            </a:r>
            <a:r>
              <a:rPr lang="en-US" altLang="zh-CN" sz="1200" dirty="0">
                <a:cs typeface="+mn-ea"/>
                <a:sym typeface="+mn-lt"/>
              </a:rPr>
              <a:t> Just for today I will try to live through this day only and not tackle my whole life problem at once. I can do for twelve.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DD65838E-5D3A-48B4-9462-275FDED98B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6010" y="2269625"/>
            <a:ext cx="2502879" cy="2502879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06682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A145BD46-99AC-4577-88BA-2A1DC6F9B47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7" r="20017"/>
          <a:stretch/>
        </p:blipFill>
        <p:spPr>
          <a:xfrm rot="5400000">
            <a:off x="-1081104" y="58800"/>
            <a:ext cx="6862277" cy="6744677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CF83443F-1BFA-4A76-9111-52922B31D238}"/>
              </a:ext>
            </a:extLst>
          </p:cNvPr>
          <p:cNvSpPr/>
          <p:nvPr/>
        </p:nvSpPr>
        <p:spPr>
          <a:xfrm>
            <a:off x="1047135" y="398206"/>
            <a:ext cx="10441858" cy="600259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2000" sy="102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TextBox 24">
            <a:extLst>
              <a:ext uri="{FF2B5EF4-FFF2-40B4-BE49-F238E27FC236}">
                <a16:creationId xmlns="" xmlns:a16="http://schemas.microsoft.com/office/drawing/2014/main" id="{2EBD8F65-B2D6-4E1B-B223-41D6273B252A}"/>
              </a:ext>
            </a:extLst>
          </p:cNvPr>
          <p:cNvSpPr txBox="1"/>
          <p:nvPr/>
        </p:nvSpPr>
        <p:spPr>
          <a:xfrm>
            <a:off x="2258375" y="646478"/>
            <a:ext cx="64705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60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cs typeface="+mn-ea"/>
                <a:sym typeface="+mn-lt"/>
              </a:rPr>
              <a:t>A</a:t>
            </a:r>
            <a:endParaRPr lang="zh-CN" altLang="en-US" sz="6000" dirty="0">
              <a:blipFill dpi="0" rotWithShape="1">
                <a:blip r:embed="rId3"/>
                <a:srcRect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7" name="TextBox 25">
            <a:extLst>
              <a:ext uri="{FF2B5EF4-FFF2-40B4-BE49-F238E27FC236}">
                <a16:creationId xmlns="" xmlns:a16="http://schemas.microsoft.com/office/drawing/2014/main" id="{FBE69DF5-2EFD-4BF4-9B06-B096DD346EE7}"/>
              </a:ext>
            </a:extLst>
          </p:cNvPr>
          <p:cNvSpPr txBox="1"/>
          <p:nvPr/>
        </p:nvSpPr>
        <p:spPr>
          <a:xfrm>
            <a:off x="3279800" y="2158526"/>
            <a:ext cx="64705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60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cs typeface="+mn-ea"/>
                <a:sym typeface="+mn-lt"/>
              </a:rPr>
              <a:t>B</a:t>
            </a:r>
            <a:endParaRPr lang="zh-CN" altLang="en-US" sz="6000" dirty="0">
              <a:blipFill dpi="0" rotWithShape="1">
                <a:blip r:embed="rId3"/>
                <a:srcRect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8" name="TextBox 26">
            <a:extLst>
              <a:ext uri="{FF2B5EF4-FFF2-40B4-BE49-F238E27FC236}">
                <a16:creationId xmlns="" xmlns:a16="http://schemas.microsoft.com/office/drawing/2014/main" id="{1497C325-4099-422C-9F6D-E4F6B39A9659}"/>
              </a:ext>
            </a:extLst>
          </p:cNvPr>
          <p:cNvSpPr txBox="1"/>
          <p:nvPr/>
        </p:nvSpPr>
        <p:spPr>
          <a:xfrm>
            <a:off x="4248116" y="3658317"/>
            <a:ext cx="64705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6000" dirty="0">
                <a:blipFill dpi="0" rotWithShape="1">
                  <a:blip r:embed="rId4">
                    <a:extLst/>
                  </a:blip>
                  <a:srcRect/>
                  <a:stretch>
                    <a:fillRect/>
                  </a:stretch>
                </a:blipFill>
                <a:cs typeface="+mn-ea"/>
                <a:sym typeface="+mn-lt"/>
              </a:rPr>
              <a:t>C</a:t>
            </a:r>
            <a:endParaRPr lang="zh-CN" altLang="en-US" sz="6000" dirty="0">
              <a:blipFill dpi="0" rotWithShape="1">
                <a:blip r:embed="rId4"/>
                <a:srcRect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FB4A79FB-1179-401A-9AA8-780814211CD0}"/>
              </a:ext>
            </a:extLst>
          </p:cNvPr>
          <p:cNvGrpSpPr/>
          <p:nvPr/>
        </p:nvGrpSpPr>
        <p:grpSpPr>
          <a:xfrm>
            <a:off x="3279800" y="1695366"/>
            <a:ext cx="5405065" cy="391240"/>
            <a:chOff x="3435705" y="2258827"/>
            <a:chExt cx="5405065" cy="391240"/>
          </a:xfrm>
        </p:grpSpPr>
        <p:sp>
          <p:nvSpPr>
            <p:cNvPr id="10" name="Freeform 171">
              <a:extLst>
                <a:ext uri="{FF2B5EF4-FFF2-40B4-BE49-F238E27FC236}">
                  <a16:creationId xmlns="" xmlns:a16="http://schemas.microsoft.com/office/drawing/2014/main" id="{71AF2980-A188-47BF-8890-A6BA769B2D28}"/>
                </a:ext>
              </a:extLst>
            </p:cNvPr>
            <p:cNvSpPr/>
            <p:nvPr/>
          </p:nvSpPr>
          <p:spPr bwMode="auto">
            <a:xfrm rot="10800000">
              <a:off x="3435705" y="2367028"/>
              <a:ext cx="5351463" cy="114300"/>
            </a:xfrm>
            <a:custGeom>
              <a:avLst/>
              <a:gdLst>
                <a:gd name="T0" fmla="*/ 2147483647 w 65"/>
                <a:gd name="T1" fmla="*/ 2147483647 h 4"/>
                <a:gd name="T2" fmla="*/ 2147483647 w 65"/>
                <a:gd name="T3" fmla="*/ 2147483647 h 4"/>
                <a:gd name="T4" fmla="*/ 2147483647 w 65"/>
                <a:gd name="T5" fmla="*/ 2147483647 h 4"/>
                <a:gd name="T6" fmla="*/ 2147483647 w 65"/>
                <a:gd name="T7" fmla="*/ 2147483647 h 4"/>
                <a:gd name="T8" fmla="*/ 2147483647 w 65"/>
                <a:gd name="T9" fmla="*/ 2147483647 h 4"/>
                <a:gd name="T10" fmla="*/ 2147483647 w 65"/>
                <a:gd name="T11" fmla="*/ 2147483647 h 4"/>
                <a:gd name="T12" fmla="*/ 2147483647 w 65"/>
                <a:gd name="T13" fmla="*/ 2147483647 h 4"/>
                <a:gd name="T14" fmla="*/ 2147483647 w 65"/>
                <a:gd name="T15" fmla="*/ 2147483647 h 4"/>
                <a:gd name="T16" fmla="*/ 2147483647 w 65"/>
                <a:gd name="T17" fmla="*/ 2147483647 h 4"/>
                <a:gd name="T18" fmla="*/ 2147483647 w 65"/>
                <a:gd name="T19" fmla="*/ 2147483647 h 4"/>
                <a:gd name="T20" fmla="*/ 2147483647 w 65"/>
                <a:gd name="T21" fmla="*/ 2147483647 h 4"/>
                <a:gd name="T22" fmla="*/ 2147483647 w 65"/>
                <a:gd name="T23" fmla="*/ 2147483647 h 4"/>
                <a:gd name="T24" fmla="*/ 2147483647 w 65"/>
                <a:gd name="T25" fmla="*/ 2147483647 h 4"/>
                <a:gd name="T26" fmla="*/ 2147483647 w 65"/>
                <a:gd name="T27" fmla="*/ 2147483647 h 4"/>
                <a:gd name="T28" fmla="*/ 2147483647 w 65"/>
                <a:gd name="T29" fmla="*/ 0 h 4"/>
                <a:gd name="T30" fmla="*/ 2147483647 w 65"/>
                <a:gd name="T31" fmla="*/ 2147483647 h 4"/>
                <a:gd name="T32" fmla="*/ 0 w 65"/>
                <a:gd name="T33" fmla="*/ 2147483647 h 4"/>
                <a:gd name="T34" fmla="*/ 2147483647 w 65"/>
                <a:gd name="T35" fmla="*/ 2147483647 h 4"/>
                <a:gd name="T36" fmla="*/ 2147483647 w 65"/>
                <a:gd name="T37" fmla="*/ 2147483647 h 4"/>
                <a:gd name="T38" fmla="*/ 2147483647 w 65"/>
                <a:gd name="T39" fmla="*/ 2147483647 h 4"/>
                <a:gd name="T40" fmla="*/ 2147483647 w 65"/>
                <a:gd name="T41" fmla="*/ 2147483647 h 4"/>
                <a:gd name="T42" fmla="*/ 2147483647 w 65"/>
                <a:gd name="T43" fmla="*/ 2147483647 h 4"/>
                <a:gd name="T44" fmla="*/ 2147483647 w 65"/>
                <a:gd name="T45" fmla="*/ 2147483647 h 4"/>
                <a:gd name="T46" fmla="*/ 2147483647 w 65"/>
                <a:gd name="T47" fmla="*/ 2147483647 h 4"/>
                <a:gd name="T48" fmla="*/ 2147483647 w 65"/>
                <a:gd name="T49" fmla="*/ 2147483647 h 4"/>
                <a:gd name="T50" fmla="*/ 2147483647 w 65"/>
                <a:gd name="T51" fmla="*/ 2147483647 h 4"/>
                <a:gd name="T52" fmla="*/ 2147483647 w 65"/>
                <a:gd name="T53" fmla="*/ 2147483647 h 4"/>
                <a:gd name="T54" fmla="*/ 2147483647 w 65"/>
                <a:gd name="T55" fmla="*/ 2147483647 h 4"/>
                <a:gd name="T56" fmla="*/ 2147483647 w 65"/>
                <a:gd name="T57" fmla="*/ 2147483647 h 4"/>
                <a:gd name="T58" fmla="*/ 2147483647 w 65"/>
                <a:gd name="T59" fmla="*/ 2147483647 h 4"/>
                <a:gd name="T60" fmla="*/ 2147483647 w 65"/>
                <a:gd name="T61" fmla="*/ 2147483647 h 4"/>
                <a:gd name="T62" fmla="*/ 2147483647 w 65"/>
                <a:gd name="T63" fmla="*/ 0 h 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5" h="4">
                  <a:moveTo>
                    <a:pt x="43" y="1"/>
                  </a:moveTo>
                  <a:cubicBezTo>
                    <a:pt x="43" y="1"/>
                    <a:pt x="43" y="1"/>
                    <a:pt x="43" y="1"/>
                  </a:cubicBezTo>
                  <a:cubicBezTo>
                    <a:pt x="41" y="1"/>
                    <a:pt x="40" y="1"/>
                    <a:pt x="39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7" y="1"/>
                    <a:pt x="36" y="1"/>
                    <a:pt x="35" y="1"/>
                  </a:cubicBezTo>
                  <a:cubicBezTo>
                    <a:pt x="33" y="1"/>
                    <a:pt x="31" y="1"/>
                    <a:pt x="28" y="1"/>
                  </a:cubicBezTo>
                  <a:cubicBezTo>
                    <a:pt x="29" y="1"/>
                    <a:pt x="29" y="1"/>
                    <a:pt x="28" y="1"/>
                  </a:cubicBezTo>
                  <a:cubicBezTo>
                    <a:pt x="27" y="1"/>
                    <a:pt x="26" y="1"/>
                    <a:pt x="25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1"/>
                    <a:pt x="22" y="1"/>
                  </a:cubicBezTo>
                  <a:cubicBezTo>
                    <a:pt x="19" y="1"/>
                    <a:pt x="16" y="1"/>
                    <a:pt x="12" y="1"/>
                  </a:cubicBezTo>
                  <a:cubicBezTo>
                    <a:pt x="9" y="1"/>
                    <a:pt x="6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4" y="2"/>
                    <a:pt x="5" y="2"/>
                    <a:pt x="6" y="2"/>
                  </a:cubicBezTo>
                  <a:cubicBezTo>
                    <a:pt x="8" y="2"/>
                    <a:pt x="11" y="2"/>
                    <a:pt x="13" y="2"/>
                  </a:cubicBezTo>
                  <a:cubicBezTo>
                    <a:pt x="12" y="2"/>
                    <a:pt x="18" y="2"/>
                    <a:pt x="17" y="2"/>
                  </a:cubicBezTo>
                  <a:cubicBezTo>
                    <a:pt x="18" y="2"/>
                    <a:pt x="20" y="2"/>
                    <a:pt x="20" y="2"/>
                  </a:cubicBezTo>
                  <a:cubicBezTo>
                    <a:pt x="21" y="2"/>
                    <a:pt x="22" y="1"/>
                    <a:pt x="25" y="1"/>
                  </a:cubicBezTo>
                  <a:cubicBezTo>
                    <a:pt x="27" y="1"/>
                    <a:pt x="29" y="2"/>
                    <a:pt x="30" y="1"/>
                  </a:cubicBezTo>
                  <a:cubicBezTo>
                    <a:pt x="30" y="1"/>
                    <a:pt x="28" y="1"/>
                    <a:pt x="28" y="1"/>
                  </a:cubicBezTo>
                  <a:cubicBezTo>
                    <a:pt x="24" y="1"/>
                    <a:pt x="20" y="1"/>
                    <a:pt x="15" y="1"/>
                  </a:cubicBezTo>
                  <a:cubicBezTo>
                    <a:pt x="13" y="1"/>
                    <a:pt x="11" y="1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5" y="3"/>
                    <a:pt x="7" y="3"/>
                  </a:cubicBezTo>
                  <a:cubicBezTo>
                    <a:pt x="8" y="3"/>
                    <a:pt x="10" y="3"/>
                    <a:pt x="13" y="3"/>
                  </a:cubicBezTo>
                  <a:cubicBezTo>
                    <a:pt x="16" y="3"/>
                    <a:pt x="20" y="3"/>
                    <a:pt x="24" y="3"/>
                  </a:cubicBezTo>
                  <a:cubicBezTo>
                    <a:pt x="27" y="3"/>
                    <a:pt x="31" y="3"/>
                    <a:pt x="35" y="3"/>
                  </a:cubicBezTo>
                  <a:cubicBezTo>
                    <a:pt x="38" y="4"/>
                    <a:pt x="41" y="3"/>
                    <a:pt x="42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7" y="3"/>
                    <a:pt x="51" y="3"/>
                    <a:pt x="54" y="2"/>
                  </a:cubicBezTo>
                  <a:cubicBezTo>
                    <a:pt x="55" y="2"/>
                    <a:pt x="56" y="2"/>
                    <a:pt x="58" y="2"/>
                  </a:cubicBezTo>
                  <a:cubicBezTo>
                    <a:pt x="57" y="2"/>
                    <a:pt x="57" y="2"/>
                    <a:pt x="56" y="2"/>
                  </a:cubicBezTo>
                  <a:cubicBezTo>
                    <a:pt x="57" y="2"/>
                    <a:pt x="59" y="2"/>
                    <a:pt x="59" y="2"/>
                  </a:cubicBezTo>
                  <a:cubicBezTo>
                    <a:pt x="62" y="2"/>
                    <a:pt x="61" y="1"/>
                    <a:pt x="60" y="1"/>
                  </a:cubicBezTo>
                  <a:cubicBezTo>
                    <a:pt x="59" y="1"/>
                    <a:pt x="60" y="1"/>
                    <a:pt x="59" y="1"/>
                  </a:cubicBezTo>
                  <a:cubicBezTo>
                    <a:pt x="59" y="1"/>
                    <a:pt x="60" y="1"/>
                    <a:pt x="61" y="1"/>
                  </a:cubicBezTo>
                  <a:cubicBezTo>
                    <a:pt x="61" y="1"/>
                    <a:pt x="58" y="1"/>
                    <a:pt x="59" y="1"/>
                  </a:cubicBezTo>
                  <a:cubicBezTo>
                    <a:pt x="60" y="1"/>
                    <a:pt x="61" y="1"/>
                    <a:pt x="62" y="1"/>
                  </a:cubicBezTo>
                  <a:cubicBezTo>
                    <a:pt x="61" y="1"/>
                    <a:pt x="58" y="1"/>
                    <a:pt x="58" y="1"/>
                  </a:cubicBezTo>
                  <a:cubicBezTo>
                    <a:pt x="59" y="1"/>
                    <a:pt x="61" y="1"/>
                    <a:pt x="61" y="1"/>
                  </a:cubicBezTo>
                  <a:cubicBezTo>
                    <a:pt x="61" y="1"/>
                    <a:pt x="60" y="1"/>
                    <a:pt x="60" y="1"/>
                  </a:cubicBezTo>
                  <a:cubicBezTo>
                    <a:pt x="63" y="1"/>
                    <a:pt x="64" y="1"/>
                    <a:pt x="62" y="1"/>
                  </a:cubicBezTo>
                  <a:cubicBezTo>
                    <a:pt x="63" y="1"/>
                    <a:pt x="64" y="1"/>
                    <a:pt x="65" y="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4" y="1"/>
                    <a:pt x="64" y="1"/>
                    <a:pt x="63" y="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4" y="1"/>
                    <a:pt x="64" y="1"/>
                    <a:pt x="63" y="1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4" y="1"/>
                    <a:pt x="64" y="0"/>
                    <a:pt x="63" y="0"/>
                  </a:cubicBezTo>
                  <a:cubicBezTo>
                    <a:pt x="62" y="0"/>
                    <a:pt x="61" y="0"/>
                    <a:pt x="60" y="0"/>
                  </a:cubicBezTo>
                  <a:cubicBezTo>
                    <a:pt x="54" y="0"/>
                    <a:pt x="49" y="1"/>
                    <a:pt x="43" y="1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" name="Freeform 59">
              <a:extLst>
                <a:ext uri="{FF2B5EF4-FFF2-40B4-BE49-F238E27FC236}">
                  <a16:creationId xmlns="" xmlns:a16="http://schemas.microsoft.com/office/drawing/2014/main" id="{2D9243AA-715D-4B32-ABF1-2D841B5908B5}"/>
                </a:ext>
              </a:extLst>
            </p:cNvPr>
            <p:cNvSpPr/>
            <p:nvPr/>
          </p:nvSpPr>
          <p:spPr bwMode="auto">
            <a:xfrm>
              <a:off x="8535812" y="2258827"/>
              <a:ext cx="304958" cy="391240"/>
            </a:xfrm>
            <a:custGeom>
              <a:avLst/>
              <a:gdLst>
                <a:gd name="T0" fmla="*/ 2147483647 w 14"/>
                <a:gd name="T1" fmla="*/ 2147483647 h 20"/>
                <a:gd name="T2" fmla="*/ 2147483647 w 14"/>
                <a:gd name="T3" fmla="*/ 2147483647 h 20"/>
                <a:gd name="T4" fmla="*/ 2147483647 w 14"/>
                <a:gd name="T5" fmla="*/ 2147483647 h 20"/>
                <a:gd name="T6" fmla="*/ 2147483647 w 14"/>
                <a:gd name="T7" fmla="*/ 2147483647 h 20"/>
                <a:gd name="T8" fmla="*/ 2147483647 w 14"/>
                <a:gd name="T9" fmla="*/ 2147483647 h 20"/>
                <a:gd name="T10" fmla="*/ 2147483647 w 14"/>
                <a:gd name="T11" fmla="*/ 2147483647 h 20"/>
                <a:gd name="T12" fmla="*/ 2147483647 w 14"/>
                <a:gd name="T13" fmla="*/ 2147483647 h 20"/>
                <a:gd name="T14" fmla="*/ 2147483647 w 14"/>
                <a:gd name="T15" fmla="*/ 2147483647 h 20"/>
                <a:gd name="T16" fmla="*/ 2147483647 w 14"/>
                <a:gd name="T17" fmla="*/ 2147483647 h 20"/>
                <a:gd name="T18" fmla="*/ 2147483647 w 14"/>
                <a:gd name="T19" fmla="*/ 2147483647 h 20"/>
                <a:gd name="T20" fmla="*/ 2147483647 w 14"/>
                <a:gd name="T21" fmla="*/ 2147483647 h 20"/>
                <a:gd name="T22" fmla="*/ 2147483647 w 14"/>
                <a:gd name="T23" fmla="*/ 2147483647 h 20"/>
                <a:gd name="T24" fmla="*/ 2147483647 w 14"/>
                <a:gd name="T25" fmla="*/ 2147483647 h 20"/>
                <a:gd name="T26" fmla="*/ 2147483647 w 14"/>
                <a:gd name="T27" fmla="*/ 2147483647 h 20"/>
                <a:gd name="T28" fmla="*/ 2147483647 w 14"/>
                <a:gd name="T29" fmla="*/ 2147483647 h 20"/>
                <a:gd name="T30" fmla="*/ 2147483647 w 14"/>
                <a:gd name="T31" fmla="*/ 2147483647 h 20"/>
                <a:gd name="T32" fmla="*/ 2147483647 w 14"/>
                <a:gd name="T33" fmla="*/ 2147483647 h 20"/>
                <a:gd name="T34" fmla="*/ 2147483647 w 14"/>
                <a:gd name="T35" fmla="*/ 2147483647 h 20"/>
                <a:gd name="T36" fmla="*/ 2147483647 w 14"/>
                <a:gd name="T37" fmla="*/ 2147483647 h 20"/>
                <a:gd name="T38" fmla="*/ 2147483647 w 14"/>
                <a:gd name="T39" fmla="*/ 2147483647 h 20"/>
                <a:gd name="T40" fmla="*/ 2147483647 w 14"/>
                <a:gd name="T41" fmla="*/ 2147483647 h 20"/>
                <a:gd name="T42" fmla="*/ 2147483647 w 14"/>
                <a:gd name="T43" fmla="*/ 2147483647 h 20"/>
                <a:gd name="T44" fmla="*/ 2147483647 w 14"/>
                <a:gd name="T45" fmla="*/ 2147483647 h 20"/>
                <a:gd name="T46" fmla="*/ 2147483647 w 14"/>
                <a:gd name="T47" fmla="*/ 2147483647 h 20"/>
                <a:gd name="T48" fmla="*/ 2147483647 w 14"/>
                <a:gd name="T49" fmla="*/ 2147483647 h 20"/>
                <a:gd name="T50" fmla="*/ 2147483647 w 14"/>
                <a:gd name="T51" fmla="*/ 2147483647 h 20"/>
                <a:gd name="T52" fmla="*/ 2147483647 w 14"/>
                <a:gd name="T53" fmla="*/ 2147483647 h 20"/>
                <a:gd name="T54" fmla="*/ 2147483647 w 14"/>
                <a:gd name="T55" fmla="*/ 2147483647 h 20"/>
                <a:gd name="T56" fmla="*/ 2147483647 w 14"/>
                <a:gd name="T57" fmla="*/ 2147483647 h 20"/>
                <a:gd name="T58" fmla="*/ 2147483647 w 14"/>
                <a:gd name="T59" fmla="*/ 2147483647 h 20"/>
                <a:gd name="T60" fmla="*/ 2147483647 w 14"/>
                <a:gd name="T61" fmla="*/ 0 h 20"/>
                <a:gd name="T62" fmla="*/ 2147483647 w 14"/>
                <a:gd name="T63" fmla="*/ 2147483647 h 20"/>
                <a:gd name="T64" fmla="*/ 2147483647 w 14"/>
                <a:gd name="T65" fmla="*/ 0 h 20"/>
                <a:gd name="T66" fmla="*/ 2147483647 w 14"/>
                <a:gd name="T67" fmla="*/ 0 h 20"/>
                <a:gd name="T68" fmla="*/ 2147483647 w 14"/>
                <a:gd name="T69" fmla="*/ 2147483647 h 20"/>
                <a:gd name="T70" fmla="*/ 2147483647 w 14"/>
                <a:gd name="T71" fmla="*/ 0 h 20"/>
                <a:gd name="T72" fmla="*/ 2147483647 w 14"/>
                <a:gd name="T73" fmla="*/ 2147483647 h 20"/>
                <a:gd name="T74" fmla="*/ 2147483647 w 14"/>
                <a:gd name="T75" fmla="*/ 0 h 20"/>
                <a:gd name="T76" fmla="*/ 2147483647 w 14"/>
                <a:gd name="T77" fmla="*/ 2147483647 h 20"/>
                <a:gd name="T78" fmla="*/ 2147483647 w 14"/>
                <a:gd name="T79" fmla="*/ 0 h 20"/>
                <a:gd name="T80" fmla="*/ 2147483647 w 14"/>
                <a:gd name="T81" fmla="*/ 2147483647 h 20"/>
                <a:gd name="T82" fmla="*/ 0 w 14"/>
                <a:gd name="T83" fmla="*/ 2147483647 h 20"/>
                <a:gd name="T84" fmla="*/ 0 w 14"/>
                <a:gd name="T85" fmla="*/ 0 h 20"/>
                <a:gd name="T86" fmla="*/ 0 w 14"/>
                <a:gd name="T87" fmla="*/ 0 h 20"/>
                <a:gd name="T88" fmla="*/ 0 w 14"/>
                <a:gd name="T89" fmla="*/ 0 h 20"/>
                <a:gd name="T90" fmla="*/ 0 w 14"/>
                <a:gd name="T91" fmla="*/ 0 h 20"/>
                <a:gd name="T92" fmla="*/ 0 w 14"/>
                <a:gd name="T93" fmla="*/ 0 h 20"/>
                <a:gd name="T94" fmla="*/ 0 w 14"/>
                <a:gd name="T95" fmla="*/ 0 h 20"/>
                <a:gd name="T96" fmla="*/ 0 w 14"/>
                <a:gd name="T97" fmla="*/ 0 h 20"/>
                <a:gd name="T98" fmla="*/ 0 w 14"/>
                <a:gd name="T99" fmla="*/ 0 h 20"/>
                <a:gd name="T100" fmla="*/ 2147483647 w 14"/>
                <a:gd name="T101" fmla="*/ 2147483647 h 20"/>
                <a:gd name="T102" fmla="*/ 2147483647 w 14"/>
                <a:gd name="T103" fmla="*/ 2147483647 h 2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14" h="20">
                  <a:moveTo>
                    <a:pt x="5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6"/>
                    <a:pt x="9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2" y="7"/>
                    <a:pt x="9" y="10"/>
                    <a:pt x="8" y="12"/>
                  </a:cubicBezTo>
                  <a:cubicBezTo>
                    <a:pt x="8" y="12"/>
                    <a:pt x="8" y="13"/>
                    <a:pt x="8" y="13"/>
                  </a:cubicBezTo>
                  <a:cubicBezTo>
                    <a:pt x="7" y="14"/>
                    <a:pt x="7" y="14"/>
                    <a:pt x="6" y="15"/>
                  </a:cubicBezTo>
                  <a:cubicBezTo>
                    <a:pt x="7" y="15"/>
                    <a:pt x="6" y="16"/>
                    <a:pt x="6" y="16"/>
                  </a:cubicBezTo>
                  <a:cubicBezTo>
                    <a:pt x="6" y="17"/>
                    <a:pt x="5" y="17"/>
                    <a:pt x="5" y="17"/>
                  </a:cubicBezTo>
                  <a:cubicBezTo>
                    <a:pt x="6" y="18"/>
                    <a:pt x="6" y="18"/>
                    <a:pt x="5" y="19"/>
                  </a:cubicBezTo>
                  <a:cubicBezTo>
                    <a:pt x="5" y="19"/>
                    <a:pt x="4" y="20"/>
                    <a:pt x="4" y="20"/>
                  </a:cubicBezTo>
                  <a:cubicBezTo>
                    <a:pt x="4" y="20"/>
                    <a:pt x="5" y="20"/>
                    <a:pt x="5" y="20"/>
                  </a:cubicBezTo>
                  <a:cubicBezTo>
                    <a:pt x="7" y="17"/>
                    <a:pt x="9" y="14"/>
                    <a:pt x="11" y="11"/>
                  </a:cubicBezTo>
                  <a:cubicBezTo>
                    <a:pt x="11" y="11"/>
                    <a:pt x="11" y="11"/>
                    <a:pt x="12" y="10"/>
                  </a:cubicBezTo>
                  <a:cubicBezTo>
                    <a:pt x="12" y="9"/>
                    <a:pt x="13" y="9"/>
                    <a:pt x="14" y="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1" y="5"/>
                    <a:pt x="10" y="5"/>
                    <a:pt x="9" y="4"/>
                  </a:cubicBezTo>
                  <a:cubicBezTo>
                    <a:pt x="8" y="4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2"/>
                    <a:pt x="5" y="2"/>
                    <a:pt x="4" y="1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1" y="1"/>
                    <a:pt x="2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2" y="2"/>
                    <a:pt x="4" y="4"/>
                    <a:pt x="5" y="5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25FC84F5-A20F-43E9-8A3B-9E96AA45D76F}"/>
              </a:ext>
            </a:extLst>
          </p:cNvPr>
          <p:cNvGrpSpPr/>
          <p:nvPr/>
        </p:nvGrpSpPr>
        <p:grpSpPr>
          <a:xfrm>
            <a:off x="4244128" y="3215088"/>
            <a:ext cx="5405065" cy="391240"/>
            <a:chOff x="3435705" y="2258827"/>
            <a:chExt cx="5405065" cy="391240"/>
          </a:xfrm>
        </p:grpSpPr>
        <p:sp>
          <p:nvSpPr>
            <p:cNvPr id="13" name="Freeform 171">
              <a:extLst>
                <a:ext uri="{FF2B5EF4-FFF2-40B4-BE49-F238E27FC236}">
                  <a16:creationId xmlns="" xmlns:a16="http://schemas.microsoft.com/office/drawing/2014/main" id="{26F5766D-53AB-464E-97CB-9F9B86695722}"/>
                </a:ext>
              </a:extLst>
            </p:cNvPr>
            <p:cNvSpPr/>
            <p:nvPr/>
          </p:nvSpPr>
          <p:spPr bwMode="auto">
            <a:xfrm rot="10800000">
              <a:off x="3435705" y="2367028"/>
              <a:ext cx="5351463" cy="114300"/>
            </a:xfrm>
            <a:custGeom>
              <a:avLst/>
              <a:gdLst>
                <a:gd name="T0" fmla="*/ 2147483647 w 65"/>
                <a:gd name="T1" fmla="*/ 2147483647 h 4"/>
                <a:gd name="T2" fmla="*/ 2147483647 w 65"/>
                <a:gd name="T3" fmla="*/ 2147483647 h 4"/>
                <a:gd name="T4" fmla="*/ 2147483647 w 65"/>
                <a:gd name="T5" fmla="*/ 2147483647 h 4"/>
                <a:gd name="T6" fmla="*/ 2147483647 w 65"/>
                <a:gd name="T7" fmla="*/ 2147483647 h 4"/>
                <a:gd name="T8" fmla="*/ 2147483647 w 65"/>
                <a:gd name="T9" fmla="*/ 2147483647 h 4"/>
                <a:gd name="T10" fmla="*/ 2147483647 w 65"/>
                <a:gd name="T11" fmla="*/ 2147483647 h 4"/>
                <a:gd name="T12" fmla="*/ 2147483647 w 65"/>
                <a:gd name="T13" fmla="*/ 2147483647 h 4"/>
                <a:gd name="T14" fmla="*/ 2147483647 w 65"/>
                <a:gd name="T15" fmla="*/ 2147483647 h 4"/>
                <a:gd name="T16" fmla="*/ 2147483647 w 65"/>
                <a:gd name="T17" fmla="*/ 2147483647 h 4"/>
                <a:gd name="T18" fmla="*/ 2147483647 w 65"/>
                <a:gd name="T19" fmla="*/ 2147483647 h 4"/>
                <a:gd name="T20" fmla="*/ 2147483647 w 65"/>
                <a:gd name="T21" fmla="*/ 2147483647 h 4"/>
                <a:gd name="T22" fmla="*/ 2147483647 w 65"/>
                <a:gd name="T23" fmla="*/ 2147483647 h 4"/>
                <a:gd name="T24" fmla="*/ 2147483647 w 65"/>
                <a:gd name="T25" fmla="*/ 2147483647 h 4"/>
                <a:gd name="T26" fmla="*/ 2147483647 w 65"/>
                <a:gd name="T27" fmla="*/ 2147483647 h 4"/>
                <a:gd name="T28" fmla="*/ 2147483647 w 65"/>
                <a:gd name="T29" fmla="*/ 0 h 4"/>
                <a:gd name="T30" fmla="*/ 2147483647 w 65"/>
                <a:gd name="T31" fmla="*/ 2147483647 h 4"/>
                <a:gd name="T32" fmla="*/ 0 w 65"/>
                <a:gd name="T33" fmla="*/ 2147483647 h 4"/>
                <a:gd name="T34" fmla="*/ 2147483647 w 65"/>
                <a:gd name="T35" fmla="*/ 2147483647 h 4"/>
                <a:gd name="T36" fmla="*/ 2147483647 w 65"/>
                <a:gd name="T37" fmla="*/ 2147483647 h 4"/>
                <a:gd name="T38" fmla="*/ 2147483647 w 65"/>
                <a:gd name="T39" fmla="*/ 2147483647 h 4"/>
                <a:gd name="T40" fmla="*/ 2147483647 w 65"/>
                <a:gd name="T41" fmla="*/ 2147483647 h 4"/>
                <a:gd name="T42" fmla="*/ 2147483647 w 65"/>
                <a:gd name="T43" fmla="*/ 2147483647 h 4"/>
                <a:gd name="T44" fmla="*/ 2147483647 w 65"/>
                <a:gd name="T45" fmla="*/ 2147483647 h 4"/>
                <a:gd name="T46" fmla="*/ 2147483647 w 65"/>
                <a:gd name="T47" fmla="*/ 2147483647 h 4"/>
                <a:gd name="T48" fmla="*/ 2147483647 w 65"/>
                <a:gd name="T49" fmla="*/ 2147483647 h 4"/>
                <a:gd name="T50" fmla="*/ 2147483647 w 65"/>
                <a:gd name="T51" fmla="*/ 2147483647 h 4"/>
                <a:gd name="T52" fmla="*/ 2147483647 w 65"/>
                <a:gd name="T53" fmla="*/ 2147483647 h 4"/>
                <a:gd name="T54" fmla="*/ 2147483647 w 65"/>
                <a:gd name="T55" fmla="*/ 2147483647 h 4"/>
                <a:gd name="T56" fmla="*/ 2147483647 w 65"/>
                <a:gd name="T57" fmla="*/ 2147483647 h 4"/>
                <a:gd name="T58" fmla="*/ 2147483647 w 65"/>
                <a:gd name="T59" fmla="*/ 2147483647 h 4"/>
                <a:gd name="T60" fmla="*/ 2147483647 w 65"/>
                <a:gd name="T61" fmla="*/ 2147483647 h 4"/>
                <a:gd name="T62" fmla="*/ 2147483647 w 65"/>
                <a:gd name="T63" fmla="*/ 0 h 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5" h="4">
                  <a:moveTo>
                    <a:pt x="43" y="1"/>
                  </a:moveTo>
                  <a:cubicBezTo>
                    <a:pt x="43" y="1"/>
                    <a:pt x="43" y="1"/>
                    <a:pt x="43" y="1"/>
                  </a:cubicBezTo>
                  <a:cubicBezTo>
                    <a:pt x="41" y="1"/>
                    <a:pt x="40" y="1"/>
                    <a:pt x="39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7" y="1"/>
                    <a:pt x="36" y="1"/>
                    <a:pt x="35" y="1"/>
                  </a:cubicBezTo>
                  <a:cubicBezTo>
                    <a:pt x="33" y="1"/>
                    <a:pt x="31" y="1"/>
                    <a:pt x="28" y="1"/>
                  </a:cubicBezTo>
                  <a:cubicBezTo>
                    <a:pt x="29" y="1"/>
                    <a:pt x="29" y="1"/>
                    <a:pt x="28" y="1"/>
                  </a:cubicBezTo>
                  <a:cubicBezTo>
                    <a:pt x="27" y="1"/>
                    <a:pt x="26" y="1"/>
                    <a:pt x="25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1"/>
                    <a:pt x="22" y="1"/>
                  </a:cubicBezTo>
                  <a:cubicBezTo>
                    <a:pt x="19" y="1"/>
                    <a:pt x="16" y="1"/>
                    <a:pt x="12" y="1"/>
                  </a:cubicBezTo>
                  <a:cubicBezTo>
                    <a:pt x="9" y="1"/>
                    <a:pt x="6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4" y="2"/>
                    <a:pt x="5" y="2"/>
                    <a:pt x="6" y="2"/>
                  </a:cubicBezTo>
                  <a:cubicBezTo>
                    <a:pt x="8" y="2"/>
                    <a:pt x="11" y="2"/>
                    <a:pt x="13" y="2"/>
                  </a:cubicBezTo>
                  <a:cubicBezTo>
                    <a:pt x="12" y="2"/>
                    <a:pt x="18" y="2"/>
                    <a:pt x="17" y="2"/>
                  </a:cubicBezTo>
                  <a:cubicBezTo>
                    <a:pt x="18" y="2"/>
                    <a:pt x="20" y="2"/>
                    <a:pt x="20" y="2"/>
                  </a:cubicBezTo>
                  <a:cubicBezTo>
                    <a:pt x="21" y="2"/>
                    <a:pt x="22" y="1"/>
                    <a:pt x="25" y="1"/>
                  </a:cubicBezTo>
                  <a:cubicBezTo>
                    <a:pt x="27" y="1"/>
                    <a:pt x="29" y="2"/>
                    <a:pt x="30" y="1"/>
                  </a:cubicBezTo>
                  <a:cubicBezTo>
                    <a:pt x="30" y="1"/>
                    <a:pt x="28" y="1"/>
                    <a:pt x="28" y="1"/>
                  </a:cubicBezTo>
                  <a:cubicBezTo>
                    <a:pt x="24" y="1"/>
                    <a:pt x="20" y="1"/>
                    <a:pt x="15" y="1"/>
                  </a:cubicBezTo>
                  <a:cubicBezTo>
                    <a:pt x="13" y="1"/>
                    <a:pt x="11" y="1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5" y="3"/>
                    <a:pt x="7" y="3"/>
                  </a:cubicBezTo>
                  <a:cubicBezTo>
                    <a:pt x="8" y="3"/>
                    <a:pt x="10" y="3"/>
                    <a:pt x="13" y="3"/>
                  </a:cubicBezTo>
                  <a:cubicBezTo>
                    <a:pt x="16" y="3"/>
                    <a:pt x="20" y="3"/>
                    <a:pt x="24" y="3"/>
                  </a:cubicBezTo>
                  <a:cubicBezTo>
                    <a:pt x="27" y="3"/>
                    <a:pt x="31" y="3"/>
                    <a:pt x="35" y="3"/>
                  </a:cubicBezTo>
                  <a:cubicBezTo>
                    <a:pt x="38" y="4"/>
                    <a:pt x="41" y="3"/>
                    <a:pt x="42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7" y="3"/>
                    <a:pt x="51" y="3"/>
                    <a:pt x="54" y="2"/>
                  </a:cubicBezTo>
                  <a:cubicBezTo>
                    <a:pt x="55" y="2"/>
                    <a:pt x="56" y="2"/>
                    <a:pt x="58" y="2"/>
                  </a:cubicBezTo>
                  <a:cubicBezTo>
                    <a:pt x="57" y="2"/>
                    <a:pt x="57" y="2"/>
                    <a:pt x="56" y="2"/>
                  </a:cubicBezTo>
                  <a:cubicBezTo>
                    <a:pt x="57" y="2"/>
                    <a:pt x="59" y="2"/>
                    <a:pt x="59" y="2"/>
                  </a:cubicBezTo>
                  <a:cubicBezTo>
                    <a:pt x="62" y="2"/>
                    <a:pt x="61" y="1"/>
                    <a:pt x="60" y="1"/>
                  </a:cubicBezTo>
                  <a:cubicBezTo>
                    <a:pt x="59" y="1"/>
                    <a:pt x="60" y="1"/>
                    <a:pt x="59" y="1"/>
                  </a:cubicBezTo>
                  <a:cubicBezTo>
                    <a:pt x="59" y="1"/>
                    <a:pt x="60" y="1"/>
                    <a:pt x="61" y="1"/>
                  </a:cubicBezTo>
                  <a:cubicBezTo>
                    <a:pt x="61" y="1"/>
                    <a:pt x="58" y="1"/>
                    <a:pt x="59" y="1"/>
                  </a:cubicBezTo>
                  <a:cubicBezTo>
                    <a:pt x="60" y="1"/>
                    <a:pt x="61" y="1"/>
                    <a:pt x="62" y="1"/>
                  </a:cubicBezTo>
                  <a:cubicBezTo>
                    <a:pt x="61" y="1"/>
                    <a:pt x="58" y="1"/>
                    <a:pt x="58" y="1"/>
                  </a:cubicBezTo>
                  <a:cubicBezTo>
                    <a:pt x="59" y="1"/>
                    <a:pt x="61" y="1"/>
                    <a:pt x="61" y="1"/>
                  </a:cubicBezTo>
                  <a:cubicBezTo>
                    <a:pt x="61" y="1"/>
                    <a:pt x="60" y="1"/>
                    <a:pt x="60" y="1"/>
                  </a:cubicBezTo>
                  <a:cubicBezTo>
                    <a:pt x="63" y="1"/>
                    <a:pt x="64" y="1"/>
                    <a:pt x="62" y="1"/>
                  </a:cubicBezTo>
                  <a:cubicBezTo>
                    <a:pt x="63" y="1"/>
                    <a:pt x="64" y="1"/>
                    <a:pt x="65" y="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4" y="1"/>
                    <a:pt x="64" y="1"/>
                    <a:pt x="63" y="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4" y="1"/>
                    <a:pt x="64" y="1"/>
                    <a:pt x="63" y="1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4" y="1"/>
                    <a:pt x="64" y="0"/>
                    <a:pt x="63" y="0"/>
                  </a:cubicBezTo>
                  <a:cubicBezTo>
                    <a:pt x="62" y="0"/>
                    <a:pt x="61" y="0"/>
                    <a:pt x="60" y="0"/>
                  </a:cubicBezTo>
                  <a:cubicBezTo>
                    <a:pt x="54" y="0"/>
                    <a:pt x="49" y="1"/>
                    <a:pt x="43" y="1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" name="Freeform 59">
              <a:extLst>
                <a:ext uri="{FF2B5EF4-FFF2-40B4-BE49-F238E27FC236}">
                  <a16:creationId xmlns="" xmlns:a16="http://schemas.microsoft.com/office/drawing/2014/main" id="{DE82108B-5742-43CA-8071-724C53FBA4D8}"/>
                </a:ext>
              </a:extLst>
            </p:cNvPr>
            <p:cNvSpPr/>
            <p:nvPr/>
          </p:nvSpPr>
          <p:spPr bwMode="auto">
            <a:xfrm>
              <a:off x="8535812" y="2258827"/>
              <a:ext cx="304958" cy="391240"/>
            </a:xfrm>
            <a:custGeom>
              <a:avLst/>
              <a:gdLst>
                <a:gd name="T0" fmla="*/ 2147483647 w 14"/>
                <a:gd name="T1" fmla="*/ 2147483647 h 20"/>
                <a:gd name="T2" fmla="*/ 2147483647 w 14"/>
                <a:gd name="T3" fmla="*/ 2147483647 h 20"/>
                <a:gd name="T4" fmla="*/ 2147483647 w 14"/>
                <a:gd name="T5" fmla="*/ 2147483647 h 20"/>
                <a:gd name="T6" fmla="*/ 2147483647 w 14"/>
                <a:gd name="T7" fmla="*/ 2147483647 h 20"/>
                <a:gd name="T8" fmla="*/ 2147483647 w 14"/>
                <a:gd name="T9" fmla="*/ 2147483647 h 20"/>
                <a:gd name="T10" fmla="*/ 2147483647 w 14"/>
                <a:gd name="T11" fmla="*/ 2147483647 h 20"/>
                <a:gd name="T12" fmla="*/ 2147483647 w 14"/>
                <a:gd name="T13" fmla="*/ 2147483647 h 20"/>
                <a:gd name="T14" fmla="*/ 2147483647 w 14"/>
                <a:gd name="T15" fmla="*/ 2147483647 h 20"/>
                <a:gd name="T16" fmla="*/ 2147483647 w 14"/>
                <a:gd name="T17" fmla="*/ 2147483647 h 20"/>
                <a:gd name="T18" fmla="*/ 2147483647 w 14"/>
                <a:gd name="T19" fmla="*/ 2147483647 h 20"/>
                <a:gd name="T20" fmla="*/ 2147483647 w 14"/>
                <a:gd name="T21" fmla="*/ 2147483647 h 20"/>
                <a:gd name="T22" fmla="*/ 2147483647 w 14"/>
                <a:gd name="T23" fmla="*/ 2147483647 h 20"/>
                <a:gd name="T24" fmla="*/ 2147483647 w 14"/>
                <a:gd name="T25" fmla="*/ 2147483647 h 20"/>
                <a:gd name="T26" fmla="*/ 2147483647 w 14"/>
                <a:gd name="T27" fmla="*/ 2147483647 h 20"/>
                <a:gd name="T28" fmla="*/ 2147483647 w 14"/>
                <a:gd name="T29" fmla="*/ 2147483647 h 20"/>
                <a:gd name="T30" fmla="*/ 2147483647 w 14"/>
                <a:gd name="T31" fmla="*/ 2147483647 h 20"/>
                <a:gd name="T32" fmla="*/ 2147483647 w 14"/>
                <a:gd name="T33" fmla="*/ 2147483647 h 20"/>
                <a:gd name="T34" fmla="*/ 2147483647 w 14"/>
                <a:gd name="T35" fmla="*/ 2147483647 h 20"/>
                <a:gd name="T36" fmla="*/ 2147483647 w 14"/>
                <a:gd name="T37" fmla="*/ 2147483647 h 20"/>
                <a:gd name="T38" fmla="*/ 2147483647 w 14"/>
                <a:gd name="T39" fmla="*/ 2147483647 h 20"/>
                <a:gd name="T40" fmla="*/ 2147483647 w 14"/>
                <a:gd name="T41" fmla="*/ 2147483647 h 20"/>
                <a:gd name="T42" fmla="*/ 2147483647 w 14"/>
                <a:gd name="T43" fmla="*/ 2147483647 h 20"/>
                <a:gd name="T44" fmla="*/ 2147483647 w 14"/>
                <a:gd name="T45" fmla="*/ 2147483647 h 20"/>
                <a:gd name="T46" fmla="*/ 2147483647 w 14"/>
                <a:gd name="T47" fmla="*/ 2147483647 h 20"/>
                <a:gd name="T48" fmla="*/ 2147483647 w 14"/>
                <a:gd name="T49" fmla="*/ 2147483647 h 20"/>
                <a:gd name="T50" fmla="*/ 2147483647 w 14"/>
                <a:gd name="T51" fmla="*/ 2147483647 h 20"/>
                <a:gd name="T52" fmla="*/ 2147483647 w 14"/>
                <a:gd name="T53" fmla="*/ 2147483647 h 20"/>
                <a:gd name="T54" fmla="*/ 2147483647 w 14"/>
                <a:gd name="T55" fmla="*/ 2147483647 h 20"/>
                <a:gd name="T56" fmla="*/ 2147483647 w 14"/>
                <a:gd name="T57" fmla="*/ 2147483647 h 20"/>
                <a:gd name="T58" fmla="*/ 2147483647 w 14"/>
                <a:gd name="T59" fmla="*/ 2147483647 h 20"/>
                <a:gd name="T60" fmla="*/ 2147483647 w 14"/>
                <a:gd name="T61" fmla="*/ 0 h 20"/>
                <a:gd name="T62" fmla="*/ 2147483647 w 14"/>
                <a:gd name="T63" fmla="*/ 2147483647 h 20"/>
                <a:gd name="T64" fmla="*/ 2147483647 w 14"/>
                <a:gd name="T65" fmla="*/ 0 h 20"/>
                <a:gd name="T66" fmla="*/ 2147483647 w 14"/>
                <a:gd name="T67" fmla="*/ 0 h 20"/>
                <a:gd name="T68" fmla="*/ 2147483647 w 14"/>
                <a:gd name="T69" fmla="*/ 2147483647 h 20"/>
                <a:gd name="T70" fmla="*/ 2147483647 w 14"/>
                <a:gd name="T71" fmla="*/ 0 h 20"/>
                <a:gd name="T72" fmla="*/ 2147483647 w 14"/>
                <a:gd name="T73" fmla="*/ 2147483647 h 20"/>
                <a:gd name="T74" fmla="*/ 2147483647 w 14"/>
                <a:gd name="T75" fmla="*/ 0 h 20"/>
                <a:gd name="T76" fmla="*/ 2147483647 w 14"/>
                <a:gd name="T77" fmla="*/ 2147483647 h 20"/>
                <a:gd name="T78" fmla="*/ 2147483647 w 14"/>
                <a:gd name="T79" fmla="*/ 0 h 20"/>
                <a:gd name="T80" fmla="*/ 2147483647 w 14"/>
                <a:gd name="T81" fmla="*/ 2147483647 h 20"/>
                <a:gd name="T82" fmla="*/ 0 w 14"/>
                <a:gd name="T83" fmla="*/ 2147483647 h 20"/>
                <a:gd name="T84" fmla="*/ 0 w 14"/>
                <a:gd name="T85" fmla="*/ 0 h 20"/>
                <a:gd name="T86" fmla="*/ 0 w 14"/>
                <a:gd name="T87" fmla="*/ 0 h 20"/>
                <a:gd name="T88" fmla="*/ 0 w 14"/>
                <a:gd name="T89" fmla="*/ 0 h 20"/>
                <a:gd name="T90" fmla="*/ 0 w 14"/>
                <a:gd name="T91" fmla="*/ 0 h 20"/>
                <a:gd name="T92" fmla="*/ 0 w 14"/>
                <a:gd name="T93" fmla="*/ 0 h 20"/>
                <a:gd name="T94" fmla="*/ 0 w 14"/>
                <a:gd name="T95" fmla="*/ 0 h 20"/>
                <a:gd name="T96" fmla="*/ 0 w 14"/>
                <a:gd name="T97" fmla="*/ 0 h 20"/>
                <a:gd name="T98" fmla="*/ 0 w 14"/>
                <a:gd name="T99" fmla="*/ 0 h 20"/>
                <a:gd name="T100" fmla="*/ 2147483647 w 14"/>
                <a:gd name="T101" fmla="*/ 2147483647 h 20"/>
                <a:gd name="T102" fmla="*/ 2147483647 w 14"/>
                <a:gd name="T103" fmla="*/ 2147483647 h 2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14" h="20">
                  <a:moveTo>
                    <a:pt x="5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6"/>
                    <a:pt x="9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2" y="7"/>
                    <a:pt x="9" y="10"/>
                    <a:pt x="8" y="12"/>
                  </a:cubicBezTo>
                  <a:cubicBezTo>
                    <a:pt x="8" y="12"/>
                    <a:pt x="8" y="13"/>
                    <a:pt x="8" y="13"/>
                  </a:cubicBezTo>
                  <a:cubicBezTo>
                    <a:pt x="7" y="14"/>
                    <a:pt x="7" y="14"/>
                    <a:pt x="6" y="15"/>
                  </a:cubicBezTo>
                  <a:cubicBezTo>
                    <a:pt x="7" y="15"/>
                    <a:pt x="6" y="16"/>
                    <a:pt x="6" y="16"/>
                  </a:cubicBezTo>
                  <a:cubicBezTo>
                    <a:pt x="6" y="17"/>
                    <a:pt x="5" y="17"/>
                    <a:pt x="5" y="17"/>
                  </a:cubicBezTo>
                  <a:cubicBezTo>
                    <a:pt x="6" y="18"/>
                    <a:pt x="6" y="18"/>
                    <a:pt x="5" y="19"/>
                  </a:cubicBezTo>
                  <a:cubicBezTo>
                    <a:pt x="5" y="19"/>
                    <a:pt x="4" y="20"/>
                    <a:pt x="4" y="20"/>
                  </a:cubicBezTo>
                  <a:cubicBezTo>
                    <a:pt x="4" y="20"/>
                    <a:pt x="5" y="20"/>
                    <a:pt x="5" y="20"/>
                  </a:cubicBezTo>
                  <a:cubicBezTo>
                    <a:pt x="7" y="17"/>
                    <a:pt x="9" y="14"/>
                    <a:pt x="11" y="11"/>
                  </a:cubicBezTo>
                  <a:cubicBezTo>
                    <a:pt x="11" y="11"/>
                    <a:pt x="11" y="11"/>
                    <a:pt x="12" y="10"/>
                  </a:cubicBezTo>
                  <a:cubicBezTo>
                    <a:pt x="12" y="9"/>
                    <a:pt x="13" y="9"/>
                    <a:pt x="14" y="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1" y="5"/>
                    <a:pt x="10" y="5"/>
                    <a:pt x="9" y="4"/>
                  </a:cubicBezTo>
                  <a:cubicBezTo>
                    <a:pt x="8" y="4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2"/>
                    <a:pt x="5" y="2"/>
                    <a:pt x="4" y="1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1" y="1"/>
                    <a:pt x="2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2" y="2"/>
                    <a:pt x="4" y="4"/>
                    <a:pt x="5" y="5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75F43F32-462F-41A7-AAFA-BB847418850B}"/>
              </a:ext>
            </a:extLst>
          </p:cNvPr>
          <p:cNvGrpSpPr/>
          <p:nvPr/>
        </p:nvGrpSpPr>
        <p:grpSpPr>
          <a:xfrm>
            <a:off x="3234703" y="784977"/>
            <a:ext cx="5276825" cy="1245528"/>
            <a:chOff x="3721400" y="1640383"/>
            <a:chExt cx="5276825" cy="1245528"/>
          </a:xfrm>
        </p:grpSpPr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89034E89-3BDF-4EF5-B07F-E61B8EDE3463}"/>
                </a:ext>
              </a:extLst>
            </p:cNvPr>
            <p:cNvSpPr txBox="1"/>
            <p:nvPr/>
          </p:nvSpPr>
          <p:spPr>
            <a:xfrm>
              <a:off x="3721400" y="1640383"/>
              <a:ext cx="32576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输入文本内容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A61A24D0-1BCF-4E78-AAB7-ACE8B51D0034}"/>
                </a:ext>
              </a:extLst>
            </p:cNvPr>
            <p:cNvSpPr txBox="1"/>
            <p:nvPr/>
          </p:nvSpPr>
          <p:spPr>
            <a:xfrm>
              <a:off x="3721400" y="1962581"/>
              <a:ext cx="527682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cs typeface="+mn-ea"/>
                  <a:sym typeface="+mn-lt"/>
                </a:rPr>
                <a:t>THIS IS A REMO TEMPLATE ,THANK YOU WATCHING THIS ONE.THIS IS A REMO TEMPLATE ,THANK YOU WATCHING THIS ONE. </a:t>
              </a:r>
              <a:endParaRPr lang="zh-CN" altLang="en-US" sz="1200" dirty="0"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en-US" altLang="zh-CN" sz="1200" dirty="0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BB193290-8E68-4BDB-A84C-7E0B61B5BADA}"/>
              </a:ext>
            </a:extLst>
          </p:cNvPr>
          <p:cNvGrpSpPr/>
          <p:nvPr/>
        </p:nvGrpSpPr>
        <p:grpSpPr>
          <a:xfrm>
            <a:off x="4150840" y="2125339"/>
            <a:ext cx="5316511" cy="1248243"/>
            <a:chOff x="4637537" y="2980745"/>
            <a:chExt cx="5316511" cy="1248243"/>
          </a:xfrm>
        </p:grpSpPr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DAB3E81E-0BC4-47DB-AD30-E8D4A95DD14C}"/>
                </a:ext>
              </a:extLst>
            </p:cNvPr>
            <p:cNvSpPr txBox="1"/>
            <p:nvPr/>
          </p:nvSpPr>
          <p:spPr>
            <a:xfrm>
              <a:off x="4637537" y="2980745"/>
              <a:ext cx="32576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输入文本内容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="" xmlns:a16="http://schemas.microsoft.com/office/drawing/2014/main" id="{6B7DE9FF-2E6F-4138-A069-33B2765B2E92}"/>
                </a:ext>
              </a:extLst>
            </p:cNvPr>
            <p:cNvSpPr txBox="1"/>
            <p:nvPr/>
          </p:nvSpPr>
          <p:spPr>
            <a:xfrm>
              <a:off x="4677223" y="3305658"/>
              <a:ext cx="527682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cs typeface="+mn-ea"/>
                  <a:sym typeface="+mn-lt"/>
                </a:rPr>
                <a:t>THIS IS A REMO TEMPLATE ,THANK YOU WATCHING THIS ONE.THIS IS A REMO TEMPLATE ,THANK YOU WATCHING THIS ONE. </a:t>
              </a:r>
              <a:endParaRPr lang="zh-CN" altLang="en-US" sz="1200" dirty="0"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en-US" altLang="zh-CN" sz="1200" dirty="0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237E741D-D069-468E-8204-40CEE627C9F5}"/>
              </a:ext>
            </a:extLst>
          </p:cNvPr>
          <p:cNvGrpSpPr/>
          <p:nvPr/>
        </p:nvGrpSpPr>
        <p:grpSpPr>
          <a:xfrm>
            <a:off x="5024023" y="3653082"/>
            <a:ext cx="5292713" cy="1244132"/>
            <a:chOff x="5510720" y="4508488"/>
            <a:chExt cx="5292713" cy="1244132"/>
          </a:xfrm>
        </p:grpSpPr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3ED90D55-559C-45CB-BE5B-6CA242E52EA4}"/>
                </a:ext>
              </a:extLst>
            </p:cNvPr>
            <p:cNvSpPr txBox="1"/>
            <p:nvPr/>
          </p:nvSpPr>
          <p:spPr>
            <a:xfrm>
              <a:off x="5510720" y="4508488"/>
              <a:ext cx="32576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输入文本内容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="" xmlns:a16="http://schemas.microsoft.com/office/drawing/2014/main" id="{7B71AC56-9FB2-4B1E-8809-A7ADBEA5214D}"/>
                </a:ext>
              </a:extLst>
            </p:cNvPr>
            <p:cNvSpPr txBox="1"/>
            <p:nvPr/>
          </p:nvSpPr>
          <p:spPr>
            <a:xfrm>
              <a:off x="5526608" y="4829290"/>
              <a:ext cx="527682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cs typeface="+mn-ea"/>
                  <a:sym typeface="+mn-lt"/>
                </a:rPr>
                <a:t>THIS IS A REMO TEMPLATE ,THANK YOU WATCHING THIS ONE.THIS IS A REMO TEMPLATE ,THANK YOU WATCHING THIS ONE. </a:t>
              </a:r>
              <a:endParaRPr lang="zh-CN" altLang="en-US" sz="1200" dirty="0"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en-US" altLang="zh-CN" sz="1200" dirty="0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4" name="TextBox 26">
            <a:extLst>
              <a:ext uri="{FF2B5EF4-FFF2-40B4-BE49-F238E27FC236}">
                <a16:creationId xmlns="" xmlns:a16="http://schemas.microsoft.com/office/drawing/2014/main" id="{95978C1A-0052-4574-AB6C-682693506F82}"/>
              </a:ext>
            </a:extLst>
          </p:cNvPr>
          <p:cNvSpPr txBox="1"/>
          <p:nvPr/>
        </p:nvSpPr>
        <p:spPr>
          <a:xfrm>
            <a:off x="5609883" y="5222730"/>
            <a:ext cx="64705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6000" dirty="0">
                <a:blipFill dpi="0" rotWithShape="1">
                  <a:blip r:embed="rId4">
                    <a:extLst/>
                  </a:blip>
                  <a:srcRect/>
                  <a:stretch>
                    <a:fillRect/>
                  </a:stretch>
                </a:blipFill>
                <a:cs typeface="+mn-ea"/>
                <a:sym typeface="+mn-lt"/>
              </a:rPr>
              <a:t>D</a:t>
            </a:r>
            <a:endParaRPr lang="zh-CN" altLang="en-US" sz="6000" dirty="0">
              <a:blipFill dpi="0" rotWithShape="1">
                <a:blip r:embed="rId4"/>
                <a:srcRect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E32EAEEC-D7C5-43C1-BC2D-B5CCDBCC83E2}"/>
              </a:ext>
            </a:extLst>
          </p:cNvPr>
          <p:cNvGrpSpPr/>
          <p:nvPr/>
        </p:nvGrpSpPr>
        <p:grpSpPr>
          <a:xfrm>
            <a:off x="5605895" y="4779501"/>
            <a:ext cx="5405065" cy="391240"/>
            <a:chOff x="3435705" y="2258827"/>
            <a:chExt cx="5405065" cy="391240"/>
          </a:xfrm>
        </p:grpSpPr>
        <p:sp>
          <p:nvSpPr>
            <p:cNvPr id="26" name="Freeform 171">
              <a:extLst>
                <a:ext uri="{FF2B5EF4-FFF2-40B4-BE49-F238E27FC236}">
                  <a16:creationId xmlns="" xmlns:a16="http://schemas.microsoft.com/office/drawing/2014/main" id="{DDEC2B4F-1876-467B-9EC5-5F3D4829ED20}"/>
                </a:ext>
              </a:extLst>
            </p:cNvPr>
            <p:cNvSpPr/>
            <p:nvPr/>
          </p:nvSpPr>
          <p:spPr bwMode="auto">
            <a:xfrm rot="10800000">
              <a:off x="3435705" y="2367028"/>
              <a:ext cx="5351463" cy="114300"/>
            </a:xfrm>
            <a:custGeom>
              <a:avLst/>
              <a:gdLst>
                <a:gd name="T0" fmla="*/ 2147483647 w 65"/>
                <a:gd name="T1" fmla="*/ 2147483647 h 4"/>
                <a:gd name="T2" fmla="*/ 2147483647 w 65"/>
                <a:gd name="T3" fmla="*/ 2147483647 h 4"/>
                <a:gd name="T4" fmla="*/ 2147483647 w 65"/>
                <a:gd name="T5" fmla="*/ 2147483647 h 4"/>
                <a:gd name="T6" fmla="*/ 2147483647 w 65"/>
                <a:gd name="T7" fmla="*/ 2147483647 h 4"/>
                <a:gd name="T8" fmla="*/ 2147483647 w 65"/>
                <a:gd name="T9" fmla="*/ 2147483647 h 4"/>
                <a:gd name="T10" fmla="*/ 2147483647 w 65"/>
                <a:gd name="T11" fmla="*/ 2147483647 h 4"/>
                <a:gd name="T12" fmla="*/ 2147483647 w 65"/>
                <a:gd name="T13" fmla="*/ 2147483647 h 4"/>
                <a:gd name="T14" fmla="*/ 2147483647 w 65"/>
                <a:gd name="T15" fmla="*/ 2147483647 h 4"/>
                <a:gd name="T16" fmla="*/ 2147483647 w 65"/>
                <a:gd name="T17" fmla="*/ 2147483647 h 4"/>
                <a:gd name="T18" fmla="*/ 2147483647 w 65"/>
                <a:gd name="T19" fmla="*/ 2147483647 h 4"/>
                <a:gd name="T20" fmla="*/ 2147483647 w 65"/>
                <a:gd name="T21" fmla="*/ 2147483647 h 4"/>
                <a:gd name="T22" fmla="*/ 2147483647 w 65"/>
                <a:gd name="T23" fmla="*/ 2147483647 h 4"/>
                <a:gd name="T24" fmla="*/ 2147483647 w 65"/>
                <a:gd name="T25" fmla="*/ 2147483647 h 4"/>
                <a:gd name="T26" fmla="*/ 2147483647 w 65"/>
                <a:gd name="T27" fmla="*/ 2147483647 h 4"/>
                <a:gd name="T28" fmla="*/ 2147483647 w 65"/>
                <a:gd name="T29" fmla="*/ 0 h 4"/>
                <a:gd name="T30" fmla="*/ 2147483647 w 65"/>
                <a:gd name="T31" fmla="*/ 2147483647 h 4"/>
                <a:gd name="T32" fmla="*/ 0 w 65"/>
                <a:gd name="T33" fmla="*/ 2147483647 h 4"/>
                <a:gd name="T34" fmla="*/ 2147483647 w 65"/>
                <a:gd name="T35" fmla="*/ 2147483647 h 4"/>
                <a:gd name="T36" fmla="*/ 2147483647 w 65"/>
                <a:gd name="T37" fmla="*/ 2147483647 h 4"/>
                <a:gd name="T38" fmla="*/ 2147483647 w 65"/>
                <a:gd name="T39" fmla="*/ 2147483647 h 4"/>
                <a:gd name="T40" fmla="*/ 2147483647 w 65"/>
                <a:gd name="T41" fmla="*/ 2147483647 h 4"/>
                <a:gd name="T42" fmla="*/ 2147483647 w 65"/>
                <a:gd name="T43" fmla="*/ 2147483647 h 4"/>
                <a:gd name="T44" fmla="*/ 2147483647 w 65"/>
                <a:gd name="T45" fmla="*/ 2147483647 h 4"/>
                <a:gd name="T46" fmla="*/ 2147483647 w 65"/>
                <a:gd name="T47" fmla="*/ 2147483647 h 4"/>
                <a:gd name="T48" fmla="*/ 2147483647 w 65"/>
                <a:gd name="T49" fmla="*/ 2147483647 h 4"/>
                <a:gd name="T50" fmla="*/ 2147483647 w 65"/>
                <a:gd name="T51" fmla="*/ 2147483647 h 4"/>
                <a:gd name="T52" fmla="*/ 2147483647 w 65"/>
                <a:gd name="T53" fmla="*/ 2147483647 h 4"/>
                <a:gd name="T54" fmla="*/ 2147483647 w 65"/>
                <a:gd name="T55" fmla="*/ 2147483647 h 4"/>
                <a:gd name="T56" fmla="*/ 2147483647 w 65"/>
                <a:gd name="T57" fmla="*/ 2147483647 h 4"/>
                <a:gd name="T58" fmla="*/ 2147483647 w 65"/>
                <a:gd name="T59" fmla="*/ 2147483647 h 4"/>
                <a:gd name="T60" fmla="*/ 2147483647 w 65"/>
                <a:gd name="T61" fmla="*/ 2147483647 h 4"/>
                <a:gd name="T62" fmla="*/ 2147483647 w 65"/>
                <a:gd name="T63" fmla="*/ 0 h 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5" h="4">
                  <a:moveTo>
                    <a:pt x="43" y="1"/>
                  </a:moveTo>
                  <a:cubicBezTo>
                    <a:pt x="43" y="1"/>
                    <a:pt x="43" y="1"/>
                    <a:pt x="43" y="1"/>
                  </a:cubicBezTo>
                  <a:cubicBezTo>
                    <a:pt x="41" y="1"/>
                    <a:pt x="40" y="1"/>
                    <a:pt x="39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7" y="1"/>
                    <a:pt x="36" y="1"/>
                    <a:pt x="35" y="1"/>
                  </a:cubicBezTo>
                  <a:cubicBezTo>
                    <a:pt x="33" y="1"/>
                    <a:pt x="31" y="1"/>
                    <a:pt x="28" y="1"/>
                  </a:cubicBezTo>
                  <a:cubicBezTo>
                    <a:pt x="29" y="1"/>
                    <a:pt x="29" y="1"/>
                    <a:pt x="28" y="1"/>
                  </a:cubicBezTo>
                  <a:cubicBezTo>
                    <a:pt x="27" y="1"/>
                    <a:pt x="26" y="1"/>
                    <a:pt x="25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1"/>
                    <a:pt x="22" y="1"/>
                  </a:cubicBezTo>
                  <a:cubicBezTo>
                    <a:pt x="19" y="1"/>
                    <a:pt x="16" y="1"/>
                    <a:pt x="12" y="1"/>
                  </a:cubicBezTo>
                  <a:cubicBezTo>
                    <a:pt x="9" y="1"/>
                    <a:pt x="6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4" y="2"/>
                    <a:pt x="5" y="2"/>
                    <a:pt x="6" y="2"/>
                  </a:cubicBezTo>
                  <a:cubicBezTo>
                    <a:pt x="8" y="2"/>
                    <a:pt x="11" y="2"/>
                    <a:pt x="13" y="2"/>
                  </a:cubicBezTo>
                  <a:cubicBezTo>
                    <a:pt x="12" y="2"/>
                    <a:pt x="18" y="2"/>
                    <a:pt x="17" y="2"/>
                  </a:cubicBezTo>
                  <a:cubicBezTo>
                    <a:pt x="18" y="2"/>
                    <a:pt x="20" y="2"/>
                    <a:pt x="20" y="2"/>
                  </a:cubicBezTo>
                  <a:cubicBezTo>
                    <a:pt x="21" y="2"/>
                    <a:pt x="22" y="1"/>
                    <a:pt x="25" y="1"/>
                  </a:cubicBezTo>
                  <a:cubicBezTo>
                    <a:pt x="27" y="1"/>
                    <a:pt x="29" y="2"/>
                    <a:pt x="30" y="1"/>
                  </a:cubicBezTo>
                  <a:cubicBezTo>
                    <a:pt x="30" y="1"/>
                    <a:pt x="28" y="1"/>
                    <a:pt x="28" y="1"/>
                  </a:cubicBezTo>
                  <a:cubicBezTo>
                    <a:pt x="24" y="1"/>
                    <a:pt x="20" y="1"/>
                    <a:pt x="15" y="1"/>
                  </a:cubicBezTo>
                  <a:cubicBezTo>
                    <a:pt x="13" y="1"/>
                    <a:pt x="11" y="1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5" y="3"/>
                    <a:pt x="7" y="3"/>
                  </a:cubicBezTo>
                  <a:cubicBezTo>
                    <a:pt x="8" y="3"/>
                    <a:pt x="10" y="3"/>
                    <a:pt x="13" y="3"/>
                  </a:cubicBezTo>
                  <a:cubicBezTo>
                    <a:pt x="16" y="3"/>
                    <a:pt x="20" y="3"/>
                    <a:pt x="24" y="3"/>
                  </a:cubicBezTo>
                  <a:cubicBezTo>
                    <a:pt x="27" y="3"/>
                    <a:pt x="31" y="3"/>
                    <a:pt x="35" y="3"/>
                  </a:cubicBezTo>
                  <a:cubicBezTo>
                    <a:pt x="38" y="4"/>
                    <a:pt x="41" y="3"/>
                    <a:pt x="42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7" y="3"/>
                    <a:pt x="51" y="3"/>
                    <a:pt x="54" y="2"/>
                  </a:cubicBezTo>
                  <a:cubicBezTo>
                    <a:pt x="55" y="2"/>
                    <a:pt x="56" y="2"/>
                    <a:pt x="58" y="2"/>
                  </a:cubicBezTo>
                  <a:cubicBezTo>
                    <a:pt x="57" y="2"/>
                    <a:pt x="57" y="2"/>
                    <a:pt x="56" y="2"/>
                  </a:cubicBezTo>
                  <a:cubicBezTo>
                    <a:pt x="57" y="2"/>
                    <a:pt x="59" y="2"/>
                    <a:pt x="59" y="2"/>
                  </a:cubicBezTo>
                  <a:cubicBezTo>
                    <a:pt x="62" y="2"/>
                    <a:pt x="61" y="1"/>
                    <a:pt x="60" y="1"/>
                  </a:cubicBezTo>
                  <a:cubicBezTo>
                    <a:pt x="59" y="1"/>
                    <a:pt x="60" y="1"/>
                    <a:pt x="59" y="1"/>
                  </a:cubicBezTo>
                  <a:cubicBezTo>
                    <a:pt x="59" y="1"/>
                    <a:pt x="60" y="1"/>
                    <a:pt x="61" y="1"/>
                  </a:cubicBezTo>
                  <a:cubicBezTo>
                    <a:pt x="61" y="1"/>
                    <a:pt x="58" y="1"/>
                    <a:pt x="59" y="1"/>
                  </a:cubicBezTo>
                  <a:cubicBezTo>
                    <a:pt x="60" y="1"/>
                    <a:pt x="61" y="1"/>
                    <a:pt x="62" y="1"/>
                  </a:cubicBezTo>
                  <a:cubicBezTo>
                    <a:pt x="61" y="1"/>
                    <a:pt x="58" y="1"/>
                    <a:pt x="58" y="1"/>
                  </a:cubicBezTo>
                  <a:cubicBezTo>
                    <a:pt x="59" y="1"/>
                    <a:pt x="61" y="1"/>
                    <a:pt x="61" y="1"/>
                  </a:cubicBezTo>
                  <a:cubicBezTo>
                    <a:pt x="61" y="1"/>
                    <a:pt x="60" y="1"/>
                    <a:pt x="60" y="1"/>
                  </a:cubicBezTo>
                  <a:cubicBezTo>
                    <a:pt x="63" y="1"/>
                    <a:pt x="64" y="1"/>
                    <a:pt x="62" y="1"/>
                  </a:cubicBezTo>
                  <a:cubicBezTo>
                    <a:pt x="63" y="1"/>
                    <a:pt x="64" y="1"/>
                    <a:pt x="65" y="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4" y="1"/>
                    <a:pt x="64" y="1"/>
                    <a:pt x="63" y="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4" y="1"/>
                    <a:pt x="64" y="1"/>
                    <a:pt x="63" y="1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4" y="1"/>
                    <a:pt x="64" y="0"/>
                    <a:pt x="63" y="0"/>
                  </a:cubicBezTo>
                  <a:cubicBezTo>
                    <a:pt x="62" y="0"/>
                    <a:pt x="61" y="0"/>
                    <a:pt x="60" y="0"/>
                  </a:cubicBezTo>
                  <a:cubicBezTo>
                    <a:pt x="54" y="0"/>
                    <a:pt x="49" y="1"/>
                    <a:pt x="43" y="1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7" name="Freeform 59">
              <a:extLst>
                <a:ext uri="{FF2B5EF4-FFF2-40B4-BE49-F238E27FC236}">
                  <a16:creationId xmlns="" xmlns:a16="http://schemas.microsoft.com/office/drawing/2014/main" id="{458DFE80-AEE1-4C0C-8BD9-42EA4B180507}"/>
                </a:ext>
              </a:extLst>
            </p:cNvPr>
            <p:cNvSpPr/>
            <p:nvPr/>
          </p:nvSpPr>
          <p:spPr bwMode="auto">
            <a:xfrm>
              <a:off x="8535812" y="2258827"/>
              <a:ext cx="304958" cy="391240"/>
            </a:xfrm>
            <a:custGeom>
              <a:avLst/>
              <a:gdLst>
                <a:gd name="T0" fmla="*/ 2147483647 w 14"/>
                <a:gd name="T1" fmla="*/ 2147483647 h 20"/>
                <a:gd name="T2" fmla="*/ 2147483647 w 14"/>
                <a:gd name="T3" fmla="*/ 2147483647 h 20"/>
                <a:gd name="T4" fmla="*/ 2147483647 w 14"/>
                <a:gd name="T5" fmla="*/ 2147483647 h 20"/>
                <a:gd name="T6" fmla="*/ 2147483647 w 14"/>
                <a:gd name="T7" fmla="*/ 2147483647 h 20"/>
                <a:gd name="T8" fmla="*/ 2147483647 w 14"/>
                <a:gd name="T9" fmla="*/ 2147483647 h 20"/>
                <a:gd name="T10" fmla="*/ 2147483647 w 14"/>
                <a:gd name="T11" fmla="*/ 2147483647 h 20"/>
                <a:gd name="T12" fmla="*/ 2147483647 w 14"/>
                <a:gd name="T13" fmla="*/ 2147483647 h 20"/>
                <a:gd name="T14" fmla="*/ 2147483647 w 14"/>
                <a:gd name="T15" fmla="*/ 2147483647 h 20"/>
                <a:gd name="T16" fmla="*/ 2147483647 w 14"/>
                <a:gd name="T17" fmla="*/ 2147483647 h 20"/>
                <a:gd name="T18" fmla="*/ 2147483647 w 14"/>
                <a:gd name="T19" fmla="*/ 2147483647 h 20"/>
                <a:gd name="T20" fmla="*/ 2147483647 w 14"/>
                <a:gd name="T21" fmla="*/ 2147483647 h 20"/>
                <a:gd name="T22" fmla="*/ 2147483647 w 14"/>
                <a:gd name="T23" fmla="*/ 2147483647 h 20"/>
                <a:gd name="T24" fmla="*/ 2147483647 w 14"/>
                <a:gd name="T25" fmla="*/ 2147483647 h 20"/>
                <a:gd name="T26" fmla="*/ 2147483647 w 14"/>
                <a:gd name="T27" fmla="*/ 2147483647 h 20"/>
                <a:gd name="T28" fmla="*/ 2147483647 w 14"/>
                <a:gd name="T29" fmla="*/ 2147483647 h 20"/>
                <a:gd name="T30" fmla="*/ 2147483647 w 14"/>
                <a:gd name="T31" fmla="*/ 2147483647 h 20"/>
                <a:gd name="T32" fmla="*/ 2147483647 w 14"/>
                <a:gd name="T33" fmla="*/ 2147483647 h 20"/>
                <a:gd name="T34" fmla="*/ 2147483647 w 14"/>
                <a:gd name="T35" fmla="*/ 2147483647 h 20"/>
                <a:gd name="T36" fmla="*/ 2147483647 w 14"/>
                <a:gd name="T37" fmla="*/ 2147483647 h 20"/>
                <a:gd name="T38" fmla="*/ 2147483647 w 14"/>
                <a:gd name="T39" fmla="*/ 2147483647 h 20"/>
                <a:gd name="T40" fmla="*/ 2147483647 w 14"/>
                <a:gd name="T41" fmla="*/ 2147483647 h 20"/>
                <a:gd name="T42" fmla="*/ 2147483647 w 14"/>
                <a:gd name="T43" fmla="*/ 2147483647 h 20"/>
                <a:gd name="T44" fmla="*/ 2147483647 w 14"/>
                <a:gd name="T45" fmla="*/ 2147483647 h 20"/>
                <a:gd name="T46" fmla="*/ 2147483647 w 14"/>
                <a:gd name="T47" fmla="*/ 2147483647 h 20"/>
                <a:gd name="T48" fmla="*/ 2147483647 w 14"/>
                <a:gd name="T49" fmla="*/ 2147483647 h 20"/>
                <a:gd name="T50" fmla="*/ 2147483647 w 14"/>
                <a:gd name="T51" fmla="*/ 2147483647 h 20"/>
                <a:gd name="T52" fmla="*/ 2147483647 w 14"/>
                <a:gd name="T53" fmla="*/ 2147483647 h 20"/>
                <a:gd name="T54" fmla="*/ 2147483647 w 14"/>
                <a:gd name="T55" fmla="*/ 2147483647 h 20"/>
                <a:gd name="T56" fmla="*/ 2147483647 w 14"/>
                <a:gd name="T57" fmla="*/ 2147483647 h 20"/>
                <a:gd name="T58" fmla="*/ 2147483647 w 14"/>
                <a:gd name="T59" fmla="*/ 2147483647 h 20"/>
                <a:gd name="T60" fmla="*/ 2147483647 w 14"/>
                <a:gd name="T61" fmla="*/ 0 h 20"/>
                <a:gd name="T62" fmla="*/ 2147483647 w 14"/>
                <a:gd name="T63" fmla="*/ 2147483647 h 20"/>
                <a:gd name="T64" fmla="*/ 2147483647 w 14"/>
                <a:gd name="T65" fmla="*/ 0 h 20"/>
                <a:gd name="T66" fmla="*/ 2147483647 w 14"/>
                <a:gd name="T67" fmla="*/ 0 h 20"/>
                <a:gd name="T68" fmla="*/ 2147483647 w 14"/>
                <a:gd name="T69" fmla="*/ 2147483647 h 20"/>
                <a:gd name="T70" fmla="*/ 2147483647 w 14"/>
                <a:gd name="T71" fmla="*/ 0 h 20"/>
                <a:gd name="T72" fmla="*/ 2147483647 w 14"/>
                <a:gd name="T73" fmla="*/ 2147483647 h 20"/>
                <a:gd name="T74" fmla="*/ 2147483647 w 14"/>
                <a:gd name="T75" fmla="*/ 0 h 20"/>
                <a:gd name="T76" fmla="*/ 2147483647 w 14"/>
                <a:gd name="T77" fmla="*/ 2147483647 h 20"/>
                <a:gd name="T78" fmla="*/ 2147483647 w 14"/>
                <a:gd name="T79" fmla="*/ 0 h 20"/>
                <a:gd name="T80" fmla="*/ 2147483647 w 14"/>
                <a:gd name="T81" fmla="*/ 2147483647 h 20"/>
                <a:gd name="T82" fmla="*/ 0 w 14"/>
                <a:gd name="T83" fmla="*/ 2147483647 h 20"/>
                <a:gd name="T84" fmla="*/ 0 w 14"/>
                <a:gd name="T85" fmla="*/ 0 h 20"/>
                <a:gd name="T86" fmla="*/ 0 w 14"/>
                <a:gd name="T87" fmla="*/ 0 h 20"/>
                <a:gd name="T88" fmla="*/ 0 w 14"/>
                <a:gd name="T89" fmla="*/ 0 h 20"/>
                <a:gd name="T90" fmla="*/ 0 w 14"/>
                <a:gd name="T91" fmla="*/ 0 h 20"/>
                <a:gd name="T92" fmla="*/ 0 w 14"/>
                <a:gd name="T93" fmla="*/ 0 h 20"/>
                <a:gd name="T94" fmla="*/ 0 w 14"/>
                <a:gd name="T95" fmla="*/ 0 h 20"/>
                <a:gd name="T96" fmla="*/ 0 w 14"/>
                <a:gd name="T97" fmla="*/ 0 h 20"/>
                <a:gd name="T98" fmla="*/ 0 w 14"/>
                <a:gd name="T99" fmla="*/ 0 h 20"/>
                <a:gd name="T100" fmla="*/ 2147483647 w 14"/>
                <a:gd name="T101" fmla="*/ 2147483647 h 20"/>
                <a:gd name="T102" fmla="*/ 2147483647 w 14"/>
                <a:gd name="T103" fmla="*/ 2147483647 h 2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14" h="20">
                  <a:moveTo>
                    <a:pt x="5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6"/>
                    <a:pt x="9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2" y="7"/>
                    <a:pt x="9" y="10"/>
                    <a:pt x="8" y="12"/>
                  </a:cubicBezTo>
                  <a:cubicBezTo>
                    <a:pt x="8" y="12"/>
                    <a:pt x="8" y="13"/>
                    <a:pt x="8" y="13"/>
                  </a:cubicBezTo>
                  <a:cubicBezTo>
                    <a:pt x="7" y="14"/>
                    <a:pt x="7" y="14"/>
                    <a:pt x="6" y="15"/>
                  </a:cubicBezTo>
                  <a:cubicBezTo>
                    <a:pt x="7" y="15"/>
                    <a:pt x="6" y="16"/>
                    <a:pt x="6" y="16"/>
                  </a:cubicBezTo>
                  <a:cubicBezTo>
                    <a:pt x="6" y="17"/>
                    <a:pt x="5" y="17"/>
                    <a:pt x="5" y="17"/>
                  </a:cubicBezTo>
                  <a:cubicBezTo>
                    <a:pt x="6" y="18"/>
                    <a:pt x="6" y="18"/>
                    <a:pt x="5" y="19"/>
                  </a:cubicBezTo>
                  <a:cubicBezTo>
                    <a:pt x="5" y="19"/>
                    <a:pt x="4" y="20"/>
                    <a:pt x="4" y="20"/>
                  </a:cubicBezTo>
                  <a:cubicBezTo>
                    <a:pt x="4" y="20"/>
                    <a:pt x="5" y="20"/>
                    <a:pt x="5" y="20"/>
                  </a:cubicBezTo>
                  <a:cubicBezTo>
                    <a:pt x="7" y="17"/>
                    <a:pt x="9" y="14"/>
                    <a:pt x="11" y="11"/>
                  </a:cubicBezTo>
                  <a:cubicBezTo>
                    <a:pt x="11" y="11"/>
                    <a:pt x="11" y="11"/>
                    <a:pt x="12" y="10"/>
                  </a:cubicBezTo>
                  <a:cubicBezTo>
                    <a:pt x="12" y="9"/>
                    <a:pt x="13" y="9"/>
                    <a:pt x="14" y="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1" y="5"/>
                    <a:pt x="10" y="5"/>
                    <a:pt x="9" y="4"/>
                  </a:cubicBezTo>
                  <a:cubicBezTo>
                    <a:pt x="8" y="4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2"/>
                    <a:pt x="5" y="2"/>
                    <a:pt x="4" y="1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1" y="1"/>
                    <a:pt x="2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2" y="2"/>
                    <a:pt x="4" y="4"/>
                    <a:pt x="5" y="5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BFA3947E-F750-4B5F-83EC-587D3C5CD5B7}"/>
              </a:ext>
            </a:extLst>
          </p:cNvPr>
          <p:cNvGrpSpPr/>
          <p:nvPr/>
        </p:nvGrpSpPr>
        <p:grpSpPr>
          <a:xfrm>
            <a:off x="6337988" y="5230648"/>
            <a:ext cx="5340515" cy="1230979"/>
            <a:chOff x="5462918" y="4521641"/>
            <a:chExt cx="5340515" cy="1230979"/>
          </a:xfrm>
        </p:grpSpPr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70AD3BB8-D46E-420F-AF5C-4F1DC7943CFD}"/>
                </a:ext>
              </a:extLst>
            </p:cNvPr>
            <p:cNvSpPr txBox="1"/>
            <p:nvPr/>
          </p:nvSpPr>
          <p:spPr>
            <a:xfrm>
              <a:off x="5462918" y="4521641"/>
              <a:ext cx="32576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输入文本内容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="" xmlns:a16="http://schemas.microsoft.com/office/drawing/2014/main" id="{37881B53-A1F2-4101-B36B-CFE15623E7E5}"/>
                </a:ext>
              </a:extLst>
            </p:cNvPr>
            <p:cNvSpPr txBox="1"/>
            <p:nvPr/>
          </p:nvSpPr>
          <p:spPr>
            <a:xfrm>
              <a:off x="5526608" y="4829290"/>
              <a:ext cx="527682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cs typeface="+mn-ea"/>
                  <a:sym typeface="+mn-lt"/>
                </a:rPr>
                <a:t>THIS IS A REMO TEMPLATE ,THANK YOU WATCHING THIS ONE.THIS IS A REMO TEMPLATE ,THANK YOU WATCHING THIS ONE. </a:t>
              </a:r>
              <a:endParaRPr lang="zh-CN" altLang="en-US" sz="1200" dirty="0"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en-US" altLang="zh-CN" sz="1200" dirty="0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B0F67680-9446-4635-87E3-7CFC635D709B}"/>
              </a:ext>
            </a:extLst>
          </p:cNvPr>
          <p:cNvSpPr txBox="1"/>
          <p:nvPr/>
        </p:nvSpPr>
        <p:spPr>
          <a:xfrm>
            <a:off x="1576492" y="2369212"/>
            <a:ext cx="682584" cy="17543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noFill/>
            <a:prstDash val="dash"/>
          </a:ln>
          <a:effectLst>
            <a:outerShdw blurRad="50800" dist="63500" dir="5400000" sx="101000" sy="101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bg1"/>
                </a:solidFill>
                <a:cs typeface="+mn-ea"/>
                <a:sym typeface="+mn-lt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1524233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3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300"/>
                            </p:stCondLst>
                            <p:childTnLst>
                              <p:par>
                                <p:cTn id="2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8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800"/>
                            </p:stCondLst>
                            <p:childTnLst>
                              <p:par>
                                <p:cTn id="3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3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300"/>
                            </p:stCondLst>
                            <p:childTnLst>
                              <p:par>
                                <p:cTn id="4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8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800"/>
                            </p:stCondLst>
                            <p:childTnLst>
                              <p:par>
                                <p:cTn id="5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24" grpId="0"/>
      <p:bldP spid="3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FC3DE78F-C7C2-4613-AA99-26BD1F30CBA6}"/>
              </a:ext>
            </a:extLst>
          </p:cNvPr>
          <p:cNvSpPr/>
          <p:nvPr/>
        </p:nvSpPr>
        <p:spPr>
          <a:xfrm>
            <a:off x="1047135" y="398206"/>
            <a:ext cx="10441858" cy="600259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2000" sy="102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027121BA-9F9D-4721-B82C-96E3CEF436C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86" t="35692" r="24838"/>
          <a:stretch/>
        </p:blipFill>
        <p:spPr>
          <a:xfrm>
            <a:off x="10435018" y="4772504"/>
            <a:ext cx="1756982" cy="221210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867D0726-E577-4D51-8258-5465F68BF98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86" t="35692" r="24838"/>
          <a:stretch/>
        </p:blipFill>
        <p:spPr>
          <a:xfrm flipH="1">
            <a:off x="344128" y="398206"/>
            <a:ext cx="1384424" cy="1743040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C16258BC-BA05-4134-92BC-5611EF2686E2}"/>
              </a:ext>
            </a:extLst>
          </p:cNvPr>
          <p:cNvGrpSpPr/>
          <p:nvPr/>
        </p:nvGrpSpPr>
        <p:grpSpPr bwMode="auto">
          <a:xfrm>
            <a:off x="2603270" y="1409461"/>
            <a:ext cx="688975" cy="835025"/>
            <a:chOff x="1828802" y="1090614"/>
            <a:chExt cx="246063" cy="298449"/>
          </a:xfrm>
        </p:grpSpPr>
        <p:sp>
          <p:nvSpPr>
            <p:cNvPr id="8" name="Freeform 178">
              <a:extLst>
                <a:ext uri="{FF2B5EF4-FFF2-40B4-BE49-F238E27FC236}">
                  <a16:creationId xmlns="" xmlns:a16="http://schemas.microsoft.com/office/drawing/2014/main" id="{1E0BAF5A-6857-4DAF-948D-B628FC7C5278}"/>
                </a:ext>
              </a:extLst>
            </p:cNvPr>
            <p:cNvSpPr/>
            <p:nvPr/>
          </p:nvSpPr>
          <p:spPr bwMode="auto">
            <a:xfrm>
              <a:off x="1828802" y="1090614"/>
              <a:ext cx="225425" cy="261937"/>
            </a:xfrm>
            <a:custGeom>
              <a:avLst/>
              <a:gdLst>
                <a:gd name="T0" fmla="*/ 2147483647 w 34"/>
                <a:gd name="T1" fmla="*/ 2147483647 h 44"/>
                <a:gd name="T2" fmla="*/ 2147483647 w 34"/>
                <a:gd name="T3" fmla="*/ 2147483647 h 44"/>
                <a:gd name="T4" fmla="*/ 0 w 34"/>
                <a:gd name="T5" fmla="*/ 2147483647 h 44"/>
                <a:gd name="T6" fmla="*/ 0 w 34"/>
                <a:gd name="T7" fmla="*/ 2147483647 h 44"/>
                <a:gd name="T8" fmla="*/ 0 w 34"/>
                <a:gd name="T9" fmla="*/ 2147483647 h 44"/>
                <a:gd name="T10" fmla="*/ 2147483647 w 34"/>
                <a:gd name="T11" fmla="*/ 2147483647 h 44"/>
                <a:gd name="T12" fmla="*/ 2147483647 w 34"/>
                <a:gd name="T13" fmla="*/ 2147483647 h 44"/>
                <a:gd name="T14" fmla="*/ 2147483647 w 34"/>
                <a:gd name="T15" fmla="*/ 2147483647 h 44"/>
                <a:gd name="T16" fmla="*/ 2147483647 w 34"/>
                <a:gd name="T17" fmla="*/ 2147483647 h 44"/>
                <a:gd name="T18" fmla="*/ 2147483647 w 34"/>
                <a:gd name="T19" fmla="*/ 2147483647 h 44"/>
                <a:gd name="T20" fmla="*/ 2147483647 w 34"/>
                <a:gd name="T21" fmla="*/ 2147483647 h 44"/>
                <a:gd name="T22" fmla="*/ 2147483647 w 34"/>
                <a:gd name="T23" fmla="*/ 2147483647 h 44"/>
                <a:gd name="T24" fmla="*/ 2147483647 w 34"/>
                <a:gd name="T25" fmla="*/ 2147483647 h 44"/>
                <a:gd name="T26" fmla="*/ 2147483647 w 34"/>
                <a:gd name="T27" fmla="*/ 2147483647 h 44"/>
                <a:gd name="T28" fmla="*/ 2147483647 w 34"/>
                <a:gd name="T29" fmla="*/ 2147483647 h 44"/>
                <a:gd name="T30" fmla="*/ 2147483647 w 34"/>
                <a:gd name="T31" fmla="*/ 2147483647 h 44"/>
                <a:gd name="T32" fmla="*/ 2147483647 w 34"/>
                <a:gd name="T33" fmla="*/ 2147483647 h 44"/>
                <a:gd name="T34" fmla="*/ 2147483647 w 34"/>
                <a:gd name="T35" fmla="*/ 2147483647 h 44"/>
                <a:gd name="T36" fmla="*/ 2147483647 w 34"/>
                <a:gd name="T37" fmla="*/ 2147483647 h 44"/>
                <a:gd name="T38" fmla="*/ 2147483647 w 34"/>
                <a:gd name="T39" fmla="*/ 2147483647 h 44"/>
                <a:gd name="T40" fmla="*/ 2147483647 w 34"/>
                <a:gd name="T41" fmla="*/ 2147483647 h 44"/>
                <a:gd name="T42" fmla="*/ 2147483647 w 34"/>
                <a:gd name="T43" fmla="*/ 2147483647 h 44"/>
                <a:gd name="T44" fmla="*/ 2147483647 w 34"/>
                <a:gd name="T45" fmla="*/ 2147483647 h 44"/>
                <a:gd name="T46" fmla="*/ 2147483647 w 34"/>
                <a:gd name="T47" fmla="*/ 2147483647 h 44"/>
                <a:gd name="T48" fmla="*/ 2147483647 w 34"/>
                <a:gd name="T49" fmla="*/ 2147483647 h 44"/>
                <a:gd name="T50" fmla="*/ 2147483647 w 34"/>
                <a:gd name="T51" fmla="*/ 2147483647 h 44"/>
                <a:gd name="T52" fmla="*/ 2147483647 w 34"/>
                <a:gd name="T53" fmla="*/ 2147483647 h 44"/>
                <a:gd name="T54" fmla="*/ 2147483647 w 34"/>
                <a:gd name="T55" fmla="*/ 2147483647 h 44"/>
                <a:gd name="T56" fmla="*/ 2147483647 w 34"/>
                <a:gd name="T57" fmla="*/ 2147483647 h 44"/>
                <a:gd name="T58" fmla="*/ 2147483647 w 34"/>
                <a:gd name="T59" fmla="*/ 2147483647 h 44"/>
                <a:gd name="T60" fmla="*/ 2147483647 w 34"/>
                <a:gd name="T61" fmla="*/ 2147483647 h 44"/>
                <a:gd name="T62" fmla="*/ 2147483647 w 34"/>
                <a:gd name="T63" fmla="*/ 2147483647 h 44"/>
                <a:gd name="T64" fmla="*/ 2147483647 w 34"/>
                <a:gd name="T65" fmla="*/ 2147483647 h 44"/>
                <a:gd name="T66" fmla="*/ 2147483647 w 34"/>
                <a:gd name="T67" fmla="*/ 2147483647 h 44"/>
                <a:gd name="T68" fmla="*/ 2147483647 w 34"/>
                <a:gd name="T69" fmla="*/ 2147483647 h 44"/>
                <a:gd name="T70" fmla="*/ 2147483647 w 34"/>
                <a:gd name="T71" fmla="*/ 2147483647 h 44"/>
                <a:gd name="T72" fmla="*/ 2147483647 w 34"/>
                <a:gd name="T73" fmla="*/ 2147483647 h 44"/>
                <a:gd name="T74" fmla="*/ 2147483647 w 34"/>
                <a:gd name="T75" fmla="*/ 2147483647 h 44"/>
                <a:gd name="T76" fmla="*/ 2147483647 w 34"/>
                <a:gd name="T77" fmla="*/ 2147483647 h 44"/>
                <a:gd name="T78" fmla="*/ 2147483647 w 34"/>
                <a:gd name="T79" fmla="*/ 2147483647 h 44"/>
                <a:gd name="T80" fmla="*/ 2147483647 w 34"/>
                <a:gd name="T81" fmla="*/ 2147483647 h 44"/>
                <a:gd name="T82" fmla="*/ 2147483647 w 34"/>
                <a:gd name="T83" fmla="*/ 2147483647 h 44"/>
                <a:gd name="T84" fmla="*/ 2147483647 w 34"/>
                <a:gd name="T85" fmla="*/ 2147483647 h 44"/>
                <a:gd name="T86" fmla="*/ 2147483647 w 34"/>
                <a:gd name="T87" fmla="*/ 2147483647 h 44"/>
                <a:gd name="T88" fmla="*/ 2147483647 w 34"/>
                <a:gd name="T89" fmla="*/ 2147483647 h 44"/>
                <a:gd name="T90" fmla="*/ 2147483647 w 34"/>
                <a:gd name="T91" fmla="*/ 2147483647 h 44"/>
                <a:gd name="T92" fmla="*/ 2147483647 w 34"/>
                <a:gd name="T93" fmla="*/ 2147483647 h 44"/>
                <a:gd name="T94" fmla="*/ 2147483647 w 34"/>
                <a:gd name="T95" fmla="*/ 2147483647 h 44"/>
                <a:gd name="T96" fmla="*/ 2147483647 w 34"/>
                <a:gd name="T97" fmla="*/ 2147483647 h 44"/>
                <a:gd name="T98" fmla="*/ 2147483647 w 34"/>
                <a:gd name="T99" fmla="*/ 2147483647 h 44"/>
                <a:gd name="T100" fmla="*/ 2147483647 w 34"/>
                <a:gd name="T101" fmla="*/ 2147483647 h 44"/>
                <a:gd name="T102" fmla="*/ 2147483647 w 34"/>
                <a:gd name="T103" fmla="*/ 2147483647 h 44"/>
                <a:gd name="T104" fmla="*/ 2147483647 w 34"/>
                <a:gd name="T105" fmla="*/ 0 h 44"/>
                <a:gd name="T106" fmla="*/ 2147483647 w 34"/>
                <a:gd name="T107" fmla="*/ 0 h 44"/>
                <a:gd name="T108" fmla="*/ 2147483647 w 34"/>
                <a:gd name="T109" fmla="*/ 0 h 44"/>
                <a:gd name="T110" fmla="*/ 2147483647 w 34"/>
                <a:gd name="T111" fmla="*/ 0 h 44"/>
                <a:gd name="T112" fmla="*/ 2147483647 w 34"/>
                <a:gd name="T113" fmla="*/ 0 h 44"/>
                <a:gd name="T114" fmla="*/ 2147483647 w 34"/>
                <a:gd name="T115" fmla="*/ 0 h 44"/>
                <a:gd name="T116" fmla="*/ 2147483647 w 34"/>
                <a:gd name="T117" fmla="*/ 0 h 44"/>
                <a:gd name="T118" fmla="*/ 2147483647 w 34"/>
                <a:gd name="T119" fmla="*/ 0 h 44"/>
                <a:gd name="T120" fmla="*/ 2147483647 w 34"/>
                <a:gd name="T121" fmla="*/ 0 h 44"/>
                <a:gd name="T122" fmla="*/ 2147483647 w 34"/>
                <a:gd name="T123" fmla="*/ 2147483647 h 44"/>
                <a:gd name="T124" fmla="*/ 2147483647 w 34"/>
                <a:gd name="T125" fmla="*/ 2147483647 h 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4" h="44">
                  <a:moveTo>
                    <a:pt x="1" y="14"/>
                  </a:moveTo>
                  <a:cubicBezTo>
                    <a:pt x="1" y="14"/>
                    <a:pt x="1" y="13"/>
                    <a:pt x="1" y="14"/>
                  </a:cubicBezTo>
                  <a:cubicBezTo>
                    <a:pt x="0" y="15"/>
                    <a:pt x="0" y="16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20"/>
                    <a:pt x="0" y="22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1" y="28"/>
                    <a:pt x="1" y="28"/>
                    <a:pt x="1" y="29"/>
                  </a:cubicBezTo>
                  <a:cubicBezTo>
                    <a:pt x="1" y="30"/>
                    <a:pt x="2" y="31"/>
                    <a:pt x="2" y="32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3" y="33"/>
                    <a:pt x="3" y="34"/>
                    <a:pt x="3" y="34"/>
                  </a:cubicBezTo>
                  <a:cubicBezTo>
                    <a:pt x="5" y="37"/>
                    <a:pt x="8" y="40"/>
                    <a:pt x="11" y="41"/>
                  </a:cubicBezTo>
                  <a:cubicBezTo>
                    <a:pt x="13" y="42"/>
                    <a:pt x="14" y="42"/>
                    <a:pt x="16" y="43"/>
                  </a:cubicBezTo>
                  <a:cubicBezTo>
                    <a:pt x="18" y="43"/>
                    <a:pt x="20" y="43"/>
                    <a:pt x="21" y="43"/>
                  </a:cubicBezTo>
                  <a:cubicBezTo>
                    <a:pt x="23" y="43"/>
                    <a:pt x="24" y="43"/>
                    <a:pt x="26" y="43"/>
                  </a:cubicBezTo>
                  <a:cubicBezTo>
                    <a:pt x="28" y="43"/>
                    <a:pt x="30" y="43"/>
                    <a:pt x="32" y="43"/>
                  </a:cubicBezTo>
                  <a:cubicBezTo>
                    <a:pt x="32" y="43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3" y="43"/>
                    <a:pt x="28" y="43"/>
                    <a:pt x="29" y="43"/>
                  </a:cubicBezTo>
                  <a:cubicBezTo>
                    <a:pt x="27" y="43"/>
                    <a:pt x="25" y="43"/>
                    <a:pt x="25" y="43"/>
                  </a:cubicBezTo>
                  <a:cubicBezTo>
                    <a:pt x="25" y="43"/>
                    <a:pt x="24" y="44"/>
                    <a:pt x="20" y="43"/>
                  </a:cubicBezTo>
                  <a:cubicBezTo>
                    <a:pt x="18" y="43"/>
                    <a:pt x="16" y="42"/>
                    <a:pt x="15" y="42"/>
                  </a:cubicBezTo>
                  <a:cubicBezTo>
                    <a:pt x="15" y="41"/>
                    <a:pt x="17" y="43"/>
                    <a:pt x="17" y="42"/>
                  </a:cubicBezTo>
                  <a:cubicBezTo>
                    <a:pt x="19" y="43"/>
                    <a:pt x="22" y="44"/>
                    <a:pt x="25" y="44"/>
                  </a:cubicBezTo>
                  <a:cubicBezTo>
                    <a:pt x="26" y="44"/>
                    <a:pt x="27" y="44"/>
                    <a:pt x="29" y="44"/>
                  </a:cubicBezTo>
                  <a:cubicBezTo>
                    <a:pt x="29" y="44"/>
                    <a:pt x="30" y="44"/>
                    <a:pt x="31" y="44"/>
                  </a:cubicBezTo>
                  <a:cubicBezTo>
                    <a:pt x="31" y="44"/>
                    <a:pt x="31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3"/>
                    <a:pt x="34" y="43"/>
                    <a:pt x="34" y="42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27" y="41"/>
                    <a:pt x="22" y="42"/>
                    <a:pt x="17" y="41"/>
                  </a:cubicBezTo>
                  <a:cubicBezTo>
                    <a:pt x="16" y="40"/>
                    <a:pt x="14" y="40"/>
                    <a:pt x="11" y="39"/>
                  </a:cubicBezTo>
                  <a:cubicBezTo>
                    <a:pt x="10" y="38"/>
                    <a:pt x="9" y="37"/>
                    <a:pt x="8" y="36"/>
                  </a:cubicBezTo>
                  <a:cubicBezTo>
                    <a:pt x="6" y="35"/>
                    <a:pt x="5" y="34"/>
                    <a:pt x="4" y="32"/>
                  </a:cubicBezTo>
                  <a:cubicBezTo>
                    <a:pt x="3" y="29"/>
                    <a:pt x="3" y="25"/>
                    <a:pt x="2" y="22"/>
                  </a:cubicBezTo>
                  <a:cubicBezTo>
                    <a:pt x="2" y="19"/>
                    <a:pt x="2" y="16"/>
                    <a:pt x="3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1"/>
                    <a:pt x="6" y="7"/>
                    <a:pt x="8" y="6"/>
                  </a:cubicBezTo>
                  <a:cubicBezTo>
                    <a:pt x="9" y="5"/>
                    <a:pt x="10" y="4"/>
                    <a:pt x="11" y="3"/>
                  </a:cubicBezTo>
                  <a:cubicBezTo>
                    <a:pt x="10" y="3"/>
                    <a:pt x="10" y="4"/>
                    <a:pt x="9" y="4"/>
                  </a:cubicBezTo>
                  <a:cubicBezTo>
                    <a:pt x="10" y="3"/>
                    <a:pt x="12" y="3"/>
                    <a:pt x="12" y="2"/>
                  </a:cubicBezTo>
                  <a:cubicBezTo>
                    <a:pt x="15" y="1"/>
                    <a:pt x="13" y="2"/>
                    <a:pt x="12" y="2"/>
                  </a:cubicBezTo>
                  <a:cubicBezTo>
                    <a:pt x="11" y="2"/>
                    <a:pt x="12" y="2"/>
                    <a:pt x="11" y="2"/>
                  </a:cubicBezTo>
                  <a:cubicBezTo>
                    <a:pt x="12" y="2"/>
                    <a:pt x="12" y="2"/>
                    <a:pt x="13" y="1"/>
                  </a:cubicBezTo>
                  <a:cubicBezTo>
                    <a:pt x="13" y="1"/>
                    <a:pt x="10" y="2"/>
                    <a:pt x="11" y="2"/>
                  </a:cubicBezTo>
                  <a:cubicBezTo>
                    <a:pt x="12" y="2"/>
                    <a:pt x="13" y="1"/>
                    <a:pt x="14" y="1"/>
                  </a:cubicBezTo>
                  <a:cubicBezTo>
                    <a:pt x="13" y="1"/>
                    <a:pt x="11" y="2"/>
                    <a:pt x="11" y="2"/>
                  </a:cubicBezTo>
                  <a:cubicBezTo>
                    <a:pt x="11" y="2"/>
                    <a:pt x="11" y="2"/>
                    <a:pt x="13" y="1"/>
                  </a:cubicBezTo>
                  <a:cubicBezTo>
                    <a:pt x="13" y="1"/>
                    <a:pt x="12" y="1"/>
                    <a:pt x="12" y="1"/>
                  </a:cubicBezTo>
                  <a:cubicBezTo>
                    <a:pt x="15" y="0"/>
                    <a:pt x="16" y="0"/>
                    <a:pt x="14" y="0"/>
                  </a:cubicBezTo>
                  <a:cubicBezTo>
                    <a:pt x="14" y="0"/>
                    <a:pt x="16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4" y="0"/>
                    <a:pt x="13" y="0"/>
                    <a:pt x="12" y="1"/>
                  </a:cubicBezTo>
                  <a:cubicBezTo>
                    <a:pt x="6" y="3"/>
                    <a:pt x="2" y="8"/>
                    <a:pt x="1" y="14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179">
              <a:extLst>
                <a:ext uri="{FF2B5EF4-FFF2-40B4-BE49-F238E27FC236}">
                  <a16:creationId xmlns="" xmlns:a16="http://schemas.microsoft.com/office/drawing/2014/main" id="{2FE9BA00-2F63-4388-8650-64E87F5D5D2E}"/>
                </a:ext>
              </a:extLst>
            </p:cNvPr>
            <p:cNvSpPr/>
            <p:nvPr/>
          </p:nvSpPr>
          <p:spPr bwMode="auto">
            <a:xfrm>
              <a:off x="2001840" y="1306513"/>
              <a:ext cx="73025" cy="82550"/>
            </a:xfrm>
            <a:custGeom>
              <a:avLst/>
              <a:gdLst>
                <a:gd name="T0" fmla="*/ 2147483647 w 11"/>
                <a:gd name="T1" fmla="*/ 2147483647 h 14"/>
                <a:gd name="T2" fmla="*/ 2147483647 w 11"/>
                <a:gd name="T3" fmla="*/ 2147483647 h 14"/>
                <a:gd name="T4" fmla="*/ 2147483647 w 11"/>
                <a:gd name="T5" fmla="*/ 2147483647 h 14"/>
                <a:gd name="T6" fmla="*/ 2147483647 w 11"/>
                <a:gd name="T7" fmla="*/ 2147483647 h 14"/>
                <a:gd name="T8" fmla="*/ 2147483647 w 11"/>
                <a:gd name="T9" fmla="*/ 2147483647 h 14"/>
                <a:gd name="T10" fmla="*/ 2147483647 w 11"/>
                <a:gd name="T11" fmla="*/ 2147483647 h 14"/>
                <a:gd name="T12" fmla="*/ 2147483647 w 11"/>
                <a:gd name="T13" fmla="*/ 2147483647 h 14"/>
                <a:gd name="T14" fmla="*/ 2147483647 w 11"/>
                <a:gd name="T15" fmla="*/ 2147483647 h 14"/>
                <a:gd name="T16" fmla="*/ 2147483647 w 11"/>
                <a:gd name="T17" fmla="*/ 2147483647 h 14"/>
                <a:gd name="T18" fmla="*/ 2147483647 w 11"/>
                <a:gd name="T19" fmla="*/ 2147483647 h 14"/>
                <a:gd name="T20" fmla="*/ 2147483647 w 11"/>
                <a:gd name="T21" fmla="*/ 2147483647 h 14"/>
                <a:gd name="T22" fmla="*/ 2147483647 w 11"/>
                <a:gd name="T23" fmla="*/ 2147483647 h 14"/>
                <a:gd name="T24" fmla="*/ 2147483647 w 11"/>
                <a:gd name="T25" fmla="*/ 2147483647 h 14"/>
                <a:gd name="T26" fmla="*/ 2147483647 w 11"/>
                <a:gd name="T27" fmla="*/ 2147483647 h 14"/>
                <a:gd name="T28" fmla="*/ 2147483647 w 11"/>
                <a:gd name="T29" fmla="*/ 2147483647 h 14"/>
                <a:gd name="T30" fmla="*/ 2147483647 w 11"/>
                <a:gd name="T31" fmla="*/ 2147483647 h 14"/>
                <a:gd name="T32" fmla="*/ 2147483647 w 11"/>
                <a:gd name="T33" fmla="*/ 2147483647 h 14"/>
                <a:gd name="T34" fmla="*/ 2147483647 w 11"/>
                <a:gd name="T35" fmla="*/ 2147483647 h 14"/>
                <a:gd name="T36" fmla="*/ 2147483647 w 11"/>
                <a:gd name="T37" fmla="*/ 2147483647 h 14"/>
                <a:gd name="T38" fmla="*/ 2147483647 w 11"/>
                <a:gd name="T39" fmla="*/ 2147483647 h 14"/>
                <a:gd name="T40" fmla="*/ 2147483647 w 11"/>
                <a:gd name="T41" fmla="*/ 2147483647 h 14"/>
                <a:gd name="T42" fmla="*/ 2147483647 w 11"/>
                <a:gd name="T43" fmla="*/ 2147483647 h 14"/>
                <a:gd name="T44" fmla="*/ 2147483647 w 11"/>
                <a:gd name="T45" fmla="*/ 2147483647 h 14"/>
                <a:gd name="T46" fmla="*/ 2147483647 w 11"/>
                <a:gd name="T47" fmla="*/ 2147483647 h 14"/>
                <a:gd name="T48" fmla="*/ 2147483647 w 11"/>
                <a:gd name="T49" fmla="*/ 2147483647 h 14"/>
                <a:gd name="T50" fmla="*/ 2147483647 w 11"/>
                <a:gd name="T51" fmla="*/ 2147483647 h 14"/>
                <a:gd name="T52" fmla="*/ 2147483647 w 11"/>
                <a:gd name="T53" fmla="*/ 2147483647 h 14"/>
                <a:gd name="T54" fmla="*/ 2147483647 w 11"/>
                <a:gd name="T55" fmla="*/ 2147483647 h 14"/>
                <a:gd name="T56" fmla="*/ 2147483647 w 11"/>
                <a:gd name="T57" fmla="*/ 2147483647 h 14"/>
                <a:gd name="T58" fmla="*/ 2147483647 w 11"/>
                <a:gd name="T59" fmla="*/ 2147483647 h 14"/>
                <a:gd name="T60" fmla="*/ 2147483647 w 11"/>
                <a:gd name="T61" fmla="*/ 2147483647 h 14"/>
                <a:gd name="T62" fmla="*/ 2147483647 w 11"/>
                <a:gd name="T63" fmla="*/ 0 h 14"/>
                <a:gd name="T64" fmla="*/ 2147483647 w 11"/>
                <a:gd name="T65" fmla="*/ 2147483647 h 14"/>
                <a:gd name="T66" fmla="*/ 2147483647 w 11"/>
                <a:gd name="T67" fmla="*/ 2147483647 h 14"/>
                <a:gd name="T68" fmla="*/ 2147483647 w 11"/>
                <a:gd name="T69" fmla="*/ 2147483647 h 14"/>
                <a:gd name="T70" fmla="*/ 2147483647 w 11"/>
                <a:gd name="T71" fmla="*/ 2147483647 h 14"/>
                <a:gd name="T72" fmla="*/ 0 w 11"/>
                <a:gd name="T73" fmla="*/ 2147483647 h 14"/>
                <a:gd name="T74" fmla="*/ 2147483647 w 11"/>
                <a:gd name="T75" fmla="*/ 2147483647 h 14"/>
                <a:gd name="T76" fmla="*/ 0 w 11"/>
                <a:gd name="T77" fmla="*/ 2147483647 h 14"/>
                <a:gd name="T78" fmla="*/ 2147483647 w 11"/>
                <a:gd name="T79" fmla="*/ 2147483647 h 14"/>
                <a:gd name="T80" fmla="*/ 0 w 11"/>
                <a:gd name="T81" fmla="*/ 2147483647 h 14"/>
                <a:gd name="T82" fmla="*/ 0 w 11"/>
                <a:gd name="T83" fmla="*/ 2147483647 h 14"/>
                <a:gd name="T84" fmla="*/ 0 w 11"/>
                <a:gd name="T85" fmla="*/ 2147483647 h 14"/>
                <a:gd name="T86" fmla="*/ 0 w 11"/>
                <a:gd name="T87" fmla="*/ 2147483647 h 14"/>
                <a:gd name="T88" fmla="*/ 0 w 11"/>
                <a:gd name="T89" fmla="*/ 2147483647 h 14"/>
                <a:gd name="T90" fmla="*/ 0 w 11"/>
                <a:gd name="T91" fmla="*/ 2147483647 h 14"/>
                <a:gd name="T92" fmla="*/ 0 w 11"/>
                <a:gd name="T93" fmla="*/ 2147483647 h 14"/>
                <a:gd name="T94" fmla="*/ 0 w 11"/>
                <a:gd name="T95" fmla="*/ 2147483647 h 14"/>
                <a:gd name="T96" fmla="*/ 0 w 11"/>
                <a:gd name="T97" fmla="*/ 2147483647 h 14"/>
                <a:gd name="T98" fmla="*/ 0 w 11"/>
                <a:gd name="T99" fmla="*/ 2147483647 h 14"/>
                <a:gd name="T100" fmla="*/ 2147483647 w 11"/>
                <a:gd name="T101" fmla="*/ 2147483647 h 1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1" h="14">
                  <a:moveTo>
                    <a:pt x="4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7" y="7"/>
                  </a:cubicBezTo>
                  <a:cubicBezTo>
                    <a:pt x="7" y="8"/>
                    <a:pt x="6" y="8"/>
                    <a:pt x="6" y="9"/>
                  </a:cubicBezTo>
                  <a:cubicBezTo>
                    <a:pt x="6" y="9"/>
                    <a:pt x="5" y="9"/>
                    <a:pt x="5" y="9"/>
                  </a:cubicBezTo>
                  <a:cubicBezTo>
                    <a:pt x="5" y="10"/>
                    <a:pt x="4" y="10"/>
                    <a:pt x="4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11"/>
                    <a:pt x="2" y="12"/>
                    <a:pt x="2" y="12"/>
                  </a:cubicBezTo>
                  <a:cubicBezTo>
                    <a:pt x="2" y="12"/>
                    <a:pt x="2" y="12"/>
                    <a:pt x="2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1" y="13"/>
                    <a:pt x="1" y="14"/>
                  </a:cubicBezTo>
                  <a:cubicBezTo>
                    <a:pt x="3" y="12"/>
                    <a:pt x="6" y="11"/>
                    <a:pt x="8" y="9"/>
                  </a:cubicBezTo>
                  <a:cubicBezTo>
                    <a:pt x="8" y="9"/>
                    <a:pt x="8" y="9"/>
                    <a:pt x="9" y="9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6"/>
                    <a:pt x="10" y="5"/>
                    <a:pt x="9" y="5"/>
                  </a:cubicBezTo>
                  <a:cubicBezTo>
                    <a:pt x="8" y="4"/>
                    <a:pt x="8" y="4"/>
                    <a:pt x="7" y="4"/>
                  </a:cubicBez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3" y="3"/>
                    <a:pt x="4" y="4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0" name="组合 31">
            <a:extLst>
              <a:ext uri="{FF2B5EF4-FFF2-40B4-BE49-F238E27FC236}">
                <a16:creationId xmlns="" xmlns:a16="http://schemas.microsoft.com/office/drawing/2014/main" id="{6A1259A5-B11E-41FB-B01F-E6FD5EB1011C}"/>
              </a:ext>
            </a:extLst>
          </p:cNvPr>
          <p:cNvGrpSpPr/>
          <p:nvPr/>
        </p:nvGrpSpPr>
        <p:grpSpPr bwMode="auto">
          <a:xfrm>
            <a:off x="2632164" y="2893345"/>
            <a:ext cx="688975" cy="835025"/>
            <a:chOff x="1828802" y="1090614"/>
            <a:chExt cx="246063" cy="298449"/>
          </a:xfrm>
        </p:grpSpPr>
        <p:sp>
          <p:nvSpPr>
            <p:cNvPr id="11" name="Freeform 178">
              <a:extLst>
                <a:ext uri="{FF2B5EF4-FFF2-40B4-BE49-F238E27FC236}">
                  <a16:creationId xmlns="" xmlns:a16="http://schemas.microsoft.com/office/drawing/2014/main" id="{FEE1EBE2-6BB9-4AC8-95EA-5E2F0639D820}"/>
                </a:ext>
              </a:extLst>
            </p:cNvPr>
            <p:cNvSpPr/>
            <p:nvPr/>
          </p:nvSpPr>
          <p:spPr bwMode="auto">
            <a:xfrm>
              <a:off x="1828802" y="1090614"/>
              <a:ext cx="225425" cy="261937"/>
            </a:xfrm>
            <a:custGeom>
              <a:avLst/>
              <a:gdLst>
                <a:gd name="T0" fmla="*/ 2147483647 w 34"/>
                <a:gd name="T1" fmla="*/ 2147483647 h 44"/>
                <a:gd name="T2" fmla="*/ 2147483647 w 34"/>
                <a:gd name="T3" fmla="*/ 2147483647 h 44"/>
                <a:gd name="T4" fmla="*/ 0 w 34"/>
                <a:gd name="T5" fmla="*/ 2147483647 h 44"/>
                <a:gd name="T6" fmla="*/ 0 w 34"/>
                <a:gd name="T7" fmla="*/ 2147483647 h 44"/>
                <a:gd name="T8" fmla="*/ 0 w 34"/>
                <a:gd name="T9" fmla="*/ 2147483647 h 44"/>
                <a:gd name="T10" fmla="*/ 2147483647 w 34"/>
                <a:gd name="T11" fmla="*/ 2147483647 h 44"/>
                <a:gd name="T12" fmla="*/ 2147483647 w 34"/>
                <a:gd name="T13" fmla="*/ 2147483647 h 44"/>
                <a:gd name="T14" fmla="*/ 2147483647 w 34"/>
                <a:gd name="T15" fmla="*/ 2147483647 h 44"/>
                <a:gd name="T16" fmla="*/ 2147483647 w 34"/>
                <a:gd name="T17" fmla="*/ 2147483647 h 44"/>
                <a:gd name="T18" fmla="*/ 2147483647 w 34"/>
                <a:gd name="T19" fmla="*/ 2147483647 h 44"/>
                <a:gd name="T20" fmla="*/ 2147483647 w 34"/>
                <a:gd name="T21" fmla="*/ 2147483647 h 44"/>
                <a:gd name="T22" fmla="*/ 2147483647 w 34"/>
                <a:gd name="T23" fmla="*/ 2147483647 h 44"/>
                <a:gd name="T24" fmla="*/ 2147483647 w 34"/>
                <a:gd name="T25" fmla="*/ 2147483647 h 44"/>
                <a:gd name="T26" fmla="*/ 2147483647 w 34"/>
                <a:gd name="T27" fmla="*/ 2147483647 h 44"/>
                <a:gd name="T28" fmla="*/ 2147483647 w 34"/>
                <a:gd name="T29" fmla="*/ 2147483647 h 44"/>
                <a:gd name="T30" fmla="*/ 2147483647 w 34"/>
                <a:gd name="T31" fmla="*/ 2147483647 h 44"/>
                <a:gd name="T32" fmla="*/ 2147483647 w 34"/>
                <a:gd name="T33" fmla="*/ 2147483647 h 44"/>
                <a:gd name="T34" fmla="*/ 2147483647 w 34"/>
                <a:gd name="T35" fmla="*/ 2147483647 h 44"/>
                <a:gd name="T36" fmla="*/ 2147483647 w 34"/>
                <a:gd name="T37" fmla="*/ 2147483647 h 44"/>
                <a:gd name="T38" fmla="*/ 2147483647 w 34"/>
                <a:gd name="T39" fmla="*/ 2147483647 h 44"/>
                <a:gd name="T40" fmla="*/ 2147483647 w 34"/>
                <a:gd name="T41" fmla="*/ 2147483647 h 44"/>
                <a:gd name="T42" fmla="*/ 2147483647 w 34"/>
                <a:gd name="T43" fmla="*/ 2147483647 h 44"/>
                <a:gd name="T44" fmla="*/ 2147483647 w 34"/>
                <a:gd name="T45" fmla="*/ 2147483647 h 44"/>
                <a:gd name="T46" fmla="*/ 2147483647 w 34"/>
                <a:gd name="T47" fmla="*/ 2147483647 h 44"/>
                <a:gd name="T48" fmla="*/ 2147483647 w 34"/>
                <a:gd name="T49" fmla="*/ 2147483647 h 44"/>
                <a:gd name="T50" fmla="*/ 2147483647 w 34"/>
                <a:gd name="T51" fmla="*/ 2147483647 h 44"/>
                <a:gd name="T52" fmla="*/ 2147483647 w 34"/>
                <a:gd name="T53" fmla="*/ 2147483647 h 44"/>
                <a:gd name="T54" fmla="*/ 2147483647 w 34"/>
                <a:gd name="T55" fmla="*/ 2147483647 h 44"/>
                <a:gd name="T56" fmla="*/ 2147483647 w 34"/>
                <a:gd name="T57" fmla="*/ 2147483647 h 44"/>
                <a:gd name="T58" fmla="*/ 2147483647 w 34"/>
                <a:gd name="T59" fmla="*/ 2147483647 h 44"/>
                <a:gd name="T60" fmla="*/ 2147483647 w 34"/>
                <a:gd name="T61" fmla="*/ 2147483647 h 44"/>
                <a:gd name="T62" fmla="*/ 2147483647 w 34"/>
                <a:gd name="T63" fmla="*/ 2147483647 h 44"/>
                <a:gd name="T64" fmla="*/ 2147483647 w 34"/>
                <a:gd name="T65" fmla="*/ 2147483647 h 44"/>
                <a:gd name="T66" fmla="*/ 2147483647 w 34"/>
                <a:gd name="T67" fmla="*/ 2147483647 h 44"/>
                <a:gd name="T68" fmla="*/ 2147483647 w 34"/>
                <a:gd name="T69" fmla="*/ 2147483647 h 44"/>
                <a:gd name="T70" fmla="*/ 2147483647 w 34"/>
                <a:gd name="T71" fmla="*/ 2147483647 h 44"/>
                <a:gd name="T72" fmla="*/ 2147483647 w 34"/>
                <a:gd name="T73" fmla="*/ 2147483647 h 44"/>
                <a:gd name="T74" fmla="*/ 2147483647 w 34"/>
                <a:gd name="T75" fmla="*/ 2147483647 h 44"/>
                <a:gd name="T76" fmla="*/ 2147483647 w 34"/>
                <a:gd name="T77" fmla="*/ 2147483647 h 44"/>
                <a:gd name="T78" fmla="*/ 2147483647 w 34"/>
                <a:gd name="T79" fmla="*/ 2147483647 h 44"/>
                <a:gd name="T80" fmla="*/ 2147483647 w 34"/>
                <a:gd name="T81" fmla="*/ 2147483647 h 44"/>
                <a:gd name="T82" fmla="*/ 2147483647 w 34"/>
                <a:gd name="T83" fmla="*/ 2147483647 h 44"/>
                <a:gd name="T84" fmla="*/ 2147483647 w 34"/>
                <a:gd name="T85" fmla="*/ 2147483647 h 44"/>
                <a:gd name="T86" fmla="*/ 2147483647 w 34"/>
                <a:gd name="T87" fmla="*/ 2147483647 h 44"/>
                <a:gd name="T88" fmla="*/ 2147483647 w 34"/>
                <a:gd name="T89" fmla="*/ 2147483647 h 44"/>
                <a:gd name="T90" fmla="*/ 2147483647 w 34"/>
                <a:gd name="T91" fmla="*/ 2147483647 h 44"/>
                <a:gd name="T92" fmla="*/ 2147483647 w 34"/>
                <a:gd name="T93" fmla="*/ 2147483647 h 44"/>
                <a:gd name="T94" fmla="*/ 2147483647 w 34"/>
                <a:gd name="T95" fmla="*/ 2147483647 h 44"/>
                <a:gd name="T96" fmla="*/ 2147483647 w 34"/>
                <a:gd name="T97" fmla="*/ 2147483647 h 44"/>
                <a:gd name="T98" fmla="*/ 2147483647 w 34"/>
                <a:gd name="T99" fmla="*/ 2147483647 h 44"/>
                <a:gd name="T100" fmla="*/ 2147483647 w 34"/>
                <a:gd name="T101" fmla="*/ 2147483647 h 44"/>
                <a:gd name="T102" fmla="*/ 2147483647 w 34"/>
                <a:gd name="T103" fmla="*/ 2147483647 h 44"/>
                <a:gd name="T104" fmla="*/ 2147483647 w 34"/>
                <a:gd name="T105" fmla="*/ 0 h 44"/>
                <a:gd name="T106" fmla="*/ 2147483647 w 34"/>
                <a:gd name="T107" fmla="*/ 0 h 44"/>
                <a:gd name="T108" fmla="*/ 2147483647 w 34"/>
                <a:gd name="T109" fmla="*/ 0 h 44"/>
                <a:gd name="T110" fmla="*/ 2147483647 w 34"/>
                <a:gd name="T111" fmla="*/ 0 h 44"/>
                <a:gd name="T112" fmla="*/ 2147483647 w 34"/>
                <a:gd name="T113" fmla="*/ 0 h 44"/>
                <a:gd name="T114" fmla="*/ 2147483647 w 34"/>
                <a:gd name="T115" fmla="*/ 0 h 44"/>
                <a:gd name="T116" fmla="*/ 2147483647 w 34"/>
                <a:gd name="T117" fmla="*/ 0 h 44"/>
                <a:gd name="T118" fmla="*/ 2147483647 w 34"/>
                <a:gd name="T119" fmla="*/ 0 h 44"/>
                <a:gd name="T120" fmla="*/ 2147483647 w 34"/>
                <a:gd name="T121" fmla="*/ 0 h 44"/>
                <a:gd name="T122" fmla="*/ 2147483647 w 34"/>
                <a:gd name="T123" fmla="*/ 2147483647 h 44"/>
                <a:gd name="T124" fmla="*/ 2147483647 w 34"/>
                <a:gd name="T125" fmla="*/ 2147483647 h 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4" h="44">
                  <a:moveTo>
                    <a:pt x="1" y="14"/>
                  </a:moveTo>
                  <a:cubicBezTo>
                    <a:pt x="1" y="14"/>
                    <a:pt x="1" y="13"/>
                    <a:pt x="1" y="14"/>
                  </a:cubicBezTo>
                  <a:cubicBezTo>
                    <a:pt x="0" y="15"/>
                    <a:pt x="0" y="16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20"/>
                    <a:pt x="0" y="22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1" y="28"/>
                    <a:pt x="1" y="28"/>
                    <a:pt x="1" y="29"/>
                  </a:cubicBezTo>
                  <a:cubicBezTo>
                    <a:pt x="1" y="30"/>
                    <a:pt x="2" y="31"/>
                    <a:pt x="2" y="32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3" y="33"/>
                    <a:pt x="3" y="34"/>
                    <a:pt x="3" y="34"/>
                  </a:cubicBezTo>
                  <a:cubicBezTo>
                    <a:pt x="5" y="37"/>
                    <a:pt x="8" y="40"/>
                    <a:pt x="11" y="41"/>
                  </a:cubicBezTo>
                  <a:cubicBezTo>
                    <a:pt x="13" y="42"/>
                    <a:pt x="14" y="42"/>
                    <a:pt x="16" y="43"/>
                  </a:cubicBezTo>
                  <a:cubicBezTo>
                    <a:pt x="18" y="43"/>
                    <a:pt x="20" y="43"/>
                    <a:pt x="21" y="43"/>
                  </a:cubicBezTo>
                  <a:cubicBezTo>
                    <a:pt x="23" y="43"/>
                    <a:pt x="24" y="43"/>
                    <a:pt x="26" y="43"/>
                  </a:cubicBezTo>
                  <a:cubicBezTo>
                    <a:pt x="28" y="43"/>
                    <a:pt x="30" y="43"/>
                    <a:pt x="32" y="43"/>
                  </a:cubicBezTo>
                  <a:cubicBezTo>
                    <a:pt x="32" y="43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3" y="43"/>
                    <a:pt x="28" y="43"/>
                    <a:pt x="29" y="43"/>
                  </a:cubicBezTo>
                  <a:cubicBezTo>
                    <a:pt x="27" y="43"/>
                    <a:pt x="25" y="43"/>
                    <a:pt x="25" y="43"/>
                  </a:cubicBezTo>
                  <a:cubicBezTo>
                    <a:pt x="25" y="43"/>
                    <a:pt x="24" y="44"/>
                    <a:pt x="20" y="43"/>
                  </a:cubicBezTo>
                  <a:cubicBezTo>
                    <a:pt x="18" y="43"/>
                    <a:pt x="16" y="42"/>
                    <a:pt x="15" y="42"/>
                  </a:cubicBezTo>
                  <a:cubicBezTo>
                    <a:pt x="15" y="41"/>
                    <a:pt x="17" y="43"/>
                    <a:pt x="17" y="42"/>
                  </a:cubicBezTo>
                  <a:cubicBezTo>
                    <a:pt x="19" y="43"/>
                    <a:pt x="22" y="44"/>
                    <a:pt x="25" y="44"/>
                  </a:cubicBezTo>
                  <a:cubicBezTo>
                    <a:pt x="26" y="44"/>
                    <a:pt x="27" y="44"/>
                    <a:pt x="29" y="44"/>
                  </a:cubicBezTo>
                  <a:cubicBezTo>
                    <a:pt x="29" y="44"/>
                    <a:pt x="30" y="44"/>
                    <a:pt x="31" y="44"/>
                  </a:cubicBezTo>
                  <a:cubicBezTo>
                    <a:pt x="31" y="44"/>
                    <a:pt x="31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3"/>
                    <a:pt x="34" y="43"/>
                    <a:pt x="34" y="42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27" y="41"/>
                    <a:pt x="22" y="42"/>
                    <a:pt x="17" y="41"/>
                  </a:cubicBezTo>
                  <a:cubicBezTo>
                    <a:pt x="16" y="40"/>
                    <a:pt x="14" y="40"/>
                    <a:pt x="11" y="39"/>
                  </a:cubicBezTo>
                  <a:cubicBezTo>
                    <a:pt x="10" y="38"/>
                    <a:pt x="9" y="37"/>
                    <a:pt x="8" y="36"/>
                  </a:cubicBezTo>
                  <a:cubicBezTo>
                    <a:pt x="6" y="35"/>
                    <a:pt x="5" y="34"/>
                    <a:pt x="4" y="32"/>
                  </a:cubicBezTo>
                  <a:cubicBezTo>
                    <a:pt x="3" y="29"/>
                    <a:pt x="3" y="25"/>
                    <a:pt x="2" y="22"/>
                  </a:cubicBezTo>
                  <a:cubicBezTo>
                    <a:pt x="2" y="19"/>
                    <a:pt x="2" y="16"/>
                    <a:pt x="3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1"/>
                    <a:pt x="6" y="7"/>
                    <a:pt x="8" y="6"/>
                  </a:cubicBezTo>
                  <a:cubicBezTo>
                    <a:pt x="9" y="5"/>
                    <a:pt x="10" y="4"/>
                    <a:pt x="11" y="3"/>
                  </a:cubicBezTo>
                  <a:cubicBezTo>
                    <a:pt x="10" y="3"/>
                    <a:pt x="10" y="4"/>
                    <a:pt x="9" y="4"/>
                  </a:cubicBezTo>
                  <a:cubicBezTo>
                    <a:pt x="10" y="3"/>
                    <a:pt x="12" y="3"/>
                    <a:pt x="12" y="2"/>
                  </a:cubicBezTo>
                  <a:cubicBezTo>
                    <a:pt x="15" y="1"/>
                    <a:pt x="13" y="2"/>
                    <a:pt x="12" y="2"/>
                  </a:cubicBezTo>
                  <a:cubicBezTo>
                    <a:pt x="11" y="2"/>
                    <a:pt x="12" y="2"/>
                    <a:pt x="11" y="2"/>
                  </a:cubicBezTo>
                  <a:cubicBezTo>
                    <a:pt x="12" y="2"/>
                    <a:pt x="12" y="2"/>
                    <a:pt x="13" y="1"/>
                  </a:cubicBezTo>
                  <a:cubicBezTo>
                    <a:pt x="13" y="1"/>
                    <a:pt x="10" y="2"/>
                    <a:pt x="11" y="2"/>
                  </a:cubicBezTo>
                  <a:cubicBezTo>
                    <a:pt x="12" y="2"/>
                    <a:pt x="13" y="1"/>
                    <a:pt x="14" y="1"/>
                  </a:cubicBezTo>
                  <a:cubicBezTo>
                    <a:pt x="13" y="1"/>
                    <a:pt x="11" y="2"/>
                    <a:pt x="11" y="2"/>
                  </a:cubicBezTo>
                  <a:cubicBezTo>
                    <a:pt x="11" y="2"/>
                    <a:pt x="11" y="2"/>
                    <a:pt x="13" y="1"/>
                  </a:cubicBezTo>
                  <a:cubicBezTo>
                    <a:pt x="13" y="1"/>
                    <a:pt x="12" y="1"/>
                    <a:pt x="12" y="1"/>
                  </a:cubicBezTo>
                  <a:cubicBezTo>
                    <a:pt x="15" y="0"/>
                    <a:pt x="16" y="0"/>
                    <a:pt x="14" y="0"/>
                  </a:cubicBezTo>
                  <a:cubicBezTo>
                    <a:pt x="14" y="0"/>
                    <a:pt x="16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4" y="0"/>
                    <a:pt x="13" y="0"/>
                    <a:pt x="12" y="1"/>
                  </a:cubicBezTo>
                  <a:cubicBezTo>
                    <a:pt x="6" y="3"/>
                    <a:pt x="2" y="8"/>
                    <a:pt x="1" y="14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179">
              <a:extLst>
                <a:ext uri="{FF2B5EF4-FFF2-40B4-BE49-F238E27FC236}">
                  <a16:creationId xmlns="" xmlns:a16="http://schemas.microsoft.com/office/drawing/2014/main" id="{B8FC441C-2600-4177-9514-BF42E381627A}"/>
                </a:ext>
              </a:extLst>
            </p:cNvPr>
            <p:cNvSpPr/>
            <p:nvPr/>
          </p:nvSpPr>
          <p:spPr bwMode="auto">
            <a:xfrm>
              <a:off x="2001840" y="1306513"/>
              <a:ext cx="73025" cy="82550"/>
            </a:xfrm>
            <a:custGeom>
              <a:avLst/>
              <a:gdLst>
                <a:gd name="T0" fmla="*/ 2147483647 w 11"/>
                <a:gd name="T1" fmla="*/ 2147483647 h 14"/>
                <a:gd name="T2" fmla="*/ 2147483647 w 11"/>
                <a:gd name="T3" fmla="*/ 2147483647 h 14"/>
                <a:gd name="T4" fmla="*/ 2147483647 w 11"/>
                <a:gd name="T5" fmla="*/ 2147483647 h 14"/>
                <a:gd name="T6" fmla="*/ 2147483647 w 11"/>
                <a:gd name="T7" fmla="*/ 2147483647 h 14"/>
                <a:gd name="T8" fmla="*/ 2147483647 w 11"/>
                <a:gd name="T9" fmla="*/ 2147483647 h 14"/>
                <a:gd name="T10" fmla="*/ 2147483647 w 11"/>
                <a:gd name="T11" fmla="*/ 2147483647 h 14"/>
                <a:gd name="T12" fmla="*/ 2147483647 w 11"/>
                <a:gd name="T13" fmla="*/ 2147483647 h 14"/>
                <a:gd name="T14" fmla="*/ 2147483647 w 11"/>
                <a:gd name="T15" fmla="*/ 2147483647 h 14"/>
                <a:gd name="T16" fmla="*/ 2147483647 w 11"/>
                <a:gd name="T17" fmla="*/ 2147483647 h 14"/>
                <a:gd name="T18" fmla="*/ 2147483647 w 11"/>
                <a:gd name="T19" fmla="*/ 2147483647 h 14"/>
                <a:gd name="T20" fmla="*/ 2147483647 w 11"/>
                <a:gd name="T21" fmla="*/ 2147483647 h 14"/>
                <a:gd name="T22" fmla="*/ 2147483647 w 11"/>
                <a:gd name="T23" fmla="*/ 2147483647 h 14"/>
                <a:gd name="T24" fmla="*/ 2147483647 w 11"/>
                <a:gd name="T25" fmla="*/ 2147483647 h 14"/>
                <a:gd name="T26" fmla="*/ 2147483647 w 11"/>
                <a:gd name="T27" fmla="*/ 2147483647 h 14"/>
                <a:gd name="T28" fmla="*/ 2147483647 w 11"/>
                <a:gd name="T29" fmla="*/ 2147483647 h 14"/>
                <a:gd name="T30" fmla="*/ 2147483647 w 11"/>
                <a:gd name="T31" fmla="*/ 2147483647 h 14"/>
                <a:gd name="T32" fmla="*/ 2147483647 w 11"/>
                <a:gd name="T33" fmla="*/ 2147483647 h 14"/>
                <a:gd name="T34" fmla="*/ 2147483647 w 11"/>
                <a:gd name="T35" fmla="*/ 2147483647 h 14"/>
                <a:gd name="T36" fmla="*/ 2147483647 w 11"/>
                <a:gd name="T37" fmla="*/ 2147483647 h 14"/>
                <a:gd name="T38" fmla="*/ 2147483647 w 11"/>
                <a:gd name="T39" fmla="*/ 2147483647 h 14"/>
                <a:gd name="T40" fmla="*/ 2147483647 w 11"/>
                <a:gd name="T41" fmla="*/ 2147483647 h 14"/>
                <a:gd name="T42" fmla="*/ 2147483647 w 11"/>
                <a:gd name="T43" fmla="*/ 2147483647 h 14"/>
                <a:gd name="T44" fmla="*/ 2147483647 w 11"/>
                <a:gd name="T45" fmla="*/ 2147483647 h 14"/>
                <a:gd name="T46" fmla="*/ 2147483647 w 11"/>
                <a:gd name="T47" fmla="*/ 2147483647 h 14"/>
                <a:gd name="T48" fmla="*/ 2147483647 w 11"/>
                <a:gd name="T49" fmla="*/ 2147483647 h 14"/>
                <a:gd name="T50" fmla="*/ 2147483647 w 11"/>
                <a:gd name="T51" fmla="*/ 2147483647 h 14"/>
                <a:gd name="T52" fmla="*/ 2147483647 w 11"/>
                <a:gd name="T53" fmla="*/ 2147483647 h 14"/>
                <a:gd name="T54" fmla="*/ 2147483647 w 11"/>
                <a:gd name="T55" fmla="*/ 2147483647 h 14"/>
                <a:gd name="T56" fmla="*/ 2147483647 w 11"/>
                <a:gd name="T57" fmla="*/ 2147483647 h 14"/>
                <a:gd name="T58" fmla="*/ 2147483647 w 11"/>
                <a:gd name="T59" fmla="*/ 2147483647 h 14"/>
                <a:gd name="T60" fmla="*/ 2147483647 w 11"/>
                <a:gd name="T61" fmla="*/ 2147483647 h 14"/>
                <a:gd name="T62" fmla="*/ 2147483647 w 11"/>
                <a:gd name="T63" fmla="*/ 0 h 14"/>
                <a:gd name="T64" fmla="*/ 2147483647 w 11"/>
                <a:gd name="T65" fmla="*/ 2147483647 h 14"/>
                <a:gd name="T66" fmla="*/ 2147483647 w 11"/>
                <a:gd name="T67" fmla="*/ 2147483647 h 14"/>
                <a:gd name="T68" fmla="*/ 2147483647 w 11"/>
                <a:gd name="T69" fmla="*/ 2147483647 h 14"/>
                <a:gd name="T70" fmla="*/ 2147483647 w 11"/>
                <a:gd name="T71" fmla="*/ 2147483647 h 14"/>
                <a:gd name="T72" fmla="*/ 0 w 11"/>
                <a:gd name="T73" fmla="*/ 2147483647 h 14"/>
                <a:gd name="T74" fmla="*/ 2147483647 w 11"/>
                <a:gd name="T75" fmla="*/ 2147483647 h 14"/>
                <a:gd name="T76" fmla="*/ 0 w 11"/>
                <a:gd name="T77" fmla="*/ 2147483647 h 14"/>
                <a:gd name="T78" fmla="*/ 2147483647 w 11"/>
                <a:gd name="T79" fmla="*/ 2147483647 h 14"/>
                <a:gd name="T80" fmla="*/ 0 w 11"/>
                <a:gd name="T81" fmla="*/ 2147483647 h 14"/>
                <a:gd name="T82" fmla="*/ 0 w 11"/>
                <a:gd name="T83" fmla="*/ 2147483647 h 14"/>
                <a:gd name="T84" fmla="*/ 0 w 11"/>
                <a:gd name="T85" fmla="*/ 2147483647 h 14"/>
                <a:gd name="T86" fmla="*/ 0 w 11"/>
                <a:gd name="T87" fmla="*/ 2147483647 h 14"/>
                <a:gd name="T88" fmla="*/ 0 w 11"/>
                <a:gd name="T89" fmla="*/ 2147483647 h 14"/>
                <a:gd name="T90" fmla="*/ 0 w 11"/>
                <a:gd name="T91" fmla="*/ 2147483647 h 14"/>
                <a:gd name="T92" fmla="*/ 0 w 11"/>
                <a:gd name="T93" fmla="*/ 2147483647 h 14"/>
                <a:gd name="T94" fmla="*/ 0 w 11"/>
                <a:gd name="T95" fmla="*/ 2147483647 h 14"/>
                <a:gd name="T96" fmla="*/ 0 w 11"/>
                <a:gd name="T97" fmla="*/ 2147483647 h 14"/>
                <a:gd name="T98" fmla="*/ 0 w 11"/>
                <a:gd name="T99" fmla="*/ 2147483647 h 14"/>
                <a:gd name="T100" fmla="*/ 2147483647 w 11"/>
                <a:gd name="T101" fmla="*/ 2147483647 h 1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1" h="14">
                  <a:moveTo>
                    <a:pt x="4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7" y="7"/>
                  </a:cubicBezTo>
                  <a:cubicBezTo>
                    <a:pt x="7" y="8"/>
                    <a:pt x="6" y="8"/>
                    <a:pt x="6" y="9"/>
                  </a:cubicBezTo>
                  <a:cubicBezTo>
                    <a:pt x="6" y="9"/>
                    <a:pt x="5" y="9"/>
                    <a:pt x="5" y="9"/>
                  </a:cubicBezTo>
                  <a:cubicBezTo>
                    <a:pt x="5" y="10"/>
                    <a:pt x="4" y="10"/>
                    <a:pt x="4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11"/>
                    <a:pt x="2" y="12"/>
                    <a:pt x="2" y="12"/>
                  </a:cubicBezTo>
                  <a:cubicBezTo>
                    <a:pt x="2" y="12"/>
                    <a:pt x="2" y="12"/>
                    <a:pt x="2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1" y="13"/>
                    <a:pt x="1" y="14"/>
                  </a:cubicBezTo>
                  <a:cubicBezTo>
                    <a:pt x="3" y="12"/>
                    <a:pt x="6" y="11"/>
                    <a:pt x="8" y="9"/>
                  </a:cubicBezTo>
                  <a:cubicBezTo>
                    <a:pt x="8" y="9"/>
                    <a:pt x="8" y="9"/>
                    <a:pt x="9" y="9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6"/>
                    <a:pt x="10" y="5"/>
                    <a:pt x="9" y="5"/>
                  </a:cubicBezTo>
                  <a:cubicBezTo>
                    <a:pt x="8" y="4"/>
                    <a:pt x="8" y="4"/>
                    <a:pt x="7" y="4"/>
                  </a:cubicBez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3" y="3"/>
                    <a:pt x="4" y="4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3" name="组合 34">
            <a:extLst>
              <a:ext uri="{FF2B5EF4-FFF2-40B4-BE49-F238E27FC236}">
                <a16:creationId xmlns="" xmlns:a16="http://schemas.microsoft.com/office/drawing/2014/main" id="{BD970872-3FFE-4FDA-8059-EE4B8967099D}"/>
              </a:ext>
            </a:extLst>
          </p:cNvPr>
          <p:cNvGrpSpPr/>
          <p:nvPr/>
        </p:nvGrpSpPr>
        <p:grpSpPr bwMode="auto">
          <a:xfrm>
            <a:off x="2608215" y="4383464"/>
            <a:ext cx="688975" cy="835025"/>
            <a:chOff x="1828802" y="1090614"/>
            <a:chExt cx="246063" cy="298449"/>
          </a:xfrm>
        </p:grpSpPr>
        <p:sp>
          <p:nvSpPr>
            <p:cNvPr id="14" name="Freeform 178">
              <a:extLst>
                <a:ext uri="{FF2B5EF4-FFF2-40B4-BE49-F238E27FC236}">
                  <a16:creationId xmlns="" xmlns:a16="http://schemas.microsoft.com/office/drawing/2014/main" id="{2024235F-66E8-4C3A-B65B-599439C2E8EF}"/>
                </a:ext>
              </a:extLst>
            </p:cNvPr>
            <p:cNvSpPr/>
            <p:nvPr/>
          </p:nvSpPr>
          <p:spPr bwMode="auto">
            <a:xfrm>
              <a:off x="1828802" y="1090614"/>
              <a:ext cx="225425" cy="261937"/>
            </a:xfrm>
            <a:custGeom>
              <a:avLst/>
              <a:gdLst>
                <a:gd name="T0" fmla="*/ 2147483647 w 34"/>
                <a:gd name="T1" fmla="*/ 2147483647 h 44"/>
                <a:gd name="T2" fmla="*/ 2147483647 w 34"/>
                <a:gd name="T3" fmla="*/ 2147483647 h 44"/>
                <a:gd name="T4" fmla="*/ 0 w 34"/>
                <a:gd name="T5" fmla="*/ 2147483647 h 44"/>
                <a:gd name="T6" fmla="*/ 0 w 34"/>
                <a:gd name="T7" fmla="*/ 2147483647 h 44"/>
                <a:gd name="T8" fmla="*/ 0 w 34"/>
                <a:gd name="T9" fmla="*/ 2147483647 h 44"/>
                <a:gd name="T10" fmla="*/ 2147483647 w 34"/>
                <a:gd name="T11" fmla="*/ 2147483647 h 44"/>
                <a:gd name="T12" fmla="*/ 2147483647 w 34"/>
                <a:gd name="T13" fmla="*/ 2147483647 h 44"/>
                <a:gd name="T14" fmla="*/ 2147483647 w 34"/>
                <a:gd name="T15" fmla="*/ 2147483647 h 44"/>
                <a:gd name="T16" fmla="*/ 2147483647 w 34"/>
                <a:gd name="T17" fmla="*/ 2147483647 h 44"/>
                <a:gd name="T18" fmla="*/ 2147483647 w 34"/>
                <a:gd name="T19" fmla="*/ 2147483647 h 44"/>
                <a:gd name="T20" fmla="*/ 2147483647 w 34"/>
                <a:gd name="T21" fmla="*/ 2147483647 h 44"/>
                <a:gd name="T22" fmla="*/ 2147483647 w 34"/>
                <a:gd name="T23" fmla="*/ 2147483647 h 44"/>
                <a:gd name="T24" fmla="*/ 2147483647 w 34"/>
                <a:gd name="T25" fmla="*/ 2147483647 h 44"/>
                <a:gd name="T26" fmla="*/ 2147483647 w 34"/>
                <a:gd name="T27" fmla="*/ 2147483647 h 44"/>
                <a:gd name="T28" fmla="*/ 2147483647 w 34"/>
                <a:gd name="T29" fmla="*/ 2147483647 h 44"/>
                <a:gd name="T30" fmla="*/ 2147483647 w 34"/>
                <a:gd name="T31" fmla="*/ 2147483647 h 44"/>
                <a:gd name="T32" fmla="*/ 2147483647 w 34"/>
                <a:gd name="T33" fmla="*/ 2147483647 h 44"/>
                <a:gd name="T34" fmla="*/ 2147483647 w 34"/>
                <a:gd name="T35" fmla="*/ 2147483647 h 44"/>
                <a:gd name="T36" fmla="*/ 2147483647 w 34"/>
                <a:gd name="T37" fmla="*/ 2147483647 h 44"/>
                <a:gd name="T38" fmla="*/ 2147483647 w 34"/>
                <a:gd name="T39" fmla="*/ 2147483647 h 44"/>
                <a:gd name="T40" fmla="*/ 2147483647 w 34"/>
                <a:gd name="T41" fmla="*/ 2147483647 h 44"/>
                <a:gd name="T42" fmla="*/ 2147483647 w 34"/>
                <a:gd name="T43" fmla="*/ 2147483647 h 44"/>
                <a:gd name="T44" fmla="*/ 2147483647 w 34"/>
                <a:gd name="T45" fmla="*/ 2147483647 h 44"/>
                <a:gd name="T46" fmla="*/ 2147483647 w 34"/>
                <a:gd name="T47" fmla="*/ 2147483647 h 44"/>
                <a:gd name="T48" fmla="*/ 2147483647 w 34"/>
                <a:gd name="T49" fmla="*/ 2147483647 h 44"/>
                <a:gd name="T50" fmla="*/ 2147483647 w 34"/>
                <a:gd name="T51" fmla="*/ 2147483647 h 44"/>
                <a:gd name="T52" fmla="*/ 2147483647 w 34"/>
                <a:gd name="T53" fmla="*/ 2147483647 h 44"/>
                <a:gd name="T54" fmla="*/ 2147483647 w 34"/>
                <a:gd name="T55" fmla="*/ 2147483647 h 44"/>
                <a:gd name="T56" fmla="*/ 2147483647 w 34"/>
                <a:gd name="T57" fmla="*/ 2147483647 h 44"/>
                <a:gd name="T58" fmla="*/ 2147483647 w 34"/>
                <a:gd name="T59" fmla="*/ 2147483647 h 44"/>
                <a:gd name="T60" fmla="*/ 2147483647 w 34"/>
                <a:gd name="T61" fmla="*/ 2147483647 h 44"/>
                <a:gd name="T62" fmla="*/ 2147483647 w 34"/>
                <a:gd name="T63" fmla="*/ 2147483647 h 44"/>
                <a:gd name="T64" fmla="*/ 2147483647 w 34"/>
                <a:gd name="T65" fmla="*/ 2147483647 h 44"/>
                <a:gd name="T66" fmla="*/ 2147483647 w 34"/>
                <a:gd name="T67" fmla="*/ 2147483647 h 44"/>
                <a:gd name="T68" fmla="*/ 2147483647 w 34"/>
                <a:gd name="T69" fmla="*/ 2147483647 h 44"/>
                <a:gd name="T70" fmla="*/ 2147483647 w 34"/>
                <a:gd name="T71" fmla="*/ 2147483647 h 44"/>
                <a:gd name="T72" fmla="*/ 2147483647 w 34"/>
                <a:gd name="T73" fmla="*/ 2147483647 h 44"/>
                <a:gd name="T74" fmla="*/ 2147483647 w 34"/>
                <a:gd name="T75" fmla="*/ 2147483647 h 44"/>
                <a:gd name="T76" fmla="*/ 2147483647 w 34"/>
                <a:gd name="T77" fmla="*/ 2147483647 h 44"/>
                <a:gd name="T78" fmla="*/ 2147483647 w 34"/>
                <a:gd name="T79" fmla="*/ 2147483647 h 44"/>
                <a:gd name="T80" fmla="*/ 2147483647 w 34"/>
                <a:gd name="T81" fmla="*/ 2147483647 h 44"/>
                <a:gd name="T82" fmla="*/ 2147483647 w 34"/>
                <a:gd name="T83" fmla="*/ 2147483647 h 44"/>
                <a:gd name="T84" fmla="*/ 2147483647 w 34"/>
                <a:gd name="T85" fmla="*/ 2147483647 h 44"/>
                <a:gd name="T86" fmla="*/ 2147483647 w 34"/>
                <a:gd name="T87" fmla="*/ 2147483647 h 44"/>
                <a:gd name="T88" fmla="*/ 2147483647 w 34"/>
                <a:gd name="T89" fmla="*/ 2147483647 h 44"/>
                <a:gd name="T90" fmla="*/ 2147483647 w 34"/>
                <a:gd name="T91" fmla="*/ 2147483647 h 44"/>
                <a:gd name="T92" fmla="*/ 2147483647 w 34"/>
                <a:gd name="T93" fmla="*/ 2147483647 h 44"/>
                <a:gd name="T94" fmla="*/ 2147483647 w 34"/>
                <a:gd name="T95" fmla="*/ 2147483647 h 44"/>
                <a:gd name="T96" fmla="*/ 2147483647 w 34"/>
                <a:gd name="T97" fmla="*/ 2147483647 h 44"/>
                <a:gd name="T98" fmla="*/ 2147483647 w 34"/>
                <a:gd name="T99" fmla="*/ 2147483647 h 44"/>
                <a:gd name="T100" fmla="*/ 2147483647 w 34"/>
                <a:gd name="T101" fmla="*/ 2147483647 h 44"/>
                <a:gd name="T102" fmla="*/ 2147483647 w 34"/>
                <a:gd name="T103" fmla="*/ 2147483647 h 44"/>
                <a:gd name="T104" fmla="*/ 2147483647 w 34"/>
                <a:gd name="T105" fmla="*/ 0 h 44"/>
                <a:gd name="T106" fmla="*/ 2147483647 w 34"/>
                <a:gd name="T107" fmla="*/ 0 h 44"/>
                <a:gd name="T108" fmla="*/ 2147483647 w 34"/>
                <a:gd name="T109" fmla="*/ 0 h 44"/>
                <a:gd name="T110" fmla="*/ 2147483647 w 34"/>
                <a:gd name="T111" fmla="*/ 0 h 44"/>
                <a:gd name="T112" fmla="*/ 2147483647 w 34"/>
                <a:gd name="T113" fmla="*/ 0 h 44"/>
                <a:gd name="T114" fmla="*/ 2147483647 w 34"/>
                <a:gd name="T115" fmla="*/ 0 h 44"/>
                <a:gd name="T116" fmla="*/ 2147483647 w 34"/>
                <a:gd name="T117" fmla="*/ 0 h 44"/>
                <a:gd name="T118" fmla="*/ 2147483647 w 34"/>
                <a:gd name="T119" fmla="*/ 0 h 44"/>
                <a:gd name="T120" fmla="*/ 2147483647 w 34"/>
                <a:gd name="T121" fmla="*/ 0 h 44"/>
                <a:gd name="T122" fmla="*/ 2147483647 w 34"/>
                <a:gd name="T123" fmla="*/ 2147483647 h 44"/>
                <a:gd name="T124" fmla="*/ 2147483647 w 34"/>
                <a:gd name="T125" fmla="*/ 2147483647 h 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4" h="44">
                  <a:moveTo>
                    <a:pt x="1" y="14"/>
                  </a:moveTo>
                  <a:cubicBezTo>
                    <a:pt x="1" y="14"/>
                    <a:pt x="1" y="13"/>
                    <a:pt x="1" y="14"/>
                  </a:cubicBezTo>
                  <a:cubicBezTo>
                    <a:pt x="0" y="15"/>
                    <a:pt x="0" y="16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20"/>
                    <a:pt x="0" y="22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1" y="28"/>
                    <a:pt x="1" y="28"/>
                    <a:pt x="1" y="29"/>
                  </a:cubicBezTo>
                  <a:cubicBezTo>
                    <a:pt x="1" y="30"/>
                    <a:pt x="2" y="31"/>
                    <a:pt x="2" y="32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3" y="33"/>
                    <a:pt x="3" y="34"/>
                    <a:pt x="3" y="34"/>
                  </a:cubicBezTo>
                  <a:cubicBezTo>
                    <a:pt x="5" y="37"/>
                    <a:pt x="8" y="40"/>
                    <a:pt x="11" y="41"/>
                  </a:cubicBezTo>
                  <a:cubicBezTo>
                    <a:pt x="13" y="42"/>
                    <a:pt x="14" y="42"/>
                    <a:pt x="16" y="43"/>
                  </a:cubicBezTo>
                  <a:cubicBezTo>
                    <a:pt x="18" y="43"/>
                    <a:pt x="20" y="43"/>
                    <a:pt x="21" y="43"/>
                  </a:cubicBezTo>
                  <a:cubicBezTo>
                    <a:pt x="23" y="43"/>
                    <a:pt x="24" y="43"/>
                    <a:pt x="26" y="43"/>
                  </a:cubicBezTo>
                  <a:cubicBezTo>
                    <a:pt x="28" y="43"/>
                    <a:pt x="30" y="43"/>
                    <a:pt x="32" y="43"/>
                  </a:cubicBezTo>
                  <a:cubicBezTo>
                    <a:pt x="32" y="43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3" y="43"/>
                    <a:pt x="28" y="43"/>
                    <a:pt x="29" y="43"/>
                  </a:cubicBezTo>
                  <a:cubicBezTo>
                    <a:pt x="27" y="43"/>
                    <a:pt x="25" y="43"/>
                    <a:pt x="25" y="43"/>
                  </a:cubicBezTo>
                  <a:cubicBezTo>
                    <a:pt x="25" y="43"/>
                    <a:pt x="24" y="44"/>
                    <a:pt x="20" y="43"/>
                  </a:cubicBezTo>
                  <a:cubicBezTo>
                    <a:pt x="18" y="43"/>
                    <a:pt x="16" y="42"/>
                    <a:pt x="15" y="42"/>
                  </a:cubicBezTo>
                  <a:cubicBezTo>
                    <a:pt x="15" y="41"/>
                    <a:pt x="17" y="43"/>
                    <a:pt x="17" y="42"/>
                  </a:cubicBezTo>
                  <a:cubicBezTo>
                    <a:pt x="19" y="43"/>
                    <a:pt x="22" y="44"/>
                    <a:pt x="25" y="44"/>
                  </a:cubicBezTo>
                  <a:cubicBezTo>
                    <a:pt x="26" y="44"/>
                    <a:pt x="27" y="44"/>
                    <a:pt x="29" y="44"/>
                  </a:cubicBezTo>
                  <a:cubicBezTo>
                    <a:pt x="29" y="44"/>
                    <a:pt x="30" y="44"/>
                    <a:pt x="31" y="44"/>
                  </a:cubicBezTo>
                  <a:cubicBezTo>
                    <a:pt x="31" y="44"/>
                    <a:pt x="31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3"/>
                    <a:pt x="34" y="43"/>
                    <a:pt x="34" y="42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27" y="41"/>
                    <a:pt x="22" y="42"/>
                    <a:pt x="17" y="41"/>
                  </a:cubicBezTo>
                  <a:cubicBezTo>
                    <a:pt x="16" y="40"/>
                    <a:pt x="14" y="40"/>
                    <a:pt x="11" y="39"/>
                  </a:cubicBezTo>
                  <a:cubicBezTo>
                    <a:pt x="10" y="38"/>
                    <a:pt x="9" y="37"/>
                    <a:pt x="8" y="36"/>
                  </a:cubicBezTo>
                  <a:cubicBezTo>
                    <a:pt x="6" y="35"/>
                    <a:pt x="5" y="34"/>
                    <a:pt x="4" y="32"/>
                  </a:cubicBezTo>
                  <a:cubicBezTo>
                    <a:pt x="3" y="29"/>
                    <a:pt x="3" y="25"/>
                    <a:pt x="2" y="22"/>
                  </a:cubicBezTo>
                  <a:cubicBezTo>
                    <a:pt x="2" y="19"/>
                    <a:pt x="2" y="16"/>
                    <a:pt x="3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1"/>
                    <a:pt x="6" y="7"/>
                    <a:pt x="8" y="6"/>
                  </a:cubicBezTo>
                  <a:cubicBezTo>
                    <a:pt x="9" y="5"/>
                    <a:pt x="10" y="4"/>
                    <a:pt x="11" y="3"/>
                  </a:cubicBezTo>
                  <a:cubicBezTo>
                    <a:pt x="10" y="3"/>
                    <a:pt x="10" y="4"/>
                    <a:pt x="9" y="4"/>
                  </a:cubicBezTo>
                  <a:cubicBezTo>
                    <a:pt x="10" y="3"/>
                    <a:pt x="12" y="3"/>
                    <a:pt x="12" y="2"/>
                  </a:cubicBezTo>
                  <a:cubicBezTo>
                    <a:pt x="15" y="1"/>
                    <a:pt x="13" y="2"/>
                    <a:pt x="12" y="2"/>
                  </a:cubicBezTo>
                  <a:cubicBezTo>
                    <a:pt x="11" y="2"/>
                    <a:pt x="12" y="2"/>
                    <a:pt x="11" y="2"/>
                  </a:cubicBezTo>
                  <a:cubicBezTo>
                    <a:pt x="12" y="2"/>
                    <a:pt x="12" y="2"/>
                    <a:pt x="13" y="1"/>
                  </a:cubicBezTo>
                  <a:cubicBezTo>
                    <a:pt x="13" y="1"/>
                    <a:pt x="10" y="2"/>
                    <a:pt x="11" y="2"/>
                  </a:cubicBezTo>
                  <a:cubicBezTo>
                    <a:pt x="12" y="2"/>
                    <a:pt x="13" y="1"/>
                    <a:pt x="14" y="1"/>
                  </a:cubicBezTo>
                  <a:cubicBezTo>
                    <a:pt x="13" y="1"/>
                    <a:pt x="11" y="2"/>
                    <a:pt x="11" y="2"/>
                  </a:cubicBezTo>
                  <a:cubicBezTo>
                    <a:pt x="11" y="2"/>
                    <a:pt x="11" y="2"/>
                    <a:pt x="13" y="1"/>
                  </a:cubicBezTo>
                  <a:cubicBezTo>
                    <a:pt x="13" y="1"/>
                    <a:pt x="12" y="1"/>
                    <a:pt x="12" y="1"/>
                  </a:cubicBezTo>
                  <a:cubicBezTo>
                    <a:pt x="15" y="0"/>
                    <a:pt x="16" y="0"/>
                    <a:pt x="14" y="0"/>
                  </a:cubicBezTo>
                  <a:cubicBezTo>
                    <a:pt x="14" y="0"/>
                    <a:pt x="16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4" y="0"/>
                    <a:pt x="13" y="0"/>
                    <a:pt x="12" y="1"/>
                  </a:cubicBezTo>
                  <a:cubicBezTo>
                    <a:pt x="6" y="3"/>
                    <a:pt x="2" y="8"/>
                    <a:pt x="1" y="14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179">
              <a:extLst>
                <a:ext uri="{FF2B5EF4-FFF2-40B4-BE49-F238E27FC236}">
                  <a16:creationId xmlns="" xmlns:a16="http://schemas.microsoft.com/office/drawing/2014/main" id="{91750565-27A1-483B-BAD4-39895104DAFB}"/>
                </a:ext>
              </a:extLst>
            </p:cNvPr>
            <p:cNvSpPr/>
            <p:nvPr/>
          </p:nvSpPr>
          <p:spPr bwMode="auto">
            <a:xfrm>
              <a:off x="2001840" y="1306513"/>
              <a:ext cx="73025" cy="82550"/>
            </a:xfrm>
            <a:custGeom>
              <a:avLst/>
              <a:gdLst>
                <a:gd name="T0" fmla="*/ 2147483647 w 11"/>
                <a:gd name="T1" fmla="*/ 2147483647 h 14"/>
                <a:gd name="T2" fmla="*/ 2147483647 w 11"/>
                <a:gd name="T3" fmla="*/ 2147483647 h 14"/>
                <a:gd name="T4" fmla="*/ 2147483647 w 11"/>
                <a:gd name="T5" fmla="*/ 2147483647 h 14"/>
                <a:gd name="T6" fmla="*/ 2147483647 w 11"/>
                <a:gd name="T7" fmla="*/ 2147483647 h 14"/>
                <a:gd name="T8" fmla="*/ 2147483647 w 11"/>
                <a:gd name="T9" fmla="*/ 2147483647 h 14"/>
                <a:gd name="T10" fmla="*/ 2147483647 w 11"/>
                <a:gd name="T11" fmla="*/ 2147483647 h 14"/>
                <a:gd name="T12" fmla="*/ 2147483647 w 11"/>
                <a:gd name="T13" fmla="*/ 2147483647 h 14"/>
                <a:gd name="T14" fmla="*/ 2147483647 w 11"/>
                <a:gd name="T15" fmla="*/ 2147483647 h 14"/>
                <a:gd name="T16" fmla="*/ 2147483647 w 11"/>
                <a:gd name="T17" fmla="*/ 2147483647 h 14"/>
                <a:gd name="T18" fmla="*/ 2147483647 w 11"/>
                <a:gd name="T19" fmla="*/ 2147483647 h 14"/>
                <a:gd name="T20" fmla="*/ 2147483647 w 11"/>
                <a:gd name="T21" fmla="*/ 2147483647 h 14"/>
                <a:gd name="T22" fmla="*/ 2147483647 w 11"/>
                <a:gd name="T23" fmla="*/ 2147483647 h 14"/>
                <a:gd name="T24" fmla="*/ 2147483647 w 11"/>
                <a:gd name="T25" fmla="*/ 2147483647 h 14"/>
                <a:gd name="T26" fmla="*/ 2147483647 w 11"/>
                <a:gd name="T27" fmla="*/ 2147483647 h 14"/>
                <a:gd name="T28" fmla="*/ 2147483647 w 11"/>
                <a:gd name="T29" fmla="*/ 2147483647 h 14"/>
                <a:gd name="T30" fmla="*/ 2147483647 w 11"/>
                <a:gd name="T31" fmla="*/ 2147483647 h 14"/>
                <a:gd name="T32" fmla="*/ 2147483647 w 11"/>
                <a:gd name="T33" fmla="*/ 2147483647 h 14"/>
                <a:gd name="T34" fmla="*/ 2147483647 w 11"/>
                <a:gd name="T35" fmla="*/ 2147483647 h 14"/>
                <a:gd name="T36" fmla="*/ 2147483647 w 11"/>
                <a:gd name="T37" fmla="*/ 2147483647 h 14"/>
                <a:gd name="T38" fmla="*/ 2147483647 w 11"/>
                <a:gd name="T39" fmla="*/ 2147483647 h 14"/>
                <a:gd name="T40" fmla="*/ 2147483647 w 11"/>
                <a:gd name="T41" fmla="*/ 2147483647 h 14"/>
                <a:gd name="T42" fmla="*/ 2147483647 w 11"/>
                <a:gd name="T43" fmla="*/ 2147483647 h 14"/>
                <a:gd name="T44" fmla="*/ 2147483647 w 11"/>
                <a:gd name="T45" fmla="*/ 2147483647 h 14"/>
                <a:gd name="T46" fmla="*/ 2147483647 w 11"/>
                <a:gd name="T47" fmla="*/ 2147483647 h 14"/>
                <a:gd name="T48" fmla="*/ 2147483647 w 11"/>
                <a:gd name="T49" fmla="*/ 2147483647 h 14"/>
                <a:gd name="T50" fmla="*/ 2147483647 w 11"/>
                <a:gd name="T51" fmla="*/ 2147483647 h 14"/>
                <a:gd name="T52" fmla="*/ 2147483647 w 11"/>
                <a:gd name="T53" fmla="*/ 2147483647 h 14"/>
                <a:gd name="T54" fmla="*/ 2147483647 w 11"/>
                <a:gd name="T55" fmla="*/ 2147483647 h 14"/>
                <a:gd name="T56" fmla="*/ 2147483647 w 11"/>
                <a:gd name="T57" fmla="*/ 2147483647 h 14"/>
                <a:gd name="T58" fmla="*/ 2147483647 w 11"/>
                <a:gd name="T59" fmla="*/ 2147483647 h 14"/>
                <a:gd name="T60" fmla="*/ 2147483647 w 11"/>
                <a:gd name="T61" fmla="*/ 2147483647 h 14"/>
                <a:gd name="T62" fmla="*/ 2147483647 w 11"/>
                <a:gd name="T63" fmla="*/ 0 h 14"/>
                <a:gd name="T64" fmla="*/ 2147483647 w 11"/>
                <a:gd name="T65" fmla="*/ 2147483647 h 14"/>
                <a:gd name="T66" fmla="*/ 2147483647 w 11"/>
                <a:gd name="T67" fmla="*/ 2147483647 h 14"/>
                <a:gd name="T68" fmla="*/ 2147483647 w 11"/>
                <a:gd name="T69" fmla="*/ 2147483647 h 14"/>
                <a:gd name="T70" fmla="*/ 2147483647 w 11"/>
                <a:gd name="T71" fmla="*/ 2147483647 h 14"/>
                <a:gd name="T72" fmla="*/ 0 w 11"/>
                <a:gd name="T73" fmla="*/ 2147483647 h 14"/>
                <a:gd name="T74" fmla="*/ 2147483647 w 11"/>
                <a:gd name="T75" fmla="*/ 2147483647 h 14"/>
                <a:gd name="T76" fmla="*/ 0 w 11"/>
                <a:gd name="T77" fmla="*/ 2147483647 h 14"/>
                <a:gd name="T78" fmla="*/ 2147483647 w 11"/>
                <a:gd name="T79" fmla="*/ 2147483647 h 14"/>
                <a:gd name="T80" fmla="*/ 0 w 11"/>
                <a:gd name="T81" fmla="*/ 2147483647 h 14"/>
                <a:gd name="T82" fmla="*/ 0 w 11"/>
                <a:gd name="T83" fmla="*/ 2147483647 h 14"/>
                <a:gd name="T84" fmla="*/ 0 w 11"/>
                <a:gd name="T85" fmla="*/ 2147483647 h 14"/>
                <a:gd name="T86" fmla="*/ 0 w 11"/>
                <a:gd name="T87" fmla="*/ 2147483647 h 14"/>
                <a:gd name="T88" fmla="*/ 0 w 11"/>
                <a:gd name="T89" fmla="*/ 2147483647 h 14"/>
                <a:gd name="T90" fmla="*/ 0 w 11"/>
                <a:gd name="T91" fmla="*/ 2147483647 h 14"/>
                <a:gd name="T92" fmla="*/ 0 w 11"/>
                <a:gd name="T93" fmla="*/ 2147483647 h 14"/>
                <a:gd name="T94" fmla="*/ 0 w 11"/>
                <a:gd name="T95" fmla="*/ 2147483647 h 14"/>
                <a:gd name="T96" fmla="*/ 0 w 11"/>
                <a:gd name="T97" fmla="*/ 2147483647 h 14"/>
                <a:gd name="T98" fmla="*/ 0 w 11"/>
                <a:gd name="T99" fmla="*/ 2147483647 h 14"/>
                <a:gd name="T100" fmla="*/ 2147483647 w 11"/>
                <a:gd name="T101" fmla="*/ 2147483647 h 1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1" h="14">
                  <a:moveTo>
                    <a:pt x="4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7" y="7"/>
                  </a:cubicBezTo>
                  <a:cubicBezTo>
                    <a:pt x="7" y="8"/>
                    <a:pt x="6" y="8"/>
                    <a:pt x="6" y="9"/>
                  </a:cubicBezTo>
                  <a:cubicBezTo>
                    <a:pt x="6" y="9"/>
                    <a:pt x="5" y="9"/>
                    <a:pt x="5" y="9"/>
                  </a:cubicBezTo>
                  <a:cubicBezTo>
                    <a:pt x="5" y="10"/>
                    <a:pt x="4" y="10"/>
                    <a:pt x="4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11"/>
                    <a:pt x="2" y="12"/>
                    <a:pt x="2" y="12"/>
                  </a:cubicBezTo>
                  <a:cubicBezTo>
                    <a:pt x="2" y="12"/>
                    <a:pt x="2" y="12"/>
                    <a:pt x="2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1" y="13"/>
                    <a:pt x="1" y="14"/>
                  </a:cubicBezTo>
                  <a:cubicBezTo>
                    <a:pt x="3" y="12"/>
                    <a:pt x="6" y="11"/>
                    <a:pt x="8" y="9"/>
                  </a:cubicBezTo>
                  <a:cubicBezTo>
                    <a:pt x="8" y="9"/>
                    <a:pt x="8" y="9"/>
                    <a:pt x="9" y="9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6"/>
                    <a:pt x="10" y="5"/>
                    <a:pt x="9" y="5"/>
                  </a:cubicBezTo>
                  <a:cubicBezTo>
                    <a:pt x="8" y="4"/>
                    <a:pt x="8" y="4"/>
                    <a:pt x="7" y="4"/>
                  </a:cubicBez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3" y="3"/>
                    <a:pt x="4" y="4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ECEECE65-7057-43E3-98C6-585F40965915}"/>
              </a:ext>
            </a:extLst>
          </p:cNvPr>
          <p:cNvGrpSpPr/>
          <p:nvPr/>
        </p:nvGrpSpPr>
        <p:grpSpPr>
          <a:xfrm>
            <a:off x="4275584" y="1401050"/>
            <a:ext cx="5937561" cy="1026092"/>
            <a:chOff x="5083798" y="993083"/>
            <a:chExt cx="5937561" cy="1026092"/>
          </a:xfrm>
        </p:grpSpPr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63315DAB-340F-4282-855A-20B7E13A6A0E}"/>
                </a:ext>
              </a:extLst>
            </p:cNvPr>
            <p:cNvSpPr txBox="1"/>
            <p:nvPr/>
          </p:nvSpPr>
          <p:spPr>
            <a:xfrm>
              <a:off x="5083798" y="993083"/>
              <a:ext cx="325760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输入文本内容</a:t>
              </a:r>
              <a:endPara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D9921501-B818-40E4-99DC-C33AD9652FF4}"/>
                </a:ext>
              </a:extLst>
            </p:cNvPr>
            <p:cNvSpPr txBox="1"/>
            <p:nvPr/>
          </p:nvSpPr>
          <p:spPr>
            <a:xfrm>
              <a:off x="5203533" y="1318599"/>
              <a:ext cx="5817826" cy="700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ms-MY" altLang="zh-CN" sz="1400" dirty="0">
                  <a:solidFill>
                    <a:srgbClr val="7F7F7F"/>
                  </a:solidFill>
                  <a:cs typeface="+mn-ea"/>
                  <a:sym typeface="+mn-lt"/>
                </a:rPr>
                <a:t>Praesent sodales odio sit amet odio tristi Praesent sodales odio sitPraesent sodales odio sit amet odio tristi</a:t>
              </a:r>
              <a:endParaRPr lang="en-US" altLang="zh-CN" sz="1400" dirty="0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2B560218-78A2-4B71-AD36-457873D1D3B1}"/>
              </a:ext>
            </a:extLst>
          </p:cNvPr>
          <p:cNvGrpSpPr/>
          <p:nvPr/>
        </p:nvGrpSpPr>
        <p:grpSpPr>
          <a:xfrm>
            <a:off x="4335451" y="2852481"/>
            <a:ext cx="5396560" cy="1026092"/>
            <a:chOff x="5083798" y="993083"/>
            <a:chExt cx="5396560" cy="1026092"/>
          </a:xfrm>
        </p:grpSpPr>
        <p:sp>
          <p:nvSpPr>
            <p:cNvPr id="20" name="文本框 19">
              <a:extLst>
                <a:ext uri="{FF2B5EF4-FFF2-40B4-BE49-F238E27FC236}">
                  <a16:creationId xmlns="" xmlns:a16="http://schemas.microsoft.com/office/drawing/2014/main" id="{1DAA46E7-609A-4B00-823B-97574FA45BD6}"/>
                </a:ext>
              </a:extLst>
            </p:cNvPr>
            <p:cNvSpPr txBox="1"/>
            <p:nvPr/>
          </p:nvSpPr>
          <p:spPr>
            <a:xfrm>
              <a:off x="5083798" y="993083"/>
              <a:ext cx="325760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输入文本内容</a:t>
              </a:r>
              <a:endPara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="" xmlns:a16="http://schemas.microsoft.com/office/drawing/2014/main" id="{B7B06C07-E335-4DE4-B623-6DC488DE2A5F}"/>
                </a:ext>
              </a:extLst>
            </p:cNvPr>
            <p:cNvSpPr txBox="1"/>
            <p:nvPr/>
          </p:nvSpPr>
          <p:spPr>
            <a:xfrm>
              <a:off x="5203533" y="1318599"/>
              <a:ext cx="5276825" cy="700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ms-MY" altLang="zh-CN" sz="1400" dirty="0">
                  <a:solidFill>
                    <a:srgbClr val="7F7F7F"/>
                  </a:solidFill>
                  <a:cs typeface="+mn-ea"/>
                  <a:sym typeface="+mn-lt"/>
                </a:rPr>
                <a:t>Praesent sodales odio sit amet odio tristi Praesent sodales odio sitPraesent sodales odio sit amet odio tristi</a:t>
              </a:r>
              <a:endParaRPr lang="en-US" altLang="zh-CN" sz="1400" dirty="0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87C5F1CE-925F-428F-9278-5A2A36C0D39B}"/>
              </a:ext>
            </a:extLst>
          </p:cNvPr>
          <p:cNvGrpSpPr/>
          <p:nvPr/>
        </p:nvGrpSpPr>
        <p:grpSpPr>
          <a:xfrm>
            <a:off x="4275584" y="4328883"/>
            <a:ext cx="5396560" cy="1026092"/>
            <a:chOff x="5083798" y="993083"/>
            <a:chExt cx="5396560" cy="1026092"/>
          </a:xfrm>
        </p:grpSpPr>
        <p:sp>
          <p:nvSpPr>
            <p:cNvPr id="23" name="文本框 22">
              <a:extLst>
                <a:ext uri="{FF2B5EF4-FFF2-40B4-BE49-F238E27FC236}">
                  <a16:creationId xmlns="" xmlns:a16="http://schemas.microsoft.com/office/drawing/2014/main" id="{CCFA0043-875B-4A44-984E-A9CBBBCEF113}"/>
                </a:ext>
              </a:extLst>
            </p:cNvPr>
            <p:cNvSpPr txBox="1"/>
            <p:nvPr/>
          </p:nvSpPr>
          <p:spPr>
            <a:xfrm>
              <a:off x="5083798" y="993083"/>
              <a:ext cx="325760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输入文本内容</a:t>
              </a:r>
              <a:endPara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07F239CD-5C3F-4D8A-9A8A-B6F72DF96490}"/>
                </a:ext>
              </a:extLst>
            </p:cNvPr>
            <p:cNvSpPr txBox="1"/>
            <p:nvPr/>
          </p:nvSpPr>
          <p:spPr>
            <a:xfrm>
              <a:off x="5203533" y="1318599"/>
              <a:ext cx="5276825" cy="700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ms-MY" altLang="zh-CN" sz="1400" dirty="0">
                  <a:solidFill>
                    <a:srgbClr val="7F7F7F"/>
                  </a:solidFill>
                  <a:cs typeface="+mn-ea"/>
                  <a:sym typeface="+mn-lt"/>
                </a:rPr>
                <a:t>Praesent sodales odio sit amet odio tristi Praesent sodales odio sitPraesent sodales odio sit amet odio tristi</a:t>
              </a:r>
              <a:endParaRPr lang="en-US" altLang="zh-CN" sz="1400" dirty="0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4CC1EEF6-DD15-41CA-8907-3FE399E18F1F}"/>
              </a:ext>
            </a:extLst>
          </p:cNvPr>
          <p:cNvSpPr txBox="1"/>
          <p:nvPr/>
        </p:nvSpPr>
        <p:spPr>
          <a:xfrm>
            <a:off x="2707838" y="1401272"/>
            <a:ext cx="9873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cs typeface="+mn-ea"/>
                <a:sym typeface="+mn-lt"/>
              </a:rPr>
              <a:t>01</a:t>
            </a:r>
            <a:endParaRPr lang="zh-CN" altLang="en-US" sz="3200" b="1" dirty="0">
              <a:cs typeface="+mn-ea"/>
              <a:sym typeface="+mn-lt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2630F627-35AF-4B1C-81A0-4482131F9434}"/>
              </a:ext>
            </a:extLst>
          </p:cNvPr>
          <p:cNvSpPr txBox="1"/>
          <p:nvPr/>
        </p:nvSpPr>
        <p:spPr>
          <a:xfrm>
            <a:off x="2740801" y="2917716"/>
            <a:ext cx="9873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cs typeface="+mn-ea"/>
                <a:sym typeface="+mn-lt"/>
              </a:rPr>
              <a:t>02</a:t>
            </a:r>
            <a:endParaRPr lang="zh-CN" altLang="en-US" sz="3200" b="1" dirty="0">
              <a:cs typeface="+mn-ea"/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2CF05458-1DB2-4962-97BF-ECF5D42F22A1}"/>
              </a:ext>
            </a:extLst>
          </p:cNvPr>
          <p:cNvSpPr txBox="1"/>
          <p:nvPr/>
        </p:nvSpPr>
        <p:spPr>
          <a:xfrm>
            <a:off x="2672403" y="4345802"/>
            <a:ext cx="9873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cs typeface="+mn-ea"/>
                <a:sym typeface="+mn-lt"/>
              </a:rPr>
              <a:t>03</a:t>
            </a:r>
            <a:endParaRPr lang="zh-CN" altLang="en-US" sz="3200" b="1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34796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FC3DE78F-C7C2-4613-AA99-26BD1F30CBA6}"/>
              </a:ext>
            </a:extLst>
          </p:cNvPr>
          <p:cNvSpPr/>
          <p:nvPr/>
        </p:nvSpPr>
        <p:spPr>
          <a:xfrm>
            <a:off x="1047135" y="398206"/>
            <a:ext cx="10441858" cy="600259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2000" sy="102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027121BA-9F9D-4721-B82C-96E3CEF436C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86" t="35692" r="24838"/>
          <a:stretch/>
        </p:blipFill>
        <p:spPr>
          <a:xfrm>
            <a:off x="10435018" y="4772504"/>
            <a:ext cx="1756982" cy="221210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867D0726-E577-4D51-8258-5465F68BF98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86" t="35692" r="24838"/>
          <a:stretch/>
        </p:blipFill>
        <p:spPr>
          <a:xfrm flipH="1">
            <a:off x="344128" y="398206"/>
            <a:ext cx="1384424" cy="1743040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765FB2E4-7EF7-4282-A77C-6284866A1A0A}"/>
              </a:ext>
            </a:extLst>
          </p:cNvPr>
          <p:cNvGrpSpPr/>
          <p:nvPr/>
        </p:nvGrpSpPr>
        <p:grpSpPr>
          <a:xfrm>
            <a:off x="6004053" y="1280844"/>
            <a:ext cx="4996881" cy="3502563"/>
            <a:chOff x="4389120" y="1116291"/>
            <a:chExt cx="7467918" cy="5479405"/>
          </a:xfrm>
        </p:grpSpPr>
        <p:graphicFrame>
          <p:nvGraphicFramePr>
            <p:cNvPr id="8" name="图表 7" descr="e7d195523061f1c0214d268728035a112e1f1a63855fa0d5B3BC3571FB2346650E40B27C71D4ADB669896543E409C0762562804D99F14164E036E91A4D200FB459B9C67F1066513BDCC2663F2655ED5AA9618F765BE8607DCDB09562FAFA4232570E2E28D39E1B618081BD5977B4E543F72C741DF89EB4AA9CD95725188D909F84E0E92DFCBBB76E">
              <a:extLst>
                <a:ext uri="{FF2B5EF4-FFF2-40B4-BE49-F238E27FC236}">
                  <a16:creationId xmlns="" xmlns:a16="http://schemas.microsoft.com/office/drawing/2014/main" id="{4EB27DC7-E741-42FF-9E97-1461C5A2D240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85731182"/>
                </p:ext>
              </p:extLst>
            </p:nvPr>
          </p:nvGraphicFramePr>
          <p:xfrm>
            <a:off x="4389120" y="1116291"/>
            <a:ext cx="7467918" cy="494091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756D4A46-4DA1-47AB-9064-BB31F054012A}"/>
                </a:ext>
              </a:extLst>
            </p:cNvPr>
            <p:cNvGrpSpPr/>
            <p:nvPr/>
          </p:nvGrpSpPr>
          <p:grpSpPr>
            <a:xfrm>
              <a:off x="4621653" y="6162359"/>
              <a:ext cx="2279173" cy="433337"/>
              <a:chOff x="5184358" y="5972563"/>
              <a:chExt cx="2279173" cy="433337"/>
            </a:xfrm>
          </p:grpSpPr>
          <p:cxnSp>
            <p:nvCxnSpPr>
              <p:cNvPr id="13" name="直接连接符 12">
                <a:extLst>
                  <a:ext uri="{FF2B5EF4-FFF2-40B4-BE49-F238E27FC236}">
                    <a16:creationId xmlns="" xmlns:a16="http://schemas.microsoft.com/office/drawing/2014/main" id="{EB8DA8CD-094C-4A4E-A729-4A64255D0911}"/>
                  </a:ext>
                </a:extLst>
              </p:cNvPr>
              <p:cNvCxnSpPr/>
              <p:nvPr/>
            </p:nvCxnSpPr>
            <p:spPr>
              <a:xfrm>
                <a:off x="5184358" y="6141840"/>
                <a:ext cx="477032" cy="0"/>
              </a:xfrm>
              <a:prstGeom prst="line">
                <a:avLst/>
              </a:prstGeom>
              <a:ln w="28575">
                <a:solidFill>
                  <a:schemeClr val="tx1">
                    <a:lumMod val="75000"/>
                    <a:lumOff val="25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文本框 13">
                <a:extLst>
                  <a:ext uri="{FF2B5EF4-FFF2-40B4-BE49-F238E27FC236}">
                    <a16:creationId xmlns="" xmlns:a16="http://schemas.microsoft.com/office/drawing/2014/main" id="{C5888CC6-7DCB-4248-B552-7FF0DBB0B15F}"/>
                  </a:ext>
                </a:extLst>
              </p:cNvPr>
              <p:cNvSpPr txBox="1"/>
              <p:nvPr/>
            </p:nvSpPr>
            <p:spPr>
              <a:xfrm>
                <a:off x="5676934" y="5972563"/>
                <a:ext cx="1786597" cy="4333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cs typeface="+mn-ea"/>
                    <a:sym typeface="+mn-lt"/>
                  </a:rPr>
                  <a:t>Text content </a:t>
                </a:r>
                <a:endParaRPr lang="zh-CN" altLang="en-US" sz="12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="" xmlns:a16="http://schemas.microsoft.com/office/drawing/2014/main" id="{10DA8265-FEAF-401C-B2B1-DE6192A396B3}"/>
                </a:ext>
              </a:extLst>
            </p:cNvPr>
            <p:cNvGrpSpPr/>
            <p:nvPr/>
          </p:nvGrpSpPr>
          <p:grpSpPr>
            <a:xfrm>
              <a:off x="7333420" y="6162359"/>
              <a:ext cx="2082020" cy="433337"/>
              <a:chOff x="9415436" y="5972563"/>
              <a:chExt cx="2082020" cy="433337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="" xmlns:a16="http://schemas.microsoft.com/office/drawing/2014/main" id="{C53DC110-5D1E-45FC-AE05-1F2EC53BA38C}"/>
                  </a:ext>
                </a:extLst>
              </p:cNvPr>
              <p:cNvSpPr txBox="1"/>
              <p:nvPr/>
            </p:nvSpPr>
            <p:spPr>
              <a:xfrm>
                <a:off x="9710858" y="5972563"/>
                <a:ext cx="1786598" cy="4333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cs typeface="+mn-ea"/>
                    <a:sym typeface="+mn-lt"/>
                  </a:rPr>
                  <a:t>Text content </a:t>
                </a:r>
                <a:endParaRPr lang="zh-CN" altLang="en-US" sz="1200" dirty="0">
                  <a:cs typeface="+mn-ea"/>
                  <a:sym typeface="+mn-lt"/>
                </a:endParaRPr>
              </a:p>
            </p:txBody>
          </p:sp>
          <p:sp>
            <p:nvSpPr>
              <p:cNvPr id="12" name="矩形 11">
                <a:extLst>
                  <a:ext uri="{FF2B5EF4-FFF2-40B4-BE49-F238E27FC236}">
                    <a16:creationId xmlns="" xmlns:a16="http://schemas.microsoft.com/office/drawing/2014/main" id="{0FC953BD-E544-4D03-BF0C-DCBED4D40CEE}"/>
                  </a:ext>
                </a:extLst>
              </p:cNvPr>
              <p:cNvSpPr/>
              <p:nvPr/>
            </p:nvSpPr>
            <p:spPr>
              <a:xfrm>
                <a:off x="9415436" y="6057202"/>
                <a:ext cx="285505" cy="169277"/>
              </a:xfrm>
              <a:prstGeom prst="rect">
                <a:avLst/>
              </a:prstGeom>
              <a:solidFill>
                <a:srgbClr val="FF9EA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15" name="矩形 23">
            <a:extLst>
              <a:ext uri="{FF2B5EF4-FFF2-40B4-BE49-F238E27FC236}">
                <a16:creationId xmlns="" xmlns:a16="http://schemas.microsoft.com/office/drawing/2014/main" id="{9BC50D23-9FC2-4B7E-AD64-77B3E22575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9864" y="5058258"/>
            <a:ext cx="9643275" cy="71840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1100" dirty="0">
                <a:cs typeface="+mn-ea"/>
                <a:sym typeface="+mn-lt"/>
              </a:rPr>
              <a:t>Just for today I will try to live through this day only and not tackle my whole life problem at once. I can do for twelve.</a:t>
            </a:r>
            <a:r>
              <a:rPr lang="en-US" altLang="zh-CN" sz="1100" dirty="0">
                <a:cs typeface="+mn-ea"/>
                <a:sym typeface="+mn-lt"/>
              </a:rPr>
              <a:t> Just for today I will try to live through this day only and not tackle my whole life problem at once. I can do for twelve.</a:t>
            </a:r>
          </a:p>
        </p:txBody>
      </p:sp>
      <p:sp>
        <p:nvSpPr>
          <p:cNvPr id="16" name="文本框 22">
            <a:extLst>
              <a:ext uri="{FF2B5EF4-FFF2-40B4-BE49-F238E27FC236}">
                <a16:creationId xmlns="" xmlns:a16="http://schemas.microsoft.com/office/drawing/2014/main" id="{04EB062F-0F74-41D3-8295-A38BB6953A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8730" y="2772675"/>
            <a:ext cx="4584436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2400" b="1" dirty="0">
                <a:cs typeface="+mn-ea"/>
                <a:sym typeface="+mn-lt"/>
              </a:rPr>
              <a:t>ADD </a:t>
            </a:r>
            <a:r>
              <a:rPr lang="zh-CN" altLang="en-US" sz="2400" b="1" dirty="0" smtClean="0">
                <a:cs typeface="+mn-ea"/>
                <a:sym typeface="+mn-lt"/>
              </a:rPr>
              <a:t>输入文本内容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444A43F5-ACF9-4C7C-A8AC-F951C3942B35}"/>
              </a:ext>
            </a:extLst>
          </p:cNvPr>
          <p:cNvSpPr/>
          <p:nvPr/>
        </p:nvSpPr>
        <p:spPr>
          <a:xfrm>
            <a:off x="1279864" y="3187270"/>
            <a:ext cx="4383175" cy="304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cs typeface="+mn-ea"/>
                <a:sym typeface="+mn-lt"/>
              </a:rPr>
              <a:t>THIS IS A REMO TEMPLATE ,THANK YOU WATCHING THIS ONE </a:t>
            </a:r>
            <a:endParaRPr lang="zh-CN" altLang="en-US" sz="105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59621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BA06D45F-B20B-4CD0-B921-6A8755FDD6F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7" r="20017"/>
          <a:stretch/>
        </p:blipFill>
        <p:spPr>
          <a:xfrm rot="5400000">
            <a:off x="4839286" y="-421151"/>
            <a:ext cx="7849773" cy="771525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520C1000-357E-4755-B181-931A85C55390}"/>
              </a:ext>
            </a:extLst>
          </p:cNvPr>
          <p:cNvSpPr txBox="1"/>
          <p:nvPr/>
        </p:nvSpPr>
        <p:spPr>
          <a:xfrm>
            <a:off x="8114930" y="343319"/>
            <a:ext cx="982702" cy="4154984"/>
          </a:xfrm>
          <a:prstGeom prst="rect">
            <a:avLst/>
          </a:prstGeom>
          <a:noFill/>
          <a:ln w="19050">
            <a:noFill/>
            <a:prstDash val="dash"/>
          </a:ln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FF6379"/>
                </a:solidFill>
                <a:cs typeface="+mn-ea"/>
                <a:sym typeface="+mn-lt"/>
              </a:rPr>
              <a:t>感谢</a:t>
            </a:r>
            <a:r>
              <a:rPr lang="zh-CN" altLang="en-US" sz="4400" b="1" dirty="0">
                <a:solidFill>
                  <a:srgbClr val="FF6379"/>
                </a:solidFill>
                <a:cs typeface="+mn-ea"/>
                <a:sym typeface="+mn-lt"/>
              </a:rPr>
              <a:t>一路有你</a:t>
            </a:r>
          </a:p>
        </p:txBody>
      </p:sp>
    </p:spTree>
    <p:extLst>
      <p:ext uri="{BB962C8B-B14F-4D97-AF65-F5344CB8AC3E}">
        <p14:creationId xmlns:p14="http://schemas.microsoft.com/office/powerpoint/2010/main" val="696755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712F36EC-0C5E-4DDD-8198-48396A6DE8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7" r="20017"/>
          <a:stretch/>
        </p:blipFill>
        <p:spPr>
          <a:xfrm rot="5400000">
            <a:off x="-1081104" y="58800"/>
            <a:ext cx="6862277" cy="6744677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EBAE2778-685A-4C7A-87DA-68E7CA3464C0}"/>
              </a:ext>
            </a:extLst>
          </p:cNvPr>
          <p:cNvSpPr/>
          <p:nvPr/>
        </p:nvSpPr>
        <p:spPr>
          <a:xfrm>
            <a:off x="1047135" y="398206"/>
            <a:ext cx="10441858" cy="600259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2000" sy="102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F79D6B87-E0E9-4C98-B1A6-3B666D7CEB1A}"/>
              </a:ext>
            </a:extLst>
          </p:cNvPr>
          <p:cNvGrpSpPr/>
          <p:nvPr/>
        </p:nvGrpSpPr>
        <p:grpSpPr>
          <a:xfrm>
            <a:off x="2704045" y="4304401"/>
            <a:ext cx="8006957" cy="391240"/>
            <a:chOff x="3435705" y="2258827"/>
            <a:chExt cx="5405065" cy="391240"/>
          </a:xfrm>
        </p:grpSpPr>
        <p:sp>
          <p:nvSpPr>
            <p:cNvPr id="7" name="Freeform 171">
              <a:extLst>
                <a:ext uri="{FF2B5EF4-FFF2-40B4-BE49-F238E27FC236}">
                  <a16:creationId xmlns="" xmlns:a16="http://schemas.microsoft.com/office/drawing/2014/main" id="{6C4A4E4A-44DF-4741-B28D-025D8A347FCB}"/>
                </a:ext>
              </a:extLst>
            </p:cNvPr>
            <p:cNvSpPr/>
            <p:nvPr/>
          </p:nvSpPr>
          <p:spPr bwMode="auto">
            <a:xfrm rot="10800000">
              <a:off x="3435705" y="2367028"/>
              <a:ext cx="5351463" cy="114300"/>
            </a:xfrm>
            <a:custGeom>
              <a:avLst/>
              <a:gdLst>
                <a:gd name="T0" fmla="*/ 2147483647 w 65"/>
                <a:gd name="T1" fmla="*/ 2147483647 h 4"/>
                <a:gd name="T2" fmla="*/ 2147483647 w 65"/>
                <a:gd name="T3" fmla="*/ 2147483647 h 4"/>
                <a:gd name="T4" fmla="*/ 2147483647 w 65"/>
                <a:gd name="T5" fmla="*/ 2147483647 h 4"/>
                <a:gd name="T6" fmla="*/ 2147483647 w 65"/>
                <a:gd name="T7" fmla="*/ 2147483647 h 4"/>
                <a:gd name="T8" fmla="*/ 2147483647 w 65"/>
                <a:gd name="T9" fmla="*/ 2147483647 h 4"/>
                <a:gd name="T10" fmla="*/ 2147483647 w 65"/>
                <a:gd name="T11" fmla="*/ 2147483647 h 4"/>
                <a:gd name="T12" fmla="*/ 2147483647 w 65"/>
                <a:gd name="T13" fmla="*/ 2147483647 h 4"/>
                <a:gd name="T14" fmla="*/ 2147483647 w 65"/>
                <a:gd name="T15" fmla="*/ 2147483647 h 4"/>
                <a:gd name="T16" fmla="*/ 2147483647 w 65"/>
                <a:gd name="T17" fmla="*/ 2147483647 h 4"/>
                <a:gd name="T18" fmla="*/ 2147483647 w 65"/>
                <a:gd name="T19" fmla="*/ 2147483647 h 4"/>
                <a:gd name="T20" fmla="*/ 2147483647 w 65"/>
                <a:gd name="T21" fmla="*/ 2147483647 h 4"/>
                <a:gd name="T22" fmla="*/ 2147483647 w 65"/>
                <a:gd name="T23" fmla="*/ 2147483647 h 4"/>
                <a:gd name="T24" fmla="*/ 2147483647 w 65"/>
                <a:gd name="T25" fmla="*/ 2147483647 h 4"/>
                <a:gd name="T26" fmla="*/ 2147483647 w 65"/>
                <a:gd name="T27" fmla="*/ 2147483647 h 4"/>
                <a:gd name="T28" fmla="*/ 2147483647 w 65"/>
                <a:gd name="T29" fmla="*/ 0 h 4"/>
                <a:gd name="T30" fmla="*/ 2147483647 w 65"/>
                <a:gd name="T31" fmla="*/ 2147483647 h 4"/>
                <a:gd name="T32" fmla="*/ 0 w 65"/>
                <a:gd name="T33" fmla="*/ 2147483647 h 4"/>
                <a:gd name="T34" fmla="*/ 2147483647 w 65"/>
                <a:gd name="T35" fmla="*/ 2147483647 h 4"/>
                <a:gd name="T36" fmla="*/ 2147483647 w 65"/>
                <a:gd name="T37" fmla="*/ 2147483647 h 4"/>
                <a:gd name="T38" fmla="*/ 2147483647 w 65"/>
                <a:gd name="T39" fmla="*/ 2147483647 h 4"/>
                <a:gd name="T40" fmla="*/ 2147483647 w 65"/>
                <a:gd name="T41" fmla="*/ 2147483647 h 4"/>
                <a:gd name="T42" fmla="*/ 2147483647 w 65"/>
                <a:gd name="T43" fmla="*/ 2147483647 h 4"/>
                <a:gd name="T44" fmla="*/ 2147483647 w 65"/>
                <a:gd name="T45" fmla="*/ 2147483647 h 4"/>
                <a:gd name="T46" fmla="*/ 2147483647 w 65"/>
                <a:gd name="T47" fmla="*/ 2147483647 h 4"/>
                <a:gd name="T48" fmla="*/ 2147483647 w 65"/>
                <a:gd name="T49" fmla="*/ 2147483647 h 4"/>
                <a:gd name="T50" fmla="*/ 2147483647 w 65"/>
                <a:gd name="T51" fmla="*/ 2147483647 h 4"/>
                <a:gd name="T52" fmla="*/ 2147483647 w 65"/>
                <a:gd name="T53" fmla="*/ 2147483647 h 4"/>
                <a:gd name="T54" fmla="*/ 2147483647 w 65"/>
                <a:gd name="T55" fmla="*/ 2147483647 h 4"/>
                <a:gd name="T56" fmla="*/ 2147483647 w 65"/>
                <a:gd name="T57" fmla="*/ 2147483647 h 4"/>
                <a:gd name="T58" fmla="*/ 2147483647 w 65"/>
                <a:gd name="T59" fmla="*/ 2147483647 h 4"/>
                <a:gd name="T60" fmla="*/ 2147483647 w 65"/>
                <a:gd name="T61" fmla="*/ 2147483647 h 4"/>
                <a:gd name="T62" fmla="*/ 2147483647 w 65"/>
                <a:gd name="T63" fmla="*/ 0 h 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5" h="4">
                  <a:moveTo>
                    <a:pt x="43" y="1"/>
                  </a:moveTo>
                  <a:cubicBezTo>
                    <a:pt x="43" y="1"/>
                    <a:pt x="43" y="1"/>
                    <a:pt x="43" y="1"/>
                  </a:cubicBezTo>
                  <a:cubicBezTo>
                    <a:pt x="41" y="1"/>
                    <a:pt x="40" y="1"/>
                    <a:pt x="39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7" y="1"/>
                    <a:pt x="36" y="1"/>
                    <a:pt x="35" y="1"/>
                  </a:cubicBezTo>
                  <a:cubicBezTo>
                    <a:pt x="33" y="1"/>
                    <a:pt x="31" y="1"/>
                    <a:pt x="28" y="1"/>
                  </a:cubicBezTo>
                  <a:cubicBezTo>
                    <a:pt x="29" y="1"/>
                    <a:pt x="29" y="1"/>
                    <a:pt x="28" y="1"/>
                  </a:cubicBezTo>
                  <a:cubicBezTo>
                    <a:pt x="27" y="1"/>
                    <a:pt x="26" y="1"/>
                    <a:pt x="25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1"/>
                    <a:pt x="22" y="1"/>
                  </a:cubicBezTo>
                  <a:cubicBezTo>
                    <a:pt x="19" y="1"/>
                    <a:pt x="16" y="1"/>
                    <a:pt x="12" y="1"/>
                  </a:cubicBezTo>
                  <a:cubicBezTo>
                    <a:pt x="9" y="1"/>
                    <a:pt x="6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4" y="2"/>
                    <a:pt x="5" y="2"/>
                    <a:pt x="6" y="2"/>
                  </a:cubicBezTo>
                  <a:cubicBezTo>
                    <a:pt x="8" y="2"/>
                    <a:pt x="11" y="2"/>
                    <a:pt x="13" y="2"/>
                  </a:cubicBezTo>
                  <a:cubicBezTo>
                    <a:pt x="12" y="2"/>
                    <a:pt x="18" y="2"/>
                    <a:pt x="17" y="2"/>
                  </a:cubicBezTo>
                  <a:cubicBezTo>
                    <a:pt x="18" y="2"/>
                    <a:pt x="20" y="2"/>
                    <a:pt x="20" y="2"/>
                  </a:cubicBezTo>
                  <a:cubicBezTo>
                    <a:pt x="21" y="2"/>
                    <a:pt x="22" y="1"/>
                    <a:pt x="25" y="1"/>
                  </a:cubicBezTo>
                  <a:cubicBezTo>
                    <a:pt x="27" y="1"/>
                    <a:pt x="29" y="2"/>
                    <a:pt x="30" y="1"/>
                  </a:cubicBezTo>
                  <a:cubicBezTo>
                    <a:pt x="30" y="1"/>
                    <a:pt x="28" y="1"/>
                    <a:pt x="28" y="1"/>
                  </a:cubicBezTo>
                  <a:cubicBezTo>
                    <a:pt x="24" y="1"/>
                    <a:pt x="20" y="1"/>
                    <a:pt x="15" y="1"/>
                  </a:cubicBezTo>
                  <a:cubicBezTo>
                    <a:pt x="13" y="1"/>
                    <a:pt x="11" y="1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5" y="3"/>
                    <a:pt x="7" y="3"/>
                  </a:cubicBezTo>
                  <a:cubicBezTo>
                    <a:pt x="8" y="3"/>
                    <a:pt x="10" y="3"/>
                    <a:pt x="13" y="3"/>
                  </a:cubicBezTo>
                  <a:cubicBezTo>
                    <a:pt x="16" y="3"/>
                    <a:pt x="20" y="3"/>
                    <a:pt x="24" y="3"/>
                  </a:cubicBezTo>
                  <a:cubicBezTo>
                    <a:pt x="27" y="3"/>
                    <a:pt x="31" y="3"/>
                    <a:pt x="35" y="3"/>
                  </a:cubicBezTo>
                  <a:cubicBezTo>
                    <a:pt x="38" y="4"/>
                    <a:pt x="41" y="3"/>
                    <a:pt x="42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7" y="3"/>
                    <a:pt x="51" y="3"/>
                    <a:pt x="54" y="2"/>
                  </a:cubicBezTo>
                  <a:cubicBezTo>
                    <a:pt x="55" y="2"/>
                    <a:pt x="56" y="2"/>
                    <a:pt x="58" y="2"/>
                  </a:cubicBezTo>
                  <a:cubicBezTo>
                    <a:pt x="57" y="2"/>
                    <a:pt x="57" y="2"/>
                    <a:pt x="56" y="2"/>
                  </a:cubicBezTo>
                  <a:cubicBezTo>
                    <a:pt x="57" y="2"/>
                    <a:pt x="59" y="2"/>
                    <a:pt x="59" y="2"/>
                  </a:cubicBezTo>
                  <a:cubicBezTo>
                    <a:pt x="62" y="2"/>
                    <a:pt x="61" y="1"/>
                    <a:pt x="60" y="1"/>
                  </a:cubicBezTo>
                  <a:cubicBezTo>
                    <a:pt x="59" y="1"/>
                    <a:pt x="60" y="1"/>
                    <a:pt x="59" y="1"/>
                  </a:cubicBezTo>
                  <a:cubicBezTo>
                    <a:pt x="59" y="1"/>
                    <a:pt x="60" y="1"/>
                    <a:pt x="61" y="1"/>
                  </a:cubicBezTo>
                  <a:cubicBezTo>
                    <a:pt x="61" y="1"/>
                    <a:pt x="58" y="1"/>
                    <a:pt x="59" y="1"/>
                  </a:cubicBezTo>
                  <a:cubicBezTo>
                    <a:pt x="60" y="1"/>
                    <a:pt x="61" y="1"/>
                    <a:pt x="62" y="1"/>
                  </a:cubicBezTo>
                  <a:cubicBezTo>
                    <a:pt x="61" y="1"/>
                    <a:pt x="58" y="1"/>
                    <a:pt x="58" y="1"/>
                  </a:cubicBezTo>
                  <a:cubicBezTo>
                    <a:pt x="59" y="1"/>
                    <a:pt x="61" y="1"/>
                    <a:pt x="61" y="1"/>
                  </a:cubicBezTo>
                  <a:cubicBezTo>
                    <a:pt x="61" y="1"/>
                    <a:pt x="60" y="1"/>
                    <a:pt x="60" y="1"/>
                  </a:cubicBezTo>
                  <a:cubicBezTo>
                    <a:pt x="63" y="1"/>
                    <a:pt x="64" y="1"/>
                    <a:pt x="62" y="1"/>
                  </a:cubicBezTo>
                  <a:cubicBezTo>
                    <a:pt x="63" y="1"/>
                    <a:pt x="64" y="1"/>
                    <a:pt x="65" y="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4" y="1"/>
                    <a:pt x="64" y="1"/>
                    <a:pt x="63" y="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4" y="1"/>
                    <a:pt x="64" y="1"/>
                    <a:pt x="63" y="1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4" y="1"/>
                    <a:pt x="64" y="0"/>
                    <a:pt x="63" y="0"/>
                  </a:cubicBezTo>
                  <a:cubicBezTo>
                    <a:pt x="62" y="0"/>
                    <a:pt x="61" y="0"/>
                    <a:pt x="60" y="0"/>
                  </a:cubicBezTo>
                  <a:cubicBezTo>
                    <a:pt x="54" y="0"/>
                    <a:pt x="49" y="1"/>
                    <a:pt x="43" y="1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Freeform 59">
              <a:extLst>
                <a:ext uri="{FF2B5EF4-FFF2-40B4-BE49-F238E27FC236}">
                  <a16:creationId xmlns="" xmlns:a16="http://schemas.microsoft.com/office/drawing/2014/main" id="{215A5E85-BCB6-4B0D-98E2-3A781CE43BB7}"/>
                </a:ext>
              </a:extLst>
            </p:cNvPr>
            <p:cNvSpPr/>
            <p:nvPr/>
          </p:nvSpPr>
          <p:spPr bwMode="auto">
            <a:xfrm>
              <a:off x="8535812" y="2258827"/>
              <a:ext cx="304958" cy="391240"/>
            </a:xfrm>
            <a:custGeom>
              <a:avLst/>
              <a:gdLst>
                <a:gd name="T0" fmla="*/ 2147483647 w 14"/>
                <a:gd name="T1" fmla="*/ 2147483647 h 20"/>
                <a:gd name="T2" fmla="*/ 2147483647 w 14"/>
                <a:gd name="T3" fmla="*/ 2147483647 h 20"/>
                <a:gd name="T4" fmla="*/ 2147483647 w 14"/>
                <a:gd name="T5" fmla="*/ 2147483647 h 20"/>
                <a:gd name="T6" fmla="*/ 2147483647 w 14"/>
                <a:gd name="T7" fmla="*/ 2147483647 h 20"/>
                <a:gd name="T8" fmla="*/ 2147483647 w 14"/>
                <a:gd name="T9" fmla="*/ 2147483647 h 20"/>
                <a:gd name="T10" fmla="*/ 2147483647 w 14"/>
                <a:gd name="T11" fmla="*/ 2147483647 h 20"/>
                <a:gd name="T12" fmla="*/ 2147483647 w 14"/>
                <a:gd name="T13" fmla="*/ 2147483647 h 20"/>
                <a:gd name="T14" fmla="*/ 2147483647 w 14"/>
                <a:gd name="T15" fmla="*/ 2147483647 h 20"/>
                <a:gd name="T16" fmla="*/ 2147483647 w 14"/>
                <a:gd name="T17" fmla="*/ 2147483647 h 20"/>
                <a:gd name="T18" fmla="*/ 2147483647 w 14"/>
                <a:gd name="T19" fmla="*/ 2147483647 h 20"/>
                <a:gd name="T20" fmla="*/ 2147483647 w 14"/>
                <a:gd name="T21" fmla="*/ 2147483647 h 20"/>
                <a:gd name="T22" fmla="*/ 2147483647 w 14"/>
                <a:gd name="T23" fmla="*/ 2147483647 h 20"/>
                <a:gd name="T24" fmla="*/ 2147483647 w 14"/>
                <a:gd name="T25" fmla="*/ 2147483647 h 20"/>
                <a:gd name="T26" fmla="*/ 2147483647 w 14"/>
                <a:gd name="T27" fmla="*/ 2147483647 h 20"/>
                <a:gd name="T28" fmla="*/ 2147483647 w 14"/>
                <a:gd name="T29" fmla="*/ 2147483647 h 20"/>
                <a:gd name="T30" fmla="*/ 2147483647 w 14"/>
                <a:gd name="T31" fmla="*/ 2147483647 h 20"/>
                <a:gd name="T32" fmla="*/ 2147483647 w 14"/>
                <a:gd name="T33" fmla="*/ 2147483647 h 20"/>
                <a:gd name="T34" fmla="*/ 2147483647 w 14"/>
                <a:gd name="T35" fmla="*/ 2147483647 h 20"/>
                <a:gd name="T36" fmla="*/ 2147483647 w 14"/>
                <a:gd name="T37" fmla="*/ 2147483647 h 20"/>
                <a:gd name="T38" fmla="*/ 2147483647 w 14"/>
                <a:gd name="T39" fmla="*/ 2147483647 h 20"/>
                <a:gd name="T40" fmla="*/ 2147483647 w 14"/>
                <a:gd name="T41" fmla="*/ 2147483647 h 20"/>
                <a:gd name="T42" fmla="*/ 2147483647 w 14"/>
                <a:gd name="T43" fmla="*/ 2147483647 h 20"/>
                <a:gd name="T44" fmla="*/ 2147483647 w 14"/>
                <a:gd name="T45" fmla="*/ 2147483647 h 20"/>
                <a:gd name="T46" fmla="*/ 2147483647 w 14"/>
                <a:gd name="T47" fmla="*/ 2147483647 h 20"/>
                <a:gd name="T48" fmla="*/ 2147483647 w 14"/>
                <a:gd name="T49" fmla="*/ 2147483647 h 20"/>
                <a:gd name="T50" fmla="*/ 2147483647 w 14"/>
                <a:gd name="T51" fmla="*/ 2147483647 h 20"/>
                <a:gd name="T52" fmla="*/ 2147483647 w 14"/>
                <a:gd name="T53" fmla="*/ 2147483647 h 20"/>
                <a:gd name="T54" fmla="*/ 2147483647 w 14"/>
                <a:gd name="T55" fmla="*/ 2147483647 h 20"/>
                <a:gd name="T56" fmla="*/ 2147483647 w 14"/>
                <a:gd name="T57" fmla="*/ 2147483647 h 20"/>
                <a:gd name="T58" fmla="*/ 2147483647 w 14"/>
                <a:gd name="T59" fmla="*/ 2147483647 h 20"/>
                <a:gd name="T60" fmla="*/ 2147483647 w 14"/>
                <a:gd name="T61" fmla="*/ 0 h 20"/>
                <a:gd name="T62" fmla="*/ 2147483647 w 14"/>
                <a:gd name="T63" fmla="*/ 2147483647 h 20"/>
                <a:gd name="T64" fmla="*/ 2147483647 w 14"/>
                <a:gd name="T65" fmla="*/ 0 h 20"/>
                <a:gd name="T66" fmla="*/ 2147483647 w 14"/>
                <a:gd name="T67" fmla="*/ 0 h 20"/>
                <a:gd name="T68" fmla="*/ 2147483647 w 14"/>
                <a:gd name="T69" fmla="*/ 2147483647 h 20"/>
                <a:gd name="T70" fmla="*/ 2147483647 w 14"/>
                <a:gd name="T71" fmla="*/ 0 h 20"/>
                <a:gd name="T72" fmla="*/ 2147483647 w 14"/>
                <a:gd name="T73" fmla="*/ 2147483647 h 20"/>
                <a:gd name="T74" fmla="*/ 2147483647 w 14"/>
                <a:gd name="T75" fmla="*/ 0 h 20"/>
                <a:gd name="T76" fmla="*/ 2147483647 w 14"/>
                <a:gd name="T77" fmla="*/ 2147483647 h 20"/>
                <a:gd name="T78" fmla="*/ 2147483647 w 14"/>
                <a:gd name="T79" fmla="*/ 0 h 20"/>
                <a:gd name="T80" fmla="*/ 2147483647 w 14"/>
                <a:gd name="T81" fmla="*/ 2147483647 h 20"/>
                <a:gd name="T82" fmla="*/ 0 w 14"/>
                <a:gd name="T83" fmla="*/ 2147483647 h 20"/>
                <a:gd name="T84" fmla="*/ 0 w 14"/>
                <a:gd name="T85" fmla="*/ 0 h 20"/>
                <a:gd name="T86" fmla="*/ 0 w 14"/>
                <a:gd name="T87" fmla="*/ 0 h 20"/>
                <a:gd name="T88" fmla="*/ 0 w 14"/>
                <a:gd name="T89" fmla="*/ 0 h 20"/>
                <a:gd name="T90" fmla="*/ 0 w 14"/>
                <a:gd name="T91" fmla="*/ 0 h 20"/>
                <a:gd name="T92" fmla="*/ 0 w 14"/>
                <a:gd name="T93" fmla="*/ 0 h 20"/>
                <a:gd name="T94" fmla="*/ 0 w 14"/>
                <a:gd name="T95" fmla="*/ 0 h 20"/>
                <a:gd name="T96" fmla="*/ 0 w 14"/>
                <a:gd name="T97" fmla="*/ 0 h 20"/>
                <a:gd name="T98" fmla="*/ 0 w 14"/>
                <a:gd name="T99" fmla="*/ 0 h 20"/>
                <a:gd name="T100" fmla="*/ 2147483647 w 14"/>
                <a:gd name="T101" fmla="*/ 2147483647 h 20"/>
                <a:gd name="T102" fmla="*/ 2147483647 w 14"/>
                <a:gd name="T103" fmla="*/ 2147483647 h 2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14" h="20">
                  <a:moveTo>
                    <a:pt x="5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6"/>
                    <a:pt x="9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2" y="7"/>
                    <a:pt x="9" y="10"/>
                    <a:pt x="8" y="12"/>
                  </a:cubicBezTo>
                  <a:cubicBezTo>
                    <a:pt x="8" y="12"/>
                    <a:pt x="8" y="13"/>
                    <a:pt x="8" y="13"/>
                  </a:cubicBezTo>
                  <a:cubicBezTo>
                    <a:pt x="7" y="14"/>
                    <a:pt x="7" y="14"/>
                    <a:pt x="6" y="15"/>
                  </a:cubicBezTo>
                  <a:cubicBezTo>
                    <a:pt x="7" y="15"/>
                    <a:pt x="6" y="16"/>
                    <a:pt x="6" y="16"/>
                  </a:cubicBezTo>
                  <a:cubicBezTo>
                    <a:pt x="6" y="17"/>
                    <a:pt x="5" y="17"/>
                    <a:pt x="5" y="17"/>
                  </a:cubicBezTo>
                  <a:cubicBezTo>
                    <a:pt x="6" y="18"/>
                    <a:pt x="6" y="18"/>
                    <a:pt x="5" y="19"/>
                  </a:cubicBezTo>
                  <a:cubicBezTo>
                    <a:pt x="5" y="19"/>
                    <a:pt x="4" y="20"/>
                    <a:pt x="4" y="20"/>
                  </a:cubicBezTo>
                  <a:cubicBezTo>
                    <a:pt x="4" y="20"/>
                    <a:pt x="5" y="20"/>
                    <a:pt x="5" y="20"/>
                  </a:cubicBezTo>
                  <a:cubicBezTo>
                    <a:pt x="7" y="17"/>
                    <a:pt x="9" y="14"/>
                    <a:pt x="11" y="11"/>
                  </a:cubicBezTo>
                  <a:cubicBezTo>
                    <a:pt x="11" y="11"/>
                    <a:pt x="11" y="11"/>
                    <a:pt x="12" y="10"/>
                  </a:cubicBezTo>
                  <a:cubicBezTo>
                    <a:pt x="12" y="9"/>
                    <a:pt x="13" y="9"/>
                    <a:pt x="14" y="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1" y="5"/>
                    <a:pt x="10" y="5"/>
                    <a:pt x="9" y="4"/>
                  </a:cubicBezTo>
                  <a:cubicBezTo>
                    <a:pt x="8" y="4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2"/>
                    <a:pt x="5" y="2"/>
                    <a:pt x="4" y="1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1" y="1"/>
                    <a:pt x="2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2" y="2"/>
                    <a:pt x="4" y="4"/>
                    <a:pt x="5" y="5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5E848D5A-E88B-4888-922D-EFCA7860687A}"/>
              </a:ext>
            </a:extLst>
          </p:cNvPr>
          <p:cNvGrpSpPr/>
          <p:nvPr/>
        </p:nvGrpSpPr>
        <p:grpSpPr>
          <a:xfrm>
            <a:off x="5004055" y="3117708"/>
            <a:ext cx="5276825" cy="1273664"/>
            <a:chOff x="3721400" y="1612247"/>
            <a:chExt cx="5276825" cy="1273664"/>
          </a:xfrm>
        </p:grpSpPr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99A496E3-E181-4239-B89D-30FC0B0D3115}"/>
                </a:ext>
              </a:extLst>
            </p:cNvPr>
            <p:cNvSpPr txBox="1"/>
            <p:nvPr/>
          </p:nvSpPr>
          <p:spPr>
            <a:xfrm>
              <a:off x="3721400" y="1612247"/>
              <a:ext cx="37991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输入文本内容</a:t>
              </a:r>
              <a:endPara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0DF2E69D-6E2C-433B-B977-9E73BEDD5FCA}"/>
                </a:ext>
              </a:extLst>
            </p:cNvPr>
            <p:cNvSpPr txBox="1"/>
            <p:nvPr/>
          </p:nvSpPr>
          <p:spPr>
            <a:xfrm>
              <a:off x="3721400" y="1962581"/>
              <a:ext cx="527682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cs typeface="+mn-ea"/>
                  <a:sym typeface="+mn-lt"/>
                </a:rPr>
                <a:t>THIS IS A REMO TEMPLATE ,THANK YOU WATCHING THIS ONE.THIS IS A REMO TEMPLATE ,THANK YOU WATCHING THIS ONE. </a:t>
              </a:r>
              <a:endParaRPr lang="zh-CN" altLang="en-US" sz="1200" dirty="0"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en-US" altLang="zh-CN" sz="1200" dirty="0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TextBox 24">
            <a:extLst>
              <a:ext uri="{FF2B5EF4-FFF2-40B4-BE49-F238E27FC236}">
                <a16:creationId xmlns="" xmlns:a16="http://schemas.microsoft.com/office/drawing/2014/main" id="{2E49CB04-D906-48C0-A6E9-6478230EC363}"/>
              </a:ext>
            </a:extLst>
          </p:cNvPr>
          <p:cNvSpPr txBox="1"/>
          <p:nvPr/>
        </p:nvSpPr>
        <p:spPr>
          <a:xfrm>
            <a:off x="3446477" y="3216979"/>
            <a:ext cx="104571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4400" b="1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cs typeface="+mn-ea"/>
                <a:sym typeface="+mn-lt"/>
              </a:rPr>
              <a:t>01</a:t>
            </a:r>
            <a:endParaRPr lang="zh-CN" altLang="en-US" sz="4400" b="1" dirty="0">
              <a:blipFill dpi="0" rotWithShape="1">
                <a:blip r:embed="rId3"/>
                <a:srcRect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BE19D201-F5F9-44D5-87DB-78838FCC34A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27" t="46237" r="11730" b="8602"/>
          <a:stretch/>
        </p:blipFill>
        <p:spPr>
          <a:xfrm>
            <a:off x="802994" y="2655944"/>
            <a:ext cx="4306528" cy="254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917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700"/>
                            </p:stCondLst>
                            <p:childTnLst>
                              <p:par>
                                <p:cTn id="1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FC3DE78F-C7C2-4613-AA99-26BD1F30CBA6}"/>
              </a:ext>
            </a:extLst>
          </p:cNvPr>
          <p:cNvSpPr/>
          <p:nvPr/>
        </p:nvSpPr>
        <p:spPr>
          <a:xfrm>
            <a:off x="1047135" y="398206"/>
            <a:ext cx="10441858" cy="600259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2000" sy="102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027121BA-9F9D-4721-B82C-96E3CEF436C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86" t="35692" r="24838"/>
          <a:stretch/>
        </p:blipFill>
        <p:spPr>
          <a:xfrm>
            <a:off x="10435018" y="4772504"/>
            <a:ext cx="1756982" cy="221210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867D0726-E577-4D51-8258-5465F68BF98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86" t="35692" r="24838"/>
          <a:stretch/>
        </p:blipFill>
        <p:spPr>
          <a:xfrm flipH="1">
            <a:off x="344128" y="398206"/>
            <a:ext cx="1384424" cy="1743040"/>
          </a:xfrm>
          <a:prstGeom prst="rect">
            <a:avLst/>
          </a:prstGeom>
        </p:spPr>
      </p:pic>
      <p:sp>
        <p:nvSpPr>
          <p:cNvPr id="8" name="文本框 22">
            <a:extLst>
              <a:ext uri="{FF2B5EF4-FFF2-40B4-BE49-F238E27FC236}">
                <a16:creationId xmlns="" xmlns:a16="http://schemas.microsoft.com/office/drawing/2014/main" id="{620DB571-5A80-4FEF-8804-3CEB4B41D8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29558" y="2441035"/>
            <a:ext cx="4584436" cy="70788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4000" b="1" dirty="0">
                <a:cs typeface="+mn-ea"/>
                <a:sym typeface="+mn-lt"/>
              </a:rPr>
              <a:t>章 节 概 要</a:t>
            </a:r>
          </a:p>
        </p:txBody>
      </p:sp>
      <p:sp>
        <p:nvSpPr>
          <p:cNvPr id="9" name="矩形 23">
            <a:extLst>
              <a:ext uri="{FF2B5EF4-FFF2-40B4-BE49-F238E27FC236}">
                <a16:creationId xmlns="" xmlns:a16="http://schemas.microsoft.com/office/drawing/2014/main" id="{2A1A171E-2A5B-42EC-AE87-DAD17067DC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9558" y="3321593"/>
            <a:ext cx="5265469" cy="120032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cs typeface="+mn-ea"/>
                <a:sym typeface="+mn-lt"/>
              </a:rPr>
              <a:t>Just for today I will try to live through this day only and not tackle my whole life problem at once. I can do for twelve.</a:t>
            </a:r>
            <a:r>
              <a:rPr lang="en-US" altLang="zh-CN" sz="1200" dirty="0">
                <a:cs typeface="+mn-ea"/>
                <a:sym typeface="+mn-lt"/>
              </a:rPr>
              <a:t> Just for today I will try to live through this day only and not tackle my whole life problem at once. I can do for twelve.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2D22EAF5-A818-4B62-B36C-13BD2D1C8EF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6010" y="2269625"/>
            <a:ext cx="2502879" cy="2502879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21610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FC3DE78F-C7C2-4613-AA99-26BD1F30CBA6}"/>
              </a:ext>
            </a:extLst>
          </p:cNvPr>
          <p:cNvSpPr/>
          <p:nvPr/>
        </p:nvSpPr>
        <p:spPr>
          <a:xfrm>
            <a:off x="1047135" y="398206"/>
            <a:ext cx="10441858" cy="600259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2000" sy="102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027121BA-9F9D-4721-B82C-96E3CEF436C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86" t="35692" r="24838"/>
          <a:stretch/>
        </p:blipFill>
        <p:spPr>
          <a:xfrm>
            <a:off x="10435018" y="4772504"/>
            <a:ext cx="1756982" cy="221210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867D0726-E577-4D51-8258-5465F68BF98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86" t="35692" r="24838"/>
          <a:stretch/>
        </p:blipFill>
        <p:spPr>
          <a:xfrm flipH="1">
            <a:off x="344128" y="398206"/>
            <a:ext cx="1384424" cy="1743040"/>
          </a:xfrm>
          <a:prstGeom prst="rect">
            <a:avLst/>
          </a:prstGeom>
        </p:spPr>
      </p:pic>
      <p:sp>
        <p:nvSpPr>
          <p:cNvPr id="5" name="流程图: 可选过程 4">
            <a:extLst>
              <a:ext uri="{FF2B5EF4-FFF2-40B4-BE49-F238E27FC236}">
                <a16:creationId xmlns="" xmlns:a16="http://schemas.microsoft.com/office/drawing/2014/main" id="{0390329B-4EF8-4FED-983D-7C172111F5D5}"/>
              </a:ext>
            </a:extLst>
          </p:cNvPr>
          <p:cNvSpPr/>
          <p:nvPr/>
        </p:nvSpPr>
        <p:spPr>
          <a:xfrm>
            <a:off x="1890190" y="4241191"/>
            <a:ext cx="3132306" cy="610210"/>
          </a:xfrm>
          <a:prstGeom prst="flowChartAlternateProcess">
            <a:avLst/>
          </a:prstGeom>
          <a:noFill/>
          <a:ln w="285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FAF16BE3-9AC3-4A24-B36E-1E1A44B3DFFD}"/>
              </a:ext>
            </a:extLst>
          </p:cNvPr>
          <p:cNvSpPr txBox="1"/>
          <p:nvPr/>
        </p:nvSpPr>
        <p:spPr>
          <a:xfrm>
            <a:off x="2009267" y="4310223"/>
            <a:ext cx="29703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cs typeface="+mn-ea"/>
                <a:sym typeface="+mn-lt"/>
              </a:rPr>
              <a:t>输入文本内容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9" name="矩形 23">
            <a:extLst>
              <a:ext uri="{FF2B5EF4-FFF2-40B4-BE49-F238E27FC236}">
                <a16:creationId xmlns="" xmlns:a16="http://schemas.microsoft.com/office/drawing/2014/main" id="{4529465A-6588-497C-87D3-98F9EE0638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4925" y="4983578"/>
            <a:ext cx="4292470" cy="73866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 eaLnBrk="1" hangingPunct="1"/>
            <a:r>
              <a:rPr lang="en-US" sz="1400" dirty="0">
                <a:cs typeface="+mn-ea"/>
                <a:sym typeface="+mn-lt"/>
              </a:rPr>
              <a:t>Just for today I will try to live through this day only and not tackle my whole life problem at once. I can do for twelve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86865FCD-CB0B-4F51-A33C-4B885C6A662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6842" y="999102"/>
            <a:ext cx="4024290" cy="3645191"/>
          </a:xfrm>
          <a:prstGeom prst="rect">
            <a:avLst/>
          </a:prstGeom>
        </p:spPr>
      </p:pic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C9244DD7-9D51-4775-A7A1-70F6AE45733D}"/>
              </a:ext>
            </a:extLst>
          </p:cNvPr>
          <p:cNvSpPr/>
          <p:nvPr/>
        </p:nvSpPr>
        <p:spPr>
          <a:xfrm>
            <a:off x="5914480" y="2327279"/>
            <a:ext cx="300037" cy="300037"/>
          </a:xfrm>
          <a:prstGeom prst="ellipse">
            <a:avLst/>
          </a:prstGeom>
          <a:solidFill>
            <a:srgbClr val="E9ECF3"/>
          </a:solidFill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23">
            <a:extLst>
              <a:ext uri="{FF2B5EF4-FFF2-40B4-BE49-F238E27FC236}">
                <a16:creationId xmlns="" xmlns:a16="http://schemas.microsoft.com/office/drawing/2014/main" id="{D7F45FA3-AC47-4D17-AD01-F6A1C653C5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0756" y="2188404"/>
            <a:ext cx="4637237" cy="106182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cs typeface="+mn-ea"/>
                <a:sym typeface="+mn-lt"/>
              </a:rPr>
              <a:t>hours that </a:t>
            </a:r>
            <a:r>
              <a:rPr lang="en-US" altLang="zh-CN" sz="1400" dirty="0">
                <a:cs typeface="+mn-ea"/>
                <a:sym typeface="+mn-lt"/>
              </a:rPr>
              <a:t>Just for today I will try to live through this day only and not tackle my whole life problem at once. I can do for twelve hours that not tackle my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FA9834F5-414F-4D6E-9E9F-40907C63B0FE}"/>
              </a:ext>
            </a:extLst>
          </p:cNvPr>
          <p:cNvSpPr/>
          <p:nvPr/>
        </p:nvSpPr>
        <p:spPr>
          <a:xfrm>
            <a:off x="5914480" y="4459361"/>
            <a:ext cx="300037" cy="300037"/>
          </a:xfrm>
          <a:prstGeom prst="ellipse">
            <a:avLst/>
          </a:prstGeom>
          <a:solidFill>
            <a:srgbClr val="E9ECF3"/>
          </a:solidFill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23">
            <a:extLst>
              <a:ext uri="{FF2B5EF4-FFF2-40B4-BE49-F238E27FC236}">
                <a16:creationId xmlns="" xmlns:a16="http://schemas.microsoft.com/office/drawing/2014/main" id="{2DAF6D46-9D1B-4FF5-A16D-6A3F9FCF27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0756" y="4320486"/>
            <a:ext cx="4637237" cy="106182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cs typeface="+mn-ea"/>
                <a:sym typeface="+mn-lt"/>
              </a:rPr>
              <a:t>hours that </a:t>
            </a:r>
            <a:r>
              <a:rPr lang="en-US" altLang="zh-CN" sz="1400" dirty="0">
                <a:cs typeface="+mn-ea"/>
                <a:sym typeface="+mn-lt"/>
              </a:rPr>
              <a:t>Just for today I will try to live through this day only and not tackle my whole life problem at once. I can do for twelve hours that not tackle my</a:t>
            </a:r>
            <a:endParaRPr lang="zh-CN" altLang="en-US" sz="14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28966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 animBg="1"/>
      <p:bldP spid="12" grpId="0"/>
      <p:bldP spid="13" grpId="0" animBg="1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FC3DE78F-C7C2-4613-AA99-26BD1F30CBA6}"/>
              </a:ext>
            </a:extLst>
          </p:cNvPr>
          <p:cNvSpPr/>
          <p:nvPr/>
        </p:nvSpPr>
        <p:spPr>
          <a:xfrm>
            <a:off x="1047135" y="398206"/>
            <a:ext cx="10441858" cy="600259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2000" sy="102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027121BA-9F9D-4721-B82C-96E3CEF436C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86" t="35692" r="24838"/>
          <a:stretch/>
        </p:blipFill>
        <p:spPr>
          <a:xfrm>
            <a:off x="10435018" y="4772504"/>
            <a:ext cx="1756982" cy="221210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867D0726-E577-4D51-8258-5465F68BF98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86" t="35692" r="24838"/>
          <a:stretch/>
        </p:blipFill>
        <p:spPr>
          <a:xfrm flipH="1">
            <a:off x="344128" y="398206"/>
            <a:ext cx="1384424" cy="1743040"/>
          </a:xfrm>
          <a:prstGeom prst="rect">
            <a:avLst/>
          </a:prstGeom>
        </p:spPr>
      </p:pic>
      <p:sp>
        <p:nvSpPr>
          <p:cNvPr id="15" name="TextBox 11">
            <a:extLst>
              <a:ext uri="{FF2B5EF4-FFF2-40B4-BE49-F238E27FC236}">
                <a16:creationId xmlns="" xmlns:a16="http://schemas.microsoft.com/office/drawing/2014/main" id="{94E1CADC-694D-4402-B722-ECF2BEA38A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23322" y="2255301"/>
            <a:ext cx="122939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4400" dirty="0">
                <a:latin typeface="+mn-lt"/>
                <a:ea typeface="+mn-ea"/>
                <a:cs typeface="+mn-ea"/>
                <a:sym typeface="+mn-lt"/>
              </a:rPr>
              <a:t>50</a:t>
            </a:r>
            <a:r>
              <a:rPr lang="en-US" altLang="zh-CN" sz="1800" dirty="0">
                <a:latin typeface="+mn-lt"/>
                <a:ea typeface="+mn-ea"/>
                <a:cs typeface="+mn-ea"/>
                <a:sym typeface="+mn-lt"/>
              </a:rPr>
              <a:t>%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extBox 11">
            <a:extLst>
              <a:ext uri="{FF2B5EF4-FFF2-40B4-BE49-F238E27FC236}">
                <a16:creationId xmlns="" xmlns:a16="http://schemas.microsoft.com/office/drawing/2014/main" id="{EFC0D28D-FCBD-4E2D-9D26-C0A9C71748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28073" y="2255301"/>
            <a:ext cx="113633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4400" dirty="0">
                <a:latin typeface="+mn-lt"/>
                <a:ea typeface="+mn-ea"/>
                <a:cs typeface="+mn-ea"/>
                <a:sym typeface="+mn-lt"/>
              </a:rPr>
              <a:t>55</a:t>
            </a:r>
            <a:r>
              <a:rPr lang="en-US" altLang="zh-CN" sz="1800" dirty="0">
                <a:latin typeface="+mn-lt"/>
                <a:ea typeface="+mn-ea"/>
                <a:cs typeface="+mn-ea"/>
                <a:sym typeface="+mn-lt"/>
              </a:rPr>
              <a:t>%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CEB67273-5678-45B9-AB06-A4B8497CEF3D}"/>
              </a:ext>
            </a:extLst>
          </p:cNvPr>
          <p:cNvGrpSpPr/>
          <p:nvPr/>
        </p:nvGrpSpPr>
        <p:grpSpPr>
          <a:xfrm>
            <a:off x="1289197" y="3322503"/>
            <a:ext cx="3257603" cy="1500170"/>
            <a:chOff x="1232926" y="2576915"/>
            <a:chExt cx="3257603" cy="1500170"/>
          </a:xfrm>
        </p:grpSpPr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E8FEBE08-E681-489E-B7CB-3791FE14A3B6}"/>
                </a:ext>
              </a:extLst>
            </p:cNvPr>
            <p:cNvSpPr txBox="1"/>
            <p:nvPr/>
          </p:nvSpPr>
          <p:spPr>
            <a:xfrm>
              <a:off x="1232926" y="2576915"/>
              <a:ext cx="32576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输入文本内容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EAA010B7-E558-47A0-9615-FE8586A6B589}"/>
                </a:ext>
              </a:extLst>
            </p:cNvPr>
            <p:cNvSpPr txBox="1"/>
            <p:nvPr/>
          </p:nvSpPr>
          <p:spPr>
            <a:xfrm>
              <a:off x="1409891" y="2910932"/>
              <a:ext cx="2943710" cy="11661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ms-MY" altLang="zh-CN" sz="1200" dirty="0">
                  <a:solidFill>
                    <a:srgbClr val="7F7F7F"/>
                  </a:solidFill>
                  <a:cs typeface="+mn-ea"/>
                  <a:sym typeface="+mn-lt"/>
                </a:rPr>
                <a:t>Praesent sodales odio sit amet odio tristi Praesent sodales odio sitPraesent sodales odio sit amet odio tristi</a:t>
              </a:r>
              <a:endParaRPr lang="en-US" altLang="zh-CN" sz="1200" dirty="0">
                <a:solidFill>
                  <a:srgbClr val="7F7F7F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endParaRPr lang="en-US" altLang="zh-CN" sz="1200" dirty="0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ABDAC33A-1551-4518-BD59-54ED4D21BF1A}"/>
              </a:ext>
            </a:extLst>
          </p:cNvPr>
          <p:cNvGrpSpPr/>
          <p:nvPr/>
        </p:nvGrpSpPr>
        <p:grpSpPr>
          <a:xfrm>
            <a:off x="7947421" y="3322503"/>
            <a:ext cx="3257603" cy="1500170"/>
            <a:chOff x="7891150" y="2576915"/>
            <a:chExt cx="3257603" cy="1500170"/>
          </a:xfrm>
        </p:grpSpPr>
        <p:sp>
          <p:nvSpPr>
            <p:cNvPr id="21" name="文本框 20">
              <a:extLst>
                <a:ext uri="{FF2B5EF4-FFF2-40B4-BE49-F238E27FC236}">
                  <a16:creationId xmlns="" xmlns:a16="http://schemas.microsoft.com/office/drawing/2014/main" id="{6AA74DD6-8749-4F3E-B3D2-B8CB301B85E1}"/>
                </a:ext>
              </a:extLst>
            </p:cNvPr>
            <p:cNvSpPr txBox="1"/>
            <p:nvPr/>
          </p:nvSpPr>
          <p:spPr>
            <a:xfrm>
              <a:off x="7891150" y="2576915"/>
              <a:ext cx="32576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输入文本内容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915AF2BD-17A3-460C-B182-CA971AE88B5D}"/>
                </a:ext>
              </a:extLst>
            </p:cNvPr>
            <p:cNvSpPr txBox="1"/>
            <p:nvPr/>
          </p:nvSpPr>
          <p:spPr>
            <a:xfrm>
              <a:off x="8068115" y="2910932"/>
              <a:ext cx="2943710" cy="11661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ms-MY" altLang="zh-CN" sz="1200" dirty="0">
                  <a:solidFill>
                    <a:srgbClr val="7F7F7F"/>
                  </a:solidFill>
                  <a:cs typeface="+mn-ea"/>
                  <a:sym typeface="+mn-lt"/>
                </a:rPr>
                <a:t>Praesent sodales odio sit amet odio tristi Praesent sodales odio sitPraesent sodales odio sit amet odio tristi</a:t>
              </a:r>
              <a:endParaRPr lang="en-US" altLang="zh-CN" sz="1200" dirty="0">
                <a:solidFill>
                  <a:srgbClr val="7F7F7F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endParaRPr lang="en-US" altLang="zh-CN" sz="1200" dirty="0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47DED484-7822-4CB9-A377-733B45AD6A0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5665" y="398206"/>
            <a:ext cx="6259857" cy="6711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111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3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3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FC3DE78F-C7C2-4613-AA99-26BD1F30CBA6}"/>
              </a:ext>
            </a:extLst>
          </p:cNvPr>
          <p:cNvSpPr/>
          <p:nvPr/>
        </p:nvSpPr>
        <p:spPr>
          <a:xfrm>
            <a:off x="1047135" y="398206"/>
            <a:ext cx="10441858" cy="600259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2000" sy="102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027121BA-9F9D-4721-B82C-96E3CEF436C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86" t="35692" r="24838"/>
          <a:stretch/>
        </p:blipFill>
        <p:spPr>
          <a:xfrm>
            <a:off x="10435018" y="4772504"/>
            <a:ext cx="1756982" cy="221210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867D0726-E577-4D51-8258-5465F68BF98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86" t="35692" r="24838"/>
          <a:stretch/>
        </p:blipFill>
        <p:spPr>
          <a:xfrm flipH="1">
            <a:off x="344128" y="398206"/>
            <a:ext cx="1384424" cy="1743040"/>
          </a:xfrm>
          <a:prstGeom prst="rect">
            <a:avLst/>
          </a:prstGeom>
        </p:spPr>
      </p:pic>
      <p:sp>
        <p:nvSpPr>
          <p:cNvPr id="5" name="文本框 22">
            <a:extLst>
              <a:ext uri="{FF2B5EF4-FFF2-40B4-BE49-F238E27FC236}">
                <a16:creationId xmlns="" xmlns:a16="http://schemas.microsoft.com/office/drawing/2014/main" id="{B8A91F09-F527-4A22-9698-5F8C0A468C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26689" y="1044018"/>
            <a:ext cx="4053468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2000" b="1" dirty="0">
                <a:cs typeface="+mn-ea"/>
                <a:sym typeface="+mn-lt"/>
              </a:rPr>
              <a:t>ADD YOUR </a:t>
            </a:r>
            <a:r>
              <a:rPr lang="zh-CN" altLang="en-US" sz="2000" b="1" dirty="0" smtClean="0">
                <a:cs typeface="+mn-ea"/>
                <a:sym typeface="+mn-lt"/>
              </a:rPr>
              <a:t>输入文本内容</a:t>
            </a:r>
            <a:endParaRPr lang="zh-CN" altLang="en-US" sz="2000" dirty="0">
              <a:cs typeface="+mn-ea"/>
              <a:sym typeface="+mn-lt"/>
            </a:endParaRPr>
          </a:p>
        </p:txBody>
      </p:sp>
      <p:cxnSp>
        <p:nvCxnSpPr>
          <p:cNvPr id="8" name="Straight Connector 69@|9FFC:0|FBC:0|LFC:9868950|LBC:16777215">
            <a:extLst>
              <a:ext uri="{FF2B5EF4-FFF2-40B4-BE49-F238E27FC236}">
                <a16:creationId xmlns="" xmlns:a16="http://schemas.microsoft.com/office/drawing/2014/main" id="{C6DEA97B-386B-4CFD-8FF3-8B0FEA8EA93A}"/>
              </a:ext>
            </a:extLst>
          </p:cNvPr>
          <p:cNvCxnSpPr/>
          <p:nvPr/>
        </p:nvCxnSpPr>
        <p:spPr>
          <a:xfrm flipV="1">
            <a:off x="2378348" y="2360817"/>
            <a:ext cx="0" cy="471487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9" name="Straight Connector 70@|9FFC:0|FBC:0|LFC:9868950|LBC:16777215">
            <a:extLst>
              <a:ext uri="{FF2B5EF4-FFF2-40B4-BE49-F238E27FC236}">
                <a16:creationId xmlns="" xmlns:a16="http://schemas.microsoft.com/office/drawing/2014/main" id="{E689D643-644E-482B-AEED-69A801E46AF1}"/>
              </a:ext>
            </a:extLst>
          </p:cNvPr>
          <p:cNvCxnSpPr/>
          <p:nvPr/>
        </p:nvCxnSpPr>
        <p:spPr>
          <a:xfrm flipV="1">
            <a:off x="4899298" y="2360817"/>
            <a:ext cx="0" cy="471487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0" name="Straight Connector 71@|9FFC:0|FBC:0|LFC:9868950|LBC:16777215">
            <a:extLst>
              <a:ext uri="{FF2B5EF4-FFF2-40B4-BE49-F238E27FC236}">
                <a16:creationId xmlns="" xmlns:a16="http://schemas.microsoft.com/office/drawing/2014/main" id="{E46BD388-7F88-4406-8A62-19EB8186E049}"/>
              </a:ext>
            </a:extLst>
          </p:cNvPr>
          <p:cNvCxnSpPr/>
          <p:nvPr/>
        </p:nvCxnSpPr>
        <p:spPr>
          <a:xfrm flipV="1">
            <a:off x="7421835" y="2360817"/>
            <a:ext cx="0" cy="471487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1" name="Straight Connector 72@|9FFC:0|FBC:0|LFC:9868950|LBC:16777215">
            <a:extLst>
              <a:ext uri="{FF2B5EF4-FFF2-40B4-BE49-F238E27FC236}">
                <a16:creationId xmlns="" xmlns:a16="http://schemas.microsoft.com/office/drawing/2014/main" id="{C40EC726-23B4-42BB-84BA-A013008AB612}"/>
              </a:ext>
            </a:extLst>
          </p:cNvPr>
          <p:cNvCxnSpPr/>
          <p:nvPr/>
        </p:nvCxnSpPr>
        <p:spPr>
          <a:xfrm flipV="1">
            <a:off x="9928498" y="2360817"/>
            <a:ext cx="0" cy="471487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2" name="Straight Connector 73@|9FFC:0|FBC:0|LFC:9868950|LBC:16777215">
            <a:extLst>
              <a:ext uri="{FF2B5EF4-FFF2-40B4-BE49-F238E27FC236}">
                <a16:creationId xmlns="" xmlns:a16="http://schemas.microsoft.com/office/drawing/2014/main" id="{C7424240-6F46-456C-8AFD-3FC21CD66CA6}"/>
              </a:ext>
            </a:extLst>
          </p:cNvPr>
          <p:cNvCxnSpPr/>
          <p:nvPr/>
        </p:nvCxnSpPr>
        <p:spPr>
          <a:xfrm>
            <a:off x="2378348" y="2360817"/>
            <a:ext cx="7550150" cy="0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3" name="Oval 19">
            <a:extLst>
              <a:ext uri="{FF2B5EF4-FFF2-40B4-BE49-F238E27FC236}">
                <a16:creationId xmlns="" xmlns:a16="http://schemas.microsoft.com/office/drawing/2014/main" id="{19E1894A-FBCE-440F-929E-5CCC838E6A79}"/>
              </a:ext>
            </a:extLst>
          </p:cNvPr>
          <p:cNvSpPr/>
          <p:nvPr/>
        </p:nvSpPr>
        <p:spPr>
          <a:xfrm>
            <a:off x="1883048" y="2656092"/>
            <a:ext cx="995362" cy="993775"/>
          </a:xfrm>
          <a:prstGeom prst="ellipse">
            <a:avLst/>
          </a:prstGeom>
          <a:solidFill>
            <a:srgbClr val="FF9EAC"/>
          </a:solidFill>
          <a:ln w="9525">
            <a:noFill/>
          </a:ln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913130" eaLnBrk="1" hangingPunct="1"/>
            <a:endParaRPr lang="en-US" altLang="zh-CN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" name="Oval 19">
            <a:extLst>
              <a:ext uri="{FF2B5EF4-FFF2-40B4-BE49-F238E27FC236}">
                <a16:creationId xmlns="" xmlns:a16="http://schemas.microsoft.com/office/drawing/2014/main" id="{FD31863A-9E6B-4EDB-891B-E80D615FF91B}"/>
              </a:ext>
            </a:extLst>
          </p:cNvPr>
          <p:cNvSpPr/>
          <p:nvPr/>
        </p:nvSpPr>
        <p:spPr>
          <a:xfrm>
            <a:off x="4407173" y="2656092"/>
            <a:ext cx="995362" cy="993775"/>
          </a:xfrm>
          <a:prstGeom prst="ellipse">
            <a:avLst/>
          </a:prstGeom>
          <a:solidFill>
            <a:srgbClr val="FF9EAC"/>
          </a:solidFill>
          <a:ln w="9525">
            <a:noFill/>
          </a:ln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913130" eaLnBrk="1" hangingPunct="1"/>
            <a:endParaRPr lang="en-US" altLang="zh-CN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5" name="Oval 19">
            <a:extLst>
              <a:ext uri="{FF2B5EF4-FFF2-40B4-BE49-F238E27FC236}">
                <a16:creationId xmlns="" xmlns:a16="http://schemas.microsoft.com/office/drawing/2014/main" id="{B3626D95-5680-4186-94F4-49CA94DCEEF4}"/>
              </a:ext>
            </a:extLst>
          </p:cNvPr>
          <p:cNvSpPr/>
          <p:nvPr/>
        </p:nvSpPr>
        <p:spPr>
          <a:xfrm>
            <a:off x="6931298" y="2656092"/>
            <a:ext cx="995362" cy="993775"/>
          </a:xfrm>
          <a:prstGeom prst="ellipse">
            <a:avLst/>
          </a:prstGeom>
          <a:solidFill>
            <a:srgbClr val="FF9EAC"/>
          </a:solidFill>
          <a:ln w="9525">
            <a:noFill/>
          </a:ln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913130" eaLnBrk="1" hangingPunct="1"/>
            <a:endParaRPr lang="en-AU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6" name="Oval 19">
            <a:extLst>
              <a:ext uri="{FF2B5EF4-FFF2-40B4-BE49-F238E27FC236}">
                <a16:creationId xmlns="" xmlns:a16="http://schemas.microsoft.com/office/drawing/2014/main" id="{007CB04D-9535-4456-B4E6-DB557520A803}"/>
              </a:ext>
            </a:extLst>
          </p:cNvPr>
          <p:cNvSpPr/>
          <p:nvPr/>
        </p:nvSpPr>
        <p:spPr>
          <a:xfrm>
            <a:off x="9455423" y="2656092"/>
            <a:ext cx="995362" cy="993775"/>
          </a:xfrm>
          <a:prstGeom prst="ellipse">
            <a:avLst/>
          </a:prstGeom>
          <a:solidFill>
            <a:srgbClr val="FF9EAC"/>
          </a:solidFill>
          <a:ln w="9525">
            <a:noFill/>
          </a:ln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913130" eaLnBrk="1" hangingPunct="1"/>
            <a:endParaRPr lang="en-US" altLang="zh-CN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7" name="Freeform 32">
            <a:extLst>
              <a:ext uri="{FF2B5EF4-FFF2-40B4-BE49-F238E27FC236}">
                <a16:creationId xmlns="" xmlns:a16="http://schemas.microsoft.com/office/drawing/2014/main" id="{1F30D113-6422-47CE-B2BE-FB9341CF97F0}"/>
              </a:ext>
            </a:extLst>
          </p:cNvPr>
          <p:cNvSpPr/>
          <p:nvPr/>
        </p:nvSpPr>
        <p:spPr>
          <a:xfrm>
            <a:off x="2216423" y="2968829"/>
            <a:ext cx="323850" cy="403225"/>
          </a:xfrm>
          <a:custGeom>
            <a:avLst/>
            <a:gdLst/>
            <a:ahLst/>
            <a:cxnLst>
              <a:cxn ang="0">
                <a:pos x="323850" y="0"/>
              </a:cxn>
              <a:cxn ang="0">
                <a:pos x="0" y="0"/>
              </a:cxn>
              <a:cxn ang="0">
                <a:pos x="138793" y="159610"/>
              </a:cxn>
              <a:cxn ang="0">
                <a:pos x="138793" y="340221"/>
              </a:cxn>
              <a:cxn ang="0">
                <a:pos x="64490" y="403225"/>
              </a:cxn>
              <a:cxn ang="0">
                <a:pos x="259360" y="403225"/>
              </a:cxn>
              <a:cxn ang="0">
                <a:pos x="185057" y="340221"/>
              </a:cxn>
              <a:cxn ang="0">
                <a:pos x="185057" y="159610"/>
              </a:cxn>
              <a:cxn ang="0">
                <a:pos x="323850" y="0"/>
              </a:cxn>
            </a:cxnLst>
            <a:rect l="0" t="0" r="0" b="0"/>
            <a:pathLst>
              <a:path w="231" h="288">
                <a:moveTo>
                  <a:pt x="23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58"/>
                  <a:pt x="43" y="106"/>
                  <a:pt x="99" y="114"/>
                </a:cubicBezTo>
                <a:cubicBezTo>
                  <a:pt x="99" y="243"/>
                  <a:pt x="99" y="243"/>
                  <a:pt x="99" y="243"/>
                </a:cubicBezTo>
                <a:cubicBezTo>
                  <a:pt x="68" y="248"/>
                  <a:pt x="46" y="266"/>
                  <a:pt x="46" y="288"/>
                </a:cubicBezTo>
                <a:cubicBezTo>
                  <a:pt x="185" y="288"/>
                  <a:pt x="185" y="288"/>
                  <a:pt x="185" y="288"/>
                </a:cubicBezTo>
                <a:cubicBezTo>
                  <a:pt x="185" y="266"/>
                  <a:pt x="162" y="248"/>
                  <a:pt x="132" y="243"/>
                </a:cubicBezTo>
                <a:cubicBezTo>
                  <a:pt x="132" y="114"/>
                  <a:pt x="132" y="114"/>
                  <a:pt x="132" y="114"/>
                </a:cubicBezTo>
                <a:cubicBezTo>
                  <a:pt x="188" y="106"/>
                  <a:pt x="231" y="58"/>
                  <a:pt x="231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8" name="Freeform 208">
            <a:extLst>
              <a:ext uri="{FF2B5EF4-FFF2-40B4-BE49-F238E27FC236}">
                <a16:creationId xmlns="" xmlns:a16="http://schemas.microsoft.com/office/drawing/2014/main" id="{9CF6A0F9-D0EA-447D-B04D-C99B6461A4BD}"/>
              </a:ext>
            </a:extLst>
          </p:cNvPr>
          <p:cNvSpPr>
            <a:spLocks noEditPoints="1"/>
          </p:cNvSpPr>
          <p:nvPr/>
        </p:nvSpPr>
        <p:spPr>
          <a:xfrm>
            <a:off x="9776098" y="2925967"/>
            <a:ext cx="350837" cy="403225"/>
          </a:xfrm>
          <a:custGeom>
            <a:avLst/>
            <a:gdLst/>
            <a:ahLst/>
            <a:cxnLst>
              <a:cxn ang="0">
                <a:pos x="302110" y="285618"/>
              </a:cxn>
              <a:cxn ang="0">
                <a:pos x="302110" y="274417"/>
              </a:cxn>
              <a:cxn ang="0">
                <a:pos x="302110" y="176411"/>
              </a:cxn>
              <a:cxn ang="0">
                <a:pos x="217185" y="56003"/>
              </a:cxn>
              <a:cxn ang="0">
                <a:pos x="219969" y="44803"/>
              </a:cxn>
              <a:cxn ang="0">
                <a:pos x="175419" y="0"/>
              </a:cxn>
              <a:cxn ang="0">
                <a:pos x="130868" y="44803"/>
              </a:cxn>
              <a:cxn ang="0">
                <a:pos x="133652" y="56003"/>
              </a:cxn>
              <a:cxn ang="0">
                <a:pos x="48727" y="176411"/>
              </a:cxn>
              <a:cxn ang="0">
                <a:pos x="48727" y="274417"/>
              </a:cxn>
              <a:cxn ang="0">
                <a:pos x="48727" y="285618"/>
              </a:cxn>
              <a:cxn ang="0">
                <a:pos x="0" y="333221"/>
              </a:cxn>
              <a:cxn ang="0">
                <a:pos x="19491" y="352822"/>
              </a:cxn>
              <a:cxn ang="0">
                <a:pos x="132260" y="352822"/>
              </a:cxn>
              <a:cxn ang="0">
                <a:pos x="130868" y="358422"/>
              </a:cxn>
              <a:cxn ang="0">
                <a:pos x="175419" y="403225"/>
              </a:cxn>
              <a:cxn ang="0">
                <a:pos x="219969" y="358422"/>
              </a:cxn>
              <a:cxn ang="0">
                <a:pos x="218577" y="352822"/>
              </a:cxn>
              <a:cxn ang="0">
                <a:pos x="331346" y="352822"/>
              </a:cxn>
              <a:cxn ang="0">
                <a:pos x="350837" y="333221"/>
              </a:cxn>
              <a:cxn ang="0">
                <a:pos x="302110" y="285618"/>
              </a:cxn>
              <a:cxn ang="0">
                <a:pos x="150359" y="44803"/>
              </a:cxn>
              <a:cxn ang="0">
                <a:pos x="175419" y="19601"/>
              </a:cxn>
              <a:cxn ang="0">
                <a:pos x="200478" y="44803"/>
              </a:cxn>
              <a:cxn ang="0">
                <a:pos x="199086" y="51803"/>
              </a:cxn>
              <a:cxn ang="0">
                <a:pos x="175419" y="49003"/>
              </a:cxn>
              <a:cxn ang="0">
                <a:pos x="151751" y="51803"/>
              </a:cxn>
              <a:cxn ang="0">
                <a:pos x="150359" y="44803"/>
              </a:cxn>
            </a:cxnLst>
            <a:rect l="0" t="0" r="0" b="0"/>
            <a:pathLst>
              <a:path w="252" h="288">
                <a:moveTo>
                  <a:pt x="217" y="204"/>
                </a:moveTo>
                <a:cubicBezTo>
                  <a:pt x="217" y="202"/>
                  <a:pt x="217" y="199"/>
                  <a:pt x="217" y="196"/>
                </a:cubicBezTo>
                <a:cubicBezTo>
                  <a:pt x="217" y="126"/>
                  <a:pt x="217" y="126"/>
                  <a:pt x="217" y="126"/>
                </a:cubicBezTo>
                <a:cubicBezTo>
                  <a:pt x="217" y="86"/>
                  <a:pt x="192" y="53"/>
                  <a:pt x="156" y="40"/>
                </a:cubicBezTo>
                <a:cubicBezTo>
                  <a:pt x="157" y="37"/>
                  <a:pt x="158" y="35"/>
                  <a:pt x="158" y="32"/>
                </a:cubicBezTo>
                <a:cubicBezTo>
                  <a:pt x="158" y="14"/>
                  <a:pt x="143" y="0"/>
                  <a:pt x="126" y="0"/>
                </a:cubicBezTo>
                <a:cubicBezTo>
                  <a:pt x="109" y="0"/>
                  <a:pt x="94" y="14"/>
                  <a:pt x="94" y="32"/>
                </a:cubicBezTo>
                <a:cubicBezTo>
                  <a:pt x="94" y="35"/>
                  <a:pt x="95" y="37"/>
                  <a:pt x="96" y="40"/>
                </a:cubicBezTo>
                <a:cubicBezTo>
                  <a:pt x="60" y="53"/>
                  <a:pt x="35" y="86"/>
                  <a:pt x="35" y="126"/>
                </a:cubicBezTo>
                <a:cubicBezTo>
                  <a:pt x="35" y="196"/>
                  <a:pt x="35" y="196"/>
                  <a:pt x="35" y="196"/>
                </a:cubicBezTo>
                <a:cubicBezTo>
                  <a:pt x="35" y="199"/>
                  <a:pt x="35" y="202"/>
                  <a:pt x="35" y="20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246"/>
                  <a:pt x="6" y="252"/>
                  <a:pt x="14" y="252"/>
                </a:cubicBezTo>
                <a:cubicBezTo>
                  <a:pt x="95" y="252"/>
                  <a:pt x="95" y="252"/>
                  <a:pt x="95" y="252"/>
                </a:cubicBezTo>
                <a:cubicBezTo>
                  <a:pt x="95" y="254"/>
                  <a:pt x="94" y="255"/>
                  <a:pt x="94" y="256"/>
                </a:cubicBezTo>
                <a:cubicBezTo>
                  <a:pt x="94" y="274"/>
                  <a:pt x="109" y="288"/>
                  <a:pt x="126" y="288"/>
                </a:cubicBezTo>
                <a:cubicBezTo>
                  <a:pt x="143" y="288"/>
                  <a:pt x="158" y="274"/>
                  <a:pt x="158" y="256"/>
                </a:cubicBezTo>
                <a:cubicBezTo>
                  <a:pt x="158" y="255"/>
                  <a:pt x="157" y="254"/>
                  <a:pt x="157" y="252"/>
                </a:cubicBezTo>
                <a:cubicBezTo>
                  <a:pt x="238" y="252"/>
                  <a:pt x="238" y="252"/>
                  <a:pt x="238" y="252"/>
                </a:cubicBezTo>
                <a:cubicBezTo>
                  <a:pt x="246" y="252"/>
                  <a:pt x="252" y="246"/>
                  <a:pt x="252" y="238"/>
                </a:cubicBezTo>
                <a:lnTo>
                  <a:pt x="217" y="204"/>
                </a:lnTo>
                <a:close/>
                <a:moveTo>
                  <a:pt x="108" y="32"/>
                </a:moveTo>
                <a:cubicBezTo>
                  <a:pt x="108" y="22"/>
                  <a:pt x="116" y="14"/>
                  <a:pt x="126" y="14"/>
                </a:cubicBezTo>
                <a:cubicBezTo>
                  <a:pt x="136" y="14"/>
                  <a:pt x="144" y="22"/>
                  <a:pt x="144" y="32"/>
                </a:cubicBezTo>
                <a:cubicBezTo>
                  <a:pt x="144" y="33"/>
                  <a:pt x="143" y="35"/>
                  <a:pt x="143" y="37"/>
                </a:cubicBezTo>
                <a:cubicBezTo>
                  <a:pt x="137" y="36"/>
                  <a:pt x="132" y="35"/>
                  <a:pt x="126" y="35"/>
                </a:cubicBezTo>
                <a:cubicBezTo>
                  <a:pt x="120" y="35"/>
                  <a:pt x="115" y="36"/>
                  <a:pt x="109" y="37"/>
                </a:cubicBezTo>
                <a:cubicBezTo>
                  <a:pt x="109" y="35"/>
                  <a:pt x="108" y="33"/>
                  <a:pt x="108" y="3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Freeform 250">
            <a:extLst>
              <a:ext uri="{FF2B5EF4-FFF2-40B4-BE49-F238E27FC236}">
                <a16:creationId xmlns="" xmlns:a16="http://schemas.microsoft.com/office/drawing/2014/main" id="{8123D37E-53AC-489B-9987-6A164D777DCF}"/>
              </a:ext>
            </a:extLst>
          </p:cNvPr>
          <p:cNvSpPr>
            <a:spLocks noEditPoints="1"/>
          </p:cNvSpPr>
          <p:nvPr/>
        </p:nvSpPr>
        <p:spPr>
          <a:xfrm>
            <a:off x="4680223" y="2954542"/>
            <a:ext cx="439737" cy="417512"/>
          </a:xfrm>
          <a:custGeom>
            <a:avLst/>
            <a:gdLst/>
            <a:ahLst/>
            <a:cxnLst>
              <a:cxn ang="0">
                <a:pos x="439737" y="11246"/>
              </a:cxn>
              <a:cxn ang="0">
                <a:pos x="289412" y="18275"/>
              </a:cxn>
              <a:cxn ang="0">
                <a:pos x="85700" y="63259"/>
              </a:cxn>
              <a:cxn ang="0">
                <a:pos x="85700" y="316297"/>
              </a:cxn>
              <a:cxn ang="0">
                <a:pos x="35123" y="390802"/>
              </a:cxn>
              <a:cxn ang="0">
                <a:pos x="53387" y="417512"/>
              </a:cxn>
              <a:cxn ang="0">
                <a:pos x="127847" y="357064"/>
              </a:cxn>
              <a:cxn ang="0">
                <a:pos x="237430" y="400643"/>
              </a:cxn>
              <a:cxn ang="0">
                <a:pos x="435522" y="227734"/>
              </a:cxn>
              <a:cxn ang="0">
                <a:pos x="439737" y="11246"/>
              </a:cxn>
              <a:cxn ang="0">
                <a:pos x="375111" y="88563"/>
              </a:cxn>
              <a:cxn ang="0">
                <a:pos x="269743" y="191184"/>
              </a:cxn>
              <a:cxn ang="0">
                <a:pos x="141896" y="312080"/>
              </a:cxn>
              <a:cxn ang="0">
                <a:pos x="137681" y="313485"/>
              </a:cxn>
              <a:cxn ang="0">
                <a:pos x="133467" y="312080"/>
              </a:cxn>
              <a:cxn ang="0">
                <a:pos x="133467" y="305051"/>
              </a:cxn>
              <a:cxn ang="0">
                <a:pos x="241645" y="163069"/>
              </a:cxn>
              <a:cxn ang="0">
                <a:pos x="369491" y="78723"/>
              </a:cxn>
              <a:cxn ang="0">
                <a:pos x="376516" y="81534"/>
              </a:cxn>
              <a:cxn ang="0">
                <a:pos x="375111" y="88563"/>
              </a:cxn>
            </a:cxnLst>
            <a:rect l="0" t="0" r="0" b="0"/>
            <a:pathLst>
              <a:path w="313" h="297">
                <a:moveTo>
                  <a:pt x="313" y="8"/>
                </a:moveTo>
                <a:cubicBezTo>
                  <a:pt x="313" y="8"/>
                  <a:pt x="295" y="27"/>
                  <a:pt x="206" y="13"/>
                </a:cubicBezTo>
                <a:cubicBezTo>
                  <a:pt x="124" y="0"/>
                  <a:pt x="91" y="15"/>
                  <a:pt x="61" y="45"/>
                </a:cubicBezTo>
                <a:cubicBezTo>
                  <a:pt x="32" y="74"/>
                  <a:pt x="0" y="164"/>
                  <a:pt x="61" y="225"/>
                </a:cubicBezTo>
                <a:cubicBezTo>
                  <a:pt x="71" y="235"/>
                  <a:pt x="25" y="278"/>
                  <a:pt x="25" y="278"/>
                </a:cubicBezTo>
                <a:cubicBezTo>
                  <a:pt x="38" y="297"/>
                  <a:pt x="38" y="297"/>
                  <a:pt x="38" y="297"/>
                </a:cubicBezTo>
                <a:cubicBezTo>
                  <a:pt x="91" y="254"/>
                  <a:pt x="91" y="254"/>
                  <a:pt x="91" y="254"/>
                </a:cubicBezTo>
                <a:cubicBezTo>
                  <a:pt x="91" y="254"/>
                  <a:pt x="123" y="285"/>
                  <a:pt x="169" y="285"/>
                </a:cubicBezTo>
                <a:cubicBezTo>
                  <a:pt x="233" y="285"/>
                  <a:pt x="306" y="258"/>
                  <a:pt x="310" y="162"/>
                </a:cubicBezTo>
                <a:cubicBezTo>
                  <a:pt x="313" y="101"/>
                  <a:pt x="297" y="58"/>
                  <a:pt x="313" y="8"/>
                </a:cubicBezTo>
                <a:close/>
                <a:moveTo>
                  <a:pt x="267" y="63"/>
                </a:moveTo>
                <a:cubicBezTo>
                  <a:pt x="267" y="63"/>
                  <a:pt x="239" y="89"/>
                  <a:pt x="192" y="136"/>
                </a:cubicBezTo>
                <a:cubicBezTo>
                  <a:pt x="150" y="178"/>
                  <a:pt x="101" y="222"/>
                  <a:pt x="101" y="222"/>
                </a:cubicBezTo>
                <a:cubicBezTo>
                  <a:pt x="100" y="223"/>
                  <a:pt x="99" y="223"/>
                  <a:pt x="98" y="223"/>
                </a:cubicBezTo>
                <a:cubicBezTo>
                  <a:pt x="97" y="223"/>
                  <a:pt x="96" y="223"/>
                  <a:pt x="95" y="222"/>
                </a:cubicBezTo>
                <a:cubicBezTo>
                  <a:pt x="94" y="221"/>
                  <a:pt x="94" y="219"/>
                  <a:pt x="95" y="217"/>
                </a:cubicBezTo>
                <a:cubicBezTo>
                  <a:pt x="95" y="217"/>
                  <a:pt x="138" y="148"/>
                  <a:pt x="172" y="116"/>
                </a:cubicBezTo>
                <a:cubicBezTo>
                  <a:pt x="209" y="83"/>
                  <a:pt x="263" y="57"/>
                  <a:pt x="263" y="56"/>
                </a:cubicBezTo>
                <a:cubicBezTo>
                  <a:pt x="265" y="56"/>
                  <a:pt x="267" y="56"/>
                  <a:pt x="268" y="58"/>
                </a:cubicBezTo>
                <a:cubicBezTo>
                  <a:pt x="269" y="59"/>
                  <a:pt x="269" y="62"/>
                  <a:pt x="267" y="6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0" name="Freeform 251">
            <a:extLst>
              <a:ext uri="{FF2B5EF4-FFF2-40B4-BE49-F238E27FC236}">
                <a16:creationId xmlns="" xmlns:a16="http://schemas.microsoft.com/office/drawing/2014/main" id="{7CF88C3A-619D-456E-BC80-13761CF8D947}"/>
              </a:ext>
            </a:extLst>
          </p:cNvPr>
          <p:cNvSpPr>
            <a:spLocks noEditPoints="1"/>
          </p:cNvSpPr>
          <p:nvPr/>
        </p:nvSpPr>
        <p:spPr>
          <a:xfrm>
            <a:off x="7210698" y="2965654"/>
            <a:ext cx="422275" cy="395288"/>
          </a:xfrm>
          <a:custGeom>
            <a:avLst/>
            <a:gdLst/>
            <a:ahLst/>
            <a:cxnLst>
              <a:cxn ang="0">
                <a:pos x="373173" y="269132"/>
              </a:cxn>
              <a:cxn ang="0">
                <a:pos x="328280" y="96719"/>
              </a:cxn>
              <a:cxn ang="0">
                <a:pos x="113635" y="50462"/>
              </a:cxn>
              <a:cxn ang="0">
                <a:pos x="44893" y="4205"/>
              </a:cxn>
              <a:cxn ang="0">
                <a:pos x="16835" y="18222"/>
              </a:cxn>
              <a:cxn ang="0">
                <a:pos x="85577" y="79899"/>
              </a:cxn>
              <a:cxn ang="0">
                <a:pos x="185184" y="349031"/>
              </a:cxn>
              <a:cxn ang="0">
                <a:pos x="422275" y="364450"/>
              </a:cxn>
              <a:cxn ang="0">
                <a:pos x="373173" y="269132"/>
              </a:cxn>
              <a:cxn ang="0">
                <a:pos x="339503" y="325201"/>
              </a:cxn>
              <a:cxn ang="0">
                <a:pos x="336698" y="326603"/>
              </a:cxn>
              <a:cxn ang="0">
                <a:pos x="333892" y="325201"/>
              </a:cxn>
              <a:cxn ang="0">
                <a:pos x="223062" y="193439"/>
              </a:cxn>
              <a:cxn ang="0">
                <a:pos x="148708" y="105130"/>
              </a:cxn>
              <a:cxn ang="0">
                <a:pos x="148708" y="99523"/>
              </a:cxn>
              <a:cxn ang="0">
                <a:pos x="152917" y="99523"/>
              </a:cxn>
              <a:cxn ang="0">
                <a:pos x="249717" y="171011"/>
              </a:cxn>
              <a:cxn ang="0">
                <a:pos x="340906" y="320996"/>
              </a:cxn>
              <a:cxn ang="0">
                <a:pos x="339503" y="325201"/>
              </a:cxn>
            </a:cxnLst>
            <a:rect l="0" t="0" r="0" b="0"/>
            <a:pathLst>
              <a:path w="301" h="282">
                <a:moveTo>
                  <a:pt x="266" y="192"/>
                </a:moveTo>
                <a:cubicBezTo>
                  <a:pt x="268" y="152"/>
                  <a:pt x="252" y="95"/>
                  <a:pt x="234" y="69"/>
                </a:cubicBezTo>
                <a:cubicBezTo>
                  <a:pt x="197" y="16"/>
                  <a:pt x="116" y="0"/>
                  <a:pt x="81" y="36"/>
                </a:cubicBezTo>
                <a:cubicBezTo>
                  <a:pt x="74" y="43"/>
                  <a:pt x="32" y="3"/>
                  <a:pt x="32" y="3"/>
                </a:cubicBezTo>
                <a:cubicBezTo>
                  <a:pt x="12" y="13"/>
                  <a:pt x="12" y="13"/>
                  <a:pt x="12" y="13"/>
                </a:cubicBezTo>
                <a:cubicBezTo>
                  <a:pt x="61" y="57"/>
                  <a:pt x="61" y="57"/>
                  <a:pt x="61" y="57"/>
                </a:cubicBezTo>
                <a:cubicBezTo>
                  <a:pt x="61" y="57"/>
                  <a:pt x="0" y="152"/>
                  <a:pt x="132" y="249"/>
                </a:cubicBezTo>
                <a:cubicBezTo>
                  <a:pt x="177" y="282"/>
                  <a:pt x="241" y="269"/>
                  <a:pt x="301" y="260"/>
                </a:cubicBezTo>
                <a:cubicBezTo>
                  <a:pt x="301" y="260"/>
                  <a:pt x="265" y="248"/>
                  <a:pt x="266" y="192"/>
                </a:cubicBezTo>
                <a:close/>
                <a:moveTo>
                  <a:pt x="242" y="232"/>
                </a:moveTo>
                <a:cubicBezTo>
                  <a:pt x="241" y="233"/>
                  <a:pt x="241" y="233"/>
                  <a:pt x="240" y="233"/>
                </a:cubicBezTo>
                <a:cubicBezTo>
                  <a:pt x="240" y="233"/>
                  <a:pt x="239" y="232"/>
                  <a:pt x="238" y="232"/>
                </a:cubicBezTo>
                <a:cubicBezTo>
                  <a:pt x="238" y="232"/>
                  <a:pt x="198" y="182"/>
                  <a:pt x="159" y="138"/>
                </a:cubicBezTo>
                <a:cubicBezTo>
                  <a:pt x="115" y="89"/>
                  <a:pt x="106" y="75"/>
                  <a:pt x="106" y="75"/>
                </a:cubicBezTo>
                <a:cubicBezTo>
                  <a:pt x="105" y="74"/>
                  <a:pt x="105" y="72"/>
                  <a:pt x="106" y="71"/>
                </a:cubicBezTo>
                <a:cubicBezTo>
                  <a:pt x="107" y="71"/>
                  <a:pt x="108" y="70"/>
                  <a:pt x="109" y="71"/>
                </a:cubicBezTo>
                <a:cubicBezTo>
                  <a:pt x="109" y="71"/>
                  <a:pt x="144" y="87"/>
                  <a:pt x="178" y="122"/>
                </a:cubicBezTo>
                <a:cubicBezTo>
                  <a:pt x="210" y="156"/>
                  <a:pt x="243" y="229"/>
                  <a:pt x="243" y="229"/>
                </a:cubicBezTo>
                <a:cubicBezTo>
                  <a:pt x="243" y="230"/>
                  <a:pt x="243" y="232"/>
                  <a:pt x="242" y="23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BBB0784C-EA80-4101-83B7-DF66D1C622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9410" y="3962604"/>
            <a:ext cx="2077846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2000" b="1" dirty="0" smtClean="0">
                <a:cs typeface="+mn-ea"/>
                <a:sym typeface="+mn-lt"/>
              </a:rPr>
              <a:t>输入文本内容</a:t>
            </a:r>
            <a:r>
              <a:rPr lang="en-US" altLang="zh-CN" sz="2000" b="1" dirty="0" smtClean="0">
                <a:cs typeface="+mn-ea"/>
                <a:sym typeface="+mn-lt"/>
              </a:rPr>
              <a:t> </a:t>
            </a:r>
            <a:r>
              <a:rPr lang="en-US" altLang="zh-CN" sz="2000" b="1" dirty="0">
                <a:cs typeface="+mn-ea"/>
                <a:sym typeface="+mn-lt"/>
              </a:rPr>
              <a:t>01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="" xmlns:a16="http://schemas.microsoft.com/office/drawing/2014/main" id="{2608D176-4221-4B77-8082-E0B599837D29}"/>
              </a:ext>
            </a:extLst>
          </p:cNvPr>
          <p:cNvSpPr txBox="1"/>
          <p:nvPr/>
        </p:nvSpPr>
        <p:spPr>
          <a:xfrm>
            <a:off x="1143168" y="4373675"/>
            <a:ext cx="22703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cs typeface="+mn-ea"/>
                <a:sym typeface="+mn-lt"/>
              </a:rPr>
              <a:t>Just for today I will try to live through this day only and not tackle my whole life problem at once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85BF6D4A-6562-4DB4-8EA2-486A2A72A6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8361" y="3962604"/>
            <a:ext cx="2077846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2000" b="1" dirty="0" smtClean="0">
                <a:cs typeface="+mn-ea"/>
                <a:sym typeface="+mn-lt"/>
              </a:rPr>
              <a:t>输入文本内容</a:t>
            </a:r>
            <a:r>
              <a:rPr lang="en-US" altLang="zh-CN" sz="2000" b="1" dirty="0" smtClean="0">
                <a:cs typeface="+mn-ea"/>
                <a:sym typeface="+mn-lt"/>
              </a:rPr>
              <a:t> </a:t>
            </a:r>
            <a:r>
              <a:rPr lang="en-US" altLang="zh-CN" sz="2000" b="1" dirty="0">
                <a:cs typeface="+mn-ea"/>
                <a:sym typeface="+mn-lt"/>
              </a:rPr>
              <a:t>02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24" name="TextBox 13">
            <a:extLst>
              <a:ext uri="{FF2B5EF4-FFF2-40B4-BE49-F238E27FC236}">
                <a16:creationId xmlns="" xmlns:a16="http://schemas.microsoft.com/office/drawing/2014/main" id="{489FDB2F-19AE-4E9A-956C-6EA415421311}"/>
              </a:ext>
            </a:extLst>
          </p:cNvPr>
          <p:cNvSpPr txBox="1"/>
          <p:nvPr/>
        </p:nvSpPr>
        <p:spPr>
          <a:xfrm>
            <a:off x="3702119" y="4373675"/>
            <a:ext cx="22703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cs typeface="+mn-ea"/>
                <a:sym typeface="+mn-lt"/>
              </a:rPr>
              <a:t>Just for today I will try to live through this day only and not tackle my whole life problem at once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08C14DF9-0297-4112-8D15-94EE637297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61070" y="3973565"/>
            <a:ext cx="2077846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2000" b="1" dirty="0" smtClean="0">
                <a:cs typeface="+mn-ea"/>
                <a:sym typeface="+mn-lt"/>
              </a:rPr>
              <a:t>输入文本内容</a:t>
            </a:r>
            <a:r>
              <a:rPr lang="en-US" altLang="zh-CN" sz="2000" b="1" dirty="0" smtClean="0">
                <a:cs typeface="+mn-ea"/>
                <a:sym typeface="+mn-lt"/>
              </a:rPr>
              <a:t> </a:t>
            </a:r>
            <a:r>
              <a:rPr lang="en-US" altLang="zh-CN" sz="2000" b="1" dirty="0">
                <a:cs typeface="+mn-ea"/>
                <a:sym typeface="+mn-lt"/>
              </a:rPr>
              <a:t>03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26" name="TextBox 13">
            <a:extLst>
              <a:ext uri="{FF2B5EF4-FFF2-40B4-BE49-F238E27FC236}">
                <a16:creationId xmlns="" xmlns:a16="http://schemas.microsoft.com/office/drawing/2014/main" id="{EF69D029-87DF-4631-B8A6-2DECB34DB095}"/>
              </a:ext>
            </a:extLst>
          </p:cNvPr>
          <p:cNvSpPr txBox="1"/>
          <p:nvPr/>
        </p:nvSpPr>
        <p:spPr>
          <a:xfrm>
            <a:off x="6164828" y="4384636"/>
            <a:ext cx="22703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cs typeface="+mn-ea"/>
                <a:sym typeface="+mn-lt"/>
              </a:rPr>
              <a:t>Just for today I will try to live through this day only and not tackle my whole life problem at once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02A32055-B603-4A8F-885D-AE48D36A8C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89575" y="3962604"/>
            <a:ext cx="2077846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2000" b="1" dirty="0" smtClean="0">
                <a:cs typeface="+mn-ea"/>
                <a:sym typeface="+mn-lt"/>
              </a:rPr>
              <a:t>输入文本内容</a:t>
            </a:r>
            <a:r>
              <a:rPr lang="en-US" altLang="zh-CN" sz="2000" b="1" dirty="0" smtClean="0">
                <a:cs typeface="+mn-ea"/>
                <a:sym typeface="+mn-lt"/>
              </a:rPr>
              <a:t> </a:t>
            </a:r>
            <a:r>
              <a:rPr lang="en-US" altLang="zh-CN" sz="2000" b="1" dirty="0">
                <a:cs typeface="+mn-ea"/>
                <a:sym typeface="+mn-lt"/>
              </a:rPr>
              <a:t>04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28" name="TextBox 13">
            <a:extLst>
              <a:ext uri="{FF2B5EF4-FFF2-40B4-BE49-F238E27FC236}">
                <a16:creationId xmlns="" xmlns:a16="http://schemas.microsoft.com/office/drawing/2014/main" id="{335BBE98-865C-4520-9051-E63AAB767EB3}"/>
              </a:ext>
            </a:extLst>
          </p:cNvPr>
          <p:cNvSpPr txBox="1"/>
          <p:nvPr/>
        </p:nvSpPr>
        <p:spPr>
          <a:xfrm>
            <a:off x="8793333" y="4373675"/>
            <a:ext cx="22703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cs typeface="+mn-ea"/>
                <a:sym typeface="+mn-lt"/>
              </a:rPr>
              <a:t>Just for today I will try to live through this day only and not tackle my whole life problem at once</a:t>
            </a:r>
          </a:p>
        </p:txBody>
      </p:sp>
    </p:spTree>
    <p:extLst>
      <p:ext uri="{BB962C8B-B14F-4D97-AF65-F5344CB8AC3E}">
        <p14:creationId xmlns:p14="http://schemas.microsoft.com/office/powerpoint/2010/main" val="247161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712F36EC-0C5E-4DDD-8198-48396A6DE8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7" r="20017"/>
          <a:stretch/>
        </p:blipFill>
        <p:spPr>
          <a:xfrm rot="5400000">
            <a:off x="-1081104" y="58800"/>
            <a:ext cx="6862277" cy="6744677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EBAE2778-685A-4C7A-87DA-68E7CA3464C0}"/>
              </a:ext>
            </a:extLst>
          </p:cNvPr>
          <p:cNvSpPr/>
          <p:nvPr/>
        </p:nvSpPr>
        <p:spPr>
          <a:xfrm>
            <a:off x="1047135" y="398206"/>
            <a:ext cx="10441858" cy="600259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2000" sy="102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F79D6B87-E0E9-4C98-B1A6-3B666D7CEB1A}"/>
              </a:ext>
            </a:extLst>
          </p:cNvPr>
          <p:cNvGrpSpPr/>
          <p:nvPr/>
        </p:nvGrpSpPr>
        <p:grpSpPr>
          <a:xfrm>
            <a:off x="2704045" y="4304401"/>
            <a:ext cx="8006957" cy="391240"/>
            <a:chOff x="3435705" y="2258827"/>
            <a:chExt cx="5405065" cy="391240"/>
          </a:xfrm>
        </p:grpSpPr>
        <p:sp>
          <p:nvSpPr>
            <p:cNvPr id="7" name="Freeform 171">
              <a:extLst>
                <a:ext uri="{FF2B5EF4-FFF2-40B4-BE49-F238E27FC236}">
                  <a16:creationId xmlns="" xmlns:a16="http://schemas.microsoft.com/office/drawing/2014/main" id="{6C4A4E4A-44DF-4741-B28D-025D8A347FCB}"/>
                </a:ext>
              </a:extLst>
            </p:cNvPr>
            <p:cNvSpPr/>
            <p:nvPr/>
          </p:nvSpPr>
          <p:spPr bwMode="auto">
            <a:xfrm rot="10800000">
              <a:off x="3435705" y="2367028"/>
              <a:ext cx="5351463" cy="114300"/>
            </a:xfrm>
            <a:custGeom>
              <a:avLst/>
              <a:gdLst>
                <a:gd name="T0" fmla="*/ 2147483647 w 65"/>
                <a:gd name="T1" fmla="*/ 2147483647 h 4"/>
                <a:gd name="T2" fmla="*/ 2147483647 w 65"/>
                <a:gd name="T3" fmla="*/ 2147483647 h 4"/>
                <a:gd name="T4" fmla="*/ 2147483647 w 65"/>
                <a:gd name="T5" fmla="*/ 2147483647 h 4"/>
                <a:gd name="T6" fmla="*/ 2147483647 w 65"/>
                <a:gd name="T7" fmla="*/ 2147483647 h 4"/>
                <a:gd name="T8" fmla="*/ 2147483647 w 65"/>
                <a:gd name="T9" fmla="*/ 2147483647 h 4"/>
                <a:gd name="T10" fmla="*/ 2147483647 w 65"/>
                <a:gd name="T11" fmla="*/ 2147483647 h 4"/>
                <a:gd name="T12" fmla="*/ 2147483647 w 65"/>
                <a:gd name="T13" fmla="*/ 2147483647 h 4"/>
                <a:gd name="T14" fmla="*/ 2147483647 w 65"/>
                <a:gd name="T15" fmla="*/ 2147483647 h 4"/>
                <a:gd name="T16" fmla="*/ 2147483647 w 65"/>
                <a:gd name="T17" fmla="*/ 2147483647 h 4"/>
                <a:gd name="T18" fmla="*/ 2147483647 w 65"/>
                <a:gd name="T19" fmla="*/ 2147483647 h 4"/>
                <a:gd name="T20" fmla="*/ 2147483647 w 65"/>
                <a:gd name="T21" fmla="*/ 2147483647 h 4"/>
                <a:gd name="T22" fmla="*/ 2147483647 w 65"/>
                <a:gd name="T23" fmla="*/ 2147483647 h 4"/>
                <a:gd name="T24" fmla="*/ 2147483647 w 65"/>
                <a:gd name="T25" fmla="*/ 2147483647 h 4"/>
                <a:gd name="T26" fmla="*/ 2147483647 w 65"/>
                <a:gd name="T27" fmla="*/ 2147483647 h 4"/>
                <a:gd name="T28" fmla="*/ 2147483647 w 65"/>
                <a:gd name="T29" fmla="*/ 0 h 4"/>
                <a:gd name="T30" fmla="*/ 2147483647 w 65"/>
                <a:gd name="T31" fmla="*/ 2147483647 h 4"/>
                <a:gd name="T32" fmla="*/ 0 w 65"/>
                <a:gd name="T33" fmla="*/ 2147483647 h 4"/>
                <a:gd name="T34" fmla="*/ 2147483647 w 65"/>
                <a:gd name="T35" fmla="*/ 2147483647 h 4"/>
                <a:gd name="T36" fmla="*/ 2147483647 w 65"/>
                <a:gd name="T37" fmla="*/ 2147483647 h 4"/>
                <a:gd name="T38" fmla="*/ 2147483647 w 65"/>
                <a:gd name="T39" fmla="*/ 2147483647 h 4"/>
                <a:gd name="T40" fmla="*/ 2147483647 w 65"/>
                <a:gd name="T41" fmla="*/ 2147483647 h 4"/>
                <a:gd name="T42" fmla="*/ 2147483647 w 65"/>
                <a:gd name="T43" fmla="*/ 2147483647 h 4"/>
                <a:gd name="T44" fmla="*/ 2147483647 w 65"/>
                <a:gd name="T45" fmla="*/ 2147483647 h 4"/>
                <a:gd name="T46" fmla="*/ 2147483647 w 65"/>
                <a:gd name="T47" fmla="*/ 2147483647 h 4"/>
                <a:gd name="T48" fmla="*/ 2147483647 w 65"/>
                <a:gd name="T49" fmla="*/ 2147483647 h 4"/>
                <a:gd name="T50" fmla="*/ 2147483647 w 65"/>
                <a:gd name="T51" fmla="*/ 2147483647 h 4"/>
                <a:gd name="T52" fmla="*/ 2147483647 w 65"/>
                <a:gd name="T53" fmla="*/ 2147483647 h 4"/>
                <a:gd name="T54" fmla="*/ 2147483647 w 65"/>
                <a:gd name="T55" fmla="*/ 2147483647 h 4"/>
                <a:gd name="T56" fmla="*/ 2147483647 w 65"/>
                <a:gd name="T57" fmla="*/ 2147483647 h 4"/>
                <a:gd name="T58" fmla="*/ 2147483647 w 65"/>
                <a:gd name="T59" fmla="*/ 2147483647 h 4"/>
                <a:gd name="T60" fmla="*/ 2147483647 w 65"/>
                <a:gd name="T61" fmla="*/ 2147483647 h 4"/>
                <a:gd name="T62" fmla="*/ 2147483647 w 65"/>
                <a:gd name="T63" fmla="*/ 0 h 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5" h="4">
                  <a:moveTo>
                    <a:pt x="43" y="1"/>
                  </a:moveTo>
                  <a:cubicBezTo>
                    <a:pt x="43" y="1"/>
                    <a:pt x="43" y="1"/>
                    <a:pt x="43" y="1"/>
                  </a:cubicBezTo>
                  <a:cubicBezTo>
                    <a:pt x="41" y="1"/>
                    <a:pt x="40" y="1"/>
                    <a:pt x="39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7" y="1"/>
                    <a:pt x="36" y="1"/>
                    <a:pt x="35" y="1"/>
                  </a:cubicBezTo>
                  <a:cubicBezTo>
                    <a:pt x="33" y="1"/>
                    <a:pt x="31" y="1"/>
                    <a:pt x="28" y="1"/>
                  </a:cubicBezTo>
                  <a:cubicBezTo>
                    <a:pt x="29" y="1"/>
                    <a:pt x="29" y="1"/>
                    <a:pt x="28" y="1"/>
                  </a:cubicBezTo>
                  <a:cubicBezTo>
                    <a:pt x="27" y="1"/>
                    <a:pt x="26" y="1"/>
                    <a:pt x="25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1"/>
                    <a:pt x="22" y="1"/>
                  </a:cubicBezTo>
                  <a:cubicBezTo>
                    <a:pt x="19" y="1"/>
                    <a:pt x="16" y="1"/>
                    <a:pt x="12" y="1"/>
                  </a:cubicBezTo>
                  <a:cubicBezTo>
                    <a:pt x="9" y="1"/>
                    <a:pt x="6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4" y="2"/>
                    <a:pt x="5" y="2"/>
                    <a:pt x="6" y="2"/>
                  </a:cubicBezTo>
                  <a:cubicBezTo>
                    <a:pt x="8" y="2"/>
                    <a:pt x="11" y="2"/>
                    <a:pt x="13" y="2"/>
                  </a:cubicBezTo>
                  <a:cubicBezTo>
                    <a:pt x="12" y="2"/>
                    <a:pt x="18" y="2"/>
                    <a:pt x="17" y="2"/>
                  </a:cubicBezTo>
                  <a:cubicBezTo>
                    <a:pt x="18" y="2"/>
                    <a:pt x="20" y="2"/>
                    <a:pt x="20" y="2"/>
                  </a:cubicBezTo>
                  <a:cubicBezTo>
                    <a:pt x="21" y="2"/>
                    <a:pt x="22" y="1"/>
                    <a:pt x="25" y="1"/>
                  </a:cubicBezTo>
                  <a:cubicBezTo>
                    <a:pt x="27" y="1"/>
                    <a:pt x="29" y="2"/>
                    <a:pt x="30" y="1"/>
                  </a:cubicBezTo>
                  <a:cubicBezTo>
                    <a:pt x="30" y="1"/>
                    <a:pt x="28" y="1"/>
                    <a:pt x="28" y="1"/>
                  </a:cubicBezTo>
                  <a:cubicBezTo>
                    <a:pt x="24" y="1"/>
                    <a:pt x="20" y="1"/>
                    <a:pt x="15" y="1"/>
                  </a:cubicBezTo>
                  <a:cubicBezTo>
                    <a:pt x="13" y="1"/>
                    <a:pt x="11" y="1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5" y="3"/>
                    <a:pt x="7" y="3"/>
                  </a:cubicBezTo>
                  <a:cubicBezTo>
                    <a:pt x="8" y="3"/>
                    <a:pt x="10" y="3"/>
                    <a:pt x="13" y="3"/>
                  </a:cubicBezTo>
                  <a:cubicBezTo>
                    <a:pt x="16" y="3"/>
                    <a:pt x="20" y="3"/>
                    <a:pt x="24" y="3"/>
                  </a:cubicBezTo>
                  <a:cubicBezTo>
                    <a:pt x="27" y="3"/>
                    <a:pt x="31" y="3"/>
                    <a:pt x="35" y="3"/>
                  </a:cubicBezTo>
                  <a:cubicBezTo>
                    <a:pt x="38" y="4"/>
                    <a:pt x="41" y="3"/>
                    <a:pt x="42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7" y="3"/>
                    <a:pt x="51" y="3"/>
                    <a:pt x="54" y="2"/>
                  </a:cubicBezTo>
                  <a:cubicBezTo>
                    <a:pt x="55" y="2"/>
                    <a:pt x="56" y="2"/>
                    <a:pt x="58" y="2"/>
                  </a:cubicBezTo>
                  <a:cubicBezTo>
                    <a:pt x="57" y="2"/>
                    <a:pt x="57" y="2"/>
                    <a:pt x="56" y="2"/>
                  </a:cubicBezTo>
                  <a:cubicBezTo>
                    <a:pt x="57" y="2"/>
                    <a:pt x="59" y="2"/>
                    <a:pt x="59" y="2"/>
                  </a:cubicBezTo>
                  <a:cubicBezTo>
                    <a:pt x="62" y="2"/>
                    <a:pt x="61" y="1"/>
                    <a:pt x="60" y="1"/>
                  </a:cubicBezTo>
                  <a:cubicBezTo>
                    <a:pt x="59" y="1"/>
                    <a:pt x="60" y="1"/>
                    <a:pt x="59" y="1"/>
                  </a:cubicBezTo>
                  <a:cubicBezTo>
                    <a:pt x="59" y="1"/>
                    <a:pt x="60" y="1"/>
                    <a:pt x="61" y="1"/>
                  </a:cubicBezTo>
                  <a:cubicBezTo>
                    <a:pt x="61" y="1"/>
                    <a:pt x="58" y="1"/>
                    <a:pt x="59" y="1"/>
                  </a:cubicBezTo>
                  <a:cubicBezTo>
                    <a:pt x="60" y="1"/>
                    <a:pt x="61" y="1"/>
                    <a:pt x="62" y="1"/>
                  </a:cubicBezTo>
                  <a:cubicBezTo>
                    <a:pt x="61" y="1"/>
                    <a:pt x="58" y="1"/>
                    <a:pt x="58" y="1"/>
                  </a:cubicBezTo>
                  <a:cubicBezTo>
                    <a:pt x="59" y="1"/>
                    <a:pt x="61" y="1"/>
                    <a:pt x="61" y="1"/>
                  </a:cubicBezTo>
                  <a:cubicBezTo>
                    <a:pt x="61" y="1"/>
                    <a:pt x="60" y="1"/>
                    <a:pt x="60" y="1"/>
                  </a:cubicBezTo>
                  <a:cubicBezTo>
                    <a:pt x="63" y="1"/>
                    <a:pt x="64" y="1"/>
                    <a:pt x="62" y="1"/>
                  </a:cubicBezTo>
                  <a:cubicBezTo>
                    <a:pt x="63" y="1"/>
                    <a:pt x="64" y="1"/>
                    <a:pt x="65" y="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4" y="1"/>
                    <a:pt x="64" y="1"/>
                    <a:pt x="63" y="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4" y="1"/>
                    <a:pt x="64" y="1"/>
                    <a:pt x="63" y="1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4" y="1"/>
                    <a:pt x="64" y="0"/>
                    <a:pt x="63" y="0"/>
                  </a:cubicBezTo>
                  <a:cubicBezTo>
                    <a:pt x="62" y="0"/>
                    <a:pt x="61" y="0"/>
                    <a:pt x="60" y="0"/>
                  </a:cubicBezTo>
                  <a:cubicBezTo>
                    <a:pt x="54" y="0"/>
                    <a:pt x="49" y="1"/>
                    <a:pt x="43" y="1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Freeform 59">
              <a:extLst>
                <a:ext uri="{FF2B5EF4-FFF2-40B4-BE49-F238E27FC236}">
                  <a16:creationId xmlns="" xmlns:a16="http://schemas.microsoft.com/office/drawing/2014/main" id="{215A5E85-BCB6-4B0D-98E2-3A781CE43BB7}"/>
                </a:ext>
              </a:extLst>
            </p:cNvPr>
            <p:cNvSpPr/>
            <p:nvPr/>
          </p:nvSpPr>
          <p:spPr bwMode="auto">
            <a:xfrm>
              <a:off x="8535812" y="2258827"/>
              <a:ext cx="304958" cy="391240"/>
            </a:xfrm>
            <a:custGeom>
              <a:avLst/>
              <a:gdLst>
                <a:gd name="T0" fmla="*/ 2147483647 w 14"/>
                <a:gd name="T1" fmla="*/ 2147483647 h 20"/>
                <a:gd name="T2" fmla="*/ 2147483647 w 14"/>
                <a:gd name="T3" fmla="*/ 2147483647 h 20"/>
                <a:gd name="T4" fmla="*/ 2147483647 w 14"/>
                <a:gd name="T5" fmla="*/ 2147483647 h 20"/>
                <a:gd name="T6" fmla="*/ 2147483647 w 14"/>
                <a:gd name="T7" fmla="*/ 2147483647 h 20"/>
                <a:gd name="T8" fmla="*/ 2147483647 w 14"/>
                <a:gd name="T9" fmla="*/ 2147483647 h 20"/>
                <a:gd name="T10" fmla="*/ 2147483647 w 14"/>
                <a:gd name="T11" fmla="*/ 2147483647 h 20"/>
                <a:gd name="T12" fmla="*/ 2147483647 w 14"/>
                <a:gd name="T13" fmla="*/ 2147483647 h 20"/>
                <a:gd name="T14" fmla="*/ 2147483647 w 14"/>
                <a:gd name="T15" fmla="*/ 2147483647 h 20"/>
                <a:gd name="T16" fmla="*/ 2147483647 w 14"/>
                <a:gd name="T17" fmla="*/ 2147483647 h 20"/>
                <a:gd name="T18" fmla="*/ 2147483647 w 14"/>
                <a:gd name="T19" fmla="*/ 2147483647 h 20"/>
                <a:gd name="T20" fmla="*/ 2147483647 w 14"/>
                <a:gd name="T21" fmla="*/ 2147483647 h 20"/>
                <a:gd name="T22" fmla="*/ 2147483647 w 14"/>
                <a:gd name="T23" fmla="*/ 2147483647 h 20"/>
                <a:gd name="T24" fmla="*/ 2147483647 w 14"/>
                <a:gd name="T25" fmla="*/ 2147483647 h 20"/>
                <a:gd name="T26" fmla="*/ 2147483647 w 14"/>
                <a:gd name="T27" fmla="*/ 2147483647 h 20"/>
                <a:gd name="T28" fmla="*/ 2147483647 w 14"/>
                <a:gd name="T29" fmla="*/ 2147483647 h 20"/>
                <a:gd name="T30" fmla="*/ 2147483647 w 14"/>
                <a:gd name="T31" fmla="*/ 2147483647 h 20"/>
                <a:gd name="T32" fmla="*/ 2147483647 w 14"/>
                <a:gd name="T33" fmla="*/ 2147483647 h 20"/>
                <a:gd name="T34" fmla="*/ 2147483647 w 14"/>
                <a:gd name="T35" fmla="*/ 2147483647 h 20"/>
                <a:gd name="T36" fmla="*/ 2147483647 w 14"/>
                <a:gd name="T37" fmla="*/ 2147483647 h 20"/>
                <a:gd name="T38" fmla="*/ 2147483647 w 14"/>
                <a:gd name="T39" fmla="*/ 2147483647 h 20"/>
                <a:gd name="T40" fmla="*/ 2147483647 w 14"/>
                <a:gd name="T41" fmla="*/ 2147483647 h 20"/>
                <a:gd name="T42" fmla="*/ 2147483647 w 14"/>
                <a:gd name="T43" fmla="*/ 2147483647 h 20"/>
                <a:gd name="T44" fmla="*/ 2147483647 w 14"/>
                <a:gd name="T45" fmla="*/ 2147483647 h 20"/>
                <a:gd name="T46" fmla="*/ 2147483647 w 14"/>
                <a:gd name="T47" fmla="*/ 2147483647 h 20"/>
                <a:gd name="T48" fmla="*/ 2147483647 w 14"/>
                <a:gd name="T49" fmla="*/ 2147483647 h 20"/>
                <a:gd name="T50" fmla="*/ 2147483647 w 14"/>
                <a:gd name="T51" fmla="*/ 2147483647 h 20"/>
                <a:gd name="T52" fmla="*/ 2147483647 w 14"/>
                <a:gd name="T53" fmla="*/ 2147483647 h 20"/>
                <a:gd name="T54" fmla="*/ 2147483647 w 14"/>
                <a:gd name="T55" fmla="*/ 2147483647 h 20"/>
                <a:gd name="T56" fmla="*/ 2147483647 w 14"/>
                <a:gd name="T57" fmla="*/ 2147483647 h 20"/>
                <a:gd name="T58" fmla="*/ 2147483647 w 14"/>
                <a:gd name="T59" fmla="*/ 2147483647 h 20"/>
                <a:gd name="T60" fmla="*/ 2147483647 w 14"/>
                <a:gd name="T61" fmla="*/ 0 h 20"/>
                <a:gd name="T62" fmla="*/ 2147483647 w 14"/>
                <a:gd name="T63" fmla="*/ 2147483647 h 20"/>
                <a:gd name="T64" fmla="*/ 2147483647 w 14"/>
                <a:gd name="T65" fmla="*/ 0 h 20"/>
                <a:gd name="T66" fmla="*/ 2147483647 w 14"/>
                <a:gd name="T67" fmla="*/ 0 h 20"/>
                <a:gd name="T68" fmla="*/ 2147483647 w 14"/>
                <a:gd name="T69" fmla="*/ 2147483647 h 20"/>
                <a:gd name="T70" fmla="*/ 2147483647 w 14"/>
                <a:gd name="T71" fmla="*/ 0 h 20"/>
                <a:gd name="T72" fmla="*/ 2147483647 w 14"/>
                <a:gd name="T73" fmla="*/ 2147483647 h 20"/>
                <a:gd name="T74" fmla="*/ 2147483647 w 14"/>
                <a:gd name="T75" fmla="*/ 0 h 20"/>
                <a:gd name="T76" fmla="*/ 2147483647 w 14"/>
                <a:gd name="T77" fmla="*/ 2147483647 h 20"/>
                <a:gd name="T78" fmla="*/ 2147483647 w 14"/>
                <a:gd name="T79" fmla="*/ 0 h 20"/>
                <a:gd name="T80" fmla="*/ 2147483647 w 14"/>
                <a:gd name="T81" fmla="*/ 2147483647 h 20"/>
                <a:gd name="T82" fmla="*/ 0 w 14"/>
                <a:gd name="T83" fmla="*/ 2147483647 h 20"/>
                <a:gd name="T84" fmla="*/ 0 w 14"/>
                <a:gd name="T85" fmla="*/ 0 h 20"/>
                <a:gd name="T86" fmla="*/ 0 w 14"/>
                <a:gd name="T87" fmla="*/ 0 h 20"/>
                <a:gd name="T88" fmla="*/ 0 w 14"/>
                <a:gd name="T89" fmla="*/ 0 h 20"/>
                <a:gd name="T90" fmla="*/ 0 w 14"/>
                <a:gd name="T91" fmla="*/ 0 h 20"/>
                <a:gd name="T92" fmla="*/ 0 w 14"/>
                <a:gd name="T93" fmla="*/ 0 h 20"/>
                <a:gd name="T94" fmla="*/ 0 w 14"/>
                <a:gd name="T95" fmla="*/ 0 h 20"/>
                <a:gd name="T96" fmla="*/ 0 w 14"/>
                <a:gd name="T97" fmla="*/ 0 h 20"/>
                <a:gd name="T98" fmla="*/ 0 w 14"/>
                <a:gd name="T99" fmla="*/ 0 h 20"/>
                <a:gd name="T100" fmla="*/ 2147483647 w 14"/>
                <a:gd name="T101" fmla="*/ 2147483647 h 20"/>
                <a:gd name="T102" fmla="*/ 2147483647 w 14"/>
                <a:gd name="T103" fmla="*/ 2147483647 h 2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14" h="20">
                  <a:moveTo>
                    <a:pt x="5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6"/>
                    <a:pt x="9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2" y="7"/>
                    <a:pt x="9" y="10"/>
                    <a:pt x="8" y="12"/>
                  </a:cubicBezTo>
                  <a:cubicBezTo>
                    <a:pt x="8" y="12"/>
                    <a:pt x="8" y="13"/>
                    <a:pt x="8" y="13"/>
                  </a:cubicBezTo>
                  <a:cubicBezTo>
                    <a:pt x="7" y="14"/>
                    <a:pt x="7" y="14"/>
                    <a:pt x="6" y="15"/>
                  </a:cubicBezTo>
                  <a:cubicBezTo>
                    <a:pt x="7" y="15"/>
                    <a:pt x="6" y="16"/>
                    <a:pt x="6" y="16"/>
                  </a:cubicBezTo>
                  <a:cubicBezTo>
                    <a:pt x="6" y="17"/>
                    <a:pt x="5" y="17"/>
                    <a:pt x="5" y="17"/>
                  </a:cubicBezTo>
                  <a:cubicBezTo>
                    <a:pt x="6" y="18"/>
                    <a:pt x="6" y="18"/>
                    <a:pt x="5" y="19"/>
                  </a:cubicBezTo>
                  <a:cubicBezTo>
                    <a:pt x="5" y="19"/>
                    <a:pt x="4" y="20"/>
                    <a:pt x="4" y="20"/>
                  </a:cubicBezTo>
                  <a:cubicBezTo>
                    <a:pt x="4" y="20"/>
                    <a:pt x="5" y="20"/>
                    <a:pt x="5" y="20"/>
                  </a:cubicBezTo>
                  <a:cubicBezTo>
                    <a:pt x="7" y="17"/>
                    <a:pt x="9" y="14"/>
                    <a:pt x="11" y="11"/>
                  </a:cubicBezTo>
                  <a:cubicBezTo>
                    <a:pt x="11" y="11"/>
                    <a:pt x="11" y="11"/>
                    <a:pt x="12" y="10"/>
                  </a:cubicBezTo>
                  <a:cubicBezTo>
                    <a:pt x="12" y="9"/>
                    <a:pt x="13" y="9"/>
                    <a:pt x="14" y="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1" y="5"/>
                    <a:pt x="10" y="5"/>
                    <a:pt x="9" y="4"/>
                  </a:cubicBezTo>
                  <a:cubicBezTo>
                    <a:pt x="8" y="4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2"/>
                    <a:pt x="5" y="2"/>
                    <a:pt x="4" y="1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1" y="1"/>
                    <a:pt x="2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2" y="2"/>
                    <a:pt x="4" y="4"/>
                    <a:pt x="5" y="5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5E848D5A-E88B-4888-922D-EFCA7860687A}"/>
              </a:ext>
            </a:extLst>
          </p:cNvPr>
          <p:cNvGrpSpPr/>
          <p:nvPr/>
        </p:nvGrpSpPr>
        <p:grpSpPr>
          <a:xfrm>
            <a:off x="5004055" y="3117708"/>
            <a:ext cx="5276825" cy="1273664"/>
            <a:chOff x="3721400" y="1612247"/>
            <a:chExt cx="5276825" cy="1273664"/>
          </a:xfrm>
        </p:grpSpPr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99A496E3-E181-4239-B89D-30FC0B0D3115}"/>
                </a:ext>
              </a:extLst>
            </p:cNvPr>
            <p:cNvSpPr txBox="1"/>
            <p:nvPr/>
          </p:nvSpPr>
          <p:spPr>
            <a:xfrm>
              <a:off x="3721400" y="1612247"/>
              <a:ext cx="37991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输入文本内容</a:t>
              </a:r>
              <a:endPara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0DF2E69D-6E2C-433B-B977-9E73BEDD5FCA}"/>
                </a:ext>
              </a:extLst>
            </p:cNvPr>
            <p:cNvSpPr txBox="1"/>
            <p:nvPr/>
          </p:nvSpPr>
          <p:spPr>
            <a:xfrm>
              <a:off x="3721400" y="1962581"/>
              <a:ext cx="527682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cs typeface="+mn-ea"/>
                  <a:sym typeface="+mn-lt"/>
                </a:rPr>
                <a:t>THIS IS A REMO TEMPLATE ,THANK YOU WATCHING THIS ONE.THIS IS A REMO TEMPLATE ,THANK YOU WATCHING THIS ONE. </a:t>
              </a:r>
              <a:endParaRPr lang="zh-CN" altLang="en-US" sz="1200" dirty="0"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en-US" altLang="zh-CN" sz="1200" dirty="0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TextBox 24">
            <a:extLst>
              <a:ext uri="{FF2B5EF4-FFF2-40B4-BE49-F238E27FC236}">
                <a16:creationId xmlns="" xmlns:a16="http://schemas.microsoft.com/office/drawing/2014/main" id="{2E49CB04-D906-48C0-A6E9-6478230EC363}"/>
              </a:ext>
            </a:extLst>
          </p:cNvPr>
          <p:cNvSpPr txBox="1"/>
          <p:nvPr/>
        </p:nvSpPr>
        <p:spPr>
          <a:xfrm>
            <a:off x="3446477" y="3216979"/>
            <a:ext cx="104571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4400" b="1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cs typeface="+mn-ea"/>
                <a:sym typeface="+mn-lt"/>
              </a:rPr>
              <a:t>02</a:t>
            </a:r>
            <a:endParaRPr lang="zh-CN" altLang="en-US" sz="4400" b="1" dirty="0">
              <a:blipFill dpi="0" rotWithShape="1">
                <a:blip r:embed="rId3"/>
                <a:srcRect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3803F40B-79A3-4012-B2FC-B50AD5666A6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27" t="46237" r="11730" b="8602"/>
          <a:stretch/>
        </p:blipFill>
        <p:spPr>
          <a:xfrm>
            <a:off x="802994" y="2655944"/>
            <a:ext cx="4306528" cy="254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759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700"/>
                            </p:stCondLst>
                            <p:childTnLst>
                              <p:par>
                                <p:cTn id="1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FC3DE78F-C7C2-4613-AA99-26BD1F30CBA6}"/>
              </a:ext>
            </a:extLst>
          </p:cNvPr>
          <p:cNvSpPr/>
          <p:nvPr/>
        </p:nvSpPr>
        <p:spPr>
          <a:xfrm>
            <a:off x="1047135" y="398206"/>
            <a:ext cx="10441858" cy="600259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2000" sy="102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027121BA-9F9D-4721-B82C-96E3CEF436C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86" t="35692" r="24838"/>
          <a:stretch/>
        </p:blipFill>
        <p:spPr>
          <a:xfrm>
            <a:off x="10435018" y="4772504"/>
            <a:ext cx="1756982" cy="221210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867D0726-E577-4D51-8258-5465F68BF98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86" t="35692" r="24838"/>
          <a:stretch/>
        </p:blipFill>
        <p:spPr>
          <a:xfrm flipH="1">
            <a:off x="344128" y="398206"/>
            <a:ext cx="1384424" cy="1743040"/>
          </a:xfrm>
          <a:prstGeom prst="rect">
            <a:avLst/>
          </a:prstGeom>
        </p:spPr>
      </p:pic>
      <p:sp>
        <p:nvSpPr>
          <p:cNvPr id="5" name="文本框 22">
            <a:extLst>
              <a:ext uri="{FF2B5EF4-FFF2-40B4-BE49-F238E27FC236}">
                <a16:creationId xmlns="" xmlns:a16="http://schemas.microsoft.com/office/drawing/2014/main" id="{6FBA73C2-0126-4BA9-A144-9B02E366B6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29558" y="2441035"/>
            <a:ext cx="4584436" cy="70788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4000" b="1" dirty="0">
                <a:cs typeface="+mn-ea"/>
                <a:sym typeface="+mn-lt"/>
              </a:rPr>
              <a:t>章 节 概 要</a:t>
            </a:r>
          </a:p>
        </p:txBody>
      </p:sp>
      <p:sp>
        <p:nvSpPr>
          <p:cNvPr id="8" name="矩形 23">
            <a:extLst>
              <a:ext uri="{FF2B5EF4-FFF2-40B4-BE49-F238E27FC236}">
                <a16:creationId xmlns="" xmlns:a16="http://schemas.microsoft.com/office/drawing/2014/main" id="{68412D7A-E197-4208-8D2C-D46C62D850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9558" y="3321593"/>
            <a:ext cx="5265469" cy="120032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cs typeface="+mn-ea"/>
                <a:sym typeface="+mn-lt"/>
              </a:rPr>
              <a:t>Just for today I will try to live through this day only and not tackle my whole life problem at once. I can do for twelve.</a:t>
            </a:r>
            <a:r>
              <a:rPr lang="en-US" altLang="zh-CN" sz="1200" dirty="0">
                <a:cs typeface="+mn-ea"/>
                <a:sym typeface="+mn-lt"/>
              </a:rPr>
              <a:t> Just for today I will try to live through this day only and not tackle my whole life problem at once. I can do for twelve.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BC4BCF3F-51C5-49D0-A842-C20B421AC7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6010" y="2269625"/>
            <a:ext cx="2502879" cy="2502879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38575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 panose="020F0302020204030204"/>
        <a:ea typeface="微软雅黑"/>
        <a:cs typeface=""/>
      </a:majorFont>
      <a:minorFont>
        <a:latin typeface="Arial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1414</Words>
  <Application>Microsoft Office PowerPoint</Application>
  <PresentationFormat>宽屏</PresentationFormat>
  <Paragraphs>107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user</cp:lastModifiedBy>
  <cp:revision>7</cp:revision>
  <dcterms:created xsi:type="dcterms:W3CDTF">2017-08-26T09:57:30Z</dcterms:created>
  <dcterms:modified xsi:type="dcterms:W3CDTF">2017-12-15T12:52:09Z</dcterms:modified>
</cp:coreProperties>
</file>