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31"/>
  </p:handoutMasterIdLst>
  <p:sldIdLst>
    <p:sldId id="256" r:id="rId3"/>
    <p:sldId id="257" r:id="rId4"/>
    <p:sldId id="258" r:id="rId5"/>
    <p:sldId id="262" r:id="rId6"/>
    <p:sldId id="263" r:id="rId8"/>
    <p:sldId id="264" r:id="rId9"/>
    <p:sldId id="265" r:id="rId10"/>
    <p:sldId id="279" r:id="rId11"/>
    <p:sldId id="259" r:id="rId12"/>
    <p:sldId id="280" r:id="rId13"/>
    <p:sldId id="269" r:id="rId14"/>
    <p:sldId id="266" r:id="rId15"/>
    <p:sldId id="268" r:id="rId16"/>
    <p:sldId id="267" r:id="rId17"/>
    <p:sldId id="260" r:id="rId18"/>
    <p:sldId id="281" r:id="rId19"/>
    <p:sldId id="271" r:id="rId20"/>
    <p:sldId id="270" r:id="rId21"/>
    <p:sldId id="272" r:id="rId22"/>
    <p:sldId id="273" r:id="rId23"/>
    <p:sldId id="261" r:id="rId24"/>
    <p:sldId id="282" r:id="rId25"/>
    <p:sldId id="274" r:id="rId26"/>
    <p:sldId id="275" r:id="rId27"/>
    <p:sldId id="276" r:id="rId28"/>
    <p:sldId id="277" r:id="rId29"/>
    <p:sldId id="278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69D36-8B1D-4E18-BDAA-0384298560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93B69-9464-463E-9B4A-55E60ED0A6F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93B69-9464-463E-9B4A-55E60ED0A6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93B69-9464-463E-9B4A-55E60ED0A6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93B69-9464-463E-9B4A-55E60ED0A6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93B69-9464-463E-9B4A-55E60ED0A6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A3AD5-986E-4F19-8EBC-DBD6A9E420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21E36-AEBE-495A-832C-F293E9E6AA8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1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1158" y="1985143"/>
            <a:ext cx="10381957" cy="3221501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49560" r="3140" b="11421"/>
          <a:stretch>
            <a:fillRect/>
          </a:stretch>
        </p:blipFill>
        <p:spPr>
          <a:xfrm rot="5400000">
            <a:off x="320043" y="254814"/>
            <a:ext cx="6042072" cy="66821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249454" y="370187"/>
            <a:ext cx="10291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latin typeface="文悦古典明朝体 (非商业使用) W5" pitchFamily="50" charset="-122"/>
                <a:ea typeface="文悦古典明朝体 (非商业使用) W5" pitchFamily="50" charset="-122"/>
              </a:rPr>
              <a:t>水墨复古</a:t>
            </a:r>
            <a:endParaRPr lang="zh-CN" altLang="en-US" sz="6000" b="1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143284" y="2591652"/>
            <a:ext cx="1106170" cy="23883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汇报人：小木头     </a:t>
            </a:r>
            <a:endParaRPr lang="en-US" altLang="zh-CN" sz="1200" kern="0" dirty="0" smtClean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1200" kern="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汇报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时间：</a:t>
            </a:r>
            <a:r>
              <a: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XX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年</a:t>
            </a:r>
            <a:r>
              <a: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XX</a:t>
            </a: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月</a:t>
            </a:r>
            <a:endParaRPr lang="zh-CN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4930558" y="3550691"/>
            <a:ext cx="58452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4930557" y="4814842"/>
            <a:ext cx="584529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243069" y="2330589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章   节   概   要 </a:t>
            </a:r>
            <a:endParaRPr lang="zh-CN" altLang="en-US" sz="32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49560" r="3140" b="11421"/>
          <a:stretch>
            <a:fillRect/>
          </a:stretch>
        </p:blipFill>
        <p:spPr>
          <a:xfrm rot="5400000">
            <a:off x="260075" y="374608"/>
            <a:ext cx="4909976" cy="5430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99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68112" y="1551116"/>
            <a:ext cx="3048000" cy="42406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96495" y="1842663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84729" y="1842662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09501" y="1842661"/>
            <a:ext cx="1846659" cy="28819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en-US" altLang="zh-CN" kern="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57223" y="4943673"/>
            <a:ext cx="1669774" cy="556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8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43153" y="4943672"/>
            <a:ext cx="1669774" cy="556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8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64040" y="4943671"/>
            <a:ext cx="1669774" cy="556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8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1"/>
          <p:cNvPicPr>
            <a:picLocks noChangeAspect="1"/>
          </p:cNvPicPr>
          <p:nvPr/>
        </p:nvPicPr>
        <p:blipFill>
          <a:blip r:embed="rId1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90"/>
          <a:stretch>
            <a:fillRect/>
          </a:stretch>
        </p:blipFill>
        <p:spPr bwMode="auto">
          <a:xfrm>
            <a:off x="7730872" y="0"/>
            <a:ext cx="446112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908859" y="3371026"/>
            <a:ext cx="753506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1908858" y="4494093"/>
            <a:ext cx="753506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699671" y="2136856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  加  标  题</a:t>
            </a:r>
            <a:endParaRPr lang="zh-CN" altLang="en-US" sz="32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81230" y="1117523"/>
            <a:ext cx="9394621" cy="4917518"/>
            <a:chOff x="1043607" y="1131590"/>
            <a:chExt cx="7219504" cy="3493740"/>
          </a:xfrm>
        </p:grpSpPr>
        <p:cxnSp>
          <p:nvCxnSpPr>
            <p:cNvPr id="3" name="直接连接符 2"/>
            <p:cNvCxnSpPr/>
            <p:nvPr/>
          </p:nvCxnSpPr>
          <p:spPr>
            <a:xfrm flipV="1">
              <a:off x="5292080" y="1993886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5292080" y="278777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5292080" y="2978988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3347864" y="1948488"/>
              <a:ext cx="679431" cy="69527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3347864" y="2859782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347864" y="3075806"/>
              <a:ext cx="713927" cy="5760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/>
            <p:cNvGrpSpPr/>
            <p:nvPr/>
          </p:nvGrpSpPr>
          <p:grpSpPr>
            <a:xfrm>
              <a:off x="4109610" y="2078360"/>
              <a:ext cx="1085850" cy="1600200"/>
              <a:chOff x="4109610" y="2294384"/>
              <a:chExt cx="1085850" cy="1600200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09610" y="2294384"/>
                <a:ext cx="1085850" cy="1600200"/>
              </a:xfrm>
              <a:prstGeom prst="rect">
                <a:avLst/>
              </a:prstGeom>
            </p:spPr>
          </p:pic>
          <p:sp>
            <p:nvSpPr>
              <p:cNvPr id="29" name="TextBox 16"/>
              <p:cNvSpPr txBox="1"/>
              <p:nvPr/>
            </p:nvSpPr>
            <p:spPr>
              <a:xfrm>
                <a:off x="4438841" y="2470289"/>
                <a:ext cx="429034" cy="1115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标题文字</a:t>
                </a:r>
                <a:endParaRPr lang="zh-CN" altLang="en-US" sz="24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043608" y="1131590"/>
              <a:ext cx="2466975" cy="1333500"/>
              <a:chOff x="1043608" y="1347614"/>
              <a:chExt cx="2466975" cy="1333500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8" y="134761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7" name="TextBox 19"/>
              <p:cNvSpPr txBox="1"/>
              <p:nvPr/>
            </p:nvSpPr>
            <p:spPr>
              <a:xfrm>
                <a:off x="1509887" y="1632348"/>
                <a:ext cx="1642434" cy="655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点击输入本栏的具体文字，简明扼要的说明分项内容。</a:t>
                </a:r>
                <a:endParaRPr lang="zh-CN" altLang="en-US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  <a:p>
                <a:pPr algn="ctr">
                  <a:lnSpc>
                    <a:spcPct val="150000"/>
                  </a:lnSpc>
                </a:pPr>
                <a:endParaRPr lang="zh-CN" altLang="en-US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5796136" y="1131590"/>
              <a:ext cx="2466975" cy="1333500"/>
              <a:chOff x="5796136" y="1347614"/>
              <a:chExt cx="2466975" cy="1333500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134761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5" name="TextBox 22"/>
              <p:cNvSpPr txBox="1"/>
              <p:nvPr/>
            </p:nvSpPr>
            <p:spPr>
              <a:xfrm>
                <a:off x="6265629" y="1692318"/>
                <a:ext cx="1542482" cy="459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点击输入本栏的具体文字，简明扼要的说明分项内容。</a:t>
                </a:r>
                <a:endParaRPr lang="zh-CN" altLang="en-US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1043608" y="2211710"/>
              <a:ext cx="2466975" cy="1333500"/>
              <a:chOff x="1043608" y="2427734"/>
              <a:chExt cx="2466975" cy="1333500"/>
            </a:xfrm>
          </p:grpSpPr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8" y="242773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3" name="TextBox 26"/>
              <p:cNvSpPr txBox="1"/>
              <p:nvPr/>
            </p:nvSpPr>
            <p:spPr>
              <a:xfrm>
                <a:off x="1509887" y="2752183"/>
                <a:ext cx="1642434" cy="459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点击输入本栏的具体文字，简明扼要的说明分项内容。</a:t>
                </a:r>
                <a:endParaRPr lang="zh-CN" altLang="en-US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5796136" y="2211710"/>
              <a:ext cx="2466975" cy="1333500"/>
              <a:chOff x="5796136" y="2427734"/>
              <a:chExt cx="2466975" cy="1333500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242773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21" name="TextBox 29"/>
              <p:cNvSpPr txBox="1"/>
              <p:nvPr/>
            </p:nvSpPr>
            <p:spPr>
              <a:xfrm>
                <a:off x="6309928" y="2742188"/>
                <a:ext cx="1553293" cy="459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点击输入本栏的具体文字，简明扼要的说明分项内容。</a:t>
                </a:r>
                <a:endParaRPr lang="zh-CN" altLang="en-US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1043607" y="3291830"/>
              <a:ext cx="2466975" cy="1333500"/>
              <a:chOff x="1043607" y="3507854"/>
              <a:chExt cx="2466975" cy="1333500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3607" y="350785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9" name="TextBox 32"/>
              <p:cNvSpPr txBox="1"/>
              <p:nvPr/>
            </p:nvSpPr>
            <p:spPr>
              <a:xfrm>
                <a:off x="1492435" y="3833034"/>
                <a:ext cx="1642434" cy="459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点击输入本栏的具体文字，简明扼要的说明分项内容。</a:t>
                </a:r>
                <a:endParaRPr lang="zh-CN" altLang="en-US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796136" y="3291830"/>
              <a:ext cx="2466975" cy="1333500"/>
              <a:chOff x="5796136" y="3507854"/>
              <a:chExt cx="2466975" cy="1333500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136" y="3507854"/>
                <a:ext cx="2466975" cy="1333500"/>
              </a:xfrm>
              <a:prstGeom prst="rect">
                <a:avLst/>
              </a:prstGeom>
            </p:spPr>
          </p:pic>
          <p:sp>
            <p:nvSpPr>
              <p:cNvPr id="17" name="TextBox 35"/>
              <p:cNvSpPr txBox="1"/>
              <p:nvPr/>
            </p:nvSpPr>
            <p:spPr>
              <a:xfrm>
                <a:off x="6366046" y="3822307"/>
                <a:ext cx="1589289" cy="459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kern="0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点击输入本栏的具体文字，简明扼要的说明分项内容。</a:t>
                </a:r>
                <a:endParaRPr lang="zh-CN" altLang="en-US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06897" y="1296824"/>
            <a:ext cx="8302002" cy="4443160"/>
            <a:chOff x="2578422" y="718755"/>
            <a:chExt cx="8302002" cy="4452734"/>
          </a:xfrm>
        </p:grpSpPr>
        <p:sp>
          <p:nvSpPr>
            <p:cNvPr id="3" name="矩形 2"/>
            <p:cNvSpPr/>
            <p:nvPr/>
          </p:nvSpPr>
          <p:spPr>
            <a:xfrm>
              <a:off x="10141760" y="718755"/>
              <a:ext cx="738664" cy="4452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sx="101000" sy="10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236735" y="789095"/>
              <a:ext cx="615553" cy="428478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8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单击此处可添加标题</a:t>
              </a:r>
              <a:endParaRPr lang="zh-CN" altLang="en-US" sz="28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329038" y="1256002"/>
              <a:ext cx="1477328" cy="391512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010194" y="1256002"/>
              <a:ext cx="1477328" cy="391512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578422" y="1256002"/>
              <a:ext cx="1477328" cy="391512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293996" y="1350930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686017" y="1350929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9022241" y="1270099"/>
              <a:ext cx="492443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标题一</a:t>
              </a:r>
              <a:endPara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8872626" y="1350928"/>
              <a:ext cx="0" cy="3392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6821135" y="1285519"/>
              <a:ext cx="492443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标题二</a:t>
              </a:r>
              <a:endPara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31712" y="1365026"/>
              <a:ext cx="492443" cy="3260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标题三</a:t>
              </a:r>
              <a:endPara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16907" y="2829204"/>
            <a:ext cx="3153900" cy="940937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3077" r="3140" b="55897"/>
          <a:stretch>
            <a:fillRect/>
          </a:stretch>
        </p:blipFill>
        <p:spPr>
          <a:xfrm>
            <a:off x="1024205" y="0"/>
            <a:ext cx="3419180" cy="397579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043081" y="1534579"/>
            <a:ext cx="1015663" cy="419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【</a:t>
            </a:r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第三章</a:t>
            </a:r>
            <a:r>
              <a:rPr lang="en-US" altLang="zh-CN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】</a:t>
            </a:r>
            <a:endParaRPr lang="zh-CN" altLang="en-US" sz="54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79451" y="3225722"/>
            <a:ext cx="1908215" cy="20355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4930558" y="3550691"/>
            <a:ext cx="58452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4930557" y="4814842"/>
            <a:ext cx="584529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243069" y="2330589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章   节   概   要 </a:t>
            </a:r>
            <a:endParaRPr lang="zh-CN" altLang="en-US" sz="32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49560" r="3140" b="11421"/>
          <a:stretch>
            <a:fillRect/>
          </a:stretch>
        </p:blipFill>
        <p:spPr>
          <a:xfrm rot="5400000">
            <a:off x="260075" y="374608"/>
            <a:ext cx="4909976" cy="5430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99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43403" y="1620094"/>
            <a:ext cx="8721434" cy="3617811"/>
            <a:chOff x="2967208" y="2196639"/>
            <a:chExt cx="8721434" cy="3617811"/>
          </a:xfrm>
        </p:grpSpPr>
        <p:pic>
          <p:nvPicPr>
            <p:cNvPr id="3" name="图片 2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967208" y="219663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文本框 23"/>
            <p:cNvSpPr txBox="1">
              <a:spLocks noChangeArrowheads="1"/>
            </p:cNvSpPr>
            <p:nvPr/>
          </p:nvSpPr>
          <p:spPr bwMode="auto">
            <a:xfrm>
              <a:off x="3107596" y="2373362"/>
              <a:ext cx="80473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壹</a:t>
              </a:r>
              <a:endParaRPr lang="zh-CN" altLang="zh-CN" sz="40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pic>
          <p:nvPicPr>
            <p:cNvPr id="5" name="图片 2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967208" y="3504984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24"/>
            <p:cNvSpPr txBox="1">
              <a:spLocks noChangeArrowheads="1"/>
            </p:cNvSpPr>
            <p:nvPr/>
          </p:nvSpPr>
          <p:spPr bwMode="auto">
            <a:xfrm>
              <a:off x="3091592" y="3675421"/>
              <a:ext cx="80680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贰</a:t>
              </a:r>
              <a:endParaRPr lang="zh-CN" altLang="zh-CN" sz="40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pic>
          <p:nvPicPr>
            <p:cNvPr id="7" name="图片 2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967208" y="477430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文本框 25"/>
            <p:cNvSpPr txBox="1">
              <a:spLocks noChangeArrowheads="1"/>
            </p:cNvSpPr>
            <p:nvPr/>
          </p:nvSpPr>
          <p:spPr bwMode="auto">
            <a:xfrm>
              <a:off x="3129293" y="4945533"/>
              <a:ext cx="806809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0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叁</a:t>
              </a:r>
              <a:endParaRPr lang="zh-CN" altLang="zh-CN" sz="40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335393" y="2373362"/>
              <a:ext cx="735324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335393" y="3673022"/>
              <a:ext cx="735324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335393" y="4942347"/>
              <a:ext cx="735324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6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61"/>
          <a:stretch>
            <a:fillRect/>
          </a:stretch>
        </p:blipFill>
        <p:spPr bwMode="auto">
          <a:xfrm>
            <a:off x="0" y="0"/>
            <a:ext cx="7349829" cy="701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5158496" y="3469500"/>
            <a:ext cx="5856508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5158495" y="4592567"/>
            <a:ext cx="585650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949307" y="2235330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  加  标  题</a:t>
            </a:r>
            <a:endParaRPr lang="zh-CN" altLang="en-US" sz="32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73" y="1561446"/>
            <a:ext cx="12183027" cy="4851823"/>
            <a:chOff x="0" y="1050925"/>
            <a:chExt cx="9324975" cy="3713620"/>
          </a:xfrm>
        </p:grpSpPr>
        <p:pic>
          <p:nvPicPr>
            <p:cNvPr id="3" name="图片 13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0" y="2462213"/>
              <a:ext cx="9324975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文本框 45"/>
            <p:cNvSpPr txBox="1">
              <a:spLocks noChangeArrowheads="1"/>
            </p:cNvSpPr>
            <p:nvPr/>
          </p:nvSpPr>
          <p:spPr bwMode="auto">
            <a:xfrm>
              <a:off x="3044825" y="1050925"/>
              <a:ext cx="1393825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20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添加标题</a:t>
              </a:r>
              <a:endParaRPr lang="zh-CN" altLang="zh-CN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5" name="文本框 47"/>
            <p:cNvSpPr txBox="1">
              <a:spLocks noChangeArrowheads="1"/>
            </p:cNvSpPr>
            <p:nvPr/>
          </p:nvSpPr>
          <p:spPr bwMode="auto">
            <a:xfrm>
              <a:off x="573088" y="3614738"/>
              <a:ext cx="2630487" cy="848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  <a:p>
              <a:pPr algn="ctr" eaLnBrk="1" hangingPunct="1"/>
              <a:endParaRPr lang="zh-CN" alt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6" name="文本框 48"/>
            <p:cNvSpPr txBox="1">
              <a:spLocks noChangeArrowheads="1"/>
            </p:cNvSpPr>
            <p:nvPr/>
          </p:nvSpPr>
          <p:spPr bwMode="auto">
            <a:xfrm>
              <a:off x="4389438" y="3633788"/>
              <a:ext cx="2630487" cy="1130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12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. </a:t>
              </a:r>
              <a:endParaRPr lang="zh-CN" alt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  <a:p>
              <a:pPr eaLnBrk="1" hangingPunct="1">
                <a:lnSpc>
                  <a:spcPct val="150000"/>
                </a:lnSpc>
              </a:pPr>
              <a:endParaRPr lang="zh-CN" alt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7" name="文本框 49"/>
            <p:cNvSpPr txBox="1">
              <a:spLocks noChangeArrowheads="1"/>
            </p:cNvSpPr>
            <p:nvPr/>
          </p:nvSpPr>
          <p:spPr bwMode="auto">
            <a:xfrm>
              <a:off x="2317750" y="1401763"/>
              <a:ext cx="2901950" cy="63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  <a:p>
              <a:pPr algn="ctr" eaLnBrk="1" hangingPunct="1"/>
              <a:endParaRPr lang="zh-CN" alt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8" name="矩形 18"/>
            <p:cNvSpPr>
              <a:spLocks noChangeArrowheads="1"/>
            </p:cNvSpPr>
            <p:nvPr/>
          </p:nvSpPr>
          <p:spPr bwMode="auto">
            <a:xfrm>
              <a:off x="1203325" y="3233738"/>
              <a:ext cx="931500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添加标题</a:t>
              </a:r>
              <a:endPara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9" name="矩形 19"/>
            <p:cNvSpPr>
              <a:spLocks noChangeArrowheads="1"/>
            </p:cNvSpPr>
            <p:nvPr/>
          </p:nvSpPr>
          <p:spPr bwMode="auto">
            <a:xfrm>
              <a:off x="5093321" y="3292742"/>
              <a:ext cx="931500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 b="1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添加标题</a:t>
              </a:r>
              <a:endPara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pic>
          <p:nvPicPr>
            <p:cNvPr id="10" name="图片 2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331913" y="2211388"/>
              <a:ext cx="10287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2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255963" y="2211388"/>
              <a:ext cx="10287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2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148263" y="2247900"/>
              <a:ext cx="1028700" cy="97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文本框 23"/>
            <p:cNvSpPr txBox="1">
              <a:spLocks noChangeArrowheads="1"/>
            </p:cNvSpPr>
            <p:nvPr/>
          </p:nvSpPr>
          <p:spPr bwMode="auto">
            <a:xfrm>
              <a:off x="1580356" y="2409342"/>
              <a:ext cx="615950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壹</a:t>
              </a:r>
              <a:endParaRPr lang="zh-CN" altLang="zh-CN" sz="36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4" name="文本框 24"/>
            <p:cNvSpPr txBox="1">
              <a:spLocks noChangeArrowheads="1"/>
            </p:cNvSpPr>
            <p:nvPr/>
          </p:nvSpPr>
          <p:spPr bwMode="auto">
            <a:xfrm>
              <a:off x="3481388" y="2372227"/>
              <a:ext cx="617537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贰</a:t>
              </a:r>
              <a:endParaRPr lang="zh-CN" altLang="zh-CN" sz="36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5" name="文本框 25"/>
            <p:cNvSpPr txBox="1">
              <a:spLocks noChangeArrowheads="1"/>
            </p:cNvSpPr>
            <p:nvPr/>
          </p:nvSpPr>
          <p:spPr bwMode="auto">
            <a:xfrm>
              <a:off x="5424080" y="2409342"/>
              <a:ext cx="617537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叁</a:t>
              </a:r>
              <a:endParaRPr lang="zh-CN" altLang="zh-CN" sz="36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pic>
          <p:nvPicPr>
            <p:cNvPr id="16" name="图片 26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999288" y="2284413"/>
              <a:ext cx="1028700" cy="969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27"/>
            <p:cNvSpPr txBox="1">
              <a:spLocks noChangeArrowheads="1"/>
            </p:cNvSpPr>
            <p:nvPr/>
          </p:nvSpPr>
          <p:spPr bwMode="auto">
            <a:xfrm>
              <a:off x="7205662" y="2409342"/>
              <a:ext cx="615950" cy="494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肆</a:t>
              </a:r>
              <a:endParaRPr lang="zh-CN" altLang="zh-CN" sz="36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8" name="文本框 45"/>
            <p:cNvSpPr txBox="1">
              <a:spLocks noChangeArrowheads="1"/>
            </p:cNvSpPr>
            <p:nvPr/>
          </p:nvSpPr>
          <p:spPr bwMode="auto">
            <a:xfrm>
              <a:off x="6718300" y="1058863"/>
              <a:ext cx="1392238" cy="306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>
                <a:defRPr sz="2400" b="1"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20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添加标题</a:t>
              </a:r>
              <a:endParaRPr lang="zh-CN" altLang="zh-CN" sz="20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9" name="文本框 49"/>
            <p:cNvSpPr txBox="1">
              <a:spLocks noChangeArrowheads="1"/>
            </p:cNvSpPr>
            <p:nvPr/>
          </p:nvSpPr>
          <p:spPr bwMode="auto">
            <a:xfrm>
              <a:off x="5991225" y="1411288"/>
              <a:ext cx="2901950" cy="636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</a:t>
              </a:r>
              <a:endParaRPr lang="en-US" altLang="zh-CN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  <a:p>
              <a:pPr algn="ctr" eaLnBrk="1" hangingPunct="1"/>
              <a:endParaRPr lang="zh-CN" altLang="en-US" sz="1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82001" y="2706984"/>
            <a:ext cx="10381957" cy="3221501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3077" r="3140" b="55897"/>
          <a:stretch>
            <a:fillRect/>
          </a:stretch>
        </p:blipFill>
        <p:spPr>
          <a:xfrm>
            <a:off x="306753" y="-107175"/>
            <a:ext cx="3419180" cy="3975791"/>
          </a:xfrm>
          <a:prstGeom prst="rect">
            <a:avLst/>
          </a:prstGeom>
        </p:spPr>
      </p:pic>
      <p:sp>
        <p:nvSpPr>
          <p:cNvPr id="14" name="等腰三角形 13"/>
          <p:cNvSpPr/>
          <p:nvPr/>
        </p:nvSpPr>
        <p:spPr>
          <a:xfrm rot="3711088">
            <a:off x="1177865" y="419069"/>
            <a:ext cx="2754251" cy="2604889"/>
          </a:xfrm>
          <a:prstGeom prst="triangle">
            <a:avLst>
              <a:gd name="adj" fmla="val 50511"/>
            </a:avLst>
          </a:prstGeom>
          <a:solidFill>
            <a:schemeClr val="bg1">
              <a:alpha val="80000"/>
            </a:schemeClr>
          </a:solidFill>
          <a:ln>
            <a:solidFill>
              <a:schemeClr val="bg1"/>
            </a:solidFill>
          </a:ln>
          <a:effectLst>
            <a:outerShdw blurRad="63500" dist="88900" dir="9000000" sx="101000" sy="101000" algn="ctr" rotWithShape="0">
              <a:srgbClr val="000000">
                <a:alpha val="4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06753" y="1540605"/>
            <a:ext cx="3689930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文悦古典明朝体 (非商业使用) W5" pitchFamily="50" charset="-122"/>
                <a:ea typeface="文悦古典明朝体 (非商业使用) W5" pitchFamily="50" charset="-122"/>
              </a:rPr>
              <a:t>目 录</a:t>
            </a:r>
            <a:endParaRPr lang="zh-CN" altLang="en-US" sz="5400" dirty="0">
              <a:solidFill>
                <a:schemeClr val="bg1"/>
              </a:solidFill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16" name="Freeform 17"/>
          <p:cNvSpPr>
            <a:spLocks noEditPoints="1"/>
          </p:cNvSpPr>
          <p:nvPr/>
        </p:nvSpPr>
        <p:spPr bwMode="auto">
          <a:xfrm>
            <a:off x="2271635" y="3591945"/>
            <a:ext cx="464694" cy="469058"/>
          </a:xfrm>
          <a:custGeom>
            <a:avLst/>
            <a:gdLst>
              <a:gd name="T0" fmla="*/ 49 w 99"/>
              <a:gd name="T1" fmla="*/ 0 h 100"/>
              <a:gd name="T2" fmla="*/ 99 w 99"/>
              <a:gd name="T3" fmla="*/ 50 h 100"/>
              <a:gd name="T4" fmla="*/ 49 w 99"/>
              <a:gd name="T5" fmla="*/ 100 h 100"/>
              <a:gd name="T6" fmla="*/ 0 w 99"/>
              <a:gd name="T7" fmla="*/ 50 h 100"/>
              <a:gd name="T8" fmla="*/ 49 w 99"/>
              <a:gd name="T9" fmla="*/ 0 h 100"/>
              <a:gd name="T10" fmla="*/ 45 w 99"/>
              <a:gd name="T11" fmla="*/ 15 h 100"/>
              <a:gd name="T12" fmla="*/ 45 w 99"/>
              <a:gd name="T13" fmla="*/ 44 h 100"/>
              <a:gd name="T14" fmla="*/ 54 w 99"/>
              <a:gd name="T15" fmla="*/ 44 h 100"/>
              <a:gd name="T16" fmla="*/ 54 w 99"/>
              <a:gd name="T17" fmla="*/ 15 h 100"/>
              <a:gd name="T18" fmla="*/ 45 w 99"/>
              <a:gd name="T19" fmla="*/ 15 h 100"/>
              <a:gd name="T20" fmla="*/ 67 w 99"/>
              <a:gd name="T21" fmla="*/ 24 h 100"/>
              <a:gd name="T22" fmla="*/ 61 w 99"/>
              <a:gd name="T23" fmla="*/ 32 h 100"/>
              <a:gd name="T24" fmla="*/ 64 w 99"/>
              <a:gd name="T25" fmla="*/ 35 h 100"/>
              <a:gd name="T26" fmla="*/ 70 w 99"/>
              <a:gd name="T27" fmla="*/ 50 h 100"/>
              <a:gd name="T28" fmla="*/ 64 w 99"/>
              <a:gd name="T29" fmla="*/ 65 h 100"/>
              <a:gd name="T30" fmla="*/ 49 w 99"/>
              <a:gd name="T31" fmla="*/ 71 h 100"/>
              <a:gd name="T32" fmla="*/ 35 w 99"/>
              <a:gd name="T33" fmla="*/ 65 h 100"/>
              <a:gd name="T34" fmla="*/ 28 w 99"/>
              <a:gd name="T35" fmla="*/ 50 h 100"/>
              <a:gd name="T36" fmla="*/ 35 w 99"/>
              <a:gd name="T37" fmla="*/ 35 h 100"/>
              <a:gd name="T38" fmla="*/ 37 w 99"/>
              <a:gd name="T39" fmla="*/ 32 h 100"/>
              <a:gd name="T40" fmla="*/ 31 w 99"/>
              <a:gd name="T41" fmla="*/ 24 h 100"/>
              <a:gd name="T42" fmla="*/ 27 w 99"/>
              <a:gd name="T43" fmla="*/ 28 h 100"/>
              <a:gd name="T44" fmla="*/ 18 w 99"/>
              <a:gd name="T45" fmla="*/ 50 h 100"/>
              <a:gd name="T46" fmla="*/ 27 w 99"/>
              <a:gd name="T47" fmla="*/ 72 h 100"/>
              <a:gd name="T48" fmla="*/ 49 w 99"/>
              <a:gd name="T49" fmla="*/ 81 h 100"/>
              <a:gd name="T50" fmla="*/ 72 w 99"/>
              <a:gd name="T51" fmla="*/ 72 h 100"/>
              <a:gd name="T52" fmla="*/ 81 w 99"/>
              <a:gd name="T53" fmla="*/ 50 h 100"/>
              <a:gd name="T54" fmla="*/ 72 w 99"/>
              <a:gd name="T55" fmla="*/ 28 h 100"/>
              <a:gd name="T56" fmla="*/ 67 w 99"/>
              <a:gd name="T57" fmla="*/ 2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9" h="100">
                <a:moveTo>
                  <a:pt x="49" y="0"/>
                </a:moveTo>
                <a:cubicBezTo>
                  <a:pt x="77" y="0"/>
                  <a:pt x="99" y="22"/>
                  <a:pt x="99" y="50"/>
                </a:cubicBezTo>
                <a:cubicBezTo>
                  <a:pt x="99" y="77"/>
                  <a:pt x="77" y="100"/>
                  <a:pt x="49" y="100"/>
                </a:cubicBezTo>
                <a:cubicBezTo>
                  <a:pt x="22" y="100"/>
                  <a:pt x="0" y="77"/>
                  <a:pt x="0" y="50"/>
                </a:cubicBezTo>
                <a:cubicBezTo>
                  <a:pt x="0" y="22"/>
                  <a:pt x="22" y="0"/>
                  <a:pt x="49" y="0"/>
                </a:cubicBezTo>
                <a:close/>
                <a:moveTo>
                  <a:pt x="45" y="15"/>
                </a:moveTo>
                <a:cubicBezTo>
                  <a:pt x="45" y="44"/>
                  <a:pt x="45" y="44"/>
                  <a:pt x="45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15"/>
                  <a:pt x="54" y="15"/>
                  <a:pt x="54" y="15"/>
                </a:cubicBezTo>
                <a:cubicBezTo>
                  <a:pt x="45" y="15"/>
                  <a:pt x="45" y="15"/>
                  <a:pt x="45" y="15"/>
                </a:cubicBezTo>
                <a:close/>
                <a:moveTo>
                  <a:pt x="67" y="24"/>
                </a:moveTo>
                <a:cubicBezTo>
                  <a:pt x="61" y="32"/>
                  <a:pt x="61" y="32"/>
                  <a:pt x="61" y="32"/>
                </a:cubicBezTo>
                <a:cubicBezTo>
                  <a:pt x="62" y="33"/>
                  <a:pt x="63" y="34"/>
                  <a:pt x="64" y="35"/>
                </a:cubicBezTo>
                <a:cubicBezTo>
                  <a:pt x="68" y="39"/>
                  <a:pt x="70" y="44"/>
                  <a:pt x="70" y="50"/>
                </a:cubicBezTo>
                <a:cubicBezTo>
                  <a:pt x="70" y="55"/>
                  <a:pt x="68" y="61"/>
                  <a:pt x="64" y="65"/>
                </a:cubicBezTo>
                <a:cubicBezTo>
                  <a:pt x="60" y="68"/>
                  <a:pt x="55" y="71"/>
                  <a:pt x="49" y="71"/>
                </a:cubicBezTo>
                <a:cubicBezTo>
                  <a:pt x="44" y="71"/>
                  <a:pt x="38" y="68"/>
                  <a:pt x="35" y="65"/>
                </a:cubicBezTo>
                <a:cubicBezTo>
                  <a:pt x="31" y="61"/>
                  <a:pt x="28" y="55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5" y="34"/>
                  <a:pt x="36" y="33"/>
                  <a:pt x="37" y="32"/>
                </a:cubicBezTo>
                <a:cubicBezTo>
                  <a:pt x="31" y="24"/>
                  <a:pt x="31" y="24"/>
                  <a:pt x="31" y="24"/>
                </a:cubicBezTo>
                <a:cubicBezTo>
                  <a:pt x="30" y="25"/>
                  <a:pt x="29" y="26"/>
                  <a:pt x="27" y="28"/>
                </a:cubicBezTo>
                <a:cubicBezTo>
                  <a:pt x="22" y="33"/>
                  <a:pt x="18" y="41"/>
                  <a:pt x="18" y="50"/>
                </a:cubicBezTo>
                <a:cubicBezTo>
                  <a:pt x="18" y="58"/>
                  <a:pt x="22" y="66"/>
                  <a:pt x="27" y="72"/>
                </a:cubicBezTo>
                <a:cubicBezTo>
                  <a:pt x="33" y="77"/>
                  <a:pt x="41" y="81"/>
                  <a:pt x="49" y="81"/>
                </a:cubicBezTo>
                <a:cubicBezTo>
                  <a:pt x="58" y="81"/>
                  <a:pt x="66" y="77"/>
                  <a:pt x="72" y="72"/>
                </a:cubicBezTo>
                <a:cubicBezTo>
                  <a:pt x="77" y="66"/>
                  <a:pt x="81" y="58"/>
                  <a:pt x="81" y="50"/>
                </a:cubicBezTo>
                <a:cubicBezTo>
                  <a:pt x="81" y="41"/>
                  <a:pt x="77" y="33"/>
                  <a:pt x="72" y="28"/>
                </a:cubicBezTo>
                <a:cubicBezTo>
                  <a:pt x="70" y="26"/>
                  <a:pt x="69" y="25"/>
                  <a:pt x="67" y="2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3743" tIns="41872" rIns="83743" bIns="41872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4822376" y="3649338"/>
            <a:ext cx="413315" cy="354272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3743" tIns="41872" rIns="83743" bIns="41872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7253543" y="3649338"/>
            <a:ext cx="425232" cy="380367"/>
          </a:xfrm>
          <a:custGeom>
            <a:avLst/>
            <a:gdLst>
              <a:gd name="T0" fmla="*/ 36 w 101"/>
              <a:gd name="T1" fmla="*/ 77 h 90"/>
              <a:gd name="T2" fmla="*/ 39 w 101"/>
              <a:gd name="T3" fmla="*/ 80 h 90"/>
              <a:gd name="T4" fmla="*/ 42 w 101"/>
              <a:gd name="T5" fmla="*/ 80 h 90"/>
              <a:gd name="T6" fmla="*/ 44 w 101"/>
              <a:gd name="T7" fmla="*/ 79 h 90"/>
              <a:gd name="T8" fmla="*/ 46 w 101"/>
              <a:gd name="T9" fmla="*/ 75 h 90"/>
              <a:gd name="T10" fmla="*/ 46 w 101"/>
              <a:gd name="T11" fmla="*/ 75 h 90"/>
              <a:gd name="T12" fmla="*/ 46 w 101"/>
              <a:gd name="T13" fmla="*/ 47 h 90"/>
              <a:gd name="T14" fmla="*/ 30 w 101"/>
              <a:gd name="T15" fmla="*/ 52 h 90"/>
              <a:gd name="T16" fmla="*/ 0 w 101"/>
              <a:gd name="T17" fmla="*/ 52 h 90"/>
              <a:gd name="T18" fmla="*/ 44 w 101"/>
              <a:gd name="T19" fmla="*/ 6 h 90"/>
              <a:gd name="T20" fmla="*/ 46 w 101"/>
              <a:gd name="T21" fmla="*/ 0 h 90"/>
              <a:gd name="T22" fmla="*/ 55 w 101"/>
              <a:gd name="T23" fmla="*/ 0 h 90"/>
              <a:gd name="T24" fmla="*/ 57 w 101"/>
              <a:gd name="T25" fmla="*/ 6 h 90"/>
              <a:gd name="T26" fmla="*/ 101 w 101"/>
              <a:gd name="T27" fmla="*/ 52 h 90"/>
              <a:gd name="T28" fmla="*/ 72 w 101"/>
              <a:gd name="T29" fmla="*/ 52 h 90"/>
              <a:gd name="T30" fmla="*/ 56 w 101"/>
              <a:gd name="T31" fmla="*/ 47 h 90"/>
              <a:gd name="T32" fmla="*/ 56 w 101"/>
              <a:gd name="T33" fmla="*/ 75 h 90"/>
              <a:gd name="T34" fmla="*/ 56 w 101"/>
              <a:gd name="T35" fmla="*/ 75 h 90"/>
              <a:gd name="T36" fmla="*/ 50 w 101"/>
              <a:gd name="T37" fmla="*/ 88 h 90"/>
              <a:gd name="T38" fmla="*/ 43 w 101"/>
              <a:gd name="T39" fmla="*/ 90 h 90"/>
              <a:gd name="T40" fmla="*/ 36 w 101"/>
              <a:gd name="T41" fmla="*/ 89 h 90"/>
              <a:gd name="T42" fmla="*/ 26 w 101"/>
              <a:gd name="T43" fmla="*/ 79 h 90"/>
              <a:gd name="T44" fmla="*/ 36 w 101"/>
              <a:gd name="T45" fmla="*/ 77 h 90"/>
              <a:gd name="T46" fmla="*/ 72 w 101"/>
              <a:gd name="T47" fmla="*/ 43 h 90"/>
              <a:gd name="T48" fmla="*/ 80 w 101"/>
              <a:gd name="T49" fmla="*/ 41 h 90"/>
              <a:gd name="T50" fmla="*/ 57 w 101"/>
              <a:gd name="T51" fmla="*/ 13 h 90"/>
              <a:gd name="T52" fmla="*/ 72 w 101"/>
              <a:gd name="T53" fmla="*/ 43 h 90"/>
              <a:gd name="T54" fmla="*/ 10 w 101"/>
              <a:gd name="T55" fmla="*/ 40 h 90"/>
              <a:gd name="T56" fmla="*/ 20 w 101"/>
              <a:gd name="T57" fmla="*/ 39 h 90"/>
              <a:gd name="T58" fmla="*/ 33 w 101"/>
              <a:gd name="T59" fmla="*/ 16 h 90"/>
              <a:gd name="T60" fmla="*/ 10 w 101"/>
              <a:gd name="T61" fmla="*/ 4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1" h="90">
                <a:moveTo>
                  <a:pt x="36" y="77"/>
                </a:moveTo>
                <a:cubicBezTo>
                  <a:pt x="36" y="78"/>
                  <a:pt x="37" y="79"/>
                  <a:pt x="39" y="80"/>
                </a:cubicBezTo>
                <a:cubicBezTo>
                  <a:pt x="40" y="80"/>
                  <a:pt x="41" y="80"/>
                  <a:pt x="42" y="80"/>
                </a:cubicBezTo>
                <a:cubicBezTo>
                  <a:pt x="43" y="80"/>
                  <a:pt x="43" y="79"/>
                  <a:pt x="44" y="79"/>
                </a:cubicBezTo>
                <a:cubicBezTo>
                  <a:pt x="45" y="78"/>
                  <a:pt x="46" y="77"/>
                  <a:pt x="46" y="75"/>
                </a:cubicBezTo>
                <a:cubicBezTo>
                  <a:pt x="46" y="75"/>
                  <a:pt x="46" y="75"/>
                  <a:pt x="46" y="75"/>
                </a:cubicBezTo>
                <a:cubicBezTo>
                  <a:pt x="46" y="47"/>
                  <a:pt x="46" y="47"/>
                  <a:pt x="46" y="47"/>
                </a:cubicBezTo>
                <a:cubicBezTo>
                  <a:pt x="39" y="47"/>
                  <a:pt x="34" y="49"/>
                  <a:pt x="30" y="52"/>
                </a:cubicBezTo>
                <a:cubicBezTo>
                  <a:pt x="19" y="47"/>
                  <a:pt x="9" y="47"/>
                  <a:pt x="0" y="52"/>
                </a:cubicBezTo>
                <a:cubicBezTo>
                  <a:pt x="2" y="26"/>
                  <a:pt x="16" y="9"/>
                  <a:pt x="44" y="6"/>
                </a:cubicBezTo>
                <a:cubicBezTo>
                  <a:pt x="46" y="0"/>
                  <a:pt x="46" y="0"/>
                  <a:pt x="4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85" y="9"/>
                  <a:pt x="99" y="26"/>
                  <a:pt x="101" y="52"/>
                </a:cubicBezTo>
                <a:cubicBezTo>
                  <a:pt x="92" y="47"/>
                  <a:pt x="83" y="47"/>
                  <a:pt x="72" y="52"/>
                </a:cubicBezTo>
                <a:cubicBezTo>
                  <a:pt x="67" y="49"/>
                  <a:pt x="63" y="47"/>
                  <a:pt x="56" y="4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81"/>
                  <a:pt x="54" y="85"/>
                  <a:pt x="50" y="88"/>
                </a:cubicBezTo>
                <a:cubicBezTo>
                  <a:pt x="48" y="89"/>
                  <a:pt x="45" y="90"/>
                  <a:pt x="43" y="90"/>
                </a:cubicBezTo>
                <a:cubicBezTo>
                  <a:pt x="40" y="90"/>
                  <a:pt x="38" y="90"/>
                  <a:pt x="36" y="89"/>
                </a:cubicBezTo>
                <a:cubicBezTo>
                  <a:pt x="31" y="88"/>
                  <a:pt x="27" y="84"/>
                  <a:pt x="26" y="79"/>
                </a:cubicBezTo>
                <a:cubicBezTo>
                  <a:pt x="36" y="77"/>
                  <a:pt x="36" y="77"/>
                  <a:pt x="36" y="77"/>
                </a:cubicBezTo>
                <a:close/>
                <a:moveTo>
                  <a:pt x="72" y="43"/>
                </a:moveTo>
                <a:cubicBezTo>
                  <a:pt x="75" y="42"/>
                  <a:pt x="77" y="41"/>
                  <a:pt x="80" y="41"/>
                </a:cubicBezTo>
                <a:cubicBezTo>
                  <a:pt x="78" y="23"/>
                  <a:pt x="69" y="16"/>
                  <a:pt x="57" y="13"/>
                </a:cubicBezTo>
                <a:cubicBezTo>
                  <a:pt x="67" y="20"/>
                  <a:pt x="73" y="29"/>
                  <a:pt x="72" y="43"/>
                </a:cubicBezTo>
                <a:close/>
                <a:moveTo>
                  <a:pt x="10" y="40"/>
                </a:moveTo>
                <a:cubicBezTo>
                  <a:pt x="14" y="40"/>
                  <a:pt x="17" y="40"/>
                  <a:pt x="20" y="39"/>
                </a:cubicBezTo>
                <a:cubicBezTo>
                  <a:pt x="25" y="31"/>
                  <a:pt x="29" y="23"/>
                  <a:pt x="33" y="16"/>
                </a:cubicBezTo>
                <a:cubicBezTo>
                  <a:pt x="20" y="19"/>
                  <a:pt x="13" y="27"/>
                  <a:pt x="10" y="4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83743" tIns="41872" rIns="83743" bIns="41872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97"/>
          <p:cNvSpPr>
            <a:spLocks noChangeArrowheads="1"/>
          </p:cNvSpPr>
          <p:nvPr/>
        </p:nvSpPr>
        <p:spPr bwMode="auto">
          <a:xfrm>
            <a:off x="9639225" y="3691288"/>
            <a:ext cx="394239" cy="338417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en-US" sz="1100" dirty="0">
              <a:latin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443272" y="4556894"/>
            <a:ext cx="2168468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lnSpc>
                <a:spcPct val="150000"/>
              </a:lnSpc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914418" y="4556894"/>
            <a:ext cx="2168468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lnSpc>
                <a:spcPct val="150000"/>
              </a:lnSpc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6371276" y="4556894"/>
            <a:ext cx="2168468" cy="10844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lnSpc>
                <a:spcPct val="150000"/>
              </a:lnSpc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8856710" y="4556894"/>
            <a:ext cx="2168468" cy="10844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lnSpc>
                <a:spcPct val="150000"/>
              </a:lnSpc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46420" y="1791102"/>
            <a:ext cx="9316890" cy="3718495"/>
            <a:chOff x="1501165" y="1875507"/>
            <a:chExt cx="9316890" cy="371849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3293" y="3434956"/>
              <a:ext cx="507678" cy="524055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 flipV="1">
              <a:off x="4374588" y="2831088"/>
              <a:ext cx="679431" cy="57786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374588" y="3696984"/>
              <a:ext cx="67943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4374588" y="3985016"/>
              <a:ext cx="679431" cy="64807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1501165" y="3048912"/>
              <a:ext cx="1152127" cy="1296144"/>
              <a:chOff x="1187624" y="2258908"/>
              <a:chExt cx="1152127" cy="1296144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7624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24" name="TextBox 14"/>
              <p:cNvSpPr txBox="1"/>
              <p:nvPr/>
            </p:nvSpPr>
            <p:spPr>
              <a:xfrm>
                <a:off x="1440521" y="2583814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标题</a:t>
                </a:r>
                <a:endParaRPr lang="en-US" altLang="zh-CN" b="1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  <a:p>
                <a:pPr algn="ctr"/>
                <a:r>
                  <a:rPr lang="zh-CN" altLang="en-US" b="1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文字</a:t>
                </a:r>
                <a:endParaRPr lang="zh-CN" altLang="en-US" b="1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229357" y="3048912"/>
              <a:ext cx="1152127" cy="1296144"/>
              <a:chOff x="2846201" y="2258908"/>
              <a:chExt cx="1152127" cy="1296144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46201" y="2258908"/>
                <a:ext cx="1152127" cy="1296144"/>
              </a:xfrm>
              <a:prstGeom prst="rect">
                <a:avLst/>
              </a:prstGeom>
            </p:spPr>
          </p:pic>
          <p:sp>
            <p:nvSpPr>
              <p:cNvPr id="22" name="TextBox 17"/>
              <p:cNvSpPr txBox="1"/>
              <p:nvPr/>
            </p:nvSpPr>
            <p:spPr>
              <a:xfrm>
                <a:off x="3131840" y="2583813"/>
                <a:ext cx="6463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b="1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标题</a:t>
                </a:r>
                <a:endParaRPr lang="en-US" altLang="zh-CN" b="1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  <a:p>
                <a:pPr algn="ctr"/>
                <a:r>
                  <a:rPr lang="zh-CN" altLang="en-US" b="1" dirty="0"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文字</a:t>
                </a:r>
                <a:endParaRPr lang="zh-CN" altLang="en-US" b="1" dirty="0"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5054019" y="1875507"/>
              <a:ext cx="1264785" cy="1205126"/>
              <a:chOff x="4596462" y="1085503"/>
              <a:chExt cx="1264785" cy="1205126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1085503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20" name="TextBox 20"/>
              <p:cNvSpPr txBox="1"/>
              <p:nvPr/>
            </p:nvSpPr>
            <p:spPr>
              <a:xfrm>
                <a:off x="4788024" y="1463494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标题</a:t>
                </a:r>
                <a:endParaRPr lang="zh-CN" altLang="en-US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054019" y="3139930"/>
              <a:ext cx="1264785" cy="1205126"/>
              <a:chOff x="4596462" y="2349926"/>
              <a:chExt cx="1264785" cy="1205126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2" y="2349926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18" name="TextBox 24"/>
              <p:cNvSpPr txBox="1"/>
              <p:nvPr/>
            </p:nvSpPr>
            <p:spPr>
              <a:xfrm>
                <a:off x="4782738" y="2725619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标题</a:t>
                </a:r>
                <a:endParaRPr lang="zh-CN" altLang="en-US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5054018" y="4388876"/>
              <a:ext cx="1264785" cy="1205126"/>
              <a:chOff x="4596461" y="3598872"/>
              <a:chExt cx="1264785" cy="1205126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6461" y="3598872"/>
                <a:ext cx="1264785" cy="1205126"/>
              </a:xfrm>
              <a:prstGeom prst="rect">
                <a:avLst/>
              </a:prstGeom>
            </p:spPr>
          </p:pic>
          <p:sp>
            <p:nvSpPr>
              <p:cNvPr id="16" name="TextBox 27"/>
              <p:cNvSpPr txBox="1"/>
              <p:nvPr/>
            </p:nvSpPr>
            <p:spPr>
              <a:xfrm>
                <a:off x="4788024" y="3974565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汉仪良品线简" panose="00020600040101010101" pitchFamily="18" charset="-122"/>
                    <a:ea typeface="汉仪良品线简" panose="00020600040101010101" pitchFamily="18" charset="-122"/>
                  </a:rPr>
                  <a:t>标题</a:t>
                </a:r>
                <a:endParaRPr lang="zh-CN" altLang="en-US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endParaRPr>
              </a:p>
            </p:txBody>
          </p:sp>
        </p:grpSp>
        <p:sp>
          <p:nvSpPr>
            <p:cNvPr id="12" name="TextBox 28"/>
            <p:cNvSpPr txBox="1"/>
            <p:nvPr/>
          </p:nvSpPr>
          <p:spPr>
            <a:xfrm>
              <a:off x="6407224" y="2034435"/>
              <a:ext cx="441083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3" name="TextBox 29"/>
            <p:cNvSpPr txBox="1"/>
            <p:nvPr/>
          </p:nvSpPr>
          <p:spPr>
            <a:xfrm>
              <a:off x="6407224" y="3253347"/>
              <a:ext cx="441083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14" name="TextBox 30"/>
            <p:cNvSpPr txBox="1"/>
            <p:nvPr/>
          </p:nvSpPr>
          <p:spPr>
            <a:xfrm>
              <a:off x="6407224" y="4547804"/>
              <a:ext cx="441083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16907" y="2829204"/>
            <a:ext cx="3153900" cy="940937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3077" r="3140" b="55897"/>
          <a:stretch>
            <a:fillRect/>
          </a:stretch>
        </p:blipFill>
        <p:spPr>
          <a:xfrm>
            <a:off x="1024205" y="0"/>
            <a:ext cx="3419180" cy="397579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043081" y="1534579"/>
            <a:ext cx="1015663" cy="419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【</a:t>
            </a:r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第四章</a:t>
            </a:r>
            <a:r>
              <a:rPr lang="en-US" altLang="zh-CN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】</a:t>
            </a:r>
            <a:endParaRPr lang="zh-CN" altLang="en-US" sz="54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79451" y="3225722"/>
            <a:ext cx="1908215" cy="20355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4930558" y="3550691"/>
            <a:ext cx="58452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4930557" y="4814842"/>
            <a:ext cx="584529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243069" y="2330589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章   节   概   要 </a:t>
            </a:r>
            <a:endParaRPr lang="zh-CN" altLang="en-US" sz="32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49560" r="3140" b="11421"/>
          <a:stretch>
            <a:fillRect/>
          </a:stretch>
        </p:blipFill>
        <p:spPr>
          <a:xfrm rot="5400000">
            <a:off x="260075" y="374608"/>
            <a:ext cx="4909976" cy="5430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99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693711" y="2184609"/>
            <a:ext cx="1661993" cy="3104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41807" y="2184609"/>
            <a:ext cx="1661993" cy="3104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78504" y="2184609"/>
            <a:ext cx="1661993" cy="3104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30900" y="2198676"/>
            <a:ext cx="492443" cy="32530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标题一</a:t>
            </a:r>
            <a:endParaRPr lang="zh-CN" alt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84190" y="2214062"/>
            <a:ext cx="492443" cy="32530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标题二</a:t>
            </a:r>
            <a:endParaRPr lang="zh-CN" alt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63236" y="2237126"/>
            <a:ext cx="492443" cy="32530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标题三</a:t>
            </a:r>
            <a:endParaRPr lang="zh-CN" altLang="en-US" sz="20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9782" y="1645920"/>
            <a:ext cx="2926080" cy="384422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4"/>
          <p:cNvCxnSpPr>
            <a:cxnSpLocks noChangeShapeType="1"/>
          </p:cNvCxnSpPr>
          <p:nvPr/>
        </p:nvCxnSpPr>
        <p:spPr bwMode="auto">
          <a:xfrm flipH="1" flipV="1">
            <a:off x="3731879" y="3469030"/>
            <a:ext cx="4296216" cy="10697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连接符 15"/>
          <p:cNvCxnSpPr>
            <a:cxnSpLocks noChangeShapeType="1"/>
          </p:cNvCxnSpPr>
          <p:nvPr/>
        </p:nvCxnSpPr>
        <p:spPr bwMode="auto">
          <a:xfrm>
            <a:off x="5928875" y="1774507"/>
            <a:ext cx="0" cy="3568769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321273" y="2132696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531557" y="2245732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40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壹</a:t>
            </a:r>
            <a:endParaRPr lang="zh-CN" altLang="zh-CN" sz="40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6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415568" y="2132696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625852" y="2245732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贰</a:t>
            </a:r>
            <a:endParaRPr lang="zh-CN" altLang="zh-CN" sz="40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8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488083" y="3890197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698367" y="4003233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叁</a:t>
            </a:r>
            <a:endParaRPr lang="zh-CN" altLang="zh-CN" sz="40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10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377331" y="3890197"/>
            <a:ext cx="1129324" cy="106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587615" y="4003233"/>
            <a:ext cx="8047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肆</a:t>
            </a:r>
            <a:endParaRPr lang="zh-CN" altLang="zh-CN" sz="4000" dirty="0">
              <a:solidFill>
                <a:schemeClr val="bg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2" name="文本框 45"/>
          <p:cNvSpPr txBox="1">
            <a:spLocks noChangeArrowheads="1"/>
          </p:cNvSpPr>
          <p:nvPr/>
        </p:nvSpPr>
        <p:spPr bwMode="auto">
          <a:xfrm>
            <a:off x="7755176" y="1929271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zh-CN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7776091" y="2365389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4" name="文本框 45"/>
          <p:cNvSpPr txBox="1">
            <a:spLocks noChangeArrowheads="1"/>
          </p:cNvSpPr>
          <p:nvPr/>
        </p:nvSpPr>
        <p:spPr bwMode="auto">
          <a:xfrm>
            <a:off x="7776091" y="3744607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zh-CN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5" name="文本框 49"/>
          <p:cNvSpPr txBox="1">
            <a:spLocks noChangeArrowheads="1"/>
          </p:cNvSpPr>
          <p:nvPr/>
        </p:nvSpPr>
        <p:spPr bwMode="auto">
          <a:xfrm>
            <a:off x="7797006" y="4180725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6" name="文本框 45"/>
          <p:cNvSpPr txBox="1">
            <a:spLocks noChangeArrowheads="1"/>
          </p:cNvSpPr>
          <p:nvPr/>
        </p:nvSpPr>
        <p:spPr bwMode="auto">
          <a:xfrm>
            <a:off x="1043502" y="1970483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zh-CN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7" name="文本框 49"/>
          <p:cNvSpPr txBox="1">
            <a:spLocks noChangeArrowheads="1"/>
          </p:cNvSpPr>
          <p:nvPr/>
        </p:nvSpPr>
        <p:spPr bwMode="auto">
          <a:xfrm>
            <a:off x="257708" y="2406601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algn="r" eaLnBrk="1" hangingPunct="1"/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8" name="文本框 45"/>
          <p:cNvSpPr txBox="1">
            <a:spLocks noChangeArrowheads="1"/>
          </p:cNvSpPr>
          <p:nvPr/>
        </p:nvSpPr>
        <p:spPr bwMode="auto">
          <a:xfrm>
            <a:off x="1005351" y="3692326"/>
            <a:ext cx="28806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zh-CN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219557" y="4128444"/>
            <a:ext cx="372516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algn="r" eaLnBrk="1" hangingPunct="1"/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2"/>
          <p:cNvSpPr txBox="1">
            <a:spLocks noChangeArrowheads="1"/>
          </p:cNvSpPr>
          <p:nvPr/>
        </p:nvSpPr>
        <p:spPr bwMode="auto">
          <a:xfrm>
            <a:off x="3969022" y="2580191"/>
            <a:ext cx="501623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添加你的标题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3"/>
          <p:cNvSpPr>
            <a:spLocks noChangeArrowheads="1"/>
          </p:cNvSpPr>
          <p:nvPr/>
        </p:nvSpPr>
        <p:spPr bwMode="auto">
          <a:xfrm>
            <a:off x="3969022" y="3601136"/>
            <a:ext cx="6009864" cy="214013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1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。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/>
          </a:p>
          <a:p>
            <a:pPr>
              <a:lnSpc>
                <a:spcPct val="250000"/>
              </a:lnSpc>
            </a:pPr>
            <a:endParaRPr lang="zh-CN" altLang="en-US" sz="1100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3574823" y="1427569"/>
            <a:ext cx="0" cy="3184188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969022" y="3166727"/>
            <a:ext cx="5486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I CAN DO SOMETHING FOR TWELVE HOURS THAT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61" y="1229910"/>
            <a:ext cx="1999802" cy="1936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1"/>
          <p:cNvSpPr/>
          <p:nvPr/>
        </p:nvSpPr>
        <p:spPr>
          <a:xfrm>
            <a:off x="6336641" y="1954713"/>
            <a:ext cx="860425" cy="86201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Oval 12"/>
          <p:cNvSpPr/>
          <p:nvPr/>
        </p:nvSpPr>
        <p:spPr>
          <a:xfrm>
            <a:off x="6336641" y="3971744"/>
            <a:ext cx="860425" cy="86201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4" name="Freeform 101"/>
          <p:cNvSpPr/>
          <p:nvPr/>
        </p:nvSpPr>
        <p:spPr>
          <a:xfrm>
            <a:off x="6587466" y="4281306"/>
            <a:ext cx="358775" cy="276225"/>
          </a:xfrm>
          <a:custGeom>
            <a:avLst/>
            <a:gdLst/>
            <a:ahLst/>
            <a:cxnLst>
              <a:cxn ang="0">
                <a:pos x="57751" y="179329"/>
              </a:cxn>
              <a:cxn ang="0">
                <a:pos x="57751" y="179329"/>
              </a:cxn>
              <a:cxn ang="0">
                <a:pos x="114779" y="237177"/>
              </a:cxn>
              <a:cxn ang="0">
                <a:pos x="179027" y="275502"/>
              </a:cxn>
              <a:cxn ang="0">
                <a:pos x="243274" y="243685"/>
              </a:cxn>
              <a:cxn ang="0">
                <a:pos x="281534" y="186560"/>
              </a:cxn>
              <a:cxn ang="0">
                <a:pos x="179027" y="237177"/>
              </a:cxn>
              <a:cxn ang="0">
                <a:pos x="57751" y="179329"/>
              </a:cxn>
              <a:cxn ang="0">
                <a:pos x="351556" y="89665"/>
              </a:cxn>
              <a:cxn ang="0">
                <a:pos x="351556" y="89665"/>
              </a:cxn>
              <a:cxn ang="0">
                <a:pos x="197795" y="6508"/>
              </a:cxn>
              <a:cxn ang="0">
                <a:pos x="159536" y="6508"/>
              </a:cxn>
              <a:cxn ang="0">
                <a:pos x="6497" y="89665"/>
              </a:cxn>
              <a:cxn ang="0">
                <a:pos x="6497" y="115696"/>
              </a:cxn>
              <a:cxn ang="0">
                <a:pos x="159536" y="198853"/>
              </a:cxn>
              <a:cxn ang="0">
                <a:pos x="197795" y="198853"/>
              </a:cxn>
              <a:cxn ang="0">
                <a:pos x="294528" y="141005"/>
              </a:cxn>
              <a:cxn ang="0">
                <a:pos x="192020" y="115696"/>
              </a:cxn>
              <a:cxn ang="0">
                <a:pos x="179027" y="121481"/>
              </a:cxn>
              <a:cxn ang="0">
                <a:pos x="146542" y="96173"/>
              </a:cxn>
              <a:cxn ang="0">
                <a:pos x="179027" y="77372"/>
              </a:cxn>
              <a:cxn ang="0">
                <a:pos x="211511" y="89665"/>
              </a:cxn>
              <a:cxn ang="0">
                <a:pos x="319793" y="127989"/>
              </a:cxn>
              <a:cxn ang="0">
                <a:pos x="351556" y="115696"/>
              </a:cxn>
              <a:cxn ang="0">
                <a:pos x="351556" y="89665"/>
              </a:cxn>
              <a:cxn ang="0">
                <a:pos x="306800" y="250193"/>
              </a:cxn>
              <a:cxn ang="0">
                <a:pos x="306800" y="250193"/>
              </a:cxn>
              <a:cxn ang="0">
                <a:pos x="332787" y="243685"/>
              </a:cxn>
              <a:cxn ang="0">
                <a:pos x="319793" y="127989"/>
              </a:cxn>
              <a:cxn ang="0">
                <a:pos x="294528" y="141005"/>
              </a:cxn>
              <a:cxn ang="0">
                <a:pos x="306800" y="250193"/>
              </a:cxn>
            </a:cxnLst>
            <a:rect l="0" t="0" r="0" b="0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Freeform 154"/>
          <p:cNvSpPr/>
          <p:nvPr/>
        </p:nvSpPr>
        <p:spPr>
          <a:xfrm>
            <a:off x="6631916" y="2223001"/>
            <a:ext cx="257175" cy="349250"/>
          </a:xfrm>
          <a:custGeom>
            <a:avLst/>
            <a:gdLst/>
            <a:ahLst/>
            <a:cxnLst>
              <a:cxn ang="0">
                <a:pos x="250655" y="94663"/>
              </a:cxn>
              <a:cxn ang="0">
                <a:pos x="250655" y="94663"/>
              </a:cxn>
              <a:cxn ang="0">
                <a:pos x="84035" y="12191"/>
              </a:cxn>
              <a:cxn ang="0">
                <a:pos x="6520" y="38009"/>
              </a:cxn>
              <a:cxn ang="0">
                <a:pos x="0" y="56655"/>
              </a:cxn>
              <a:cxn ang="0">
                <a:pos x="6520" y="247415"/>
              </a:cxn>
              <a:cxn ang="0">
                <a:pos x="13040" y="260324"/>
              </a:cxn>
              <a:cxn ang="0">
                <a:pos x="160825" y="348533"/>
              </a:cxn>
              <a:cxn ang="0">
                <a:pos x="167345" y="348533"/>
              </a:cxn>
              <a:cxn ang="0">
                <a:pos x="173865" y="348533"/>
              </a:cxn>
              <a:cxn ang="0">
                <a:pos x="179660" y="342796"/>
              </a:cxn>
              <a:cxn ang="0">
                <a:pos x="179660" y="145581"/>
              </a:cxn>
              <a:cxn ang="0">
                <a:pos x="173865" y="132672"/>
              </a:cxn>
              <a:cxn ang="0">
                <a:pos x="31875" y="50200"/>
              </a:cxn>
              <a:cxn ang="0">
                <a:pos x="51435" y="38009"/>
              </a:cxn>
              <a:cxn ang="0">
                <a:pos x="77515" y="31554"/>
              </a:cxn>
              <a:cxn ang="0">
                <a:pos x="218055" y="107572"/>
              </a:cxn>
              <a:cxn ang="0">
                <a:pos x="224575" y="114026"/>
              </a:cxn>
              <a:cxn ang="0">
                <a:pos x="224575" y="304787"/>
              </a:cxn>
              <a:cxn ang="0">
                <a:pos x="237615" y="316978"/>
              </a:cxn>
              <a:cxn ang="0">
                <a:pos x="256451" y="304787"/>
              </a:cxn>
              <a:cxn ang="0">
                <a:pos x="256451" y="101118"/>
              </a:cxn>
              <a:cxn ang="0">
                <a:pos x="250655" y="94663"/>
              </a:cxn>
            </a:cxnLst>
            <a:rect l="0" t="0" r="0" b="0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Oval 2"/>
          <p:cNvSpPr/>
          <p:nvPr/>
        </p:nvSpPr>
        <p:spPr>
          <a:xfrm>
            <a:off x="763716" y="1938045"/>
            <a:ext cx="862013" cy="86201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7" name="Oval 9"/>
          <p:cNvSpPr/>
          <p:nvPr/>
        </p:nvSpPr>
        <p:spPr>
          <a:xfrm>
            <a:off x="763716" y="3955076"/>
            <a:ext cx="862013" cy="862012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8" name="Freeform 25"/>
          <p:cNvSpPr/>
          <p:nvPr/>
        </p:nvSpPr>
        <p:spPr>
          <a:xfrm>
            <a:off x="1068516" y="4256701"/>
            <a:ext cx="247650" cy="346075"/>
          </a:xfrm>
          <a:custGeom>
            <a:avLst/>
            <a:gdLst/>
            <a:ahLst/>
            <a:cxnLst>
              <a:cxn ang="0">
                <a:pos x="139572" y="0"/>
              </a:cxn>
              <a:cxn ang="0">
                <a:pos x="139572" y="0"/>
              </a:cxn>
              <a:cxn ang="0">
                <a:pos x="114520" y="0"/>
              </a:cxn>
              <a:cxn ang="0">
                <a:pos x="114520" y="236978"/>
              </a:cxn>
              <a:cxn ang="0">
                <a:pos x="57260" y="236978"/>
              </a:cxn>
              <a:cxn ang="0">
                <a:pos x="7158" y="307060"/>
              </a:cxn>
              <a:cxn ang="0">
                <a:pos x="88753" y="333070"/>
              </a:cxn>
              <a:cxn ang="0">
                <a:pos x="139572" y="268768"/>
              </a:cxn>
              <a:cxn ang="0">
                <a:pos x="139572" y="76584"/>
              </a:cxn>
              <a:cxn ang="0">
                <a:pos x="183948" y="166174"/>
              </a:cxn>
              <a:cxn ang="0">
                <a:pos x="196832" y="166174"/>
              </a:cxn>
              <a:cxn ang="0">
                <a:pos x="139572" y="0"/>
              </a:cxn>
            </a:cxnLst>
            <a:rect l="0" t="0" r="0" b="0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Freeform 103"/>
          <p:cNvSpPr/>
          <p:nvPr/>
        </p:nvSpPr>
        <p:spPr>
          <a:xfrm>
            <a:off x="1027241" y="2193633"/>
            <a:ext cx="276225" cy="352425"/>
          </a:xfrm>
          <a:custGeom>
            <a:avLst/>
            <a:gdLst/>
            <a:ahLst/>
            <a:cxnLst>
              <a:cxn ang="0">
                <a:pos x="83661" y="44775"/>
              </a:cxn>
              <a:cxn ang="0">
                <a:pos x="83661" y="44775"/>
              </a:cxn>
              <a:cxn ang="0">
                <a:pos x="83661" y="256375"/>
              </a:cxn>
              <a:cxn ang="0">
                <a:pos x="45436" y="262874"/>
              </a:cxn>
              <a:cxn ang="0">
                <a:pos x="12982" y="319927"/>
              </a:cxn>
              <a:cxn ang="0">
                <a:pos x="70679" y="339426"/>
              </a:cxn>
              <a:cxn ang="0">
                <a:pos x="115394" y="288151"/>
              </a:cxn>
              <a:cxn ang="0">
                <a:pos x="115394" y="115549"/>
              </a:cxn>
              <a:cxn ang="0">
                <a:pos x="243049" y="83051"/>
              </a:cxn>
              <a:cxn ang="0">
                <a:pos x="243049" y="224599"/>
              </a:cxn>
              <a:cxn ang="0">
                <a:pos x="204825" y="224599"/>
              </a:cxn>
              <a:cxn ang="0">
                <a:pos x="172370" y="288151"/>
              </a:cxn>
              <a:cxn ang="0">
                <a:pos x="230067" y="306928"/>
              </a:cxn>
              <a:cxn ang="0">
                <a:pos x="275504" y="256375"/>
              </a:cxn>
              <a:cxn ang="0">
                <a:pos x="275504" y="0"/>
              </a:cxn>
              <a:cxn ang="0">
                <a:pos x="83661" y="44775"/>
              </a:cxn>
            </a:cxnLst>
            <a:rect l="0" t="0" r="0" b="0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786065" y="1897454"/>
            <a:ext cx="28042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01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786066" y="2249085"/>
            <a:ext cx="4051300" cy="895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点击输入本栏的具体文字，简明扼要的说明分项内容，此为概念图解，请根据您的具体内容酌情修改。点击输入本栏的具体文字，简明扼要的说明分项内容。</a:t>
            </a: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779716" y="3881196"/>
            <a:ext cx="28042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03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779717" y="4232827"/>
            <a:ext cx="4051300" cy="895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点击输入本栏的具体文字，简明扼要的说明分项内容，此为概念图解，请根据您的具体内容酌情修改。点击输入本栏的具体文字，简明扼要的说明分项内容。</a:t>
            </a: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492340" y="1896209"/>
            <a:ext cx="28042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02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7492341" y="2247840"/>
            <a:ext cx="4051300" cy="895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点击输入本栏的具体文字，简明扼要的说明分项内容，此为概念图解，请根据您的具体内容酌情修改。点击输入本栏的具体文字，简明扼要的说明分项内容。</a:t>
            </a: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492340" y="3865554"/>
            <a:ext cx="280423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Open Sans" panose="020B0606030504020204" pitchFamily="34" charset="0"/>
              </a:rPr>
              <a:t>STEP 04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7492341" y="4217185"/>
            <a:ext cx="4051300" cy="895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点击输入本栏的具体文字，简明扼要的说明分项内容，此为概念图解，请根据您的具体内容酌情修改。点击输入本栏的具体文字，简明扼要的说明分项内容。</a:t>
            </a:r>
            <a:endParaRPr lang="en-US" altLang="zh-CN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1158" y="1985143"/>
            <a:ext cx="10381957" cy="3221501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49560" r="3140" b="11421"/>
          <a:stretch>
            <a:fillRect/>
          </a:stretch>
        </p:blipFill>
        <p:spPr>
          <a:xfrm rot="5400000">
            <a:off x="320043" y="254814"/>
            <a:ext cx="6042072" cy="66821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249454" y="370187"/>
            <a:ext cx="10291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latin typeface="文悦古典明朝体 (非商业使用) W5" pitchFamily="50" charset="-122"/>
                <a:ea typeface="文悦古典明朝体 (非商业使用) W5" pitchFamily="50" charset="-122"/>
              </a:rPr>
              <a:t>感谢观看</a:t>
            </a:r>
            <a:endParaRPr lang="zh-CN" altLang="en-US" sz="6000" b="1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56464" y="2591652"/>
            <a:ext cx="2492990" cy="23883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16907" y="2829204"/>
            <a:ext cx="3153900" cy="940937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3077" r="3140" b="55897"/>
          <a:stretch>
            <a:fillRect/>
          </a:stretch>
        </p:blipFill>
        <p:spPr>
          <a:xfrm>
            <a:off x="1024205" y="0"/>
            <a:ext cx="3419180" cy="397579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043081" y="1534579"/>
            <a:ext cx="1015663" cy="419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【</a:t>
            </a:r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第一章</a:t>
            </a:r>
            <a:r>
              <a:rPr lang="en-US" altLang="zh-CN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】</a:t>
            </a:r>
            <a:endParaRPr lang="zh-CN" altLang="en-US" sz="54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79451" y="3225722"/>
            <a:ext cx="1908215" cy="20355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4930558" y="3550691"/>
            <a:ext cx="584529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4930557" y="4814842"/>
            <a:ext cx="584529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243069" y="2330589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章   节   概   要 </a:t>
            </a:r>
            <a:endParaRPr lang="zh-CN" altLang="en-US" sz="32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49560" r="3140" b="11421"/>
          <a:stretch>
            <a:fillRect/>
          </a:stretch>
        </p:blipFill>
        <p:spPr>
          <a:xfrm rot="5400000">
            <a:off x="260075" y="374608"/>
            <a:ext cx="4909976" cy="5430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99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1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7" y="1655763"/>
            <a:ext cx="7358063" cy="520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884634" y="2138536"/>
            <a:ext cx="6121076" cy="694811"/>
            <a:chOff x="1306663" y="1607693"/>
            <a:chExt cx="6121076" cy="694811"/>
          </a:xfrm>
        </p:grpSpPr>
        <p:sp>
          <p:nvSpPr>
            <p:cNvPr id="4" name="文本框 23"/>
            <p:cNvSpPr txBox="1">
              <a:spLocks noChangeArrowheads="1"/>
            </p:cNvSpPr>
            <p:nvPr/>
          </p:nvSpPr>
          <p:spPr bwMode="auto">
            <a:xfrm>
              <a:off x="1306663" y="1607693"/>
              <a:ext cx="63378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壹</a:t>
              </a:r>
              <a:endParaRPr lang="zh-CN" altLang="zh-CN" sz="3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999143" y="1656173"/>
              <a:ext cx="542859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0950" y="3130767"/>
            <a:ext cx="6510521" cy="726159"/>
            <a:chOff x="1282979" y="2599924"/>
            <a:chExt cx="8682656" cy="726159"/>
          </a:xfrm>
        </p:grpSpPr>
        <p:sp>
          <p:nvSpPr>
            <p:cNvPr id="7" name="文本框 24"/>
            <p:cNvSpPr txBox="1">
              <a:spLocks noChangeArrowheads="1"/>
            </p:cNvSpPr>
            <p:nvPr/>
          </p:nvSpPr>
          <p:spPr bwMode="auto">
            <a:xfrm>
              <a:off x="1282979" y="2599924"/>
              <a:ext cx="63542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贰</a:t>
              </a:r>
              <a:endParaRPr lang="zh-CN" altLang="zh-CN" sz="3200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196090" y="2679752"/>
              <a:ext cx="776954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kern="0" dirty="0"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dirty="0"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05536" y="1789137"/>
            <a:ext cx="2025174" cy="1918027"/>
            <a:chOff x="1269157" y="1347614"/>
            <a:chExt cx="2383532" cy="225742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105025" cy="2257425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157" y="1561605"/>
              <a:ext cx="1057275" cy="1028700"/>
            </a:xfrm>
            <a:prstGeom prst="rect">
              <a:avLst/>
            </a:prstGeom>
          </p:spPr>
        </p:pic>
        <p:sp>
          <p:nvSpPr>
            <p:cNvPr id="5" name="TextBox 27"/>
            <p:cNvSpPr txBox="1"/>
            <p:nvPr/>
          </p:nvSpPr>
          <p:spPr>
            <a:xfrm>
              <a:off x="1509762" y="1814345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48507" y="1782211"/>
            <a:ext cx="2025174" cy="1918027"/>
            <a:chOff x="3779523" y="1339462"/>
            <a:chExt cx="2383532" cy="225742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8030" y="1339462"/>
              <a:ext cx="2105025" cy="225742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523" y="1553453"/>
              <a:ext cx="1057275" cy="1028700"/>
            </a:xfrm>
            <a:prstGeom prst="rect">
              <a:avLst/>
            </a:prstGeom>
          </p:spPr>
        </p:pic>
        <p:sp>
          <p:nvSpPr>
            <p:cNvPr id="9" name="TextBox 31"/>
            <p:cNvSpPr txBox="1"/>
            <p:nvPr/>
          </p:nvSpPr>
          <p:spPr>
            <a:xfrm>
              <a:off x="4020128" y="1806193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41245" y="1782210"/>
            <a:ext cx="2025174" cy="1918027"/>
            <a:chOff x="6184234" y="1339461"/>
            <a:chExt cx="2383532" cy="2257425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2741" y="1339461"/>
              <a:ext cx="2105025" cy="2257425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4234" y="1553452"/>
              <a:ext cx="1057275" cy="1028700"/>
            </a:xfrm>
            <a:prstGeom prst="rect">
              <a:avLst/>
            </a:prstGeom>
          </p:spPr>
        </p:pic>
        <p:sp>
          <p:nvSpPr>
            <p:cNvPr id="13" name="TextBox 35"/>
            <p:cNvSpPr txBox="1"/>
            <p:nvPr/>
          </p:nvSpPr>
          <p:spPr>
            <a:xfrm>
              <a:off x="6424839" y="1806192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sp>
        <p:nvSpPr>
          <p:cNvPr id="14" name="TextBox 36"/>
          <p:cNvSpPr txBox="1"/>
          <p:nvPr/>
        </p:nvSpPr>
        <p:spPr>
          <a:xfrm>
            <a:off x="1787468" y="2330139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5" name="TextBox 37"/>
          <p:cNvSpPr txBox="1"/>
          <p:nvPr/>
        </p:nvSpPr>
        <p:spPr>
          <a:xfrm>
            <a:off x="4330439" y="2330139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6" name="TextBox 38"/>
          <p:cNvSpPr txBox="1"/>
          <p:nvPr/>
        </p:nvSpPr>
        <p:spPr>
          <a:xfrm>
            <a:off x="6946834" y="2330138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7" name="TextBox 39"/>
          <p:cNvSpPr txBox="1"/>
          <p:nvPr/>
        </p:nvSpPr>
        <p:spPr>
          <a:xfrm>
            <a:off x="914294" y="3989432"/>
            <a:ext cx="25044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8" name="TextBox 40"/>
          <p:cNvSpPr txBox="1"/>
          <p:nvPr/>
        </p:nvSpPr>
        <p:spPr>
          <a:xfrm>
            <a:off x="3621322" y="3989432"/>
            <a:ext cx="25044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6273825" y="3987323"/>
            <a:ext cx="25044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868065" y="1789137"/>
            <a:ext cx="2025174" cy="1918027"/>
            <a:chOff x="6184234" y="1339461"/>
            <a:chExt cx="2383532" cy="2257425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2741" y="1339461"/>
              <a:ext cx="2105025" cy="225742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4234" y="1553452"/>
              <a:ext cx="1057275" cy="1028700"/>
            </a:xfrm>
            <a:prstGeom prst="rect">
              <a:avLst/>
            </a:prstGeom>
          </p:spPr>
        </p:pic>
        <p:sp>
          <p:nvSpPr>
            <p:cNvPr id="23" name="TextBox 35"/>
            <p:cNvSpPr txBox="1"/>
            <p:nvPr/>
          </p:nvSpPr>
          <p:spPr>
            <a:xfrm>
              <a:off x="6424839" y="1806192"/>
              <a:ext cx="576064" cy="543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</a:rPr>
                <a:t>4</a:t>
              </a:r>
              <a:endParaRPr lang="zh-CN" altLang="en-US" sz="2400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endParaRPr>
            </a:p>
          </p:txBody>
        </p:sp>
      </p:grpSp>
      <p:sp>
        <p:nvSpPr>
          <p:cNvPr id="24" name="TextBox 38"/>
          <p:cNvSpPr txBox="1"/>
          <p:nvPr/>
        </p:nvSpPr>
        <p:spPr>
          <a:xfrm>
            <a:off x="9573654" y="2337065"/>
            <a:ext cx="958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en-US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25" name="TextBox 41"/>
          <p:cNvSpPr txBox="1"/>
          <p:nvPr/>
        </p:nvSpPr>
        <p:spPr>
          <a:xfrm>
            <a:off x="8900645" y="3994250"/>
            <a:ext cx="25044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kern="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4" b="24139"/>
          <a:stretch>
            <a:fillRect/>
          </a:stretch>
        </p:blipFill>
        <p:spPr bwMode="auto">
          <a:xfrm>
            <a:off x="478301" y="1676767"/>
            <a:ext cx="6381750" cy="367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7254583" y="3515885"/>
            <a:ext cx="3872961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eaLnBrk="1" hangingPunct="1"/>
            <a:endParaRPr lang="zh-CN" altLang="en-US" sz="11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6509628" y="2235330"/>
            <a:ext cx="2909755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  加  标  题</a:t>
            </a:r>
            <a:endParaRPr lang="zh-CN" altLang="en-US" sz="3200" dirty="0">
              <a:solidFill>
                <a:schemeClr val="tx1"/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9191" y="1800367"/>
            <a:ext cx="9540513" cy="2028265"/>
            <a:chOff x="577605" y="1214438"/>
            <a:chExt cx="8617213" cy="1831975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5776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8"/>
            <p:cNvSpPr txBox="1">
              <a:spLocks noChangeArrowheads="1"/>
            </p:cNvSpPr>
            <p:nvPr/>
          </p:nvSpPr>
          <p:spPr bwMode="auto">
            <a:xfrm>
              <a:off x="968238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DFPGuYinMedium-B5"/>
                </a:rPr>
                <a:t>77</a:t>
              </a:r>
              <a:r>
                <a:rPr lang="en-US" altLang="zh-CN" sz="24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DFPGuYinMedium-B5"/>
              </a:endParaRPr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3965206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4368754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DFPGuYinMedium-B5"/>
                </a:rPr>
                <a:t>20</a:t>
              </a:r>
              <a:r>
                <a:rPr lang="en-US" altLang="zh-CN" sz="24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DFPGuYinMedium-B5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7253305" y="1214438"/>
              <a:ext cx="1941513" cy="183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6"/>
            <p:cNvSpPr txBox="1">
              <a:spLocks noChangeArrowheads="1"/>
            </p:cNvSpPr>
            <p:nvPr/>
          </p:nvSpPr>
          <p:spPr bwMode="auto">
            <a:xfrm>
              <a:off x="7568756" y="1792288"/>
              <a:ext cx="1143000" cy="694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4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DFPGuYinMedium-B5"/>
                </a:rPr>
                <a:t>29</a:t>
              </a:r>
              <a:r>
                <a:rPr lang="en-US" altLang="zh-CN" sz="2400" b="1" dirty="0">
                  <a:solidFill>
                    <a:schemeClr val="bg1"/>
                  </a:solidFill>
                  <a:latin typeface="汉仪良品线简" panose="00020600040101010101" pitchFamily="18" charset="-122"/>
                  <a:ea typeface="汉仪良品线简" panose="00020600040101010101" pitchFamily="18" charset="-122"/>
                  <a:cs typeface="DFPGuYinMedium-B5"/>
                </a:rPr>
                <a:t>%</a:t>
              </a:r>
              <a:endParaRPr lang="zh-CN" altLang="en-US" sz="4400" b="1" dirty="0">
                <a:solidFill>
                  <a:schemeClr val="bg1"/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  <a:cs typeface="DFPGuYinMedium-B5"/>
              </a:endParaRPr>
            </a:p>
          </p:txBody>
        </p:sp>
      </p:grpSp>
      <p:sp>
        <p:nvSpPr>
          <p:cNvPr id="9" name="文本框 45"/>
          <p:cNvSpPr txBox="1">
            <a:spLocks noChangeArrowheads="1"/>
          </p:cNvSpPr>
          <p:nvPr/>
        </p:nvSpPr>
        <p:spPr bwMode="auto">
          <a:xfrm>
            <a:off x="1496163" y="4345105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zh-CN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0" name="文本框 49"/>
          <p:cNvSpPr txBox="1">
            <a:spLocks noChangeArrowheads="1"/>
          </p:cNvSpPr>
          <p:nvPr/>
        </p:nvSpPr>
        <p:spPr bwMode="auto">
          <a:xfrm>
            <a:off x="958877" y="4786452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algn="ctr" eaLnBrk="1" hangingPunct="1"/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1" name="文本框 45"/>
          <p:cNvSpPr txBox="1">
            <a:spLocks noChangeArrowheads="1"/>
          </p:cNvSpPr>
          <p:nvPr/>
        </p:nvSpPr>
        <p:spPr bwMode="auto">
          <a:xfrm>
            <a:off x="5229511" y="4362126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zh-CN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2" name="文本框 49"/>
          <p:cNvSpPr txBox="1">
            <a:spLocks noChangeArrowheads="1"/>
          </p:cNvSpPr>
          <p:nvPr/>
        </p:nvSpPr>
        <p:spPr bwMode="auto">
          <a:xfrm>
            <a:off x="4692225" y="4803473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algn="ctr" eaLnBrk="1" hangingPunct="1"/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3" name="文本框 45"/>
          <p:cNvSpPr txBox="1">
            <a:spLocks noChangeArrowheads="1"/>
          </p:cNvSpPr>
          <p:nvPr/>
        </p:nvSpPr>
        <p:spPr bwMode="auto">
          <a:xfrm>
            <a:off x="8857635" y="4382444"/>
            <a:ext cx="18210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添加标题</a:t>
            </a:r>
            <a:endParaRPr lang="zh-CN" altLang="zh-CN" sz="24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14" name="文本框 49"/>
          <p:cNvSpPr txBox="1">
            <a:spLocks noChangeArrowheads="1"/>
          </p:cNvSpPr>
          <p:nvPr/>
        </p:nvSpPr>
        <p:spPr bwMode="auto">
          <a:xfrm>
            <a:off x="8320349" y="4823791"/>
            <a:ext cx="289559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  <a:p>
            <a:pPr algn="ctr" eaLnBrk="1" hangingPunct="1"/>
            <a:endParaRPr lang="zh-CN" altLang="en-US" sz="1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16907" y="2829204"/>
            <a:ext cx="3153900" cy="940937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39" t="3077" r="3140" b="55897"/>
          <a:stretch>
            <a:fillRect/>
          </a:stretch>
        </p:blipFill>
        <p:spPr>
          <a:xfrm>
            <a:off x="1024205" y="0"/>
            <a:ext cx="3419180" cy="397579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043081" y="1534579"/>
            <a:ext cx="1015663" cy="419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【</a:t>
            </a:r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第二章</a:t>
            </a:r>
            <a:r>
              <a:rPr lang="en-US" altLang="zh-CN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】</a:t>
            </a:r>
            <a:endParaRPr lang="zh-CN" altLang="en-US" sz="5400" dirty="0">
              <a:latin typeface="文悦古典明朝体 (非商业使用) W5" pitchFamily="50" charset="-122"/>
              <a:ea typeface="文悦古典明朝体 (非商业使用) W5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79451" y="3225722"/>
            <a:ext cx="1908215" cy="20355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良品线简" panose="00020600040101010101" pitchFamily="18" charset="-122"/>
                <a:ea typeface="汉仪良品线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3761</Words>
  <Application>WPS 演示</Application>
  <PresentationFormat>宽屏</PresentationFormat>
  <Paragraphs>301</Paragraphs>
  <Slides>27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Arial</vt:lpstr>
      <vt:lpstr>宋体</vt:lpstr>
      <vt:lpstr>Wingdings</vt:lpstr>
      <vt:lpstr>文悦古典明朝体 (非商业使用) W5</vt:lpstr>
      <vt:lpstr>汉仪良品线简</vt:lpstr>
      <vt:lpstr>微软雅黑</vt:lpstr>
      <vt:lpstr>Calibri</vt:lpstr>
      <vt:lpstr>DFPGuYinMedium-B5</vt:lpstr>
      <vt:lpstr>等线</vt:lpstr>
      <vt:lpstr>Arial Unicode MS</vt:lpstr>
      <vt:lpstr>等线 Light</vt:lpstr>
      <vt:lpstr>楷体</vt:lpstr>
      <vt:lpstr>Open Sans</vt:lpstr>
      <vt:lpstr>Zootopia JPosters.com.ar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2018-05-12T14:46:54Z</dcterms:created>
  <dcterms:modified xsi:type="dcterms:W3CDTF">2018-05-12T14:47:01Z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