
<file path=[Content_Types].xml><?xml version="1.0" encoding="utf-8"?>
<Types xmlns="http://schemas.openxmlformats.org/package/2006/content-types">
  <Default Extension="wdp" ContentType="image/vnd.ms-photo"/>
  <Default Extension="png" ContentType="image/png"/>
  <Default Extension="jpeg" ContentType="image/jpe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19.fntdata" ContentType="application/x-fontdata"/>
  <Override PartName="/ppt/fonts/font2.fntdata" ContentType="application/x-fontdata"/>
  <Override PartName="/ppt/fonts/font20.fntdata" ContentType="application/x-fontdata"/>
  <Override PartName="/ppt/fonts/font21.fntdata" ContentType="application/x-fontdata"/>
  <Override PartName="/ppt/fonts/font22.fntdata" ContentType="application/x-fontdata"/>
  <Override PartName="/ppt/fonts/font23.fntdata" ContentType="application/x-fontdata"/>
  <Override PartName="/ppt/fonts/font24.fntdata" ContentType="application/x-fontdata"/>
  <Override PartName="/ppt/fonts/font25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18" r:id="rId3"/>
    <p:sldId id="282" r:id="rId5"/>
    <p:sldId id="287" r:id="rId6"/>
    <p:sldId id="269" r:id="rId7"/>
    <p:sldId id="258" r:id="rId8"/>
    <p:sldId id="289" r:id="rId9"/>
    <p:sldId id="290" r:id="rId10"/>
    <p:sldId id="311" r:id="rId11"/>
    <p:sldId id="292" r:id="rId12"/>
    <p:sldId id="293" r:id="rId13"/>
    <p:sldId id="294" r:id="rId14"/>
    <p:sldId id="295" r:id="rId15"/>
    <p:sldId id="297" r:id="rId16"/>
    <p:sldId id="312" r:id="rId17"/>
    <p:sldId id="298" r:id="rId18"/>
    <p:sldId id="302" r:id="rId19"/>
    <p:sldId id="303" r:id="rId20"/>
    <p:sldId id="313" r:id="rId21"/>
    <p:sldId id="305" r:id="rId22"/>
    <p:sldId id="314" r:id="rId23"/>
    <p:sldId id="317" r:id="rId24"/>
    <p:sldId id="306" r:id="rId25"/>
    <p:sldId id="307" r:id="rId26"/>
    <p:sldId id="308" r:id="rId27"/>
    <p:sldId id="309" r:id="rId28"/>
    <p:sldId id="310" r:id="rId29"/>
    <p:sldId id="319" r:id="rId30"/>
  </p:sldIdLst>
  <p:sldSz cx="12192000" cy="6858000"/>
  <p:notesSz cx="6858000" cy="9144000"/>
  <p:embeddedFontLst>
    <p:embeddedFont>
      <p:font typeface="微软雅黑" panose="020B0503020204020204" pitchFamily="34" charset="-122"/>
      <p:regular r:id="rId34"/>
    </p:embeddedFont>
    <p:embeddedFont>
      <p:font typeface="方正兰亭黑简体" panose="02010600030101010101" pitchFamily="2" charset="-122"/>
      <p:regular r:id="rId35"/>
    </p:embeddedFont>
    <p:embeddedFont>
      <p:font typeface="Berlin Sans FB" panose="020E0602020502020306" pitchFamily="34" charset="0"/>
      <p:regular r:id="rId36"/>
      <p:bold r:id="rId37"/>
    </p:embeddedFont>
    <p:embeddedFont>
      <p:font typeface="Impact" panose="020B0806030902050204" pitchFamily="34" charset="0"/>
      <p:regular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Calibri Light" panose="020F0302020204030204" pitchFamily="34" charset="0"/>
      <p:regular r:id="rId43"/>
      <p:italic r:id="rId44"/>
    </p:embeddedFont>
    <p:embeddedFont>
      <p:font typeface="Segoe UI Semilight" panose="020B0402040204020203" pitchFamily="34" charset="0"/>
      <p:regular r:id="rId45"/>
      <p:italic r:id="rId46"/>
    </p:embeddedFont>
    <p:embeddedFont>
      <p:font typeface="Agency FB" panose="020B0503020202020204" pitchFamily="34" charset="0"/>
      <p:regular r:id="rId47"/>
      <p:bold r:id="rId48"/>
    </p:embeddedFont>
    <p:embeddedFont>
      <p:font typeface="Gungsuh" panose="02030600000101010101" pitchFamily="18" charset="-127"/>
      <p:regular r:id="rId49"/>
    </p:embeddedFont>
    <p:embeddedFont>
      <p:font typeface="黑体" panose="02010609060101010101" pitchFamily="49" charset="-122"/>
      <p:regular r:id="rId50"/>
    </p:embeddedFont>
    <p:embeddedFont>
      <p:font typeface="Verdana" panose="020B0604030504040204" pitchFamily="34" charset="0"/>
      <p:regular r:id="rId51"/>
      <p:bold r:id="rId52"/>
      <p:italic r:id="rId53"/>
      <p:boldItalic r:id="rId54"/>
    </p:embeddedFont>
    <p:embeddedFont>
      <p:font typeface="LilyUPC" panose="020B0604020202020204" pitchFamily="34" charset="-34"/>
      <p:regular r:id="rId55"/>
      <p:bold r:id="rId56"/>
      <p:italic r:id="rId57"/>
      <p:boldItalic r:id="rId5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340D"/>
    <a:srgbClr val="D7AD9D"/>
    <a:srgbClr val="A3A3A3"/>
    <a:srgbClr val="7F7F7F"/>
    <a:srgbClr val="F8F8F8"/>
    <a:srgbClr val="E8E8E8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414" autoAdjust="0"/>
  </p:normalViewPr>
  <p:slideViewPr>
    <p:cSldViewPr snapToGrid="0" showGuides="1">
      <p:cViewPr varScale="1">
        <p:scale>
          <a:sx n="85" d="100"/>
          <a:sy n="85" d="100"/>
        </p:scale>
        <p:origin x="144" y="67"/>
      </p:cViewPr>
      <p:guideLst>
        <p:guide orient="horz" pos="595"/>
        <p:guide pos="7061"/>
        <p:guide pos="6176"/>
        <p:guide orient="horz" pos="3181"/>
        <p:guide pos="1118"/>
        <p:guide pos="2706"/>
        <p:guide pos="597"/>
      </p:guideLst>
    </p:cSldViewPr>
  </p:slideViewPr>
  <p:outlineViewPr>
    <p:cViewPr>
      <p:scale>
        <a:sx n="33" d="100"/>
        <a:sy n="33" d="100"/>
      </p:scale>
      <p:origin x="0" y="-127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4" d="100"/>
        <a:sy n="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font" Target="fonts/font25.fntdata"/><Relationship Id="rId57" Type="http://schemas.openxmlformats.org/officeDocument/2006/relationships/font" Target="fonts/font24.fntdata"/><Relationship Id="rId56" Type="http://schemas.openxmlformats.org/officeDocument/2006/relationships/font" Target="fonts/font23.fntdata"/><Relationship Id="rId55" Type="http://schemas.openxmlformats.org/officeDocument/2006/relationships/font" Target="fonts/font22.fntdata"/><Relationship Id="rId54" Type="http://schemas.openxmlformats.org/officeDocument/2006/relationships/font" Target="fonts/font21.fntdata"/><Relationship Id="rId53" Type="http://schemas.openxmlformats.org/officeDocument/2006/relationships/font" Target="fonts/font20.fntdata"/><Relationship Id="rId52" Type="http://schemas.openxmlformats.org/officeDocument/2006/relationships/font" Target="fonts/font19.fntdata"/><Relationship Id="rId51" Type="http://schemas.openxmlformats.org/officeDocument/2006/relationships/font" Target="fonts/font18.fntdata"/><Relationship Id="rId50" Type="http://schemas.openxmlformats.org/officeDocument/2006/relationships/font" Target="fonts/font17.fntdata"/><Relationship Id="rId5" Type="http://schemas.openxmlformats.org/officeDocument/2006/relationships/slide" Target="slides/slide2.xml"/><Relationship Id="rId49" Type="http://schemas.openxmlformats.org/officeDocument/2006/relationships/font" Target="fonts/font16.fntdata"/><Relationship Id="rId48" Type="http://schemas.openxmlformats.org/officeDocument/2006/relationships/font" Target="fonts/font15.fntdata"/><Relationship Id="rId47" Type="http://schemas.openxmlformats.org/officeDocument/2006/relationships/font" Target="fonts/font14.fntdata"/><Relationship Id="rId46" Type="http://schemas.openxmlformats.org/officeDocument/2006/relationships/font" Target="fonts/font13.fntdata"/><Relationship Id="rId45" Type="http://schemas.openxmlformats.org/officeDocument/2006/relationships/font" Target="fonts/font12.fntdata"/><Relationship Id="rId44" Type="http://schemas.openxmlformats.org/officeDocument/2006/relationships/font" Target="fonts/font11.fntdata"/><Relationship Id="rId43" Type="http://schemas.openxmlformats.org/officeDocument/2006/relationships/font" Target="fonts/font10.fntdata"/><Relationship Id="rId42" Type="http://schemas.openxmlformats.org/officeDocument/2006/relationships/font" Target="fonts/font9.fntdata"/><Relationship Id="rId41" Type="http://schemas.openxmlformats.org/officeDocument/2006/relationships/font" Target="fonts/font8.fntdata"/><Relationship Id="rId40" Type="http://schemas.openxmlformats.org/officeDocument/2006/relationships/font" Target="fonts/font7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27C673-F5B2-445F-A6DD-36DAF299DC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A0C778-EDC3-499F-9035-FF517CE8DF6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9E4A5E-21BE-4E0F-A2B0-206772D9FF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A0C778-EDC3-499F-9035-FF517CE8DF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9E4A5E-21BE-4E0F-A2B0-206772D9FF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933F9-86E0-4547-A34C-82E474ED5ED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BCDB6-3A31-4307-BEAB-2877B707A3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B38933F9-86E0-4547-A34C-82E474ED5ED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C76BCDB6-3A31-4307-BEAB-2877B707A31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microsoft.com/office/2007/relationships/hdphoto" Target="../media/hdphoto1.wdp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hdphoto" Target="../media/hdphoto3.wdp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microsoft.com/office/2007/relationships/hdphoto" Target="../media/hdphoto2.wdp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7914766" y="4457928"/>
            <a:ext cx="4300320" cy="2275929"/>
            <a:chOff x="5917425" y="3435846"/>
            <a:chExt cx="3226575" cy="1707654"/>
          </a:xfrm>
        </p:grpSpPr>
        <p:pic>
          <p:nvPicPr>
            <p:cNvPr id="48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9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4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41078" y="-1013780"/>
            <a:ext cx="609441" cy="609441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 flipH="1">
            <a:off x="-23086" y="4521903"/>
            <a:ext cx="4031398" cy="2197901"/>
            <a:chOff x="5917425" y="3435846"/>
            <a:chExt cx="3226575" cy="1707654"/>
          </a:xfrm>
        </p:grpSpPr>
        <p:pic>
          <p:nvPicPr>
            <p:cNvPr id="45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>
              <a:fillRect/>
            </a:stretch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9" name="Picture 2" descr="C:\Users\Administrator\Desktop\SM-009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88099">
            <a:off x="56521" y="1191223"/>
            <a:ext cx="6737927" cy="315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C:\Users\Administrator\Desktop\去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8278" y="-26484"/>
            <a:ext cx="2983723" cy="3318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C:\Users\Administrator\Desktop\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077" y="-26484"/>
            <a:ext cx="1615654" cy="1669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标题 4"/>
          <p:cNvSpPr txBox="1"/>
          <p:nvPr/>
        </p:nvSpPr>
        <p:spPr>
          <a:xfrm>
            <a:off x="4090623" y="3310511"/>
            <a:ext cx="5255215" cy="535636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10600030101010101" pitchFamily="2" charset="-122"/>
                <a:ea typeface="方正兰亭黑简体" panose="02010600030101010101" pitchFamily="2" charset="-122"/>
              </a:rPr>
              <a:t>THEBUSINESS PLAN</a:t>
            </a:r>
            <a:endParaRPr lang="en-US" altLang="zh-CN" sz="3600" b="1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10600030101010101" pitchFamily="2" charset="-122"/>
              <a:ea typeface="方正兰亭黑简体" panose="02010600030101010101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078210" y="3770999"/>
            <a:ext cx="8247139" cy="1200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工作总结计划</a:t>
            </a:r>
            <a:r>
              <a:rPr lang="en-US" altLang="zh-CN" sz="7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7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186194" y="4957393"/>
            <a:ext cx="215969" cy="2159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chemeClr val="tx1"/>
                </a:solidFill>
              </a:endParaRPr>
            </a:p>
          </p:txBody>
        </p:sp>
      </p:grpSp>
      <p:sp>
        <p:nvSpPr>
          <p:cNvPr id="56" name="标题 4"/>
          <p:cNvSpPr txBox="1"/>
          <p:nvPr/>
        </p:nvSpPr>
        <p:spPr>
          <a:xfrm>
            <a:off x="4438157" y="4890281"/>
            <a:ext cx="3743441" cy="368690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简洁实用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适用于初创企业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团队管理等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4157355" y="5334000"/>
            <a:ext cx="3736286" cy="5715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12700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8" name="标题 4"/>
          <p:cNvSpPr txBox="1"/>
          <p:nvPr/>
        </p:nvSpPr>
        <p:spPr>
          <a:xfrm>
            <a:off x="4286600" y="5482795"/>
            <a:ext cx="1915018" cy="285279"/>
          </a:xfrm>
          <a:prstGeom prst="rect">
            <a:avLst/>
          </a:prstGeom>
          <a:noFill/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标题 4"/>
          <p:cNvSpPr txBox="1"/>
          <p:nvPr/>
        </p:nvSpPr>
        <p:spPr>
          <a:xfrm>
            <a:off x="6093910" y="5474940"/>
            <a:ext cx="1439785" cy="285279"/>
          </a:xfrm>
          <a:prstGeom prst="rect">
            <a:avLst/>
          </a:prstGeom>
          <a:noFill/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部门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3510893" y="7029355"/>
            <a:ext cx="876935" cy="3692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/>
              <a:t>延时符</a:t>
            </a:r>
            <a:endParaRPr lang="zh-CN" altLang="en-US" sz="1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349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1" grpId="0"/>
      <p:bldP spid="52" grpId="0"/>
      <p:bldP spid="56" grpId="0"/>
      <p:bldP spid="57" grpId="0" animBg="1"/>
      <p:bldP spid="58" grpId="0"/>
      <p:bldP spid="59" grpId="0"/>
      <p:bldP spid="6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26"/>
          <p:cNvCxnSpPr>
            <a:cxnSpLocks noChangeShapeType="1"/>
          </p:cNvCxnSpPr>
          <p:nvPr/>
        </p:nvCxnSpPr>
        <p:spPr bwMode="auto">
          <a:xfrm>
            <a:off x="2758018" y="1841500"/>
            <a:ext cx="5985933" cy="0"/>
          </a:xfrm>
          <a:prstGeom prst="line">
            <a:avLst/>
          </a:prstGeom>
          <a:noFill/>
          <a:ln w="19050" algn="ctr">
            <a:solidFill>
              <a:srgbClr val="EB340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连接符 53"/>
          <p:cNvCxnSpPr>
            <a:cxnSpLocks noChangeShapeType="1"/>
          </p:cNvCxnSpPr>
          <p:nvPr/>
        </p:nvCxnSpPr>
        <p:spPr bwMode="auto">
          <a:xfrm>
            <a:off x="5403851" y="3508375"/>
            <a:ext cx="5257800" cy="0"/>
          </a:xfrm>
          <a:prstGeom prst="line">
            <a:avLst/>
          </a:prstGeom>
          <a:noFill/>
          <a:ln w="19050" algn="ctr">
            <a:solidFill>
              <a:srgbClr val="EB340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连接符 56"/>
          <p:cNvCxnSpPr>
            <a:cxnSpLocks noChangeShapeType="1"/>
          </p:cNvCxnSpPr>
          <p:nvPr/>
        </p:nvCxnSpPr>
        <p:spPr bwMode="auto">
          <a:xfrm>
            <a:off x="3388784" y="5132388"/>
            <a:ext cx="5518149" cy="0"/>
          </a:xfrm>
          <a:prstGeom prst="line">
            <a:avLst/>
          </a:prstGeom>
          <a:noFill/>
          <a:ln w="19050" algn="ctr">
            <a:solidFill>
              <a:srgbClr val="EB340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KSO_GT3"/>
          <p:cNvSpPr txBox="1"/>
          <p:nvPr/>
        </p:nvSpPr>
        <p:spPr>
          <a:xfrm>
            <a:off x="6047321" y="4741864"/>
            <a:ext cx="2764367" cy="387351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>
              <a:lnSpc>
                <a:spcPct val="80000"/>
              </a:lnSpc>
              <a:defRPr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KSO_GT2"/>
          <p:cNvSpPr txBox="1"/>
          <p:nvPr/>
        </p:nvSpPr>
        <p:spPr>
          <a:xfrm>
            <a:off x="7749121" y="3121027"/>
            <a:ext cx="2764367" cy="387351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>
              <a:lnSpc>
                <a:spcPct val="80000"/>
              </a:lnSpc>
              <a:defRPr/>
            </a:pPr>
            <a:r>
              <a:rPr lang="zh-CN" altLang="en-US" sz="20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KSO_GT1"/>
          <p:cNvSpPr txBox="1"/>
          <p:nvPr/>
        </p:nvSpPr>
        <p:spPr>
          <a:xfrm>
            <a:off x="5897037" y="1441451"/>
            <a:ext cx="2766484" cy="387351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  <a:endParaRPr lang="zh-CN" altLang="en-US" sz="20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85953" y="4019552"/>
            <a:ext cx="1551516" cy="1489075"/>
            <a:chOff x="1414463" y="3014663"/>
            <a:chExt cx="1163637" cy="1116806"/>
          </a:xfrm>
          <a:solidFill>
            <a:srgbClr val="EB340D"/>
          </a:solidFill>
        </p:grpSpPr>
        <p:sp>
          <p:nvSpPr>
            <p:cNvPr id="15" name="圆角矩形 14"/>
            <p:cNvSpPr/>
            <p:nvPr/>
          </p:nvSpPr>
          <p:spPr>
            <a:xfrm rot="20248206">
              <a:off x="1414463" y="3014663"/>
              <a:ext cx="1014412" cy="1116806"/>
            </a:xfrm>
            <a:prstGeom prst="roundRect">
              <a:avLst>
                <a:gd name="adj" fmla="val 12132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圆角矩形 9"/>
            <p:cNvSpPr/>
            <p:nvPr/>
          </p:nvSpPr>
          <p:spPr>
            <a:xfrm rot="20248206">
              <a:off x="1563688" y="3574257"/>
              <a:ext cx="1014412" cy="541735"/>
            </a:xfrm>
            <a:custGeom>
              <a:avLst/>
              <a:gdLst/>
              <a:ahLst/>
              <a:cxnLst/>
              <a:rect l="l" t="t" r="r" b="b"/>
              <a:pathLst>
                <a:path w="1470269" h="1046776">
                  <a:moveTo>
                    <a:pt x="0" y="0"/>
                  </a:moveTo>
                  <a:lnTo>
                    <a:pt x="1470269" y="609904"/>
                  </a:lnTo>
                  <a:lnTo>
                    <a:pt x="1470269" y="868403"/>
                  </a:lnTo>
                  <a:cubicBezTo>
                    <a:pt x="1470269" y="966916"/>
                    <a:pt x="1390409" y="1046776"/>
                    <a:pt x="1291896" y="1046776"/>
                  </a:cubicBezTo>
                  <a:lnTo>
                    <a:pt x="178373" y="1046776"/>
                  </a:lnTo>
                  <a:cubicBezTo>
                    <a:pt x="79860" y="1046776"/>
                    <a:pt x="0" y="966916"/>
                    <a:pt x="0" y="868403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" name="KSO_GN3"/>
            <p:cNvSpPr/>
            <p:nvPr/>
          </p:nvSpPr>
          <p:spPr>
            <a:xfrm rot="20248206">
              <a:off x="1458914" y="3037285"/>
              <a:ext cx="930275" cy="1071563"/>
            </a:xfrm>
            <a:prstGeom prst="roundRect">
              <a:avLst>
                <a:gd name="adj" fmla="val 12132"/>
              </a:avLst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800" kern="0" dirty="0">
                  <a:solidFill>
                    <a:schemeClr val="bg1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C</a:t>
              </a:r>
              <a:endParaRPr lang="zh-CN" altLang="en-US" sz="88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04218" y="2855912"/>
            <a:ext cx="1536701" cy="1490663"/>
            <a:chOff x="3078163" y="2141934"/>
            <a:chExt cx="1152526" cy="1117997"/>
          </a:xfrm>
          <a:solidFill>
            <a:schemeClr val="bg1"/>
          </a:solidFill>
        </p:grpSpPr>
        <p:sp>
          <p:nvSpPr>
            <p:cNvPr id="19" name="圆角矩形 18"/>
            <p:cNvSpPr/>
            <p:nvPr/>
          </p:nvSpPr>
          <p:spPr>
            <a:xfrm rot="1132031">
              <a:off x="3216276" y="2141934"/>
              <a:ext cx="1014413" cy="1117997"/>
            </a:xfrm>
            <a:prstGeom prst="roundRect">
              <a:avLst>
                <a:gd name="adj" fmla="val 12132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" name="圆角矩形 26"/>
            <p:cNvSpPr/>
            <p:nvPr/>
          </p:nvSpPr>
          <p:spPr>
            <a:xfrm rot="1132031">
              <a:off x="3078163" y="2765822"/>
              <a:ext cx="1014412" cy="476250"/>
            </a:xfrm>
            <a:custGeom>
              <a:avLst/>
              <a:gdLst/>
              <a:ahLst/>
              <a:cxnLst/>
              <a:rect l="l" t="t" r="r" b="b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" name="KSO_GN2"/>
            <p:cNvSpPr/>
            <p:nvPr/>
          </p:nvSpPr>
          <p:spPr>
            <a:xfrm rot="1132031">
              <a:off x="3259138" y="2165747"/>
              <a:ext cx="931862" cy="1070372"/>
            </a:xfrm>
            <a:prstGeom prst="roundRect">
              <a:avLst>
                <a:gd name="adj" fmla="val 12132"/>
              </a:avLst>
            </a:prstGeom>
            <a:solidFill>
              <a:srgbClr val="EB340D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800" kern="0" dirty="0">
                  <a:solidFill>
                    <a:schemeClr val="bg1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B</a:t>
              </a:r>
              <a:endParaRPr lang="zh-CN" altLang="en-US" sz="88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771653" y="1765302"/>
            <a:ext cx="1549401" cy="1489075"/>
            <a:chOff x="1328738" y="1323976"/>
            <a:chExt cx="1162051" cy="1116806"/>
          </a:xfrm>
        </p:grpSpPr>
        <p:sp>
          <p:nvSpPr>
            <p:cNvPr id="23" name="圆角矩形 22"/>
            <p:cNvSpPr/>
            <p:nvPr/>
          </p:nvSpPr>
          <p:spPr>
            <a:xfrm rot="20248206">
              <a:off x="1328738" y="1323976"/>
              <a:ext cx="1014412" cy="1116806"/>
            </a:xfrm>
            <a:prstGeom prst="roundRect">
              <a:avLst>
                <a:gd name="adj" fmla="val 12132"/>
              </a:avLst>
            </a:prstGeom>
            <a:solidFill>
              <a:srgbClr val="EB340D"/>
            </a:solidFill>
            <a:ln w="2540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800" kern="0" dirty="0">
                  <a:solidFill>
                    <a:schemeClr val="bg1"/>
                  </a:solidFill>
                  <a:latin typeface="Gungsuh" panose="02030600000101010101" pitchFamily="18" charset="-127"/>
                  <a:ea typeface="Gungsuh" panose="02030600000101010101" pitchFamily="18" charset="-127"/>
                </a:rPr>
                <a:t>A</a:t>
              </a:r>
              <a:endParaRPr lang="zh-CN" altLang="en-US" sz="8800" kern="0" dirty="0">
                <a:solidFill>
                  <a:schemeClr val="bg1"/>
                </a:soli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  <p:sp>
          <p:nvSpPr>
            <p:cNvPr id="24" name="圆角矩形 9"/>
            <p:cNvSpPr/>
            <p:nvPr/>
          </p:nvSpPr>
          <p:spPr>
            <a:xfrm rot="20248206">
              <a:off x="1476376" y="1883569"/>
              <a:ext cx="1014413" cy="541735"/>
            </a:xfrm>
            <a:custGeom>
              <a:avLst/>
              <a:gdLst/>
              <a:ahLst/>
              <a:cxnLst/>
              <a:rect l="l" t="t" r="r" b="b"/>
              <a:pathLst>
                <a:path w="1470269" h="1046776">
                  <a:moveTo>
                    <a:pt x="0" y="0"/>
                  </a:moveTo>
                  <a:lnTo>
                    <a:pt x="1470269" y="609904"/>
                  </a:lnTo>
                  <a:lnTo>
                    <a:pt x="1470269" y="868403"/>
                  </a:lnTo>
                  <a:cubicBezTo>
                    <a:pt x="1470269" y="966916"/>
                    <a:pt x="1390409" y="1046776"/>
                    <a:pt x="1291896" y="1046776"/>
                  </a:cubicBezTo>
                  <a:lnTo>
                    <a:pt x="178373" y="1046776"/>
                  </a:lnTo>
                  <a:cubicBezTo>
                    <a:pt x="79860" y="1046776"/>
                    <a:pt x="0" y="966916"/>
                    <a:pt x="0" y="868403"/>
                  </a:cubicBezTo>
                  <a:close/>
                </a:path>
              </a:pathLst>
            </a:custGeom>
            <a:solidFill>
              <a:srgbClr val="FFFFFF">
                <a:alpha val="6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" name="KSO_GN1"/>
            <p:cNvSpPr/>
            <p:nvPr/>
          </p:nvSpPr>
          <p:spPr>
            <a:xfrm rot="20248206">
              <a:off x="1371601" y="1346597"/>
              <a:ext cx="931863" cy="1071563"/>
            </a:xfrm>
            <a:prstGeom prst="roundRect">
              <a:avLst>
                <a:gd name="adj" fmla="val 12132"/>
              </a:avLst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ker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6" name="KSO_GT3.1"/>
          <p:cNvSpPr txBox="1"/>
          <p:nvPr/>
        </p:nvSpPr>
        <p:spPr>
          <a:xfrm>
            <a:off x="4330700" y="5281515"/>
            <a:ext cx="4472517" cy="739775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请在此处输入您的文本，或者将您的文本粘贴到此处。</a:t>
            </a:r>
            <a:endParaRPr lang="zh-CN" altLang="en-US" sz="1600" b="1" kern="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KSO_GT2.1"/>
          <p:cNvSpPr txBox="1"/>
          <p:nvPr/>
        </p:nvSpPr>
        <p:spPr>
          <a:xfrm>
            <a:off x="6191251" y="3659089"/>
            <a:ext cx="4368800" cy="7381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请在此处输入您的文本，或者将您的文本粘贴到此处。</a:t>
            </a:r>
            <a:endParaRPr lang="zh-CN" altLang="en-US" sz="1600" b="1" kern="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KSO_GT1.1"/>
          <p:cNvSpPr txBox="1"/>
          <p:nvPr/>
        </p:nvSpPr>
        <p:spPr>
          <a:xfrm>
            <a:off x="3845984" y="1982689"/>
            <a:ext cx="4817533" cy="738187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请在此处输入您的文本，或者将您的文本粘贴到此处。</a:t>
            </a:r>
            <a:endParaRPr lang="zh-CN" altLang="en-US" sz="1600" b="1" kern="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99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99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99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99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99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99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99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99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4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871133" y="2372885"/>
            <a:ext cx="2218267" cy="1339849"/>
            <a:chOff x="1403350" y="1988344"/>
            <a:chExt cx="1663700" cy="1004887"/>
          </a:xfrm>
          <a:solidFill>
            <a:srgbClr val="EB340D"/>
          </a:solidFill>
        </p:grpSpPr>
        <p:sp>
          <p:nvSpPr>
            <p:cNvPr id="9" name="对角圆角矩形 8"/>
            <p:cNvSpPr/>
            <p:nvPr/>
          </p:nvSpPr>
          <p:spPr bwMode="auto">
            <a:xfrm>
              <a:off x="1498600" y="2078831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0" name="对角圆角矩形 9"/>
            <p:cNvSpPr/>
            <p:nvPr/>
          </p:nvSpPr>
          <p:spPr bwMode="auto">
            <a:xfrm>
              <a:off x="1454150" y="2035969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1" name="对角圆角矩形 10"/>
            <p:cNvSpPr/>
            <p:nvPr/>
          </p:nvSpPr>
          <p:spPr bwMode="auto">
            <a:xfrm>
              <a:off x="1403350" y="1988344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4800" dirty="0">
                  <a:solidFill>
                    <a:schemeClr val="bg1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50</a:t>
              </a:r>
              <a:r>
                <a:rPr lang="en-US" altLang="zh-CN" sz="4400" dirty="0">
                  <a:solidFill>
                    <a:schemeClr val="bg1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%</a:t>
              </a:r>
              <a:endParaRPr lang="zh-CN" altLang="en-US" sz="4400" dirty="0">
                <a:solidFill>
                  <a:schemeClr val="bg1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88984" y="2372885"/>
            <a:ext cx="2218267" cy="1339849"/>
            <a:chOff x="3741738" y="1988344"/>
            <a:chExt cx="1663700" cy="100488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" name="对角圆角矩形 12"/>
            <p:cNvSpPr/>
            <p:nvPr/>
          </p:nvSpPr>
          <p:spPr bwMode="auto">
            <a:xfrm>
              <a:off x="3836988" y="2078831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4" name="对角圆角矩形 13"/>
            <p:cNvSpPr/>
            <p:nvPr/>
          </p:nvSpPr>
          <p:spPr bwMode="auto">
            <a:xfrm>
              <a:off x="3792538" y="2035969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5" name="对角圆角矩形 14"/>
            <p:cNvSpPr/>
            <p:nvPr/>
          </p:nvSpPr>
          <p:spPr bwMode="auto">
            <a:xfrm>
              <a:off x="3741738" y="1988344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4800" dirty="0">
                  <a:solidFill>
                    <a:srgbClr val="FFFFFF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50</a:t>
              </a:r>
              <a:r>
                <a:rPr lang="en-US" altLang="zh-CN" sz="4400" dirty="0">
                  <a:solidFill>
                    <a:srgbClr val="FFFFFF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%</a:t>
              </a: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06833" y="2372885"/>
            <a:ext cx="2218267" cy="1339849"/>
            <a:chOff x="6080125" y="1988344"/>
            <a:chExt cx="1663700" cy="1004887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7" name="对角圆角矩形 16"/>
            <p:cNvSpPr/>
            <p:nvPr/>
          </p:nvSpPr>
          <p:spPr bwMode="auto">
            <a:xfrm>
              <a:off x="6175375" y="2078831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8" name="对角圆角矩形 17"/>
            <p:cNvSpPr/>
            <p:nvPr/>
          </p:nvSpPr>
          <p:spPr bwMode="auto">
            <a:xfrm>
              <a:off x="6130925" y="2035969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  <p:sp>
          <p:nvSpPr>
            <p:cNvPr id="19" name="对角圆角矩形 18"/>
            <p:cNvSpPr/>
            <p:nvPr/>
          </p:nvSpPr>
          <p:spPr bwMode="auto">
            <a:xfrm>
              <a:off x="6080125" y="1988344"/>
              <a:ext cx="1568450" cy="914400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 w="9525"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4800" dirty="0">
                  <a:solidFill>
                    <a:srgbClr val="FFFFFF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50</a:t>
              </a:r>
              <a:r>
                <a:rPr lang="en-US" altLang="zh-CN" sz="4400" dirty="0">
                  <a:solidFill>
                    <a:srgbClr val="FFFFFF"/>
                  </a:solidFill>
                  <a:latin typeface="Berlin Sans FB" panose="020E0602020502020306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%</a:t>
              </a:r>
              <a:endParaRPr lang="zh-CN" altLang="en-US" sz="4400" dirty="0">
                <a:solidFill>
                  <a:srgbClr val="FFFFFF"/>
                </a:solidFill>
                <a:latin typeface="Berlin Sans FB" panose="020E0602020502020306" pitchFamily="34" charset="0"/>
                <a:ea typeface="微软雅黑" panose="020B0503020204020204" pitchFamily="34" charset="-122"/>
                <a:cs typeface="Verdana" panose="020B0604030504040204" pitchFamily="34" charset="0"/>
              </a:endParaRPr>
            </a:p>
          </p:txBody>
        </p:sp>
      </p:grpSp>
      <p:sp>
        <p:nvSpPr>
          <p:cNvPr id="20" name="文本框 13"/>
          <p:cNvSpPr txBox="1"/>
          <p:nvPr/>
        </p:nvSpPr>
        <p:spPr>
          <a:xfrm>
            <a:off x="1483784" y="3996896"/>
            <a:ext cx="296333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4"/>
          <p:cNvSpPr txBox="1"/>
          <p:nvPr/>
        </p:nvSpPr>
        <p:spPr>
          <a:xfrm>
            <a:off x="4614334" y="3996896"/>
            <a:ext cx="296333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5"/>
          <p:cNvSpPr txBox="1"/>
          <p:nvPr/>
        </p:nvSpPr>
        <p:spPr>
          <a:xfrm>
            <a:off x="7744884" y="3996896"/>
            <a:ext cx="2963333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466265" y="2046119"/>
            <a:ext cx="3200400" cy="3200400"/>
          </a:xfrm>
          <a:prstGeom prst="ellipse">
            <a:avLst/>
          </a:prstGeom>
          <a:solidFill>
            <a:srgbClr val="EB340D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979528" y="1559381"/>
            <a:ext cx="4173875" cy="4173875"/>
          </a:xfrm>
          <a:prstGeom prst="ellipse">
            <a:avLst/>
          </a:prstGeom>
          <a:noFill/>
          <a:ln w="3175">
            <a:solidFill>
              <a:srgbClr val="EB34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228565" y="1759581"/>
            <a:ext cx="3820097" cy="1511345"/>
            <a:chOff x="544923" y="2418093"/>
            <a:chExt cx="3820097" cy="1511345"/>
          </a:xfrm>
        </p:grpSpPr>
        <p:sp>
          <p:nvSpPr>
            <p:cNvPr id="12" name="矩形 11"/>
            <p:cNvSpPr/>
            <p:nvPr/>
          </p:nvSpPr>
          <p:spPr>
            <a:xfrm>
              <a:off x="544924" y="2729109"/>
              <a:ext cx="382009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7"/>
            <p:cNvSpPr txBox="1"/>
            <p:nvPr/>
          </p:nvSpPr>
          <p:spPr>
            <a:xfrm>
              <a:off x="544923" y="241809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479" y="3303465"/>
            <a:ext cx="3820096" cy="1470985"/>
            <a:chOff x="449775" y="2458453"/>
            <a:chExt cx="3820096" cy="1470985"/>
          </a:xfrm>
        </p:grpSpPr>
        <p:sp>
          <p:nvSpPr>
            <p:cNvPr id="15" name="矩形 14"/>
            <p:cNvSpPr/>
            <p:nvPr/>
          </p:nvSpPr>
          <p:spPr>
            <a:xfrm>
              <a:off x="449775" y="2729109"/>
              <a:ext cx="382009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24"/>
            <p:cNvSpPr txBox="1"/>
            <p:nvPr/>
          </p:nvSpPr>
          <p:spPr>
            <a:xfrm>
              <a:off x="2512785" y="2458453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42517" y="2522370"/>
            <a:ext cx="2247900" cy="2247900"/>
            <a:chOff x="4862685" y="2533650"/>
            <a:chExt cx="2247900" cy="2247900"/>
          </a:xfrm>
          <a:solidFill>
            <a:srgbClr val="EB340D"/>
          </a:solidFill>
        </p:grpSpPr>
        <p:sp>
          <p:nvSpPr>
            <p:cNvPr id="18" name="椭圆 17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>
              <a:spLocks noChangeAspect="1" noEditPoints="1"/>
            </p:cNvSpPr>
            <p:nvPr/>
          </p:nvSpPr>
          <p:spPr bwMode="auto">
            <a:xfrm>
              <a:off x="5600263" y="3172305"/>
              <a:ext cx="772742" cy="577230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1044575">
                <a:defRPr/>
              </a:pPr>
              <a:endParaRPr lang="zh-CN" altLang="en-US" sz="2400" kern="0">
                <a:solidFill>
                  <a:srgbClr val="4646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27"/>
            <p:cNvSpPr txBox="1"/>
            <p:nvPr/>
          </p:nvSpPr>
          <p:spPr>
            <a:xfrm>
              <a:off x="5345272" y="3939754"/>
              <a:ext cx="1261884" cy="415498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单击标题</a:t>
              </a:r>
              <a:endPara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270621" y="1248519"/>
            <a:ext cx="792088" cy="876011"/>
            <a:chOff x="7190791" y="1259800"/>
            <a:chExt cx="792088" cy="876010"/>
          </a:xfrm>
          <a:solidFill>
            <a:srgbClr val="EB340D"/>
          </a:solidFill>
        </p:grpSpPr>
        <p:grpSp>
          <p:nvGrpSpPr>
            <p:cNvPr id="22" name="组合 21"/>
            <p:cNvGrpSpPr/>
            <p:nvPr/>
          </p:nvGrpSpPr>
          <p:grpSpPr>
            <a:xfrm rot="1291582">
              <a:off x="7190791" y="125980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24" name="流程图: 联系 23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文本框 28"/>
            <p:cNvSpPr txBox="1"/>
            <p:nvPr/>
          </p:nvSpPr>
          <p:spPr>
            <a:xfrm>
              <a:off x="7423168" y="1475477"/>
              <a:ext cx="365806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879273" y="2679900"/>
            <a:ext cx="876011" cy="792088"/>
            <a:chOff x="3799443" y="2691181"/>
            <a:chExt cx="876010" cy="792088"/>
          </a:xfrm>
          <a:solidFill>
            <a:srgbClr val="EB340D"/>
          </a:solidFill>
        </p:grpSpPr>
        <p:grpSp>
          <p:nvGrpSpPr>
            <p:cNvPr id="27" name="组合 26"/>
            <p:cNvGrpSpPr/>
            <p:nvPr/>
          </p:nvGrpSpPr>
          <p:grpSpPr>
            <a:xfrm rot="18172526">
              <a:off x="3841404" y="2649220"/>
              <a:ext cx="792088" cy="876010"/>
              <a:chOff x="6744072" y="893003"/>
              <a:chExt cx="792088" cy="876010"/>
            </a:xfrm>
            <a:grpFill/>
          </p:grpSpPr>
          <p:sp>
            <p:nvSpPr>
              <p:cNvPr id="29" name="流程图: 联系 28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11236714">
                <a:off x="6978736" y="1601169"/>
                <a:ext cx="216024" cy="16784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文本框 29"/>
            <p:cNvSpPr txBox="1"/>
            <p:nvPr/>
          </p:nvSpPr>
          <p:spPr>
            <a:xfrm>
              <a:off x="3975023" y="2864393"/>
              <a:ext cx="344966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99456" y="5535194"/>
            <a:ext cx="10177131" cy="1569661"/>
            <a:chOff x="544923" y="2418093"/>
            <a:chExt cx="6674776" cy="1569661"/>
          </a:xfrm>
        </p:grpSpPr>
        <p:sp>
          <p:nvSpPr>
            <p:cNvPr id="32" name="矩形 31"/>
            <p:cNvSpPr/>
            <p:nvPr/>
          </p:nvSpPr>
          <p:spPr>
            <a:xfrm>
              <a:off x="544923" y="2787425"/>
              <a:ext cx="667477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44923" y="2418093"/>
              <a:ext cx="7939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hape 2056"/>
          <p:cNvSpPr/>
          <p:nvPr/>
        </p:nvSpPr>
        <p:spPr>
          <a:xfrm>
            <a:off x="1828917" y="2263519"/>
            <a:ext cx="7686314" cy="3712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08" y="215"/>
                </a:moveTo>
                <a:lnTo>
                  <a:pt x="18515" y="2111"/>
                </a:lnTo>
                <a:lnTo>
                  <a:pt x="11972" y="10428"/>
                </a:lnTo>
                <a:lnTo>
                  <a:pt x="8013" y="7302"/>
                </a:lnTo>
                <a:lnTo>
                  <a:pt x="0" y="17211"/>
                </a:lnTo>
                <a:lnTo>
                  <a:pt x="1642" y="21600"/>
                </a:lnTo>
                <a:lnTo>
                  <a:pt x="8648" y="10721"/>
                </a:lnTo>
                <a:lnTo>
                  <a:pt x="12228" y="13359"/>
                </a:lnTo>
                <a:lnTo>
                  <a:pt x="19035" y="3738"/>
                </a:lnTo>
                <a:lnTo>
                  <a:pt x="19906" y="6461"/>
                </a:lnTo>
                <a:lnTo>
                  <a:pt x="20553" y="4063"/>
                </a:lnTo>
                <a:lnTo>
                  <a:pt x="20938" y="2571"/>
                </a:lnTo>
                <a:lnTo>
                  <a:pt x="21600" y="0"/>
                </a:lnTo>
                <a:cubicBezTo>
                  <a:pt x="21600" y="0"/>
                  <a:pt x="17908" y="215"/>
                  <a:pt x="17908" y="21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solidFill>
                <a:srgbClr val="FFFFFF"/>
              </a:solidFill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9" name="Shape 2057"/>
          <p:cNvSpPr/>
          <p:nvPr/>
        </p:nvSpPr>
        <p:spPr>
          <a:xfrm>
            <a:off x="2227476" y="5114513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0" name="Shape 2060"/>
          <p:cNvSpPr/>
          <p:nvPr/>
        </p:nvSpPr>
        <p:spPr>
          <a:xfrm>
            <a:off x="4524682" y="3619029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1" name="Shape 2063"/>
          <p:cNvSpPr/>
          <p:nvPr/>
        </p:nvSpPr>
        <p:spPr>
          <a:xfrm>
            <a:off x="5900509" y="4061601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2" name="Shape 2066"/>
          <p:cNvSpPr/>
          <p:nvPr/>
        </p:nvSpPr>
        <p:spPr>
          <a:xfrm>
            <a:off x="8466013" y="2407688"/>
            <a:ext cx="470082" cy="470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 b="1">
              <a:solidFill>
                <a:prstClr val="black"/>
              </a:solidFill>
              <a:latin typeface="微软雅黑" panose="020B0503020204020204" pitchFamily="34" charset="-122"/>
              <a:ea typeface="Kontrapunkt Bob Bold"/>
              <a:cs typeface="Kontrapunkt Bob Bold"/>
              <a:sym typeface="Kontrapunkt Bob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541" y="3489252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1301744" y="3131840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74641" y="273377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3679844" y="237636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74870" y="5114513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5480073" y="4757101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26181" y="3950917"/>
            <a:ext cx="23781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8331384" y="3593505"/>
            <a:ext cx="2317193" cy="295275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GB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2227476" y="511451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GB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4521893" y="3617622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GB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5900975" y="4060993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GB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8466106" y="2407688"/>
            <a:ext cx="470082" cy="470081"/>
          </a:xfrm>
          <a:prstGeom prst="rect">
            <a:avLst/>
          </a:prstGeom>
          <a:noFill/>
        </p:spPr>
        <p:txBody>
          <a:bodyPr vert="horz" lIns="0" tIns="45720" rIns="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sz="140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GB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build="p"/>
      <p:bldP spid="15" grpId="0"/>
      <p:bldP spid="16" grpId="0" build="p"/>
      <p:bldP spid="17" grpId="0"/>
      <p:bldP spid="18" grpId="0" build="p"/>
      <p:bldP spid="19" grpId="0"/>
      <p:bldP spid="20" grpId="0" build="p"/>
      <p:bldP spid="21" grpId="0" build="p"/>
      <p:bldP spid="22" grpId="0" build="p"/>
      <p:bldP spid="23" grpId="0" build="p"/>
      <p:bldP spid="2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644055" y="3966852"/>
            <a:ext cx="6547946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934679" y="4605635"/>
            <a:ext cx="596669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5400" b="1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三、</a:t>
            </a:r>
            <a:r>
              <a:rPr lang="zh-CN" altLang="en-US" sz="5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成功项目展示</a:t>
            </a:r>
            <a:endParaRPr lang="zh-CN" altLang="zh-CN" sz="5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966852"/>
            <a:ext cx="1774825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 descr="http://distribute.quanjing.com/ibljot01473137.jpg?seid=AwjSAM90mde0nZmXmZD8AwjYBtaZoxWXmNX8FhX8mZaWFdiWmtqVms85idiXoJuXoJaYFdb8de71b3407776bcfa82159e8863997d58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535" b="98969" l="3125" r="922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518" y="3291994"/>
            <a:ext cx="4550126" cy="3017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044620" y="689362"/>
            <a:ext cx="9780118" cy="2687588"/>
            <a:chOff x="878905" y="4067711"/>
            <a:chExt cx="9780118" cy="2687588"/>
          </a:xfrm>
        </p:grpSpPr>
        <p:sp>
          <p:nvSpPr>
            <p:cNvPr id="9" name="矩形 8"/>
            <p:cNvSpPr/>
            <p:nvPr/>
          </p:nvSpPr>
          <p:spPr>
            <a:xfrm>
              <a:off x="1714696" y="5036659"/>
              <a:ext cx="81815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kern="1400" dirty="0" smtClean="0">
                  <a:latin typeface="Calibri Light" panose="020F0302020204030204" pitchFamily="34" charset="0"/>
                </a:rPr>
                <a:t>在</a:t>
              </a:r>
              <a:r>
                <a:rPr lang="zh-CN" altLang="en-US" sz="2800" kern="1400" dirty="0">
                  <a:latin typeface="Calibri Light" panose="020F0302020204030204" pitchFamily="34" charset="0"/>
                </a:rPr>
                <a:t>销售过程的多个阶段都涉及到解决方案的设计，作为一名项目经理，优秀的文案写作能力必不可少</a:t>
              </a:r>
              <a:endParaRPr lang="zh-CN" altLang="en-US" sz="2800" kern="1400" dirty="0">
                <a:latin typeface="Calibri Light" panose="020F030202020403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78905" y="406771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flipV="1">
              <a:off x="9217318" y="410842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64"/>
          <p:cNvGrpSpPr/>
          <p:nvPr/>
        </p:nvGrpSpPr>
        <p:grpSpPr>
          <a:xfrm>
            <a:off x="6477003" y="2000240"/>
            <a:ext cx="5538035" cy="3342776"/>
            <a:chOff x="336947" y="1950447"/>
            <a:chExt cx="6745544" cy="4071635"/>
          </a:xfrm>
        </p:grpSpPr>
        <p:pic>
          <p:nvPicPr>
            <p:cNvPr id="20" name="Picture 6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21" name="Rectangle 66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2"/>
              <a:srcRect/>
              <a:stretch>
                <a:fillRect t="-10000" b="-1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22" name="Group 52"/>
          <p:cNvGrpSpPr/>
          <p:nvPr/>
        </p:nvGrpSpPr>
        <p:grpSpPr>
          <a:xfrm>
            <a:off x="5810248" y="2311751"/>
            <a:ext cx="5538035" cy="3342776"/>
            <a:chOff x="336947" y="1950447"/>
            <a:chExt cx="6745544" cy="4071635"/>
          </a:xfrm>
        </p:grpSpPr>
        <p:pic>
          <p:nvPicPr>
            <p:cNvPr id="23" name="Picture 5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47" y="1950447"/>
              <a:ext cx="6745544" cy="4071635"/>
            </a:xfrm>
            <a:prstGeom prst="rect">
              <a:avLst/>
            </a:prstGeom>
          </p:spPr>
        </p:pic>
        <p:sp>
          <p:nvSpPr>
            <p:cNvPr id="24" name="Rectangle 54"/>
            <p:cNvSpPr/>
            <p:nvPr/>
          </p:nvSpPr>
          <p:spPr>
            <a:xfrm>
              <a:off x="1129035" y="2160307"/>
              <a:ext cx="5184576" cy="3240361"/>
            </a:xfrm>
            <a:prstGeom prst="rect">
              <a:avLst/>
            </a:prstGeom>
            <a:blipFill>
              <a:blip r:embed="rId3"/>
              <a:srcRect/>
              <a:stretch>
                <a:fillRect t="-3318" b="-331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25" name="Rectangle 67"/>
          <p:cNvSpPr/>
          <p:nvPr/>
        </p:nvSpPr>
        <p:spPr>
          <a:xfrm>
            <a:off x="3238480" y="5143513"/>
            <a:ext cx="2095515" cy="63093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1100" dirty="0"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</a:t>
            </a:r>
            <a:endParaRPr lang="id-ID" altLang="zh-CN" sz="1100" dirty="0">
              <a:latin typeface="+mn-ea"/>
              <a:cs typeface="Open Sans Light" pitchFamily="34" charset="0"/>
            </a:endParaRPr>
          </a:p>
        </p:txBody>
      </p:sp>
      <p:sp>
        <p:nvSpPr>
          <p:cNvPr id="26" name="Rectangle 68"/>
          <p:cNvSpPr/>
          <p:nvPr/>
        </p:nvSpPr>
        <p:spPr>
          <a:xfrm>
            <a:off x="571461" y="5143513"/>
            <a:ext cx="2095515" cy="63093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1100" dirty="0"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</a:t>
            </a:r>
            <a:endParaRPr lang="id-ID" sz="1100" dirty="0">
              <a:latin typeface="+mn-ea"/>
              <a:cs typeface="Open Sans Light" pitchFamily="34" charset="0"/>
            </a:endParaRPr>
          </a:p>
        </p:txBody>
      </p:sp>
      <p:cxnSp>
        <p:nvCxnSpPr>
          <p:cNvPr id="27" name="Straight Connector 69"/>
          <p:cNvCxnSpPr/>
          <p:nvPr/>
        </p:nvCxnSpPr>
        <p:spPr>
          <a:xfrm rot="5400000">
            <a:off x="2571196" y="5620295"/>
            <a:ext cx="763064" cy="21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71"/>
          <p:cNvSpPr/>
          <p:nvPr/>
        </p:nvSpPr>
        <p:spPr>
          <a:xfrm>
            <a:off x="571461" y="1619237"/>
            <a:ext cx="4953035" cy="73866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zh-CN" altLang="en-US" sz="1300" dirty="0"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latin typeface="+mn-ea"/>
                <a:cs typeface="Open Sans Light" pitchFamily="34" charset="0"/>
              </a:rPr>
              <a:t>200</a:t>
            </a:r>
            <a:r>
              <a:rPr lang="zh-CN" altLang="en-US" sz="1300" dirty="0"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1300" dirty="0">
                <a:latin typeface="+mn-ea"/>
                <a:cs typeface="Open Sans Light" pitchFamily="34" charset="0"/>
              </a:rPr>
              <a:t>5</a:t>
            </a:r>
            <a:r>
              <a:rPr lang="zh-CN" altLang="en-US" sz="1300" dirty="0">
                <a:latin typeface="+mn-ea"/>
                <a:cs typeface="Open Sans Light" pitchFamily="34" charset="0"/>
              </a:rPr>
              <a:t>分钟之内。</a:t>
            </a:r>
            <a:endParaRPr lang="zh-CN" altLang="en-US" sz="1300" dirty="0">
              <a:latin typeface="+mn-ea"/>
              <a:cs typeface="Open Sans Light" pitchFamily="34" charset="0"/>
            </a:endParaRPr>
          </a:p>
        </p:txBody>
      </p:sp>
      <p:grpSp>
        <p:nvGrpSpPr>
          <p:cNvPr id="29" name="Group 35"/>
          <p:cNvGrpSpPr/>
          <p:nvPr/>
        </p:nvGrpSpPr>
        <p:grpSpPr>
          <a:xfrm>
            <a:off x="476211" y="2762244"/>
            <a:ext cx="1428760" cy="1555588"/>
            <a:chOff x="357158" y="2071684"/>
            <a:chExt cx="1071570" cy="1166691"/>
          </a:xfrm>
        </p:grpSpPr>
        <p:sp>
          <p:nvSpPr>
            <p:cNvPr id="30" name="Oval 61"/>
            <p:cNvSpPr/>
            <p:nvPr/>
          </p:nvSpPr>
          <p:spPr>
            <a:xfrm>
              <a:off x="633817" y="2071684"/>
              <a:ext cx="449414" cy="449414"/>
            </a:xfrm>
            <a:prstGeom prst="ellipse">
              <a:avLst/>
            </a:prstGeom>
            <a:solidFill>
              <a:srgbClr val="EB340D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1" name="Rectangle 72"/>
            <p:cNvSpPr/>
            <p:nvPr/>
          </p:nvSpPr>
          <p:spPr>
            <a:xfrm>
              <a:off x="357158" y="2857502"/>
              <a:ext cx="1071570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+mn-ea"/>
                  <a:cs typeface="Open Sans Light" pitchFamily="34" charset="0"/>
                </a:rPr>
                <a:t>此处添加详细文本描述，建议与标题相关并符合整体语言风格</a:t>
              </a:r>
              <a:endParaRPr lang="zh-CN" altLang="en-US" sz="900" dirty="0">
                <a:latin typeface="+mn-ea"/>
                <a:cs typeface="Open Sans Light" pitchFamily="34" charset="0"/>
              </a:endParaRPr>
            </a:p>
          </p:txBody>
        </p:sp>
        <p:sp>
          <p:nvSpPr>
            <p:cNvPr id="32" name="Rectangle 73"/>
            <p:cNvSpPr/>
            <p:nvPr/>
          </p:nvSpPr>
          <p:spPr>
            <a:xfrm>
              <a:off x="557973" y="2571750"/>
              <a:ext cx="675907" cy="2192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00" dirty="0">
                  <a:latin typeface="+mn-ea"/>
                  <a:cs typeface="Open Sans" pitchFamily="34" charset="0"/>
                </a:rPr>
                <a:t>项目名称 </a:t>
              </a:r>
              <a:endParaRPr lang="en-US" sz="1300" dirty="0">
                <a:latin typeface="+mn-ea"/>
                <a:cs typeface="Open Sans" pitchFamily="34" charset="0"/>
              </a:endParaRPr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785786" y="2214560"/>
              <a:ext cx="166924" cy="17311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34" name="Group 36"/>
          <p:cNvGrpSpPr/>
          <p:nvPr/>
        </p:nvGrpSpPr>
        <p:grpSpPr>
          <a:xfrm>
            <a:off x="2393348" y="2762244"/>
            <a:ext cx="1428760" cy="1555588"/>
            <a:chOff x="1795011" y="2071684"/>
            <a:chExt cx="1071570" cy="1166691"/>
          </a:xfrm>
        </p:grpSpPr>
        <p:sp>
          <p:nvSpPr>
            <p:cNvPr id="35" name="Oval 62"/>
            <p:cNvSpPr/>
            <p:nvPr/>
          </p:nvSpPr>
          <p:spPr>
            <a:xfrm>
              <a:off x="2071670" y="2071684"/>
              <a:ext cx="449414" cy="4494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EB34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6" name="Rectangle 74"/>
            <p:cNvSpPr/>
            <p:nvPr/>
          </p:nvSpPr>
          <p:spPr>
            <a:xfrm>
              <a:off x="1795011" y="2857502"/>
              <a:ext cx="1071570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+mn-ea"/>
                  <a:cs typeface="Open Sans Light" pitchFamily="34" charset="0"/>
                </a:rPr>
                <a:t>此处添加详细文本描述，建议与标题相关并符合整体语言风格</a:t>
              </a:r>
              <a:endParaRPr lang="zh-CN" altLang="en-US" sz="900" dirty="0">
                <a:latin typeface="+mn-ea"/>
                <a:cs typeface="Open Sans Light" pitchFamily="34" charset="0"/>
              </a:endParaRPr>
            </a:p>
          </p:txBody>
        </p:sp>
        <p:sp>
          <p:nvSpPr>
            <p:cNvPr id="37" name="Rectangle 27"/>
            <p:cNvSpPr/>
            <p:nvPr/>
          </p:nvSpPr>
          <p:spPr>
            <a:xfrm>
              <a:off x="1986734" y="2571750"/>
              <a:ext cx="675907" cy="2192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00" dirty="0">
                  <a:latin typeface="+mn-ea"/>
                  <a:cs typeface="Open Sans" pitchFamily="34" charset="0"/>
                </a:rPr>
                <a:t>项目名称 </a:t>
              </a:r>
              <a:endParaRPr lang="en-US" sz="1300" dirty="0">
                <a:latin typeface="+mn-ea"/>
                <a:cs typeface="Open Sans" pitchFamily="34" charset="0"/>
              </a:endParaRPr>
            </a:p>
          </p:txBody>
        </p:sp>
        <p:sp>
          <p:nvSpPr>
            <p:cNvPr id="38" name="Freeform 26"/>
            <p:cNvSpPr/>
            <p:nvPr/>
          </p:nvSpPr>
          <p:spPr bwMode="auto">
            <a:xfrm>
              <a:off x="2214546" y="2214560"/>
              <a:ext cx="166924" cy="17311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39" name="Group 37"/>
          <p:cNvGrpSpPr/>
          <p:nvPr/>
        </p:nvGrpSpPr>
        <p:grpSpPr>
          <a:xfrm>
            <a:off x="4298361" y="2762244"/>
            <a:ext cx="1428760" cy="1555588"/>
            <a:chOff x="3223771" y="2071684"/>
            <a:chExt cx="1071570" cy="1166691"/>
          </a:xfrm>
        </p:grpSpPr>
        <p:sp>
          <p:nvSpPr>
            <p:cNvPr id="40" name="Oval 63"/>
            <p:cNvSpPr/>
            <p:nvPr/>
          </p:nvSpPr>
          <p:spPr>
            <a:xfrm>
              <a:off x="3500430" y="2071684"/>
              <a:ext cx="449414" cy="449414"/>
            </a:xfrm>
            <a:prstGeom prst="ellipse">
              <a:avLst/>
            </a:prstGeom>
            <a:solidFill>
              <a:srgbClr val="EB340D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1" name="Rectangle 76"/>
            <p:cNvSpPr/>
            <p:nvPr/>
          </p:nvSpPr>
          <p:spPr>
            <a:xfrm>
              <a:off x="3223771" y="2857502"/>
              <a:ext cx="1071570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+mn-ea"/>
                  <a:cs typeface="Open Sans Light" pitchFamily="34" charset="0"/>
                </a:rPr>
                <a:t>此处添加详细文本描述，建议与标题相关并符合整体语言风格</a:t>
              </a:r>
              <a:endParaRPr lang="zh-CN" altLang="en-US" sz="900" dirty="0">
                <a:latin typeface="+mn-ea"/>
                <a:cs typeface="Open Sans Light" pitchFamily="34" charset="0"/>
              </a:endParaRPr>
            </a:p>
          </p:txBody>
        </p:sp>
        <p:sp>
          <p:nvSpPr>
            <p:cNvPr id="42" name="Rectangle 28"/>
            <p:cNvSpPr/>
            <p:nvPr/>
          </p:nvSpPr>
          <p:spPr>
            <a:xfrm>
              <a:off x="3415494" y="2571750"/>
              <a:ext cx="675907" cy="2192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00" dirty="0">
                  <a:latin typeface="+mn-ea"/>
                  <a:cs typeface="Open Sans" pitchFamily="34" charset="0"/>
                </a:rPr>
                <a:t>项目名称 </a:t>
              </a:r>
              <a:endParaRPr lang="en-US" sz="1300" dirty="0">
                <a:latin typeface="+mn-ea"/>
                <a:cs typeface="Open Sans" pitchFamily="34" charset="0"/>
              </a:endParaRPr>
            </a:p>
          </p:txBody>
        </p:sp>
        <p:sp>
          <p:nvSpPr>
            <p:cNvPr id="43" name="Freeform 26"/>
            <p:cNvSpPr/>
            <p:nvPr/>
          </p:nvSpPr>
          <p:spPr bwMode="auto">
            <a:xfrm>
              <a:off x="3643306" y="2214560"/>
              <a:ext cx="166924" cy="173116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063554" y="1517637"/>
            <a:ext cx="6240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1427" y="1386829"/>
            <a:ext cx="916287" cy="916287"/>
          </a:xfrm>
          <a:prstGeom prst="ellipse">
            <a:avLst/>
          </a:prstGeom>
          <a:solidFill>
            <a:srgbClr val="EB340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95469" y="2352313"/>
            <a:ext cx="902711" cy="90271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679511" y="3312420"/>
            <a:ext cx="916287" cy="916287"/>
          </a:xfrm>
          <a:prstGeom prst="ellipse">
            <a:avLst/>
          </a:prstGeom>
          <a:solidFill>
            <a:srgbClr val="EB340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63554" y="4272526"/>
            <a:ext cx="902711" cy="90271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2447597" y="5247032"/>
            <a:ext cx="916287" cy="916287"/>
          </a:xfrm>
          <a:prstGeom prst="ellipse">
            <a:avLst/>
          </a:prstGeom>
          <a:solidFill>
            <a:srgbClr val="EB340D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51584" y="2470231"/>
            <a:ext cx="59526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35627" y="3437666"/>
            <a:ext cx="5458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15680" y="4368535"/>
            <a:ext cx="5088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99723" y="5424653"/>
            <a:ext cx="48005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18"/>
          <p:cNvSpPr>
            <a:spLocks noEditPoints="1"/>
          </p:cNvSpPr>
          <p:nvPr/>
        </p:nvSpPr>
        <p:spPr bwMode="auto">
          <a:xfrm rot="5400000">
            <a:off x="8297805" y="5379787"/>
            <a:ext cx="658284" cy="453377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3" name="Freeform 19"/>
          <p:cNvSpPr>
            <a:spLocks noEditPoints="1"/>
          </p:cNvSpPr>
          <p:nvPr/>
        </p:nvSpPr>
        <p:spPr bwMode="auto">
          <a:xfrm rot="5400000">
            <a:off x="8297805" y="3539263"/>
            <a:ext cx="658284" cy="453377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4" name="Freeform 20"/>
          <p:cNvSpPr>
            <a:spLocks noEditPoints="1"/>
          </p:cNvSpPr>
          <p:nvPr/>
        </p:nvSpPr>
        <p:spPr bwMode="auto">
          <a:xfrm rot="5400000">
            <a:off x="8297803" y="1668728"/>
            <a:ext cx="658284" cy="453377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168343" y="3400051"/>
            <a:ext cx="2294848" cy="731797"/>
            <a:chOff x="4304043" y="1286668"/>
            <a:chExt cx="3837944" cy="2757793"/>
          </a:xfrm>
          <a:solidFill>
            <a:schemeClr val="tx1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6" name="圆角矩形 25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注意事项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105933" y="1488217"/>
            <a:ext cx="2294848" cy="731797"/>
            <a:chOff x="4304043" y="1286668"/>
            <a:chExt cx="3837944" cy="2757793"/>
          </a:xfrm>
          <a:solidFill>
            <a:srgbClr val="EB340D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9" name="圆角矩形 2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解决麻烦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196976" y="5240575"/>
            <a:ext cx="2294848" cy="731797"/>
            <a:chOff x="4304043" y="1286668"/>
            <a:chExt cx="3837944" cy="2757793"/>
          </a:xfrm>
          <a:solidFill>
            <a:srgbClr val="EB340D"/>
          </a:solidFill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2" name="圆角矩形 3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预防犯错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3" grpId="0" animBg="1"/>
          <p:bldP spid="17" grpId="0" animBg="1"/>
          <p:bldP spid="18" grpId="0"/>
          <p:bldP spid="19" grpId="0"/>
          <p:bldP spid="20" grpId="0"/>
          <p:bldP spid="21" grpId="0"/>
          <p:bldP spid="22" grpId="0" animBg="1"/>
          <p:bldP spid="23" grpId="0" animBg="1"/>
          <p:bldP spid="2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3" grpId="0" animBg="1"/>
          <p:bldP spid="17" grpId="0" animBg="1"/>
          <p:bldP spid="18" grpId="0"/>
          <p:bldP spid="19" grpId="0"/>
          <p:bldP spid="20" grpId="0"/>
          <p:bldP spid="21" grpId="0"/>
          <p:bldP spid="22" grpId="0" animBg="1"/>
          <p:bldP spid="23" grpId="0" animBg="1"/>
          <p:bldP spid="24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2368275" y="3421782"/>
            <a:ext cx="1631384" cy="452697"/>
            <a:chOff x="3838575" y="2712368"/>
            <a:chExt cx="1604974" cy="36853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838575" y="2892218"/>
              <a:ext cx="593181" cy="0"/>
            </a:xfrm>
            <a:prstGeom prst="line">
              <a:avLst/>
            </a:prstGeom>
            <a:ln w="76200">
              <a:solidFill>
                <a:srgbClr val="EB34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952634" y="2911353"/>
              <a:ext cx="490915" cy="0"/>
            </a:xfrm>
            <a:prstGeom prst="line">
              <a:avLst/>
            </a:prstGeom>
            <a:ln w="76200">
              <a:solidFill>
                <a:srgbClr val="EB34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4405565" y="2712368"/>
              <a:ext cx="186017" cy="189461"/>
            </a:xfrm>
            <a:prstGeom prst="line">
              <a:avLst/>
            </a:prstGeom>
            <a:ln w="76200">
              <a:solidFill>
                <a:srgbClr val="EB34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4807526" y="2899283"/>
              <a:ext cx="171299" cy="174470"/>
            </a:xfrm>
            <a:prstGeom prst="line">
              <a:avLst/>
            </a:prstGeom>
            <a:ln w="76200">
              <a:solidFill>
                <a:srgbClr val="EB34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 flipV="1">
              <a:off x="4543202" y="2717130"/>
              <a:ext cx="316707" cy="363768"/>
            </a:xfrm>
            <a:prstGeom prst="line">
              <a:avLst/>
            </a:prstGeom>
            <a:ln w="76200">
              <a:solidFill>
                <a:srgbClr val="EB34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椭圆 13"/>
          <p:cNvSpPr/>
          <p:nvPr/>
        </p:nvSpPr>
        <p:spPr>
          <a:xfrm>
            <a:off x="872200" y="2887682"/>
            <a:ext cx="1897933" cy="1748547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3734268" y="2218572"/>
            <a:ext cx="3795144" cy="3496428"/>
            <a:chOff x="304800" y="673100"/>
            <a:chExt cx="4000500" cy="4000500"/>
          </a:xfrm>
          <a:solidFill>
            <a:srgbClr val="EB340D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03915" y="2247567"/>
            <a:ext cx="831871" cy="76639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solidFill>
              <a:srgbClr val="EB340D"/>
            </a:solidFill>
            <a:ln>
              <a:solidFill>
                <a:srgbClr val="EB34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048802" y="3547249"/>
            <a:ext cx="831871" cy="76639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01694" y="4872293"/>
            <a:ext cx="831871" cy="766394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308206" y="3424139"/>
            <a:ext cx="102592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待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处理问题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498256" y="2275814"/>
            <a:ext cx="2934117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074320" y="3758544"/>
            <a:ext cx="2934117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2517" y="5228785"/>
            <a:ext cx="2934117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63765" y="3314325"/>
            <a:ext cx="2336148" cy="11203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7" presetID="26" presetClass="emph" presetSubtype="0" repeatCount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9" dur="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27" grpId="0"/>
          <p:bldP spid="28" grpId="0"/>
          <p:bldP spid="29" grpId="0"/>
          <p:bldP spid="30" grpId="0"/>
          <p:bldP spid="3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8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7" presetID="26" presetClass="emph" presetSubtype="0" repeatCount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9" dur="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27" grpId="0"/>
          <p:bldP spid="28" grpId="0"/>
          <p:bldP spid="29" grpId="0"/>
          <p:bldP spid="30" grpId="0"/>
          <p:bldP spid="31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" y="4298108"/>
            <a:ext cx="7283450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844102" y="4936891"/>
            <a:ext cx="596669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5400" b="1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四</a:t>
            </a:r>
            <a:r>
              <a:rPr kumimoji="1" lang="zh-CN" altLang="en-US" sz="5400" b="1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、</a:t>
            </a:r>
            <a:r>
              <a:rPr lang="zh-CN" altLang="en-US" sz="5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工作存在不足</a:t>
            </a:r>
            <a:endParaRPr lang="zh-CN" altLang="zh-CN" sz="5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75710" y="4298108"/>
            <a:ext cx="2316290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67461" y="4298109"/>
            <a:ext cx="2451099" cy="2162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298186" y="1303084"/>
            <a:ext cx="9780118" cy="2687588"/>
            <a:chOff x="878905" y="4067711"/>
            <a:chExt cx="9780118" cy="2687588"/>
          </a:xfrm>
        </p:grpSpPr>
        <p:sp>
          <p:nvSpPr>
            <p:cNvPr id="10" name="矩形 9"/>
            <p:cNvSpPr/>
            <p:nvPr/>
          </p:nvSpPr>
          <p:spPr>
            <a:xfrm>
              <a:off x="1714696" y="5036659"/>
              <a:ext cx="81815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kern="1400" dirty="0" smtClean="0">
                  <a:latin typeface="Calibri Light" panose="020F0302020204030204" pitchFamily="34" charset="0"/>
                </a:rPr>
                <a:t>在</a:t>
              </a:r>
              <a:r>
                <a:rPr lang="zh-CN" altLang="en-US" sz="2800" kern="1400" dirty="0">
                  <a:latin typeface="Calibri Light" panose="020F0302020204030204" pitchFamily="34" charset="0"/>
                </a:rPr>
                <a:t>销售过程的多个阶段都涉及到解决方案的设计，作为一名项目经理，优秀的文案写作能力必不可少</a:t>
              </a:r>
              <a:endParaRPr lang="zh-CN" altLang="en-US" sz="2800" kern="1400" dirty="0">
                <a:latin typeface="Calibri Light" panose="020F030202020403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78905" y="406771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flipV="1">
              <a:off x="9217318" y="410842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429"/>
          <p:cNvSpPr>
            <a:spLocks noChangeArrowheads="1"/>
          </p:cNvSpPr>
          <p:nvPr/>
        </p:nvSpPr>
        <p:spPr bwMode="auto">
          <a:xfrm>
            <a:off x="2304530" y="1655911"/>
            <a:ext cx="693318" cy="688334"/>
          </a:xfrm>
          <a:custGeom>
            <a:avLst/>
            <a:gdLst>
              <a:gd name="T0" fmla="*/ 1162 w 1230"/>
              <a:gd name="T1" fmla="*/ 383 h 1221"/>
              <a:gd name="T2" fmla="*/ 1112 w 1230"/>
              <a:gd name="T3" fmla="*/ 433 h 1221"/>
              <a:gd name="T4" fmla="*/ 794 w 1230"/>
              <a:gd name="T5" fmla="*/ 116 h 1221"/>
              <a:gd name="T6" fmla="*/ 844 w 1230"/>
              <a:gd name="T7" fmla="*/ 57 h 1221"/>
              <a:gd name="T8" fmla="*/ 1061 w 1230"/>
              <a:gd name="T9" fmla="*/ 57 h 1221"/>
              <a:gd name="T10" fmla="*/ 1162 w 1230"/>
              <a:gd name="T11" fmla="*/ 166 h 1221"/>
              <a:gd name="T12" fmla="*/ 1162 w 1230"/>
              <a:gd name="T13" fmla="*/ 383 h 1221"/>
              <a:gd name="T14" fmla="*/ 418 w 1230"/>
              <a:gd name="T15" fmla="*/ 1019 h 1221"/>
              <a:gd name="T16" fmla="*/ 418 w 1230"/>
              <a:gd name="T17" fmla="*/ 1077 h 1221"/>
              <a:gd name="T18" fmla="*/ 468 w 1230"/>
              <a:gd name="T19" fmla="*/ 1077 h 1221"/>
              <a:gd name="T20" fmla="*/ 1061 w 1230"/>
              <a:gd name="T21" fmla="*/ 484 h 1221"/>
              <a:gd name="T22" fmla="*/ 1003 w 1230"/>
              <a:gd name="T23" fmla="*/ 433 h 1221"/>
              <a:gd name="T24" fmla="*/ 418 w 1230"/>
              <a:gd name="T25" fmla="*/ 1019 h 1221"/>
              <a:gd name="T26" fmla="*/ 150 w 1230"/>
              <a:gd name="T27" fmla="*/ 751 h 1221"/>
              <a:gd name="T28" fmla="*/ 150 w 1230"/>
              <a:gd name="T29" fmla="*/ 810 h 1221"/>
              <a:gd name="T30" fmla="*/ 209 w 1230"/>
              <a:gd name="T31" fmla="*/ 810 h 1221"/>
              <a:gd name="T32" fmla="*/ 794 w 1230"/>
              <a:gd name="T33" fmla="*/ 216 h 1221"/>
              <a:gd name="T34" fmla="*/ 735 w 1230"/>
              <a:gd name="T35" fmla="*/ 166 h 1221"/>
              <a:gd name="T36" fmla="*/ 150 w 1230"/>
              <a:gd name="T37" fmla="*/ 751 h 1221"/>
              <a:gd name="T38" fmla="*/ 844 w 1230"/>
              <a:gd name="T39" fmla="*/ 275 h 1221"/>
              <a:gd name="T40" fmla="*/ 259 w 1230"/>
              <a:gd name="T41" fmla="*/ 860 h 1221"/>
              <a:gd name="T42" fmla="*/ 259 w 1230"/>
              <a:gd name="T43" fmla="*/ 969 h 1221"/>
              <a:gd name="T44" fmla="*/ 367 w 1230"/>
              <a:gd name="T45" fmla="*/ 969 h 1221"/>
              <a:gd name="T46" fmla="*/ 953 w 1230"/>
              <a:gd name="T47" fmla="*/ 383 h 1221"/>
              <a:gd name="T48" fmla="*/ 844 w 1230"/>
              <a:gd name="T49" fmla="*/ 275 h 1221"/>
              <a:gd name="T50" fmla="*/ 367 w 1230"/>
              <a:gd name="T51" fmla="*/ 1127 h 1221"/>
              <a:gd name="T52" fmla="*/ 334 w 1230"/>
              <a:gd name="T53" fmla="*/ 1061 h 1221"/>
              <a:gd name="T54" fmla="*/ 309 w 1230"/>
              <a:gd name="T55" fmla="*/ 1061 h 1221"/>
              <a:gd name="T56" fmla="*/ 209 w 1230"/>
              <a:gd name="T57" fmla="*/ 1019 h 1221"/>
              <a:gd name="T58" fmla="*/ 158 w 1230"/>
              <a:gd name="T59" fmla="*/ 910 h 1221"/>
              <a:gd name="T60" fmla="*/ 167 w 1230"/>
              <a:gd name="T61" fmla="*/ 893 h 1221"/>
              <a:gd name="T62" fmla="*/ 100 w 1230"/>
              <a:gd name="T63" fmla="*/ 860 h 1221"/>
              <a:gd name="T64" fmla="*/ 92 w 1230"/>
              <a:gd name="T65" fmla="*/ 852 h 1221"/>
              <a:gd name="T66" fmla="*/ 0 w 1230"/>
              <a:gd name="T67" fmla="*/ 1220 h 1221"/>
              <a:gd name="T68" fmla="*/ 367 w 1230"/>
              <a:gd name="T69" fmla="*/ 1127 h 1221"/>
              <a:gd name="T70" fmla="*/ 367 w 1230"/>
              <a:gd name="T71" fmla="*/ 1127 h 1221"/>
              <a:gd name="T72" fmla="*/ 367 w 1230"/>
              <a:gd name="T73" fmla="*/ 1127 h 1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</p:spPr>
        <p:txBody>
          <a:bodyPr wrap="none" lIns="57594" tIns="28797" rIns="57594" bIns="28797" anchor="ctr"/>
          <a:lstStyle/>
          <a:p>
            <a:pPr defTabSz="513080">
              <a:defRPr/>
            </a:pPr>
            <a:endParaRPr lang="en-US" sz="20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Group 7"/>
          <p:cNvGrpSpPr/>
          <p:nvPr/>
        </p:nvGrpSpPr>
        <p:grpSpPr>
          <a:xfrm>
            <a:off x="1440557" y="2327638"/>
            <a:ext cx="2421263" cy="1198300"/>
            <a:chOff x="838200" y="3042850"/>
            <a:chExt cx="1600200" cy="792071"/>
          </a:xfrm>
        </p:grpSpPr>
        <p:sp>
          <p:nvSpPr>
            <p:cNvPr id="10" name="TextBox 9"/>
            <p:cNvSpPr txBox="1"/>
            <p:nvPr/>
          </p:nvSpPr>
          <p:spPr>
            <a:xfrm>
              <a:off x="838200" y="3042850"/>
              <a:ext cx="1600200" cy="264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080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080">
                <a:lnSpc>
                  <a:spcPct val="12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563910" y="2328225"/>
            <a:ext cx="2421263" cy="1198299"/>
            <a:chOff x="838200" y="3042850"/>
            <a:chExt cx="1600200" cy="792070"/>
          </a:xfrm>
        </p:grpSpPr>
        <p:sp>
          <p:nvSpPr>
            <p:cNvPr id="13" name="TextBox 1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080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38200" y="3316127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080">
                <a:lnSpc>
                  <a:spcPct val="12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</p:grpSp>
      <p:sp>
        <p:nvSpPr>
          <p:cNvPr id="15" name="AutoShape 131"/>
          <p:cNvSpPr/>
          <p:nvPr/>
        </p:nvSpPr>
        <p:spPr bwMode="auto">
          <a:xfrm>
            <a:off x="5483706" y="1727919"/>
            <a:ext cx="581670" cy="515622"/>
          </a:xfrm>
          <a:custGeom>
            <a:avLst/>
            <a:gdLst>
              <a:gd name="T0" fmla="*/ 10800 w 21600"/>
              <a:gd name="T1" fmla="+- 0 10800 114"/>
              <a:gd name="T2" fmla="*/ 10800 h 21373"/>
              <a:gd name="T3" fmla="*/ 10800 w 21600"/>
              <a:gd name="T4" fmla="+- 0 10800 114"/>
              <a:gd name="T5" fmla="*/ 10800 h 21373"/>
              <a:gd name="T6" fmla="*/ 10800 w 21600"/>
              <a:gd name="T7" fmla="+- 0 10800 114"/>
              <a:gd name="T8" fmla="*/ 10800 h 21373"/>
              <a:gd name="T9" fmla="*/ 10800 w 21600"/>
              <a:gd name="T10" fmla="+- 0 10800 114"/>
              <a:gd name="T11" fmla="*/ 10800 h 2137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73">
                <a:moveTo>
                  <a:pt x="13251" y="718"/>
                </a:moveTo>
                <a:cubicBezTo>
                  <a:pt x="13802" y="111"/>
                  <a:pt x="14278" y="-114"/>
                  <a:pt x="14670" y="54"/>
                </a:cubicBezTo>
                <a:cubicBezTo>
                  <a:pt x="15062" y="219"/>
                  <a:pt x="15263" y="737"/>
                  <a:pt x="15263" y="1596"/>
                </a:cubicBezTo>
                <a:lnTo>
                  <a:pt x="15263" y="19775"/>
                </a:lnTo>
                <a:cubicBezTo>
                  <a:pt x="15263" y="20634"/>
                  <a:pt x="15065" y="21152"/>
                  <a:pt x="14681" y="21320"/>
                </a:cubicBezTo>
                <a:cubicBezTo>
                  <a:pt x="14292" y="21486"/>
                  <a:pt x="13816" y="21264"/>
                  <a:pt x="13251" y="20656"/>
                </a:cubicBezTo>
                <a:lnTo>
                  <a:pt x="7758" y="14803"/>
                </a:lnTo>
                <a:lnTo>
                  <a:pt x="660" y="14803"/>
                </a:lnTo>
                <a:cubicBezTo>
                  <a:pt x="480" y="14803"/>
                  <a:pt x="324" y="14736"/>
                  <a:pt x="194" y="14604"/>
                </a:cubicBezTo>
                <a:cubicBezTo>
                  <a:pt x="67" y="14473"/>
                  <a:pt x="0" y="14304"/>
                  <a:pt x="0" y="14098"/>
                </a:cubicBezTo>
                <a:lnTo>
                  <a:pt x="0" y="7277"/>
                </a:lnTo>
                <a:cubicBezTo>
                  <a:pt x="0" y="7082"/>
                  <a:pt x="67" y="6917"/>
                  <a:pt x="194" y="6778"/>
                </a:cubicBezTo>
                <a:cubicBezTo>
                  <a:pt x="324" y="6643"/>
                  <a:pt x="480" y="6571"/>
                  <a:pt x="660" y="6571"/>
                </a:cubicBezTo>
                <a:lnTo>
                  <a:pt x="7758" y="6571"/>
                </a:lnTo>
                <a:lnTo>
                  <a:pt x="13251" y="718"/>
                </a:lnTo>
                <a:close/>
                <a:moveTo>
                  <a:pt x="18002" y="3322"/>
                </a:moveTo>
                <a:cubicBezTo>
                  <a:pt x="18331" y="3127"/>
                  <a:pt x="18666" y="3086"/>
                  <a:pt x="19023" y="3179"/>
                </a:cubicBezTo>
                <a:cubicBezTo>
                  <a:pt x="19379" y="3273"/>
                  <a:pt x="19654" y="3495"/>
                  <a:pt x="19838" y="3844"/>
                </a:cubicBezTo>
                <a:cubicBezTo>
                  <a:pt x="21017" y="6023"/>
                  <a:pt x="21599" y="8301"/>
                  <a:pt x="21599" y="10687"/>
                </a:cubicBezTo>
                <a:cubicBezTo>
                  <a:pt x="21599" y="13092"/>
                  <a:pt x="21017" y="15373"/>
                  <a:pt x="19838" y="17527"/>
                </a:cubicBezTo>
                <a:cubicBezTo>
                  <a:pt x="19584" y="18018"/>
                  <a:pt x="19189" y="18266"/>
                  <a:pt x="18659" y="18266"/>
                </a:cubicBezTo>
                <a:cubicBezTo>
                  <a:pt x="18437" y="18266"/>
                  <a:pt x="18214" y="18195"/>
                  <a:pt x="17999" y="18049"/>
                </a:cubicBezTo>
                <a:cubicBezTo>
                  <a:pt x="17671" y="17857"/>
                  <a:pt x="17459" y="17572"/>
                  <a:pt x="17353" y="17189"/>
                </a:cubicBezTo>
                <a:cubicBezTo>
                  <a:pt x="17254" y="16807"/>
                  <a:pt x="17289" y="16439"/>
                  <a:pt x="17473" y="16090"/>
                </a:cubicBezTo>
                <a:cubicBezTo>
                  <a:pt x="18419" y="14353"/>
                  <a:pt x="18892" y="12552"/>
                  <a:pt x="18892" y="10687"/>
                </a:cubicBezTo>
                <a:cubicBezTo>
                  <a:pt x="18892" y="8819"/>
                  <a:pt x="18415" y="7014"/>
                  <a:pt x="17473" y="5277"/>
                </a:cubicBezTo>
                <a:cubicBezTo>
                  <a:pt x="17289" y="4932"/>
                  <a:pt x="17254" y="4567"/>
                  <a:pt x="17353" y="4181"/>
                </a:cubicBezTo>
                <a:cubicBezTo>
                  <a:pt x="17459" y="3802"/>
                  <a:pt x="17674" y="3514"/>
                  <a:pt x="18002" y="3322"/>
                </a:cubicBezTo>
              </a:path>
            </a:pathLst>
          </a:custGeom>
          <a:solidFill>
            <a:srgbClr val="EB340D"/>
          </a:solidFill>
          <a:ln>
            <a:noFill/>
          </a:ln>
          <a:effectLst/>
        </p:spPr>
        <p:txBody>
          <a:bodyPr lIns="17998" tIns="17998" rIns="17998" bIns="17998" anchor="ctr"/>
          <a:lstStyle/>
          <a:p>
            <a:pPr defTabSz="161290">
              <a:defRPr/>
            </a:pPr>
            <a:endParaRPr lang="es-ES" sz="1000" kern="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grpSp>
        <p:nvGrpSpPr>
          <p:cNvPr id="16" name="Group 17"/>
          <p:cNvGrpSpPr/>
          <p:nvPr/>
        </p:nvGrpSpPr>
        <p:grpSpPr>
          <a:xfrm>
            <a:off x="7732262" y="2347296"/>
            <a:ext cx="2421263" cy="1198300"/>
            <a:chOff x="838200" y="3042850"/>
            <a:chExt cx="1600200" cy="792071"/>
          </a:xfrm>
        </p:grpSpPr>
        <p:sp>
          <p:nvSpPr>
            <p:cNvPr id="17" name="TextBox 16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080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080">
                <a:lnSpc>
                  <a:spcPct val="12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</p:grpSp>
      <p:grpSp>
        <p:nvGrpSpPr>
          <p:cNvPr id="19" name="Group 25"/>
          <p:cNvGrpSpPr/>
          <p:nvPr/>
        </p:nvGrpSpPr>
        <p:grpSpPr>
          <a:xfrm>
            <a:off x="1440557" y="4413854"/>
            <a:ext cx="2421263" cy="1198300"/>
            <a:chOff x="838200" y="3042850"/>
            <a:chExt cx="1600200" cy="792071"/>
          </a:xfrm>
        </p:grpSpPr>
        <p:sp>
          <p:nvSpPr>
            <p:cNvPr id="20" name="TextBox 19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080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080">
                <a:lnSpc>
                  <a:spcPct val="12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</p:grpSp>
      <p:grpSp>
        <p:nvGrpSpPr>
          <p:cNvPr id="22" name="Group 29"/>
          <p:cNvGrpSpPr/>
          <p:nvPr/>
        </p:nvGrpSpPr>
        <p:grpSpPr>
          <a:xfrm>
            <a:off x="4563910" y="4418051"/>
            <a:ext cx="2421263" cy="1198300"/>
            <a:chOff x="838200" y="3042850"/>
            <a:chExt cx="1600200" cy="792071"/>
          </a:xfrm>
        </p:grpSpPr>
        <p:sp>
          <p:nvSpPr>
            <p:cNvPr id="23" name="TextBox 22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080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080">
                <a:lnSpc>
                  <a:spcPct val="12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</p:grpSp>
      <p:grpSp>
        <p:nvGrpSpPr>
          <p:cNvPr id="25" name="Group 34"/>
          <p:cNvGrpSpPr/>
          <p:nvPr/>
        </p:nvGrpSpPr>
        <p:grpSpPr>
          <a:xfrm>
            <a:off x="7732262" y="4413854"/>
            <a:ext cx="2421263" cy="1198300"/>
            <a:chOff x="838200" y="3042850"/>
            <a:chExt cx="1600200" cy="792071"/>
          </a:xfrm>
        </p:grpSpPr>
        <p:sp>
          <p:nvSpPr>
            <p:cNvPr id="26" name="TextBox 25"/>
            <p:cNvSpPr txBox="1"/>
            <p:nvPr/>
          </p:nvSpPr>
          <p:spPr>
            <a:xfrm>
              <a:off x="838200" y="3042850"/>
              <a:ext cx="1600200" cy="24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13080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200" y="3316128"/>
              <a:ext cx="1600200" cy="51879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defTabSz="513080">
                <a:lnSpc>
                  <a:spcPct val="12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 Light"/>
                </a:rPr>
                <a:t>此处添加详细文本描述，建议与标题相关并符合整体语言风格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</a:endParaRPr>
            </a:p>
          </p:txBody>
        </p:sp>
      </p:grpSp>
      <p:grpSp>
        <p:nvGrpSpPr>
          <p:cNvPr id="28" name="Group 41"/>
          <p:cNvGrpSpPr/>
          <p:nvPr/>
        </p:nvGrpSpPr>
        <p:grpSpPr>
          <a:xfrm>
            <a:off x="2367407" y="3950298"/>
            <a:ext cx="567564" cy="322978"/>
            <a:chOff x="6350" y="1588"/>
            <a:chExt cx="1931988" cy="1330325"/>
          </a:xfrm>
          <a:solidFill>
            <a:srgbClr val="EB340D"/>
          </a:solidFill>
        </p:grpSpPr>
        <p:sp>
          <p:nvSpPr>
            <p:cNvPr id="29" name="Freeform 18"/>
            <p:cNvSpPr/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513080">
                <a:defRPr/>
              </a:pPr>
              <a:endParaRPr lang="id-ID" sz="2000" kern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513080">
                <a:defRPr/>
              </a:pPr>
              <a:endParaRPr lang="id-ID" sz="2000" kern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AutoShape 63"/>
          <p:cNvSpPr/>
          <p:nvPr/>
        </p:nvSpPr>
        <p:spPr bwMode="auto">
          <a:xfrm>
            <a:off x="8656757" y="1799927"/>
            <a:ext cx="572272" cy="45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599" y="4427"/>
                  <a:pt x="21599" y="4865"/>
                </a:cubicBezTo>
                <a:lnTo>
                  <a:pt x="21599" y="19984"/>
                </a:lnTo>
                <a:cubicBezTo>
                  <a:pt x="21599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rgbClr val="EB340D"/>
          </a:solidFill>
          <a:ln>
            <a:noFill/>
          </a:ln>
          <a:effectLst/>
        </p:spPr>
        <p:txBody>
          <a:bodyPr lIns="17998" tIns="17998" rIns="17998" bIns="17998" anchor="ctr"/>
          <a:lstStyle/>
          <a:p>
            <a:pPr defTabSz="161290">
              <a:defRPr/>
            </a:pPr>
            <a:endParaRPr lang="es-ES" sz="1000" kern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32" name="AutoShape 19"/>
          <p:cNvSpPr/>
          <p:nvPr/>
        </p:nvSpPr>
        <p:spPr bwMode="auto">
          <a:xfrm>
            <a:off x="8683809" y="3898856"/>
            <a:ext cx="518168" cy="459332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</p:spPr>
        <p:txBody>
          <a:bodyPr lIns="17998" tIns="17998" rIns="17998" bIns="17998" anchor="ctr"/>
          <a:lstStyle/>
          <a:p>
            <a:pPr defTabSz="161290">
              <a:defRPr/>
            </a:pPr>
            <a:endParaRPr lang="es-ES" sz="1000" kern="0"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33" name="AutoShape 12"/>
          <p:cNvSpPr/>
          <p:nvPr/>
        </p:nvSpPr>
        <p:spPr bwMode="auto">
          <a:xfrm>
            <a:off x="5531150" y="3926028"/>
            <a:ext cx="486782" cy="501914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  <a:effectLst/>
        </p:spPr>
        <p:txBody>
          <a:bodyPr lIns="23988" tIns="23988" rIns="23988" bIns="23988" anchor="ctr"/>
          <a:lstStyle/>
          <a:p>
            <a:pPr defTabSz="215265">
              <a:defRPr/>
            </a:pPr>
            <a:endParaRPr lang="es-ES" sz="1400" kern="0" dirty="0"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31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1238254" y="2574993"/>
            <a:ext cx="391583" cy="1441451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38254" y="1535180"/>
            <a:ext cx="10018183" cy="3773488"/>
          </a:xfrm>
          <a:prstGeom prst="rect">
            <a:avLst/>
          </a:prstGeom>
          <a:noFill/>
          <a:ln w="25400">
            <a:solidFill>
              <a:srgbClr val="EB34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395635" y="2574993"/>
            <a:ext cx="3860800" cy="1441451"/>
            <a:chOff x="5546726" y="2075260"/>
            <a:chExt cx="2895600" cy="1081088"/>
          </a:xfrm>
          <a:solidFill>
            <a:srgbClr val="0070C0"/>
          </a:solidFill>
        </p:grpSpPr>
        <p:sp>
          <p:nvSpPr>
            <p:cNvPr id="45" name="矩形 44"/>
            <p:cNvSpPr/>
            <p:nvPr/>
          </p:nvSpPr>
          <p:spPr>
            <a:xfrm>
              <a:off x="5546726" y="2075260"/>
              <a:ext cx="568325" cy="1081088"/>
            </a:xfrm>
            <a:prstGeom prst="rect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805489" y="2075260"/>
              <a:ext cx="2636837" cy="1081088"/>
            </a:xfrm>
            <a:prstGeom prst="rect">
              <a:avLst/>
            </a:prstGeom>
            <a:solidFill>
              <a:srgbClr val="EB34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zh-CN" altLang="en-US" sz="4100" dirty="0">
                  <a:solidFill>
                    <a:srgbClr val="FFFFFF"/>
                  </a:solidFill>
                  <a:latin typeface="+mn-ea"/>
                </a:rPr>
                <a:t>内容主题</a:t>
              </a:r>
              <a:endParaRPr lang="en-US" altLang="zh-CN" sz="4100" dirty="0">
                <a:solidFill>
                  <a:srgbClr val="FFFFFF"/>
                </a:solidFill>
                <a:latin typeface="+mn-ea"/>
              </a:endParaRPr>
            </a:p>
            <a:p>
              <a:pPr algn="ctr">
                <a:defRPr/>
              </a:pPr>
              <a:r>
                <a:rPr lang="en-US" altLang="zh-CN" sz="2600" dirty="0">
                  <a:solidFill>
                    <a:srgbClr val="FFFFFF"/>
                  </a:solidFill>
                  <a:latin typeface="Berlin Sans FB" panose="020E0602020502020306" pitchFamily="34" charset="0"/>
                  <a:ea typeface="Adobe 繁黑體 Std B" panose="020B0700000000000000" pitchFamily="34" charset="-128"/>
                </a:rPr>
                <a:t>ZHUZHI NEIRONG</a:t>
              </a:r>
              <a:endParaRPr lang="en-US" altLang="zh-CN" sz="2600" dirty="0">
                <a:solidFill>
                  <a:srgbClr val="FFFFFF"/>
                </a:solidFill>
                <a:latin typeface="Berlin Sans FB" panose="020E0602020502020306" pitchFamily="34" charset="0"/>
                <a:ea typeface="Adobe 繁黑體 Std B" panose="020B0700000000000000" pitchFamily="34" charset="-128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1629833" y="2532130"/>
            <a:ext cx="5765800" cy="1498600"/>
          </a:xfrm>
          <a:prstGeom prst="rect">
            <a:avLst/>
          </a:prstGeom>
        </p:spPr>
        <p:txBody>
          <a:bodyPr lIns="115380" tIns="59998" rIns="115380" bIns="59998" anchor="ctr"/>
          <a:lstStyle/>
          <a:p>
            <a:pPr algn="just">
              <a:lnSpc>
                <a:spcPct val="140000"/>
              </a:lnSpc>
              <a:spcBef>
                <a:spcPts val="770"/>
              </a:spcBef>
              <a:defRPr/>
            </a:pPr>
            <a:r>
              <a:rPr lang="zh-CN" altLang="en-US" dirty="0">
                <a:solidFill>
                  <a:srgbClr val="FFFFFF">
                    <a:lumMod val="6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请在此处输入您的文本，或者复制您的文本粘贴到。请在此处输入您的文本，或者复制您的文本粘贴到。请在此处输入您的文本，或者复制您的文本粘贴到。</a:t>
            </a:r>
            <a:endParaRPr lang="en-US" altLang="zh-CN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574800" y="4252980"/>
            <a:ext cx="9626600" cy="478469"/>
          </a:xfrm>
          <a:prstGeom prst="rect">
            <a:avLst/>
          </a:prstGeom>
        </p:spPr>
        <p:txBody>
          <a:bodyPr lIns="117226" tIns="58613" rIns="117226" bIns="58613">
            <a:spAutoFit/>
          </a:bodyPr>
          <a:lstStyle/>
          <a:p>
            <a:pPr algn="just">
              <a:lnSpc>
                <a:spcPct val="130000"/>
              </a:lnSpc>
              <a:spcBef>
                <a:spcPts val="770"/>
              </a:spcBef>
              <a:spcAft>
                <a:spcPts val="770"/>
              </a:spcAft>
              <a:defRPr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solidFill>
                  <a:srgbClr val="FFFFFF">
                    <a:lumMod val="65000"/>
                  </a:srgbClr>
                </a:solidFill>
                <a:latin typeface="微软雅黑" panose="020B0503020204020204" pitchFamily="34" charset="-122"/>
              </a:rPr>
              <a:t>请在此处输入您的文本，或者复制您的文本粘贴到。</a:t>
            </a:r>
            <a:endParaRPr lang="en-US" altLang="zh-CN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 bwMode="auto">
          <a:xfrm>
            <a:off x="1583499" y="1078948"/>
            <a:ext cx="2208245" cy="729487"/>
          </a:xfrm>
          <a:prstGeom prst="rect">
            <a:avLst/>
          </a:prstGeom>
          <a:solidFill>
            <a:srgbClr val="EB340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7226" tIns="58613" rIns="117226" bIns="58613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 bwMode="auto">
          <a:xfrm>
            <a:off x="1970295" y="1028734"/>
            <a:ext cx="1504012" cy="749313"/>
          </a:xfrm>
          <a:prstGeom prst="rect">
            <a:avLst/>
          </a:prstGeom>
          <a:noFill/>
        </p:spPr>
        <p:txBody>
          <a:bodyPr wrap="none" lIns="117226" tIns="58613" rIns="117226" bIns="58613">
            <a:spAutoFit/>
          </a:bodyPr>
          <a:lstStyle/>
          <a:p>
            <a:pPr algn="ctr">
              <a:defRPr/>
            </a:pPr>
            <a:r>
              <a:rPr lang="zh-CN" altLang="en-US" sz="4100" b="1" kern="0" spc="-192" dirty="0">
                <a:ln w="1905">
                  <a:noFill/>
                </a:ln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  言</a:t>
            </a:r>
            <a:endParaRPr lang="zh-CN" altLang="en-US" sz="4100" b="1" kern="0" spc="-192" dirty="0">
              <a:ln w="1905">
                <a:noFill/>
              </a:ln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194" y="4941123"/>
            <a:ext cx="1974097" cy="11104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6350" h="19050"/>
            <a:contourClr>
              <a:srgbClr val="969696"/>
            </a:contourClr>
          </a:sp3d>
        </p:spPr>
      </p:pic>
      <p:pic>
        <p:nvPicPr>
          <p:cNvPr id="5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854817">
            <a:off x="8872389" y="5079230"/>
            <a:ext cx="1887963" cy="12083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49"/>
                            </p:stCondLst>
                            <p:childTnLst>
                              <p:par>
                                <p:cTn id="4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7" grpId="0"/>
      <p:bldP spid="48" grpId="0"/>
      <p:bldP spid="49" grpId="0" animBg="1"/>
      <p:bldP spid="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12693" y="1718952"/>
            <a:ext cx="7879307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4939649" y="2354190"/>
            <a:ext cx="596669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5400" b="1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五</a:t>
            </a:r>
            <a:r>
              <a:rPr kumimoji="1" lang="zh-CN" altLang="en-US" sz="5400" b="1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、</a:t>
            </a:r>
            <a:r>
              <a:rPr lang="zh-CN" altLang="en-US" sz="5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新年工作计划</a:t>
            </a:r>
            <a:endParaRPr lang="zh-CN" altLang="zh-CN" sz="5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6793" y="1364803"/>
            <a:ext cx="2246616" cy="281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777" y="1715407"/>
            <a:ext cx="1807561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205941" y="3877211"/>
            <a:ext cx="9780118" cy="2687588"/>
            <a:chOff x="878905" y="4067711"/>
            <a:chExt cx="9780118" cy="2687588"/>
          </a:xfrm>
        </p:grpSpPr>
        <p:sp>
          <p:nvSpPr>
            <p:cNvPr id="9" name="矩形 8"/>
            <p:cNvSpPr/>
            <p:nvPr/>
          </p:nvSpPr>
          <p:spPr>
            <a:xfrm>
              <a:off x="1714696" y="5036659"/>
              <a:ext cx="81815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kern="1400" dirty="0" smtClean="0">
                  <a:latin typeface="Calibri Light" panose="020F0302020204030204" pitchFamily="34" charset="0"/>
                </a:rPr>
                <a:t>在</a:t>
              </a:r>
              <a:r>
                <a:rPr lang="zh-CN" altLang="en-US" sz="2800" kern="1400" dirty="0">
                  <a:latin typeface="Calibri Light" panose="020F0302020204030204" pitchFamily="34" charset="0"/>
                </a:rPr>
                <a:t>销售过程的多个阶段都涉及到解决方案的设计，作为一名项目经理，优秀的文案写作能力必不可少</a:t>
              </a:r>
              <a:endParaRPr lang="zh-CN" altLang="en-US" sz="2800" kern="1400" dirty="0">
                <a:latin typeface="Calibri Light" panose="020F030202020403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78905" y="406771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flipV="1">
              <a:off x="9217318" y="410842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2" grpId="0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59219" y="1851410"/>
            <a:ext cx="2063999" cy="1548000"/>
            <a:chOff x="1488310" y="1579494"/>
            <a:chExt cx="1414094" cy="1414094"/>
          </a:xfrm>
          <a:solidFill>
            <a:srgbClr val="EB340D"/>
          </a:solidFill>
        </p:grpSpPr>
        <p:grpSp>
          <p:nvGrpSpPr>
            <p:cNvPr id="3" name="组合 2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  <a:grpFill/>
          </p:grpSpPr>
          <p:sp>
            <p:nvSpPr>
              <p:cNvPr id="5" name="椭圆 4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" name="文本框 69"/>
            <p:cNvSpPr txBox="1"/>
            <p:nvPr/>
          </p:nvSpPr>
          <p:spPr>
            <a:xfrm>
              <a:off x="1921227" y="1906985"/>
              <a:ext cx="548249" cy="75911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现在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24931" y="4494703"/>
            <a:ext cx="2063999" cy="1548000"/>
            <a:chOff x="1488310" y="1579494"/>
            <a:chExt cx="1414094" cy="1414094"/>
          </a:xfrm>
        </p:grpSpPr>
        <p:grpSp>
          <p:nvGrpSpPr>
            <p:cNvPr id="8" name="组合 7"/>
            <p:cNvGrpSpPr/>
            <p:nvPr/>
          </p:nvGrpSpPr>
          <p:grpSpPr>
            <a:xfrm>
              <a:off x="1488310" y="1579494"/>
              <a:ext cx="1414094" cy="1414094"/>
              <a:chOff x="3176812" y="2273198"/>
              <a:chExt cx="2641825" cy="2726239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176812" y="2273198"/>
                <a:ext cx="2641825" cy="2726239"/>
              </a:xfrm>
              <a:prstGeom prst="ellipse">
                <a:avLst/>
              </a:prstGeom>
              <a:gradFill flip="none" rotWithShape="1">
                <a:gsLst>
                  <a:gs pos="57000">
                    <a:schemeClr val="accent1">
                      <a:lumMod val="5000"/>
                      <a:lumOff val="95000"/>
                    </a:schemeClr>
                  </a:gs>
                  <a:gs pos="9200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ffectLst>
                <a:outerShdw blurRad="127000" dist="254000" dir="7200000" sx="99000" sy="99000" algn="tr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268969" y="2368299"/>
                <a:ext cx="2457512" cy="2536036"/>
              </a:xfrm>
              <a:prstGeom prst="ellipse">
                <a:avLst/>
              </a:prstGeom>
              <a:solidFill>
                <a:srgbClr val="EB340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" name="文本框 69"/>
            <p:cNvSpPr txBox="1"/>
            <p:nvPr/>
          </p:nvSpPr>
          <p:spPr>
            <a:xfrm>
              <a:off x="1921227" y="1906985"/>
              <a:ext cx="548249" cy="7591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Shape 47"/>
          <p:cNvSpPr/>
          <p:nvPr/>
        </p:nvSpPr>
        <p:spPr>
          <a:xfrm>
            <a:off x="3603648" y="2237746"/>
            <a:ext cx="4257736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13" name="Shape 48"/>
          <p:cNvSpPr/>
          <p:nvPr/>
        </p:nvSpPr>
        <p:spPr>
          <a:xfrm>
            <a:off x="5995848" y="3961165"/>
            <a:ext cx="4257736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grpSp>
        <p:nvGrpSpPr>
          <p:cNvPr id="14" name="Group 60"/>
          <p:cNvGrpSpPr/>
          <p:nvPr/>
        </p:nvGrpSpPr>
        <p:grpSpPr>
          <a:xfrm>
            <a:off x="5437073" y="3880120"/>
            <a:ext cx="880345" cy="688073"/>
            <a:chOff x="0" y="0"/>
            <a:chExt cx="1270000" cy="1270000"/>
          </a:xfrm>
          <a:solidFill>
            <a:srgbClr val="EB340D"/>
          </a:solidFill>
        </p:grpSpPr>
        <p:sp>
          <p:nvSpPr>
            <p:cNvPr id="15" name="Shape 58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16" name="Shape 59"/>
            <p:cNvSpPr/>
            <p:nvPr/>
          </p:nvSpPr>
          <p:spPr>
            <a:xfrm>
              <a:off x="373502" y="356064"/>
              <a:ext cx="522995" cy="5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50038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17" name="Group 63"/>
          <p:cNvGrpSpPr/>
          <p:nvPr/>
        </p:nvGrpSpPr>
        <p:grpSpPr>
          <a:xfrm>
            <a:off x="3044873" y="3028957"/>
            <a:ext cx="880345" cy="688073"/>
            <a:chOff x="0" y="0"/>
            <a:chExt cx="1270000" cy="1270000"/>
          </a:xfrm>
        </p:grpSpPr>
        <p:sp>
          <p:nvSpPr>
            <p:cNvPr id="18" name="Shape 61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19" name="Shape 62"/>
            <p:cNvSpPr/>
            <p:nvPr/>
          </p:nvSpPr>
          <p:spPr>
            <a:xfrm>
              <a:off x="426212" y="356064"/>
              <a:ext cx="444025" cy="5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50038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137185" y="2515594"/>
            <a:ext cx="3460347" cy="608951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pPr algn="r"/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latin typeface="+mj-ea"/>
                <a:ea typeface="+mj-ea"/>
              </a:rPr>
              <a:t>200</a:t>
            </a:r>
            <a:r>
              <a:rPr lang="zh-CN" altLang="en-US" sz="1100" dirty="0">
                <a:latin typeface="+mj-ea"/>
                <a:ea typeface="+mj-ea"/>
              </a:rPr>
              <a:t>字以内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29385" y="4216498"/>
            <a:ext cx="3460347" cy="608951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pPr algn="r"/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latin typeface="+mj-ea"/>
                <a:ea typeface="+mj-ea"/>
              </a:rPr>
              <a:t>200</a:t>
            </a:r>
            <a:r>
              <a:rPr lang="zh-CN" altLang="en-US" sz="1100" dirty="0">
                <a:latin typeface="+mj-ea"/>
                <a:ea typeface="+mj-ea"/>
              </a:rPr>
              <a:t>字以内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22" name="Text Placeholder 2"/>
          <p:cNvSpPr txBox="1"/>
          <p:nvPr/>
        </p:nvSpPr>
        <p:spPr bwMode="auto">
          <a:xfrm>
            <a:off x="5732513" y="2094195"/>
            <a:ext cx="1447512" cy="332053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txBody>
          <a:bodyPr vert="horz" wrap="square" lIns="115214" tIns="57607" rIns="100145" bIns="57607" numCol="1" anchor="ctr" anchorCtr="0" compatLnSpc="1"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项目机会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 Placeholder 2"/>
          <p:cNvSpPr txBox="1"/>
          <p:nvPr/>
        </p:nvSpPr>
        <p:spPr bwMode="auto">
          <a:xfrm>
            <a:off x="8329317" y="5181048"/>
            <a:ext cx="1370817" cy="33205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115214" tIns="57607" rIns="100145" bIns="57607" numCol="1" anchor="ctr" anchorCtr="0" compatLnSpc="1">
            <a:normAutofit fontScale="92500" lnSpcReduction="10000"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项目风险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0" grpId="0"/>
      <p:bldP spid="21" grpId="0"/>
      <p:bldP spid="22" grpId="0" animBg="1" build="p"/>
      <p:bldP spid="23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42"/>
          <p:cNvGrpSpPr/>
          <p:nvPr/>
        </p:nvGrpSpPr>
        <p:grpSpPr>
          <a:xfrm>
            <a:off x="4248038" y="1942768"/>
            <a:ext cx="3054333" cy="3182999"/>
            <a:chOff x="0" y="0"/>
            <a:chExt cx="5874978" cy="5874978"/>
          </a:xfrm>
        </p:grpSpPr>
        <p:sp>
          <p:nvSpPr>
            <p:cNvPr id="9" name="Shape 40"/>
            <p:cNvSpPr/>
            <p:nvPr/>
          </p:nvSpPr>
          <p:spPr>
            <a:xfrm>
              <a:off x="0" y="0"/>
              <a:ext cx="5874979" cy="58749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B340D"/>
            </a:solidFill>
            <a:ln w="3175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10" name="Shape 41"/>
            <p:cNvSpPr/>
            <p:nvPr/>
          </p:nvSpPr>
          <p:spPr>
            <a:xfrm>
              <a:off x="1206556" y="1195209"/>
              <a:ext cx="3473214" cy="3473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sp>
        <p:nvSpPr>
          <p:cNvPr id="11" name="Shape 44"/>
          <p:cNvSpPr/>
          <p:nvPr/>
        </p:nvSpPr>
        <p:spPr>
          <a:xfrm>
            <a:off x="815976" y="1937436"/>
            <a:ext cx="3193302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12" name="Shape 46"/>
          <p:cNvSpPr/>
          <p:nvPr/>
        </p:nvSpPr>
        <p:spPr>
          <a:xfrm>
            <a:off x="815976" y="3762265"/>
            <a:ext cx="3193302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13" name="Shape 47"/>
          <p:cNvSpPr/>
          <p:nvPr/>
        </p:nvSpPr>
        <p:spPr>
          <a:xfrm>
            <a:off x="7541146" y="1937436"/>
            <a:ext cx="3193302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14" name="Shape 48"/>
          <p:cNvSpPr/>
          <p:nvPr/>
        </p:nvSpPr>
        <p:spPr>
          <a:xfrm>
            <a:off x="7541146" y="3762265"/>
            <a:ext cx="3193302" cy="1368845"/>
          </a:xfrm>
          <a:prstGeom prst="rect">
            <a:avLst/>
          </a:prstGeom>
          <a:ln w="3175">
            <a:solidFill>
              <a:srgbClr val="EB340D"/>
            </a:solidFill>
            <a:miter lim="400000"/>
          </a:ln>
        </p:spPr>
        <p:txBody>
          <a:bodyPr lIns="55634" tIns="55634" rIns="55634" bIns="55634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grpSp>
        <p:nvGrpSpPr>
          <p:cNvPr id="15" name="Group 51"/>
          <p:cNvGrpSpPr/>
          <p:nvPr/>
        </p:nvGrpSpPr>
        <p:grpSpPr>
          <a:xfrm>
            <a:off x="3785120" y="2720984"/>
            <a:ext cx="660259" cy="688073"/>
            <a:chOff x="0" y="0"/>
            <a:chExt cx="1270000" cy="1270000"/>
          </a:xfrm>
        </p:grpSpPr>
        <p:sp>
          <p:nvSpPr>
            <p:cNvPr id="16" name="Shape 49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B340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17" name="Shape 50"/>
            <p:cNvSpPr/>
            <p:nvPr/>
          </p:nvSpPr>
          <p:spPr>
            <a:xfrm>
              <a:off x="288720" y="393525"/>
              <a:ext cx="549444" cy="482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spcBef>
                  <a:spcPts val="1095"/>
                </a:spcBef>
                <a:defRPr sz="2000">
                  <a:solidFill>
                    <a:srgbClr val="53585F"/>
                  </a:solidFill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18" name="Group 54"/>
          <p:cNvGrpSpPr/>
          <p:nvPr/>
        </p:nvGrpSpPr>
        <p:grpSpPr>
          <a:xfrm>
            <a:off x="3785120" y="3681220"/>
            <a:ext cx="660259" cy="688073"/>
            <a:chOff x="0" y="0"/>
            <a:chExt cx="1270000" cy="1270000"/>
          </a:xfrm>
        </p:grpSpPr>
        <p:sp>
          <p:nvSpPr>
            <p:cNvPr id="19" name="Shape 52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B340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20" name="Shape 53"/>
            <p:cNvSpPr/>
            <p:nvPr/>
          </p:nvSpPr>
          <p:spPr>
            <a:xfrm rot="10800000" flipH="1">
              <a:off x="284042" y="399488"/>
              <a:ext cx="549444" cy="482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spcBef>
                  <a:spcPts val="1095"/>
                </a:spcBef>
                <a:defRPr sz="2000">
                  <a:solidFill>
                    <a:srgbClr val="53585F"/>
                  </a:solidFill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21" name="Group 60"/>
          <p:cNvGrpSpPr/>
          <p:nvPr/>
        </p:nvGrpSpPr>
        <p:grpSpPr>
          <a:xfrm>
            <a:off x="7122064" y="3681220"/>
            <a:ext cx="660259" cy="688073"/>
            <a:chOff x="0" y="0"/>
            <a:chExt cx="1270000" cy="1270000"/>
          </a:xfrm>
        </p:grpSpPr>
        <p:sp>
          <p:nvSpPr>
            <p:cNvPr id="22" name="Shape 58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B340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23" name="Shape 59"/>
            <p:cNvSpPr/>
            <p:nvPr/>
          </p:nvSpPr>
          <p:spPr>
            <a:xfrm>
              <a:off x="373502" y="356064"/>
              <a:ext cx="522995" cy="5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50038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24" name="Group 63"/>
          <p:cNvGrpSpPr/>
          <p:nvPr/>
        </p:nvGrpSpPr>
        <p:grpSpPr>
          <a:xfrm>
            <a:off x="7122064" y="2728647"/>
            <a:ext cx="660259" cy="688073"/>
            <a:chOff x="0" y="0"/>
            <a:chExt cx="1270000" cy="1270000"/>
          </a:xfrm>
        </p:grpSpPr>
        <p:sp>
          <p:nvSpPr>
            <p:cNvPr id="25" name="Shape 61"/>
            <p:cNvSpPr/>
            <p:nvPr/>
          </p:nvSpPr>
          <p:spPr>
            <a:xfrm>
              <a:off x="0" y="0"/>
              <a:ext cx="1270000" cy="1270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B340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26" name="Shape 62"/>
            <p:cNvSpPr/>
            <p:nvPr/>
          </p:nvSpPr>
          <p:spPr>
            <a:xfrm>
              <a:off x="426212" y="356064"/>
              <a:ext cx="444025" cy="557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50038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941299" y="2215285"/>
            <a:ext cx="2595260" cy="778228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41299" y="4017599"/>
            <a:ext cx="2595260" cy="778228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88330" y="2196604"/>
            <a:ext cx="2595260" cy="778228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88330" y="3998921"/>
            <a:ext cx="2595260" cy="778228"/>
          </a:xfrm>
          <a:prstGeom prst="rect">
            <a:avLst/>
          </a:prstGeom>
          <a:noFill/>
        </p:spPr>
        <p:txBody>
          <a:bodyPr wrap="square" lIns="100145" tIns="50071" rIns="100145" bIns="50071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字以内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Text Placeholder 2"/>
          <p:cNvSpPr txBox="1"/>
          <p:nvPr/>
        </p:nvSpPr>
        <p:spPr bwMode="auto">
          <a:xfrm>
            <a:off x="1232674" y="1788548"/>
            <a:ext cx="1448736" cy="332053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txBody>
          <a:bodyPr vert="horz" wrap="square" lIns="100145" tIns="57607" rIns="115214" bIns="57607" numCol="1" anchor="ctr" anchorCtr="0" compatLnSpc="1">
            <a:normAutofit fontScale="92500" lnSpcReduction="10000"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项目优势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Text Placeholder 2"/>
          <p:cNvSpPr txBox="1"/>
          <p:nvPr/>
        </p:nvSpPr>
        <p:spPr bwMode="auto">
          <a:xfrm>
            <a:off x="9137795" y="1793885"/>
            <a:ext cx="1085634" cy="332053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txBody>
          <a:bodyPr vert="horz" wrap="square" lIns="115214" tIns="57607" rIns="100145" bIns="57607" numCol="1" anchor="ctr" anchorCtr="0" compatLnSpc="1"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项目机会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Text Placeholder 2"/>
          <p:cNvSpPr txBox="1"/>
          <p:nvPr/>
        </p:nvSpPr>
        <p:spPr bwMode="auto">
          <a:xfrm>
            <a:off x="9291247" y="4982148"/>
            <a:ext cx="1028113" cy="332053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txBody>
          <a:bodyPr vert="horz" wrap="square" lIns="115214" tIns="57607" rIns="100145" bIns="57607" numCol="1" anchor="ctr" anchorCtr="0" compatLnSpc="1">
            <a:normAutofit fontScale="92500" lnSpcReduction="10000"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项目风险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Text Placeholder 2"/>
          <p:cNvSpPr txBox="1"/>
          <p:nvPr/>
        </p:nvSpPr>
        <p:spPr bwMode="auto">
          <a:xfrm>
            <a:off x="4989789" y="3046172"/>
            <a:ext cx="1569084" cy="976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5214" tIns="57607" rIns="115214" bIns="57607" numCol="1" anchor="ctr" anchorCtr="0" compatLnSpc="1"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3000" b="1" dirty="0">
                <a:solidFill>
                  <a:schemeClr val="tx1"/>
                </a:solidFill>
                <a:latin typeface="+mj-ea"/>
                <a:ea typeface="+mj-ea"/>
              </a:rPr>
              <a:t>计划</a:t>
            </a:r>
            <a:endParaRPr lang="en-US" altLang="zh-CN" sz="3000" b="1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en-US" sz="3000" b="1" dirty="0">
                <a:solidFill>
                  <a:schemeClr val="tx1"/>
                </a:solidFill>
                <a:latin typeface="+mj-ea"/>
                <a:ea typeface="+mj-ea"/>
              </a:rPr>
              <a:t>分析</a:t>
            </a:r>
            <a:endParaRPr lang="en-GB" sz="3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5" name="Text Placeholder 2"/>
          <p:cNvSpPr txBox="1"/>
          <p:nvPr/>
        </p:nvSpPr>
        <p:spPr bwMode="auto">
          <a:xfrm>
            <a:off x="1232667" y="4965457"/>
            <a:ext cx="1582356" cy="332053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txBody>
          <a:bodyPr vert="horz" wrap="square" lIns="100145" tIns="57607" rIns="115214" bIns="57607" numCol="1" anchor="ctr" anchorCtr="0" compatLnSpc="1">
            <a:normAutofit fontScale="92500" lnSpcReduction="10000"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</a:rPr>
              <a:t>项目弱势</a:t>
            </a:r>
            <a:endParaRPr lang="en-GB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27" grpId="0"/>
      <p:bldP spid="28" grpId="0"/>
      <p:bldP spid="29" grpId="0"/>
      <p:bldP spid="30" grpId="0"/>
      <p:bldP spid="31" grpId="0" animBg="1" build="p"/>
      <p:bldP spid="32" grpId="0" animBg="1" build="p"/>
      <p:bldP spid="33" grpId="0" animBg="1" build="p"/>
      <p:bldP spid="34" grpId="0" build="p"/>
      <p:bldP spid="35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"/>
          <p:cNvGrpSpPr/>
          <p:nvPr/>
        </p:nvGrpSpPr>
        <p:grpSpPr>
          <a:xfrm>
            <a:off x="3010528" y="2478594"/>
            <a:ext cx="5547900" cy="2522288"/>
            <a:chOff x="3345973" y="2694618"/>
            <a:chExt cx="5547900" cy="2522288"/>
          </a:xfrm>
        </p:grpSpPr>
        <p:sp>
          <p:nvSpPr>
            <p:cNvPr id="9" name="Shape 1918"/>
            <p:cNvSpPr/>
            <p:nvPr/>
          </p:nvSpPr>
          <p:spPr>
            <a:xfrm>
              <a:off x="3345973" y="3538210"/>
              <a:ext cx="1033993" cy="1034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0" name="Shape 1919"/>
            <p:cNvSpPr/>
            <p:nvPr/>
          </p:nvSpPr>
          <p:spPr>
            <a:xfrm>
              <a:off x="4405914" y="3108409"/>
              <a:ext cx="1498259" cy="1498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1" name="Shape 1920"/>
            <p:cNvSpPr/>
            <p:nvPr/>
          </p:nvSpPr>
          <p:spPr>
            <a:xfrm>
              <a:off x="5996192" y="3446848"/>
              <a:ext cx="1216710" cy="1216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2" name="Shape 1921"/>
            <p:cNvSpPr/>
            <p:nvPr/>
          </p:nvSpPr>
          <p:spPr>
            <a:xfrm>
              <a:off x="5797470" y="2694618"/>
              <a:ext cx="747531" cy="747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3" name="Shape 1922"/>
            <p:cNvSpPr/>
            <p:nvPr/>
          </p:nvSpPr>
          <p:spPr>
            <a:xfrm>
              <a:off x="6936848" y="4530710"/>
              <a:ext cx="686169" cy="68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  <p:sp>
          <p:nvSpPr>
            <p:cNvPr id="14" name="Shape 1923"/>
            <p:cNvSpPr/>
            <p:nvPr/>
          </p:nvSpPr>
          <p:spPr>
            <a:xfrm>
              <a:off x="7317794" y="3125623"/>
              <a:ext cx="1576079" cy="15761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8" y="15372"/>
                  </a:moveTo>
                  <a:cubicBezTo>
                    <a:pt x="8371" y="15376"/>
                    <a:pt x="6391" y="13403"/>
                    <a:pt x="6387" y="10966"/>
                  </a:cubicBezTo>
                  <a:cubicBezTo>
                    <a:pt x="6383" y="8528"/>
                    <a:pt x="8355" y="6548"/>
                    <a:pt x="10793" y="6545"/>
                  </a:cubicBezTo>
                  <a:cubicBezTo>
                    <a:pt x="13231" y="6540"/>
                    <a:pt x="15211" y="8514"/>
                    <a:pt x="15215" y="10951"/>
                  </a:cubicBezTo>
                  <a:cubicBezTo>
                    <a:pt x="15219" y="13389"/>
                    <a:pt x="13246" y="15368"/>
                    <a:pt x="10808" y="15372"/>
                  </a:cubicBezTo>
                  <a:close/>
                  <a:moveTo>
                    <a:pt x="21600" y="11965"/>
                  </a:moveTo>
                  <a:cubicBezTo>
                    <a:pt x="21537" y="11178"/>
                    <a:pt x="21536" y="10387"/>
                    <a:pt x="21597" y="9600"/>
                  </a:cubicBezTo>
                  <a:cubicBezTo>
                    <a:pt x="20571" y="9522"/>
                    <a:pt x="19545" y="9442"/>
                    <a:pt x="18521" y="9364"/>
                  </a:cubicBezTo>
                  <a:cubicBezTo>
                    <a:pt x="18437" y="8954"/>
                    <a:pt x="18321" y="8557"/>
                    <a:pt x="18176" y="8175"/>
                  </a:cubicBezTo>
                  <a:cubicBezTo>
                    <a:pt x="19029" y="7586"/>
                    <a:pt x="19882" y="6998"/>
                    <a:pt x="20735" y="6409"/>
                  </a:cubicBezTo>
                  <a:cubicBezTo>
                    <a:pt x="20287" y="5760"/>
                    <a:pt x="19890" y="5075"/>
                    <a:pt x="19550" y="4363"/>
                  </a:cubicBezTo>
                  <a:cubicBezTo>
                    <a:pt x="18600" y="4819"/>
                    <a:pt x="17648" y="5274"/>
                    <a:pt x="16697" y="5729"/>
                  </a:cubicBezTo>
                  <a:cubicBezTo>
                    <a:pt x="16434" y="5433"/>
                    <a:pt x="16149" y="5156"/>
                    <a:pt x="15844" y="4902"/>
                  </a:cubicBezTo>
                  <a:cubicBezTo>
                    <a:pt x="16299" y="3945"/>
                    <a:pt x="16754" y="2988"/>
                    <a:pt x="17209" y="2030"/>
                  </a:cubicBezTo>
                  <a:cubicBezTo>
                    <a:pt x="16495" y="1691"/>
                    <a:pt x="15810" y="1297"/>
                    <a:pt x="15159" y="852"/>
                  </a:cubicBezTo>
                  <a:cubicBezTo>
                    <a:pt x="14555" y="1733"/>
                    <a:pt x="13951" y="2616"/>
                    <a:pt x="13346" y="3498"/>
                  </a:cubicBezTo>
                  <a:cubicBezTo>
                    <a:pt x="12982" y="3374"/>
                    <a:pt x="12608" y="3275"/>
                    <a:pt x="12222" y="3205"/>
                  </a:cubicBezTo>
                  <a:cubicBezTo>
                    <a:pt x="12136" y="2137"/>
                    <a:pt x="12050" y="1069"/>
                    <a:pt x="11965" y="0"/>
                  </a:cubicBezTo>
                  <a:cubicBezTo>
                    <a:pt x="11177" y="64"/>
                    <a:pt x="10386" y="66"/>
                    <a:pt x="9600" y="4"/>
                  </a:cubicBezTo>
                  <a:cubicBezTo>
                    <a:pt x="9518" y="1073"/>
                    <a:pt x="9435" y="2142"/>
                    <a:pt x="9353" y="3210"/>
                  </a:cubicBezTo>
                  <a:cubicBezTo>
                    <a:pt x="8968" y="3282"/>
                    <a:pt x="8593" y="3381"/>
                    <a:pt x="8229" y="3506"/>
                  </a:cubicBezTo>
                  <a:cubicBezTo>
                    <a:pt x="7622" y="2627"/>
                    <a:pt x="7015" y="1746"/>
                    <a:pt x="6409" y="866"/>
                  </a:cubicBezTo>
                  <a:cubicBezTo>
                    <a:pt x="5759" y="1314"/>
                    <a:pt x="5074" y="1710"/>
                    <a:pt x="4362" y="2052"/>
                  </a:cubicBezTo>
                  <a:cubicBezTo>
                    <a:pt x="4821" y="3008"/>
                    <a:pt x="5278" y="3964"/>
                    <a:pt x="5736" y="4920"/>
                  </a:cubicBezTo>
                  <a:cubicBezTo>
                    <a:pt x="5432" y="5175"/>
                    <a:pt x="5148" y="5452"/>
                    <a:pt x="4886" y="5749"/>
                  </a:cubicBezTo>
                  <a:cubicBezTo>
                    <a:pt x="3933" y="5298"/>
                    <a:pt x="2982" y="4845"/>
                    <a:pt x="2029" y="4393"/>
                  </a:cubicBezTo>
                  <a:cubicBezTo>
                    <a:pt x="1690" y="5105"/>
                    <a:pt x="1296" y="5792"/>
                    <a:pt x="850" y="6443"/>
                  </a:cubicBezTo>
                  <a:cubicBezTo>
                    <a:pt x="1705" y="7028"/>
                    <a:pt x="2560" y="7614"/>
                    <a:pt x="3416" y="8199"/>
                  </a:cubicBezTo>
                  <a:cubicBezTo>
                    <a:pt x="3273" y="8583"/>
                    <a:pt x="3157" y="8980"/>
                    <a:pt x="3075" y="9390"/>
                  </a:cubicBezTo>
                  <a:cubicBezTo>
                    <a:pt x="2050" y="9472"/>
                    <a:pt x="1025" y="9554"/>
                    <a:pt x="0" y="9636"/>
                  </a:cubicBezTo>
                  <a:cubicBezTo>
                    <a:pt x="63" y="10424"/>
                    <a:pt x="64" y="11214"/>
                    <a:pt x="4" y="12001"/>
                  </a:cubicBezTo>
                  <a:cubicBezTo>
                    <a:pt x="1010" y="12078"/>
                    <a:pt x="2016" y="12156"/>
                    <a:pt x="3022" y="12234"/>
                  </a:cubicBezTo>
                  <a:cubicBezTo>
                    <a:pt x="3092" y="12665"/>
                    <a:pt x="3197" y="13084"/>
                    <a:pt x="3334" y="13489"/>
                  </a:cubicBezTo>
                  <a:cubicBezTo>
                    <a:pt x="2512" y="14057"/>
                    <a:pt x="1688" y="14625"/>
                    <a:pt x="864" y="15192"/>
                  </a:cubicBezTo>
                  <a:cubicBezTo>
                    <a:pt x="1312" y="15843"/>
                    <a:pt x="1709" y="16526"/>
                    <a:pt x="2050" y="17238"/>
                  </a:cubicBezTo>
                  <a:cubicBezTo>
                    <a:pt x="2938" y="16813"/>
                    <a:pt x="3825" y="16388"/>
                    <a:pt x="4712" y="15963"/>
                  </a:cubicBezTo>
                  <a:cubicBezTo>
                    <a:pt x="4996" y="16310"/>
                    <a:pt x="5310" y="16631"/>
                    <a:pt x="5650" y="16924"/>
                  </a:cubicBezTo>
                  <a:cubicBezTo>
                    <a:pt x="5230" y="17807"/>
                    <a:pt x="4811" y="18689"/>
                    <a:pt x="4391" y="19572"/>
                  </a:cubicBezTo>
                  <a:cubicBezTo>
                    <a:pt x="5105" y="19910"/>
                    <a:pt x="5790" y="20305"/>
                    <a:pt x="6442" y="20750"/>
                  </a:cubicBezTo>
                  <a:cubicBezTo>
                    <a:pt x="6988" y="19952"/>
                    <a:pt x="7535" y="19156"/>
                    <a:pt x="8080" y="18358"/>
                  </a:cubicBezTo>
                  <a:cubicBezTo>
                    <a:pt x="8505" y="18514"/>
                    <a:pt x="8949" y="18635"/>
                    <a:pt x="9404" y="18717"/>
                  </a:cubicBezTo>
                  <a:cubicBezTo>
                    <a:pt x="9481" y="19678"/>
                    <a:pt x="9559" y="20639"/>
                    <a:pt x="9636" y="21600"/>
                  </a:cubicBezTo>
                  <a:cubicBezTo>
                    <a:pt x="10423" y="21537"/>
                    <a:pt x="11214" y="21536"/>
                    <a:pt x="12001" y="21597"/>
                  </a:cubicBezTo>
                  <a:cubicBezTo>
                    <a:pt x="12075" y="20635"/>
                    <a:pt x="12149" y="19673"/>
                    <a:pt x="12223" y="18712"/>
                  </a:cubicBezTo>
                  <a:cubicBezTo>
                    <a:pt x="12678" y="18628"/>
                    <a:pt x="13120" y="18506"/>
                    <a:pt x="13546" y="18349"/>
                  </a:cubicBezTo>
                  <a:cubicBezTo>
                    <a:pt x="14094" y="19145"/>
                    <a:pt x="14643" y="19940"/>
                    <a:pt x="15192" y="20736"/>
                  </a:cubicBezTo>
                  <a:cubicBezTo>
                    <a:pt x="15842" y="20287"/>
                    <a:pt x="16526" y="19891"/>
                    <a:pt x="17238" y="19550"/>
                  </a:cubicBezTo>
                  <a:cubicBezTo>
                    <a:pt x="16816" y="18668"/>
                    <a:pt x="16394" y="17788"/>
                    <a:pt x="15972" y="16907"/>
                  </a:cubicBezTo>
                  <a:cubicBezTo>
                    <a:pt x="16310" y="16613"/>
                    <a:pt x="16622" y="16290"/>
                    <a:pt x="16905" y="15942"/>
                  </a:cubicBezTo>
                  <a:cubicBezTo>
                    <a:pt x="17794" y="16365"/>
                    <a:pt x="18683" y="16787"/>
                    <a:pt x="19572" y="17208"/>
                  </a:cubicBezTo>
                  <a:cubicBezTo>
                    <a:pt x="19910" y="16495"/>
                    <a:pt x="20304" y="15810"/>
                    <a:pt x="20750" y="15160"/>
                  </a:cubicBezTo>
                  <a:cubicBezTo>
                    <a:pt x="19926" y="14594"/>
                    <a:pt x="19100" y="14029"/>
                    <a:pt x="18275" y="13465"/>
                  </a:cubicBezTo>
                  <a:cubicBezTo>
                    <a:pt x="18411" y="13059"/>
                    <a:pt x="18514" y="12640"/>
                    <a:pt x="18584" y="12208"/>
                  </a:cubicBezTo>
                  <a:cubicBezTo>
                    <a:pt x="19589" y="12126"/>
                    <a:pt x="20595" y="12045"/>
                    <a:pt x="21600" y="11965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Helvetica Light"/>
                <a:cs typeface="Helvetica Light"/>
                <a:sym typeface="Helvetica Light"/>
              </a:endParaRPr>
            </a:p>
          </p:txBody>
        </p:sp>
      </p:grpSp>
      <p:sp>
        <p:nvSpPr>
          <p:cNvPr id="15" name="Shape 1931"/>
          <p:cNvSpPr/>
          <p:nvPr/>
        </p:nvSpPr>
        <p:spPr>
          <a:xfrm>
            <a:off x="1861638" y="3784757"/>
            <a:ext cx="1687092" cy="5389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203" extrusionOk="0">
                <a:moveTo>
                  <a:pt x="0" y="18203"/>
                </a:moveTo>
                <a:cubicBezTo>
                  <a:pt x="6036" y="1983"/>
                  <a:pt x="13236" y="-3397"/>
                  <a:pt x="21600" y="2063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hape 1932"/>
          <p:cNvSpPr/>
          <p:nvPr/>
        </p:nvSpPr>
        <p:spPr>
          <a:xfrm>
            <a:off x="4690498" y="2093790"/>
            <a:ext cx="252304" cy="1575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6477" h="21600" extrusionOk="0">
                <a:moveTo>
                  <a:pt x="0" y="0"/>
                </a:moveTo>
                <a:cubicBezTo>
                  <a:pt x="19121" y="3557"/>
                  <a:pt x="21600" y="10757"/>
                  <a:pt x="7438" y="21600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Shape 1933"/>
          <p:cNvSpPr/>
          <p:nvPr/>
        </p:nvSpPr>
        <p:spPr>
          <a:xfrm>
            <a:off x="6942459" y="4639154"/>
            <a:ext cx="430532" cy="478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013" y="17716"/>
                  <a:pt x="1813" y="10516"/>
                  <a:pt x="0" y="0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Shape 1934"/>
          <p:cNvSpPr/>
          <p:nvPr/>
        </p:nvSpPr>
        <p:spPr>
          <a:xfrm>
            <a:off x="5536040" y="3802931"/>
            <a:ext cx="732210" cy="9578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9667" y="19821"/>
                  <a:pt x="16867" y="12621"/>
                  <a:pt x="21600" y="0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Shape 1925"/>
          <p:cNvSpPr/>
          <p:nvPr/>
        </p:nvSpPr>
        <p:spPr>
          <a:xfrm>
            <a:off x="3010528" y="3322186"/>
            <a:ext cx="1033993" cy="1034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1926"/>
          <p:cNvSpPr/>
          <p:nvPr/>
        </p:nvSpPr>
        <p:spPr>
          <a:xfrm>
            <a:off x="4070468" y="2892385"/>
            <a:ext cx="1498259" cy="14983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1" name="Shape 1927"/>
          <p:cNvSpPr/>
          <p:nvPr/>
        </p:nvSpPr>
        <p:spPr>
          <a:xfrm>
            <a:off x="5660746" y="3230824"/>
            <a:ext cx="1216710" cy="12167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" name="Shape 1928"/>
          <p:cNvSpPr/>
          <p:nvPr/>
        </p:nvSpPr>
        <p:spPr>
          <a:xfrm>
            <a:off x="5462024" y="2478594"/>
            <a:ext cx="747531" cy="747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3" name="Shape 1929"/>
          <p:cNvSpPr/>
          <p:nvPr/>
        </p:nvSpPr>
        <p:spPr>
          <a:xfrm>
            <a:off x="6601402" y="4314686"/>
            <a:ext cx="686169" cy="686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4" name="Shape 1930"/>
          <p:cNvSpPr/>
          <p:nvPr/>
        </p:nvSpPr>
        <p:spPr>
          <a:xfrm>
            <a:off x="6982348" y="2909599"/>
            <a:ext cx="1576079" cy="1576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8" y="15372"/>
                </a:moveTo>
                <a:cubicBezTo>
                  <a:pt x="8371" y="15376"/>
                  <a:pt x="6391" y="13403"/>
                  <a:pt x="6387" y="10966"/>
                </a:cubicBezTo>
                <a:cubicBezTo>
                  <a:pt x="6383" y="8528"/>
                  <a:pt x="8355" y="6548"/>
                  <a:pt x="10793" y="6545"/>
                </a:cubicBezTo>
                <a:cubicBezTo>
                  <a:pt x="13231" y="6540"/>
                  <a:pt x="15211" y="8514"/>
                  <a:pt x="15215" y="10951"/>
                </a:cubicBezTo>
                <a:cubicBezTo>
                  <a:pt x="15219" y="13389"/>
                  <a:pt x="13246" y="15368"/>
                  <a:pt x="10808" y="15372"/>
                </a:cubicBezTo>
                <a:close/>
                <a:moveTo>
                  <a:pt x="21600" y="11965"/>
                </a:moveTo>
                <a:cubicBezTo>
                  <a:pt x="21537" y="11178"/>
                  <a:pt x="21536" y="10387"/>
                  <a:pt x="21597" y="9600"/>
                </a:cubicBezTo>
                <a:cubicBezTo>
                  <a:pt x="20571" y="9522"/>
                  <a:pt x="19545" y="9442"/>
                  <a:pt x="18521" y="9364"/>
                </a:cubicBezTo>
                <a:cubicBezTo>
                  <a:pt x="18437" y="8954"/>
                  <a:pt x="18321" y="8557"/>
                  <a:pt x="18176" y="8175"/>
                </a:cubicBezTo>
                <a:cubicBezTo>
                  <a:pt x="19029" y="7586"/>
                  <a:pt x="19882" y="6998"/>
                  <a:pt x="20735" y="6409"/>
                </a:cubicBezTo>
                <a:cubicBezTo>
                  <a:pt x="20287" y="5760"/>
                  <a:pt x="19890" y="5075"/>
                  <a:pt x="19550" y="4363"/>
                </a:cubicBezTo>
                <a:cubicBezTo>
                  <a:pt x="18600" y="4819"/>
                  <a:pt x="17648" y="5274"/>
                  <a:pt x="16697" y="5729"/>
                </a:cubicBezTo>
                <a:cubicBezTo>
                  <a:pt x="16434" y="5433"/>
                  <a:pt x="16149" y="5156"/>
                  <a:pt x="15844" y="4902"/>
                </a:cubicBezTo>
                <a:cubicBezTo>
                  <a:pt x="16299" y="3945"/>
                  <a:pt x="16754" y="2988"/>
                  <a:pt x="17209" y="2030"/>
                </a:cubicBezTo>
                <a:cubicBezTo>
                  <a:pt x="16495" y="1691"/>
                  <a:pt x="15810" y="1297"/>
                  <a:pt x="15159" y="852"/>
                </a:cubicBezTo>
                <a:cubicBezTo>
                  <a:pt x="14555" y="1733"/>
                  <a:pt x="13951" y="2616"/>
                  <a:pt x="13346" y="3498"/>
                </a:cubicBezTo>
                <a:cubicBezTo>
                  <a:pt x="12982" y="3374"/>
                  <a:pt x="12608" y="3275"/>
                  <a:pt x="12222" y="3205"/>
                </a:cubicBezTo>
                <a:cubicBezTo>
                  <a:pt x="12136" y="2137"/>
                  <a:pt x="12050" y="1069"/>
                  <a:pt x="11965" y="0"/>
                </a:cubicBezTo>
                <a:cubicBezTo>
                  <a:pt x="11177" y="64"/>
                  <a:pt x="10386" y="66"/>
                  <a:pt x="9600" y="4"/>
                </a:cubicBezTo>
                <a:cubicBezTo>
                  <a:pt x="9518" y="1073"/>
                  <a:pt x="9435" y="2142"/>
                  <a:pt x="9353" y="3210"/>
                </a:cubicBezTo>
                <a:cubicBezTo>
                  <a:pt x="8968" y="3282"/>
                  <a:pt x="8593" y="3381"/>
                  <a:pt x="8229" y="3506"/>
                </a:cubicBezTo>
                <a:cubicBezTo>
                  <a:pt x="7622" y="2627"/>
                  <a:pt x="7015" y="1746"/>
                  <a:pt x="6409" y="866"/>
                </a:cubicBezTo>
                <a:cubicBezTo>
                  <a:pt x="5759" y="1314"/>
                  <a:pt x="5074" y="1710"/>
                  <a:pt x="4362" y="2052"/>
                </a:cubicBezTo>
                <a:cubicBezTo>
                  <a:pt x="4821" y="3008"/>
                  <a:pt x="5278" y="3964"/>
                  <a:pt x="5736" y="4920"/>
                </a:cubicBezTo>
                <a:cubicBezTo>
                  <a:pt x="5432" y="5175"/>
                  <a:pt x="5148" y="5452"/>
                  <a:pt x="4886" y="5749"/>
                </a:cubicBezTo>
                <a:cubicBezTo>
                  <a:pt x="3933" y="5298"/>
                  <a:pt x="2982" y="4845"/>
                  <a:pt x="2029" y="4393"/>
                </a:cubicBezTo>
                <a:cubicBezTo>
                  <a:pt x="1690" y="5105"/>
                  <a:pt x="1296" y="5792"/>
                  <a:pt x="850" y="6443"/>
                </a:cubicBezTo>
                <a:cubicBezTo>
                  <a:pt x="1705" y="7028"/>
                  <a:pt x="2560" y="7614"/>
                  <a:pt x="3416" y="8199"/>
                </a:cubicBezTo>
                <a:cubicBezTo>
                  <a:pt x="3273" y="8583"/>
                  <a:pt x="3157" y="8980"/>
                  <a:pt x="3075" y="9390"/>
                </a:cubicBezTo>
                <a:cubicBezTo>
                  <a:pt x="2050" y="9472"/>
                  <a:pt x="1025" y="9554"/>
                  <a:pt x="0" y="9636"/>
                </a:cubicBezTo>
                <a:cubicBezTo>
                  <a:pt x="63" y="10424"/>
                  <a:pt x="64" y="11214"/>
                  <a:pt x="4" y="12001"/>
                </a:cubicBezTo>
                <a:cubicBezTo>
                  <a:pt x="1010" y="12078"/>
                  <a:pt x="2016" y="12156"/>
                  <a:pt x="3022" y="12234"/>
                </a:cubicBezTo>
                <a:cubicBezTo>
                  <a:pt x="3092" y="12665"/>
                  <a:pt x="3197" y="13084"/>
                  <a:pt x="3334" y="13489"/>
                </a:cubicBezTo>
                <a:cubicBezTo>
                  <a:pt x="2512" y="14057"/>
                  <a:pt x="1688" y="14625"/>
                  <a:pt x="864" y="15192"/>
                </a:cubicBezTo>
                <a:cubicBezTo>
                  <a:pt x="1312" y="15843"/>
                  <a:pt x="1709" y="16526"/>
                  <a:pt x="2050" y="17238"/>
                </a:cubicBezTo>
                <a:cubicBezTo>
                  <a:pt x="2938" y="16813"/>
                  <a:pt x="3825" y="16388"/>
                  <a:pt x="4712" y="15963"/>
                </a:cubicBezTo>
                <a:cubicBezTo>
                  <a:pt x="4996" y="16310"/>
                  <a:pt x="5310" y="16631"/>
                  <a:pt x="5650" y="16924"/>
                </a:cubicBezTo>
                <a:cubicBezTo>
                  <a:pt x="5230" y="17807"/>
                  <a:pt x="4811" y="18689"/>
                  <a:pt x="4391" y="19572"/>
                </a:cubicBezTo>
                <a:cubicBezTo>
                  <a:pt x="5105" y="19910"/>
                  <a:pt x="5790" y="20305"/>
                  <a:pt x="6442" y="20750"/>
                </a:cubicBezTo>
                <a:cubicBezTo>
                  <a:pt x="6988" y="19952"/>
                  <a:pt x="7535" y="19156"/>
                  <a:pt x="8080" y="18358"/>
                </a:cubicBezTo>
                <a:cubicBezTo>
                  <a:pt x="8505" y="18514"/>
                  <a:pt x="8949" y="18635"/>
                  <a:pt x="9404" y="18717"/>
                </a:cubicBezTo>
                <a:cubicBezTo>
                  <a:pt x="9481" y="19678"/>
                  <a:pt x="9559" y="20639"/>
                  <a:pt x="9636" y="21600"/>
                </a:cubicBezTo>
                <a:cubicBezTo>
                  <a:pt x="10423" y="21537"/>
                  <a:pt x="11214" y="21536"/>
                  <a:pt x="12001" y="21597"/>
                </a:cubicBezTo>
                <a:cubicBezTo>
                  <a:pt x="12075" y="20635"/>
                  <a:pt x="12149" y="19673"/>
                  <a:pt x="12223" y="18712"/>
                </a:cubicBezTo>
                <a:cubicBezTo>
                  <a:pt x="12678" y="18628"/>
                  <a:pt x="13120" y="18506"/>
                  <a:pt x="13546" y="18349"/>
                </a:cubicBezTo>
                <a:cubicBezTo>
                  <a:pt x="14094" y="19145"/>
                  <a:pt x="14643" y="19940"/>
                  <a:pt x="15192" y="20736"/>
                </a:cubicBezTo>
                <a:cubicBezTo>
                  <a:pt x="15842" y="20287"/>
                  <a:pt x="16526" y="19891"/>
                  <a:pt x="17238" y="19550"/>
                </a:cubicBezTo>
                <a:cubicBezTo>
                  <a:pt x="16816" y="18668"/>
                  <a:pt x="16394" y="17788"/>
                  <a:pt x="15972" y="16907"/>
                </a:cubicBezTo>
                <a:cubicBezTo>
                  <a:pt x="16310" y="16613"/>
                  <a:pt x="16622" y="16290"/>
                  <a:pt x="16905" y="15942"/>
                </a:cubicBezTo>
                <a:cubicBezTo>
                  <a:pt x="17794" y="16365"/>
                  <a:pt x="18683" y="16787"/>
                  <a:pt x="19572" y="17208"/>
                </a:cubicBezTo>
                <a:cubicBezTo>
                  <a:pt x="19910" y="16495"/>
                  <a:pt x="20304" y="15810"/>
                  <a:pt x="20750" y="15160"/>
                </a:cubicBezTo>
                <a:cubicBezTo>
                  <a:pt x="19926" y="14594"/>
                  <a:pt x="19100" y="14029"/>
                  <a:pt x="18275" y="13465"/>
                </a:cubicBezTo>
                <a:cubicBezTo>
                  <a:pt x="18411" y="13059"/>
                  <a:pt x="18514" y="12640"/>
                  <a:pt x="18584" y="12208"/>
                </a:cubicBezTo>
                <a:cubicBezTo>
                  <a:pt x="19589" y="12126"/>
                  <a:pt x="20595" y="12045"/>
                  <a:pt x="21600" y="11965"/>
                </a:cubicBezTo>
                <a:close/>
              </a:path>
            </a:pathLst>
          </a:custGeom>
          <a:solidFill>
            <a:srgbClr val="EB340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kern="0">
              <a:latin typeface="微软雅黑" panose="020B0503020204020204" pitchFamily="34" charset="-122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5" name="Shape 1935"/>
          <p:cNvSpPr/>
          <p:nvPr/>
        </p:nvSpPr>
        <p:spPr>
          <a:xfrm>
            <a:off x="7757627" y="3618610"/>
            <a:ext cx="1216030" cy="1048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274" extrusionOk="0">
                <a:moveTo>
                  <a:pt x="21600" y="16274"/>
                </a:moveTo>
                <a:cubicBezTo>
                  <a:pt x="15105" y="-3958"/>
                  <a:pt x="7905" y="-5326"/>
                  <a:pt x="0" y="12169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Shape 1936"/>
          <p:cNvSpPr/>
          <p:nvPr/>
        </p:nvSpPr>
        <p:spPr>
          <a:xfrm>
            <a:off x="5842538" y="2120744"/>
            <a:ext cx="510066" cy="738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7563" y="2893"/>
                  <a:pt x="363" y="10093"/>
                  <a:pt x="0" y="21600"/>
                </a:cubicBezTo>
              </a:path>
            </a:pathLst>
          </a:custGeom>
          <a:ln w="25400">
            <a:solidFill>
              <a:srgbClr val="C00000"/>
            </a:solidFill>
            <a:miter lim="400000"/>
            <a:headEnd type="triangle"/>
            <a:tailEnd type="oval"/>
          </a:ln>
        </p:spPr>
        <p:txBody>
          <a:bodyPr/>
          <a:lstStyle/>
          <a:p>
            <a:pPr>
              <a:defRPr/>
            </a:pPr>
            <a:endParaRPr kern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601402" y="2204897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01403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863194" y="4145580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863195" y="3884626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579367" y="5243265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79368" y="4982311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08538" y="4972304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308539" y="4711350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51567" y="4700586"/>
            <a:ext cx="210885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851567" y="4439632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62688" y="2214693"/>
            <a:ext cx="241465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以内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62689" y="1943943"/>
            <a:ext cx="2414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kern="3000" spc="3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400" kern="3000" spc="3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五边形 7"/>
          <p:cNvSpPr/>
          <p:nvPr/>
        </p:nvSpPr>
        <p:spPr>
          <a:xfrm>
            <a:off x="5905520" y="1734819"/>
            <a:ext cx="3840427" cy="1248139"/>
          </a:xfrm>
          <a:prstGeom prst="homePlate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五边形 8"/>
          <p:cNvSpPr/>
          <p:nvPr/>
        </p:nvSpPr>
        <p:spPr>
          <a:xfrm flipH="1">
            <a:off x="2065093" y="2974272"/>
            <a:ext cx="3840427" cy="1248139"/>
          </a:xfrm>
          <a:prstGeom prst="homePlate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1157" y="3409584"/>
            <a:ext cx="3264363" cy="5334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单击标题文字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05520" y="2092148"/>
            <a:ext cx="3264363" cy="5334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单击标题文字</a:t>
            </a:r>
            <a:endParaRPr lang="zh-CN" altLang="en-US" sz="2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99457" y="1476595"/>
            <a:ext cx="4320479" cy="123110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93555" y="3327512"/>
            <a:ext cx="4320479" cy="123110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14448" y="4911988"/>
            <a:ext cx="2256251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18305" y="5392042"/>
            <a:ext cx="3536265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0379" y="5953528"/>
            <a:ext cx="2880320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92955" y="4911986"/>
            <a:ext cx="1432437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对比一：</a:t>
            </a: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92955" y="5392039"/>
            <a:ext cx="1544648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对比二：</a:t>
            </a: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820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92955" y="5960507"/>
            <a:ext cx="1544648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对比三：</a:t>
            </a: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640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95997" y="4879796"/>
            <a:ext cx="2256251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12130" y="5359849"/>
            <a:ext cx="3536265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95997" y="5921336"/>
            <a:ext cx="2880320" cy="302609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74504" y="4879794"/>
            <a:ext cx="1432437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对比一：</a:t>
            </a: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84029" y="5359847"/>
            <a:ext cx="1544648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对比二：</a:t>
            </a: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820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00127" y="5928315"/>
            <a:ext cx="1544648" cy="353939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对比三：</a:t>
            </a:r>
            <a:r>
              <a:rPr lang="en-US" altLang="zh-CN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640</a:t>
            </a:r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/>
      <p:bldP spid="13" grpId="0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586094" y="4276778"/>
            <a:ext cx="2094375" cy="831884"/>
          </a:xfrm>
          <a:prstGeom prst="rect">
            <a:avLst/>
          </a:prstGeom>
          <a:noFill/>
        </p:spPr>
        <p:txBody>
          <a:bodyPr wrap="square" lIns="102034" tIns="51017" rIns="102034" bIns="5101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endParaRPr lang="en-US" sz="1100" b="1" dirty="0">
              <a:latin typeface="+mj-ea"/>
              <a:ea typeface="+mj-ea"/>
            </a:endParaRPr>
          </a:p>
        </p:txBody>
      </p:sp>
      <p:sp>
        <p:nvSpPr>
          <p:cNvPr id="9" name="Freeform 11"/>
          <p:cNvSpPr/>
          <p:nvPr/>
        </p:nvSpPr>
        <p:spPr bwMode="auto">
          <a:xfrm>
            <a:off x="5749260" y="1646133"/>
            <a:ext cx="1731206" cy="1729470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102034" tIns="51017" rIns="102034" bIns="51017" numCol="1" anchor="t" anchorCtr="0" compatLnSpc="1"/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5874045" y="1767241"/>
            <a:ext cx="1472084" cy="1472641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2034" tIns="51017" rIns="102034" bIns="51017" numCol="1" anchor="t" anchorCtr="0" compatLnSpc="1"/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6060600" y="1953606"/>
            <a:ext cx="1098975" cy="1098552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/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Freeform 108"/>
          <p:cNvSpPr/>
          <p:nvPr/>
        </p:nvSpPr>
        <p:spPr bwMode="auto">
          <a:xfrm rot="16200000">
            <a:off x="3416601" y="1117222"/>
            <a:ext cx="2257252" cy="2259516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102034" tIns="51017" rIns="102034" bIns="51017" numCol="1" anchor="t" anchorCtr="0" compatLnSpc="1"/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Freeform 109"/>
          <p:cNvSpPr/>
          <p:nvPr/>
        </p:nvSpPr>
        <p:spPr bwMode="auto">
          <a:xfrm rot="16200000">
            <a:off x="3575983" y="1291220"/>
            <a:ext cx="1919392" cy="1923974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/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" name="Oval 110"/>
          <p:cNvSpPr>
            <a:spLocks noChangeArrowheads="1"/>
          </p:cNvSpPr>
          <p:nvPr/>
        </p:nvSpPr>
        <p:spPr bwMode="auto">
          <a:xfrm rot="16200000">
            <a:off x="3818338" y="1535590"/>
            <a:ext cx="1432911" cy="1435233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/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5" name="Freeform 120"/>
          <p:cNvSpPr/>
          <p:nvPr/>
        </p:nvSpPr>
        <p:spPr bwMode="auto">
          <a:xfrm flipV="1">
            <a:off x="5749261" y="3451761"/>
            <a:ext cx="2603293" cy="2600684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102034" tIns="51017" rIns="102034" bIns="51017" numCol="1" anchor="t" anchorCtr="0" compatLnSpc="1"/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Freeform 121"/>
          <p:cNvSpPr/>
          <p:nvPr/>
        </p:nvSpPr>
        <p:spPr bwMode="auto">
          <a:xfrm flipV="1">
            <a:off x="5936907" y="3655853"/>
            <a:ext cx="2213638" cy="2214477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/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Oval 122"/>
          <p:cNvSpPr>
            <a:spLocks noChangeArrowheads="1"/>
          </p:cNvSpPr>
          <p:nvPr/>
        </p:nvSpPr>
        <p:spPr bwMode="auto">
          <a:xfrm flipV="1">
            <a:off x="6217437" y="3938141"/>
            <a:ext cx="1652579" cy="1651941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/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Freeform 124"/>
          <p:cNvSpPr/>
          <p:nvPr/>
        </p:nvSpPr>
        <p:spPr bwMode="auto">
          <a:xfrm rot="5400000" flipV="1">
            <a:off x="3741707" y="3450792"/>
            <a:ext cx="1932308" cy="1934247"/>
          </a:xfrm>
          <a:custGeom>
            <a:avLst/>
            <a:gdLst>
              <a:gd name="T0" fmla="*/ 0 w 972"/>
              <a:gd name="T1" fmla="*/ 972 h 972"/>
              <a:gd name="T2" fmla="*/ 0 w 972"/>
              <a:gd name="T3" fmla="*/ 486 h 972"/>
              <a:gd name="T4" fmla="*/ 486 w 972"/>
              <a:gd name="T5" fmla="*/ 0 h 972"/>
              <a:gd name="T6" fmla="*/ 972 w 972"/>
              <a:gd name="T7" fmla="*/ 486 h 972"/>
              <a:gd name="T8" fmla="*/ 486 w 972"/>
              <a:gd name="T9" fmla="*/ 972 h 972"/>
              <a:gd name="T10" fmla="*/ 0 w 972"/>
              <a:gd name="T11" fmla="*/ 972 h 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102034" tIns="51017" rIns="102034" bIns="51017" numCol="1" anchor="t" anchorCtr="0" compatLnSpc="1"/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Freeform 125"/>
          <p:cNvSpPr/>
          <p:nvPr/>
        </p:nvSpPr>
        <p:spPr bwMode="auto">
          <a:xfrm rot="5400000" flipV="1">
            <a:off x="3878147" y="3589081"/>
            <a:ext cx="1643084" cy="1647008"/>
          </a:xfrm>
          <a:custGeom>
            <a:avLst/>
            <a:gdLst>
              <a:gd name="T0" fmla="*/ 846 w 916"/>
              <a:gd name="T1" fmla="*/ 458 h 917"/>
              <a:gd name="T2" fmla="*/ 910 w 916"/>
              <a:gd name="T3" fmla="*/ 394 h 917"/>
              <a:gd name="T4" fmla="*/ 835 w 916"/>
              <a:gd name="T5" fmla="*/ 369 h 917"/>
              <a:gd name="T6" fmla="*/ 884 w 916"/>
              <a:gd name="T7" fmla="*/ 292 h 917"/>
              <a:gd name="T8" fmla="*/ 805 w 916"/>
              <a:gd name="T9" fmla="*/ 285 h 917"/>
              <a:gd name="T10" fmla="*/ 834 w 916"/>
              <a:gd name="T11" fmla="*/ 199 h 917"/>
              <a:gd name="T12" fmla="*/ 755 w 916"/>
              <a:gd name="T13" fmla="*/ 210 h 917"/>
              <a:gd name="T14" fmla="*/ 764 w 916"/>
              <a:gd name="T15" fmla="*/ 119 h 917"/>
              <a:gd name="T16" fmla="*/ 690 w 916"/>
              <a:gd name="T17" fmla="*/ 148 h 917"/>
              <a:gd name="T18" fmla="*/ 677 w 916"/>
              <a:gd name="T19" fmla="*/ 58 h 917"/>
              <a:gd name="T20" fmla="*/ 612 w 916"/>
              <a:gd name="T21" fmla="*/ 103 h 917"/>
              <a:gd name="T22" fmla="*/ 579 w 916"/>
              <a:gd name="T23" fmla="*/ 19 h 917"/>
              <a:gd name="T24" fmla="*/ 526 w 916"/>
              <a:gd name="T25" fmla="*/ 77 h 917"/>
              <a:gd name="T26" fmla="*/ 474 w 916"/>
              <a:gd name="T27" fmla="*/ 3 h 917"/>
              <a:gd name="T28" fmla="*/ 436 w 916"/>
              <a:gd name="T29" fmla="*/ 72 h 917"/>
              <a:gd name="T30" fmla="*/ 369 w 916"/>
              <a:gd name="T31" fmla="*/ 12 h 917"/>
              <a:gd name="T32" fmla="*/ 348 w 916"/>
              <a:gd name="T33" fmla="*/ 88 h 917"/>
              <a:gd name="T34" fmla="*/ 268 w 916"/>
              <a:gd name="T35" fmla="*/ 44 h 917"/>
              <a:gd name="T36" fmla="*/ 266 w 916"/>
              <a:gd name="T37" fmla="*/ 123 h 917"/>
              <a:gd name="T38" fmla="*/ 178 w 916"/>
              <a:gd name="T39" fmla="*/ 100 h 917"/>
              <a:gd name="T40" fmla="*/ 194 w 916"/>
              <a:gd name="T41" fmla="*/ 177 h 917"/>
              <a:gd name="T42" fmla="*/ 103 w 916"/>
              <a:gd name="T43" fmla="*/ 174 h 917"/>
              <a:gd name="T44" fmla="*/ 136 w 916"/>
              <a:gd name="T45" fmla="*/ 246 h 917"/>
              <a:gd name="T46" fmla="*/ 47 w 916"/>
              <a:gd name="T47" fmla="*/ 264 h 917"/>
              <a:gd name="T48" fmla="*/ 96 w 916"/>
              <a:gd name="T49" fmla="*/ 326 h 917"/>
              <a:gd name="T50" fmla="*/ 13 w 916"/>
              <a:gd name="T51" fmla="*/ 364 h 917"/>
              <a:gd name="T52" fmla="*/ 75 w 916"/>
              <a:gd name="T53" fmla="*/ 414 h 917"/>
              <a:gd name="T54" fmla="*/ 3 w 916"/>
              <a:gd name="T55" fmla="*/ 470 h 917"/>
              <a:gd name="T56" fmla="*/ 75 w 916"/>
              <a:gd name="T57" fmla="*/ 503 h 917"/>
              <a:gd name="T58" fmla="*/ 18 w 916"/>
              <a:gd name="T59" fmla="*/ 574 h 917"/>
              <a:gd name="T60" fmla="*/ 96 w 916"/>
              <a:gd name="T61" fmla="*/ 591 h 917"/>
              <a:gd name="T62" fmla="*/ 57 w 916"/>
              <a:gd name="T63" fmla="*/ 673 h 917"/>
              <a:gd name="T64" fmla="*/ 136 w 916"/>
              <a:gd name="T65" fmla="*/ 671 h 917"/>
              <a:gd name="T66" fmla="*/ 117 w 916"/>
              <a:gd name="T67" fmla="*/ 760 h 917"/>
              <a:gd name="T68" fmla="*/ 194 w 916"/>
              <a:gd name="T69" fmla="*/ 740 h 917"/>
              <a:gd name="T70" fmla="*/ 196 w 916"/>
              <a:gd name="T71" fmla="*/ 831 h 917"/>
              <a:gd name="T72" fmla="*/ 266 w 916"/>
              <a:gd name="T73" fmla="*/ 793 h 917"/>
              <a:gd name="T74" fmla="*/ 289 w 916"/>
              <a:gd name="T75" fmla="*/ 881 h 917"/>
              <a:gd name="T76" fmla="*/ 348 w 916"/>
              <a:gd name="T77" fmla="*/ 829 h 917"/>
              <a:gd name="T78" fmla="*/ 391 w 916"/>
              <a:gd name="T79" fmla="*/ 909 h 917"/>
              <a:gd name="T80" fmla="*/ 437 w 916"/>
              <a:gd name="T81" fmla="*/ 845 h 917"/>
              <a:gd name="T82" fmla="*/ 497 w 916"/>
              <a:gd name="T83" fmla="*/ 913 h 917"/>
              <a:gd name="T84" fmla="*/ 526 w 916"/>
              <a:gd name="T85" fmla="*/ 839 h 917"/>
              <a:gd name="T86" fmla="*/ 601 w 916"/>
              <a:gd name="T87" fmla="*/ 892 h 917"/>
              <a:gd name="T88" fmla="*/ 612 w 916"/>
              <a:gd name="T89" fmla="*/ 814 h 917"/>
              <a:gd name="T90" fmla="*/ 697 w 916"/>
              <a:gd name="T91" fmla="*/ 847 h 917"/>
              <a:gd name="T92" fmla="*/ 690 w 916"/>
              <a:gd name="T93" fmla="*/ 769 h 917"/>
              <a:gd name="T94" fmla="*/ 780 w 916"/>
              <a:gd name="T95" fmla="*/ 782 h 917"/>
              <a:gd name="T96" fmla="*/ 755 w 916"/>
              <a:gd name="T97" fmla="*/ 707 h 917"/>
              <a:gd name="T98" fmla="*/ 846 w 916"/>
              <a:gd name="T99" fmla="*/ 699 h 917"/>
              <a:gd name="T100" fmla="*/ 805 w 916"/>
              <a:gd name="T101" fmla="*/ 632 h 917"/>
              <a:gd name="T102" fmla="*/ 891 w 916"/>
              <a:gd name="T103" fmla="*/ 604 h 917"/>
              <a:gd name="T104" fmla="*/ 835 w 916"/>
              <a:gd name="T105" fmla="*/ 548 h 917"/>
              <a:gd name="T106" fmla="*/ 913 w 916"/>
              <a:gd name="T107" fmla="*/ 50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/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Oval 126"/>
          <p:cNvSpPr>
            <a:spLocks noChangeArrowheads="1"/>
          </p:cNvSpPr>
          <p:nvPr/>
        </p:nvSpPr>
        <p:spPr bwMode="auto">
          <a:xfrm rot="5400000" flipV="1">
            <a:off x="4085613" y="3798275"/>
            <a:ext cx="1226635" cy="1228623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9000000" scaled="0"/>
          </a:gradFill>
          <a:ln>
            <a:noFill/>
          </a:ln>
        </p:spPr>
        <p:txBody>
          <a:bodyPr vert="horz" wrap="square" lIns="102034" tIns="51017" rIns="102034" bIns="51017" numCol="1" anchor="t" anchorCtr="0" compatLnSpc="1"/>
          <a:lstStyle/>
          <a:p>
            <a:endParaRPr lang="id-ID">
              <a:latin typeface="+mj-ea"/>
              <a:ea typeface="+mj-ea"/>
            </a:endParaRPr>
          </a:p>
        </p:txBody>
      </p:sp>
      <p:cxnSp>
        <p:nvCxnSpPr>
          <p:cNvPr id="21" name="Straight Connector 19"/>
          <p:cNvCxnSpPr/>
          <p:nvPr/>
        </p:nvCxnSpPr>
        <p:spPr>
          <a:xfrm flipH="1" flipV="1">
            <a:off x="3029453" y="1714735"/>
            <a:ext cx="555901" cy="352623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1005280" y="1714735"/>
            <a:ext cx="2024174" cy="0"/>
          </a:xfrm>
          <a:prstGeom prst="line">
            <a:avLst/>
          </a:prstGeom>
          <a:ln>
            <a:solidFill>
              <a:srgbClr val="EB340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27"/>
          <p:cNvCxnSpPr/>
          <p:nvPr/>
        </p:nvCxnSpPr>
        <p:spPr>
          <a:xfrm flipH="1">
            <a:off x="3184836" y="4276778"/>
            <a:ext cx="555901" cy="352623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28"/>
          <p:cNvCxnSpPr/>
          <p:nvPr/>
        </p:nvCxnSpPr>
        <p:spPr>
          <a:xfrm flipH="1">
            <a:off x="1381571" y="4629400"/>
            <a:ext cx="1803266" cy="0"/>
          </a:xfrm>
          <a:prstGeom prst="line">
            <a:avLst/>
          </a:prstGeom>
          <a:ln>
            <a:solidFill>
              <a:srgbClr val="EB340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134"/>
          <p:cNvCxnSpPr/>
          <p:nvPr/>
        </p:nvCxnSpPr>
        <p:spPr>
          <a:xfrm flipV="1">
            <a:off x="7346129" y="1696130"/>
            <a:ext cx="555901" cy="352623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35"/>
          <p:cNvCxnSpPr/>
          <p:nvPr/>
        </p:nvCxnSpPr>
        <p:spPr>
          <a:xfrm>
            <a:off x="7902030" y="1696129"/>
            <a:ext cx="1745930" cy="0"/>
          </a:xfrm>
          <a:prstGeom prst="line">
            <a:avLst/>
          </a:prstGeom>
          <a:ln>
            <a:solidFill>
              <a:srgbClr val="EB340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952079" y="1217354"/>
            <a:ext cx="1392283" cy="456973"/>
          </a:xfrm>
          <a:prstGeom prst="rect">
            <a:avLst/>
          </a:prstGeom>
          <a:noFill/>
        </p:spPr>
        <p:txBody>
          <a:bodyPr wrap="none" lIns="102034" tIns="51017" rIns="102034" bIns="51017" rtlCol="0">
            <a:spAutoFit/>
          </a:bodyPr>
          <a:lstStyle/>
          <a:p>
            <a:r>
              <a:rPr lang="zh-CN" altLang="en-US" sz="2300" b="1" dirty="0">
                <a:latin typeface="+mj-ea"/>
                <a:ea typeface="+mj-ea"/>
              </a:rPr>
              <a:t>添加标题</a:t>
            </a:r>
            <a:endParaRPr lang="id-ID" sz="2300" b="1" dirty="0"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52079" y="1772543"/>
            <a:ext cx="2094375" cy="831884"/>
          </a:xfrm>
          <a:prstGeom prst="rect">
            <a:avLst/>
          </a:prstGeom>
          <a:noFill/>
        </p:spPr>
        <p:txBody>
          <a:bodyPr wrap="square" lIns="102034" tIns="51017" rIns="102034" bIns="510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endParaRPr lang="en-US" sz="1100" b="1" dirty="0"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307296" y="4144093"/>
            <a:ext cx="1392283" cy="456973"/>
          </a:xfrm>
          <a:prstGeom prst="rect">
            <a:avLst/>
          </a:prstGeom>
          <a:noFill/>
        </p:spPr>
        <p:txBody>
          <a:bodyPr wrap="none" lIns="102034" tIns="51017" rIns="102034" bIns="51017" rtlCol="0">
            <a:spAutoFit/>
          </a:bodyPr>
          <a:lstStyle/>
          <a:p>
            <a:r>
              <a:rPr lang="zh-CN" altLang="en-US" sz="2300" b="1" dirty="0">
                <a:latin typeface="+mj-ea"/>
                <a:ea typeface="+mj-ea"/>
              </a:rPr>
              <a:t>添加标题</a:t>
            </a:r>
            <a:endParaRPr lang="id-ID" sz="2300" b="1" dirty="0"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312944" y="1211211"/>
            <a:ext cx="1392283" cy="456973"/>
          </a:xfrm>
          <a:prstGeom prst="rect">
            <a:avLst/>
          </a:prstGeom>
          <a:noFill/>
        </p:spPr>
        <p:txBody>
          <a:bodyPr wrap="none" lIns="102034" tIns="51017" rIns="102034" bIns="51017" rtlCol="0">
            <a:spAutoFit/>
          </a:bodyPr>
          <a:lstStyle/>
          <a:p>
            <a:pPr algn="r"/>
            <a:r>
              <a:rPr lang="zh-CN" altLang="en-US" sz="2300" b="1" dirty="0">
                <a:latin typeface="+mj-ea"/>
                <a:ea typeface="+mj-ea"/>
              </a:rPr>
              <a:t>添加标题</a:t>
            </a:r>
            <a:endParaRPr lang="id-ID" sz="2300" b="1" dirty="0"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280724" y="3767400"/>
            <a:ext cx="1392283" cy="456973"/>
          </a:xfrm>
          <a:prstGeom prst="rect">
            <a:avLst/>
          </a:prstGeom>
          <a:noFill/>
        </p:spPr>
        <p:txBody>
          <a:bodyPr wrap="none" lIns="102034" tIns="51017" rIns="102034" bIns="51017" rtlCol="0">
            <a:spAutoFit/>
          </a:bodyPr>
          <a:lstStyle/>
          <a:p>
            <a:pPr algn="r"/>
            <a:r>
              <a:rPr lang="zh-CN" altLang="en-US" sz="2300" b="1" dirty="0">
                <a:latin typeface="+mj-ea"/>
                <a:ea typeface="+mj-ea"/>
              </a:rPr>
              <a:t>添加标题</a:t>
            </a:r>
            <a:endParaRPr lang="id-ID" sz="2300" b="1" dirty="0">
              <a:latin typeface="+mj-ea"/>
              <a:ea typeface="+mj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34433" y="4664961"/>
            <a:ext cx="2094375" cy="831884"/>
          </a:xfrm>
          <a:prstGeom prst="rect">
            <a:avLst/>
          </a:prstGeom>
          <a:noFill/>
        </p:spPr>
        <p:txBody>
          <a:bodyPr wrap="square" lIns="102034" tIns="51017" rIns="102034" bIns="5101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endParaRPr lang="en-US" sz="1100" b="1" dirty="0"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18266" y="1730052"/>
            <a:ext cx="2094375" cy="831884"/>
          </a:xfrm>
          <a:prstGeom prst="rect">
            <a:avLst/>
          </a:prstGeom>
          <a:noFill/>
        </p:spPr>
        <p:txBody>
          <a:bodyPr wrap="square" lIns="102034" tIns="51017" rIns="102034" bIns="5101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endParaRPr lang="en-US" sz="1100" b="1" dirty="0">
              <a:latin typeface="+mj-ea"/>
              <a:ea typeface="+mj-ea"/>
            </a:endParaRPr>
          </a:p>
        </p:txBody>
      </p:sp>
      <p:cxnSp>
        <p:nvCxnSpPr>
          <p:cNvPr id="34" name="Straight Connector 47"/>
          <p:cNvCxnSpPr/>
          <p:nvPr/>
        </p:nvCxnSpPr>
        <p:spPr>
          <a:xfrm>
            <a:off x="8012860" y="3998420"/>
            <a:ext cx="582887" cy="226429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48"/>
          <p:cNvCxnSpPr/>
          <p:nvPr/>
        </p:nvCxnSpPr>
        <p:spPr>
          <a:xfrm>
            <a:off x="8595746" y="4224849"/>
            <a:ext cx="2084722" cy="0"/>
          </a:xfrm>
          <a:prstGeom prst="line">
            <a:avLst/>
          </a:prstGeom>
          <a:ln>
            <a:solidFill>
              <a:srgbClr val="EB340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20"/>
          <p:cNvGrpSpPr/>
          <p:nvPr/>
        </p:nvGrpSpPr>
        <p:grpSpPr>
          <a:xfrm>
            <a:off x="4280972" y="2048751"/>
            <a:ext cx="446569" cy="475896"/>
            <a:chOff x="7938" y="-1587"/>
            <a:chExt cx="1450975" cy="1547812"/>
          </a:xfrm>
          <a:solidFill>
            <a:srgbClr val="C00000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7938" y="-1587"/>
              <a:ext cx="1450975" cy="1547812"/>
            </a:xfrm>
            <a:custGeom>
              <a:avLst/>
              <a:gdLst>
                <a:gd name="T0" fmla="*/ 358 w 384"/>
                <a:gd name="T1" fmla="*/ 0 h 410"/>
                <a:gd name="T2" fmla="*/ 26 w 384"/>
                <a:gd name="T3" fmla="*/ 0 h 410"/>
                <a:gd name="T4" fmla="*/ 0 w 384"/>
                <a:gd name="T5" fmla="*/ 26 h 410"/>
                <a:gd name="T6" fmla="*/ 0 w 384"/>
                <a:gd name="T7" fmla="*/ 358 h 410"/>
                <a:gd name="T8" fmla="*/ 26 w 384"/>
                <a:gd name="T9" fmla="*/ 384 h 410"/>
                <a:gd name="T10" fmla="*/ 51 w 384"/>
                <a:gd name="T11" fmla="*/ 384 h 410"/>
                <a:gd name="T12" fmla="*/ 77 w 384"/>
                <a:gd name="T13" fmla="*/ 410 h 410"/>
                <a:gd name="T14" fmla="*/ 102 w 384"/>
                <a:gd name="T15" fmla="*/ 384 h 410"/>
                <a:gd name="T16" fmla="*/ 282 w 384"/>
                <a:gd name="T17" fmla="*/ 384 h 410"/>
                <a:gd name="T18" fmla="*/ 307 w 384"/>
                <a:gd name="T19" fmla="*/ 410 h 410"/>
                <a:gd name="T20" fmla="*/ 333 w 384"/>
                <a:gd name="T21" fmla="*/ 384 h 410"/>
                <a:gd name="T22" fmla="*/ 358 w 384"/>
                <a:gd name="T23" fmla="*/ 384 h 410"/>
                <a:gd name="T24" fmla="*/ 384 w 384"/>
                <a:gd name="T25" fmla="*/ 358 h 410"/>
                <a:gd name="T26" fmla="*/ 384 w 384"/>
                <a:gd name="T27" fmla="*/ 26 h 410"/>
                <a:gd name="T28" fmla="*/ 358 w 384"/>
                <a:gd name="T29" fmla="*/ 0 h 410"/>
                <a:gd name="T30" fmla="*/ 333 w 384"/>
                <a:gd name="T31" fmla="*/ 333 h 410"/>
                <a:gd name="T32" fmla="*/ 51 w 384"/>
                <a:gd name="T33" fmla="*/ 333 h 410"/>
                <a:gd name="T34" fmla="*/ 51 w 384"/>
                <a:gd name="T35" fmla="*/ 205 h 410"/>
                <a:gd name="T36" fmla="*/ 333 w 384"/>
                <a:gd name="T37" fmla="*/ 205 h 410"/>
                <a:gd name="T38" fmla="*/ 333 w 384"/>
                <a:gd name="T39" fmla="*/ 333 h 410"/>
                <a:gd name="T40" fmla="*/ 333 w 384"/>
                <a:gd name="T41" fmla="*/ 179 h 410"/>
                <a:gd name="T42" fmla="*/ 51 w 384"/>
                <a:gd name="T43" fmla="*/ 179 h 410"/>
                <a:gd name="T44" fmla="*/ 51 w 384"/>
                <a:gd name="T45" fmla="*/ 51 h 410"/>
                <a:gd name="T46" fmla="*/ 333 w 384"/>
                <a:gd name="T47" fmla="*/ 51 h 410"/>
                <a:gd name="T48" fmla="*/ 333 w 384"/>
                <a:gd name="T49" fmla="*/ 17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4" h="410">
                  <a:moveTo>
                    <a:pt x="35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0" y="372"/>
                    <a:pt x="12" y="384"/>
                    <a:pt x="26" y="384"/>
                  </a:cubicBezTo>
                  <a:cubicBezTo>
                    <a:pt x="51" y="384"/>
                    <a:pt x="51" y="384"/>
                    <a:pt x="51" y="384"/>
                  </a:cubicBezTo>
                  <a:cubicBezTo>
                    <a:pt x="51" y="398"/>
                    <a:pt x="63" y="410"/>
                    <a:pt x="77" y="410"/>
                  </a:cubicBezTo>
                  <a:cubicBezTo>
                    <a:pt x="91" y="410"/>
                    <a:pt x="102" y="398"/>
                    <a:pt x="102" y="384"/>
                  </a:cubicBezTo>
                  <a:cubicBezTo>
                    <a:pt x="282" y="384"/>
                    <a:pt x="282" y="384"/>
                    <a:pt x="282" y="384"/>
                  </a:cubicBezTo>
                  <a:cubicBezTo>
                    <a:pt x="282" y="398"/>
                    <a:pt x="293" y="410"/>
                    <a:pt x="307" y="410"/>
                  </a:cubicBezTo>
                  <a:cubicBezTo>
                    <a:pt x="321" y="410"/>
                    <a:pt x="333" y="398"/>
                    <a:pt x="333" y="384"/>
                  </a:cubicBezTo>
                  <a:cubicBezTo>
                    <a:pt x="358" y="384"/>
                    <a:pt x="358" y="384"/>
                    <a:pt x="358" y="384"/>
                  </a:cubicBezTo>
                  <a:cubicBezTo>
                    <a:pt x="372" y="384"/>
                    <a:pt x="384" y="372"/>
                    <a:pt x="384" y="358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4" y="12"/>
                    <a:pt x="372" y="0"/>
                    <a:pt x="358" y="0"/>
                  </a:cubicBezTo>
                  <a:close/>
                  <a:moveTo>
                    <a:pt x="333" y="333"/>
                  </a:moveTo>
                  <a:cubicBezTo>
                    <a:pt x="51" y="333"/>
                    <a:pt x="51" y="333"/>
                    <a:pt x="51" y="333"/>
                  </a:cubicBezTo>
                  <a:cubicBezTo>
                    <a:pt x="51" y="205"/>
                    <a:pt x="51" y="205"/>
                    <a:pt x="51" y="205"/>
                  </a:cubicBezTo>
                  <a:cubicBezTo>
                    <a:pt x="333" y="205"/>
                    <a:pt x="333" y="205"/>
                    <a:pt x="333" y="205"/>
                  </a:cubicBezTo>
                  <a:lnTo>
                    <a:pt x="333" y="333"/>
                  </a:lnTo>
                  <a:close/>
                  <a:moveTo>
                    <a:pt x="333" y="179"/>
                  </a:moveTo>
                  <a:cubicBezTo>
                    <a:pt x="51" y="179"/>
                    <a:pt x="51" y="179"/>
                    <a:pt x="51" y="179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33" y="51"/>
                    <a:pt x="333" y="51"/>
                    <a:pt x="333" y="51"/>
                  </a:cubicBezTo>
                  <a:lnTo>
                    <a:pt x="333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j-ea"/>
                <a:ea typeface="+mj-ea"/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300038" y="86677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4 h 183"/>
                <a:gd name="T12" fmla="*/ 183 w 547"/>
                <a:gd name="T13" fmla="*/ 124 h 183"/>
                <a:gd name="T14" fmla="*/ 183 w 547"/>
                <a:gd name="T15" fmla="*/ 62 h 183"/>
                <a:gd name="T16" fmla="*/ 364 w 547"/>
                <a:gd name="T17" fmla="*/ 62 h 183"/>
                <a:gd name="T18" fmla="*/ 364 w 547"/>
                <a:gd name="T19" fmla="*/ 12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4"/>
                  </a:moveTo>
                  <a:lnTo>
                    <a:pt x="183" y="124"/>
                  </a:lnTo>
                  <a:lnTo>
                    <a:pt x="183" y="62"/>
                  </a:lnTo>
                  <a:lnTo>
                    <a:pt x="364" y="62"/>
                  </a:lnTo>
                  <a:lnTo>
                    <a:pt x="364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j-ea"/>
                <a:ea typeface="+mj-ea"/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300038" y="288925"/>
              <a:ext cx="868363" cy="290512"/>
            </a:xfrm>
            <a:custGeom>
              <a:avLst/>
              <a:gdLst>
                <a:gd name="T0" fmla="*/ 547 w 547"/>
                <a:gd name="T1" fmla="*/ 0 h 183"/>
                <a:gd name="T2" fmla="*/ 0 w 547"/>
                <a:gd name="T3" fmla="*/ 0 h 183"/>
                <a:gd name="T4" fmla="*/ 0 w 547"/>
                <a:gd name="T5" fmla="*/ 183 h 183"/>
                <a:gd name="T6" fmla="*/ 547 w 547"/>
                <a:gd name="T7" fmla="*/ 183 h 183"/>
                <a:gd name="T8" fmla="*/ 547 w 547"/>
                <a:gd name="T9" fmla="*/ 0 h 183"/>
                <a:gd name="T10" fmla="*/ 364 w 547"/>
                <a:gd name="T11" fmla="*/ 121 h 183"/>
                <a:gd name="T12" fmla="*/ 183 w 547"/>
                <a:gd name="T13" fmla="*/ 121 h 183"/>
                <a:gd name="T14" fmla="*/ 183 w 547"/>
                <a:gd name="T15" fmla="*/ 59 h 183"/>
                <a:gd name="T16" fmla="*/ 364 w 547"/>
                <a:gd name="T17" fmla="*/ 59 h 183"/>
                <a:gd name="T18" fmla="*/ 364 w 547"/>
                <a:gd name="T19" fmla="*/ 12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7" h="183">
                  <a:moveTo>
                    <a:pt x="547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547" y="183"/>
                  </a:lnTo>
                  <a:lnTo>
                    <a:pt x="547" y="0"/>
                  </a:lnTo>
                  <a:close/>
                  <a:moveTo>
                    <a:pt x="364" y="121"/>
                  </a:moveTo>
                  <a:lnTo>
                    <a:pt x="183" y="121"/>
                  </a:lnTo>
                  <a:lnTo>
                    <a:pt x="183" y="59"/>
                  </a:lnTo>
                  <a:lnTo>
                    <a:pt x="364" y="59"/>
                  </a:lnTo>
                  <a:lnTo>
                    <a:pt x="364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40" name="Freeform 11"/>
          <p:cNvSpPr>
            <a:spLocks noEditPoints="1"/>
          </p:cNvSpPr>
          <p:nvPr/>
        </p:nvSpPr>
        <p:spPr bwMode="auto">
          <a:xfrm>
            <a:off x="6412488" y="2300653"/>
            <a:ext cx="395199" cy="449603"/>
          </a:xfrm>
          <a:custGeom>
            <a:avLst/>
            <a:gdLst>
              <a:gd name="T0" fmla="*/ 240 w 280"/>
              <a:gd name="T1" fmla="*/ 0 h 320"/>
              <a:gd name="T2" fmla="*/ 40 w 280"/>
              <a:gd name="T3" fmla="*/ 0 h 320"/>
              <a:gd name="T4" fmla="*/ 0 w 280"/>
              <a:gd name="T5" fmla="*/ 40 h 320"/>
              <a:gd name="T6" fmla="*/ 0 w 280"/>
              <a:gd name="T7" fmla="*/ 200 h 320"/>
              <a:gd name="T8" fmla="*/ 0 w 280"/>
              <a:gd name="T9" fmla="*/ 210 h 320"/>
              <a:gd name="T10" fmla="*/ 10 w 280"/>
              <a:gd name="T11" fmla="*/ 220 h 320"/>
              <a:gd name="T12" fmla="*/ 20 w 280"/>
              <a:gd name="T13" fmla="*/ 220 h 320"/>
              <a:gd name="T14" fmla="*/ 20 w 280"/>
              <a:gd name="T15" fmla="*/ 270 h 320"/>
              <a:gd name="T16" fmla="*/ 30 w 280"/>
              <a:gd name="T17" fmla="*/ 280 h 320"/>
              <a:gd name="T18" fmla="*/ 40 w 280"/>
              <a:gd name="T19" fmla="*/ 280 h 320"/>
              <a:gd name="T20" fmla="*/ 40 w 280"/>
              <a:gd name="T21" fmla="*/ 300 h 320"/>
              <a:gd name="T22" fmla="*/ 60 w 280"/>
              <a:gd name="T23" fmla="*/ 320 h 320"/>
              <a:gd name="T24" fmla="*/ 80 w 280"/>
              <a:gd name="T25" fmla="*/ 320 h 320"/>
              <a:gd name="T26" fmla="*/ 100 w 280"/>
              <a:gd name="T27" fmla="*/ 300 h 320"/>
              <a:gd name="T28" fmla="*/ 100 w 280"/>
              <a:gd name="T29" fmla="*/ 280 h 320"/>
              <a:gd name="T30" fmla="*/ 180 w 280"/>
              <a:gd name="T31" fmla="*/ 280 h 320"/>
              <a:gd name="T32" fmla="*/ 180 w 280"/>
              <a:gd name="T33" fmla="*/ 300 h 320"/>
              <a:gd name="T34" fmla="*/ 200 w 280"/>
              <a:gd name="T35" fmla="*/ 320 h 320"/>
              <a:gd name="T36" fmla="*/ 220 w 280"/>
              <a:gd name="T37" fmla="*/ 320 h 320"/>
              <a:gd name="T38" fmla="*/ 240 w 280"/>
              <a:gd name="T39" fmla="*/ 300 h 320"/>
              <a:gd name="T40" fmla="*/ 240 w 280"/>
              <a:gd name="T41" fmla="*/ 280 h 320"/>
              <a:gd name="T42" fmla="*/ 250 w 280"/>
              <a:gd name="T43" fmla="*/ 280 h 320"/>
              <a:gd name="T44" fmla="*/ 260 w 280"/>
              <a:gd name="T45" fmla="*/ 270 h 320"/>
              <a:gd name="T46" fmla="*/ 260 w 280"/>
              <a:gd name="T47" fmla="*/ 220 h 320"/>
              <a:gd name="T48" fmla="*/ 270 w 280"/>
              <a:gd name="T49" fmla="*/ 220 h 320"/>
              <a:gd name="T50" fmla="*/ 280 w 280"/>
              <a:gd name="T51" fmla="*/ 210 h 320"/>
              <a:gd name="T52" fmla="*/ 280 w 280"/>
              <a:gd name="T53" fmla="*/ 200 h 320"/>
              <a:gd name="T54" fmla="*/ 280 w 280"/>
              <a:gd name="T55" fmla="*/ 40 h 320"/>
              <a:gd name="T56" fmla="*/ 240 w 280"/>
              <a:gd name="T57" fmla="*/ 0 h 320"/>
              <a:gd name="T58" fmla="*/ 200 w 280"/>
              <a:gd name="T59" fmla="*/ 80 h 320"/>
              <a:gd name="T60" fmla="*/ 220 w 280"/>
              <a:gd name="T61" fmla="*/ 100 h 320"/>
              <a:gd name="T62" fmla="*/ 220 w 280"/>
              <a:gd name="T63" fmla="*/ 140 h 320"/>
              <a:gd name="T64" fmla="*/ 60 w 280"/>
              <a:gd name="T65" fmla="*/ 140 h 320"/>
              <a:gd name="T66" fmla="*/ 60 w 280"/>
              <a:gd name="T67" fmla="*/ 100 h 320"/>
              <a:gd name="T68" fmla="*/ 80 w 280"/>
              <a:gd name="T69" fmla="*/ 80 h 320"/>
              <a:gd name="T70" fmla="*/ 200 w 280"/>
              <a:gd name="T71" fmla="*/ 80 h 320"/>
              <a:gd name="T72" fmla="*/ 80 w 280"/>
              <a:gd name="T73" fmla="*/ 240 h 320"/>
              <a:gd name="T74" fmla="*/ 60 w 280"/>
              <a:gd name="T75" fmla="*/ 240 h 320"/>
              <a:gd name="T76" fmla="*/ 40 w 280"/>
              <a:gd name="T77" fmla="*/ 220 h 320"/>
              <a:gd name="T78" fmla="*/ 60 w 280"/>
              <a:gd name="T79" fmla="*/ 200 h 320"/>
              <a:gd name="T80" fmla="*/ 80 w 280"/>
              <a:gd name="T81" fmla="*/ 200 h 320"/>
              <a:gd name="T82" fmla="*/ 100 w 280"/>
              <a:gd name="T83" fmla="*/ 220 h 320"/>
              <a:gd name="T84" fmla="*/ 80 w 280"/>
              <a:gd name="T85" fmla="*/ 240 h 320"/>
              <a:gd name="T86" fmla="*/ 220 w 280"/>
              <a:gd name="T87" fmla="*/ 240 h 320"/>
              <a:gd name="T88" fmla="*/ 200 w 280"/>
              <a:gd name="T89" fmla="*/ 240 h 320"/>
              <a:gd name="T90" fmla="*/ 180 w 280"/>
              <a:gd name="T91" fmla="*/ 220 h 320"/>
              <a:gd name="T92" fmla="*/ 200 w 280"/>
              <a:gd name="T93" fmla="*/ 200 h 320"/>
              <a:gd name="T94" fmla="*/ 220 w 280"/>
              <a:gd name="T95" fmla="*/ 200 h 320"/>
              <a:gd name="T96" fmla="*/ 240 w 280"/>
              <a:gd name="T97" fmla="*/ 220 h 320"/>
              <a:gd name="T98" fmla="*/ 220 w 280"/>
              <a:gd name="T99" fmla="*/ 24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0" h="320">
                <a:moveTo>
                  <a:pt x="24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16"/>
                  <a:pt x="4" y="220"/>
                  <a:pt x="10" y="220"/>
                </a:cubicBezTo>
                <a:cubicBezTo>
                  <a:pt x="20" y="220"/>
                  <a:pt x="20" y="220"/>
                  <a:pt x="20" y="220"/>
                </a:cubicBezTo>
                <a:cubicBezTo>
                  <a:pt x="20" y="270"/>
                  <a:pt x="20" y="270"/>
                  <a:pt x="20" y="270"/>
                </a:cubicBezTo>
                <a:cubicBezTo>
                  <a:pt x="20" y="276"/>
                  <a:pt x="24" y="280"/>
                  <a:pt x="30" y="280"/>
                </a:cubicBezTo>
                <a:cubicBezTo>
                  <a:pt x="40" y="280"/>
                  <a:pt x="40" y="280"/>
                  <a:pt x="40" y="280"/>
                </a:cubicBezTo>
                <a:cubicBezTo>
                  <a:pt x="40" y="300"/>
                  <a:pt x="40" y="300"/>
                  <a:pt x="40" y="300"/>
                </a:cubicBezTo>
                <a:cubicBezTo>
                  <a:pt x="40" y="311"/>
                  <a:pt x="49" y="320"/>
                  <a:pt x="60" y="320"/>
                </a:cubicBezTo>
                <a:cubicBezTo>
                  <a:pt x="80" y="320"/>
                  <a:pt x="80" y="320"/>
                  <a:pt x="80" y="320"/>
                </a:cubicBezTo>
                <a:cubicBezTo>
                  <a:pt x="91" y="320"/>
                  <a:pt x="100" y="311"/>
                  <a:pt x="100" y="300"/>
                </a:cubicBezTo>
                <a:cubicBezTo>
                  <a:pt x="100" y="280"/>
                  <a:pt x="100" y="280"/>
                  <a:pt x="100" y="280"/>
                </a:cubicBezTo>
                <a:cubicBezTo>
                  <a:pt x="180" y="280"/>
                  <a:pt x="180" y="280"/>
                  <a:pt x="180" y="280"/>
                </a:cubicBezTo>
                <a:cubicBezTo>
                  <a:pt x="180" y="300"/>
                  <a:pt x="180" y="300"/>
                  <a:pt x="180" y="300"/>
                </a:cubicBezTo>
                <a:cubicBezTo>
                  <a:pt x="180" y="311"/>
                  <a:pt x="189" y="320"/>
                  <a:pt x="200" y="320"/>
                </a:cubicBezTo>
                <a:cubicBezTo>
                  <a:pt x="220" y="320"/>
                  <a:pt x="220" y="320"/>
                  <a:pt x="220" y="320"/>
                </a:cubicBezTo>
                <a:cubicBezTo>
                  <a:pt x="231" y="320"/>
                  <a:pt x="240" y="311"/>
                  <a:pt x="240" y="300"/>
                </a:cubicBezTo>
                <a:cubicBezTo>
                  <a:pt x="240" y="280"/>
                  <a:pt x="240" y="280"/>
                  <a:pt x="240" y="280"/>
                </a:cubicBezTo>
                <a:cubicBezTo>
                  <a:pt x="250" y="280"/>
                  <a:pt x="250" y="280"/>
                  <a:pt x="250" y="280"/>
                </a:cubicBezTo>
                <a:cubicBezTo>
                  <a:pt x="256" y="280"/>
                  <a:pt x="260" y="276"/>
                  <a:pt x="260" y="270"/>
                </a:cubicBezTo>
                <a:cubicBezTo>
                  <a:pt x="260" y="220"/>
                  <a:pt x="260" y="220"/>
                  <a:pt x="260" y="220"/>
                </a:cubicBezTo>
                <a:cubicBezTo>
                  <a:pt x="270" y="220"/>
                  <a:pt x="270" y="220"/>
                  <a:pt x="270" y="220"/>
                </a:cubicBezTo>
                <a:cubicBezTo>
                  <a:pt x="276" y="220"/>
                  <a:pt x="280" y="216"/>
                  <a:pt x="280" y="210"/>
                </a:cubicBezTo>
                <a:cubicBezTo>
                  <a:pt x="280" y="200"/>
                  <a:pt x="280" y="200"/>
                  <a:pt x="280" y="20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18"/>
                  <a:pt x="262" y="0"/>
                  <a:pt x="240" y="0"/>
                </a:cubicBezTo>
                <a:close/>
                <a:moveTo>
                  <a:pt x="200" y="80"/>
                </a:moveTo>
                <a:cubicBezTo>
                  <a:pt x="211" y="80"/>
                  <a:pt x="220" y="89"/>
                  <a:pt x="220" y="100"/>
                </a:cubicBezTo>
                <a:cubicBezTo>
                  <a:pt x="220" y="140"/>
                  <a:pt x="220" y="140"/>
                  <a:pt x="220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89"/>
                  <a:pt x="69" y="80"/>
                  <a:pt x="80" y="80"/>
                </a:cubicBezTo>
                <a:lnTo>
                  <a:pt x="200" y="80"/>
                </a:lnTo>
                <a:close/>
                <a:moveTo>
                  <a:pt x="80" y="240"/>
                </a:moveTo>
                <a:cubicBezTo>
                  <a:pt x="60" y="240"/>
                  <a:pt x="60" y="240"/>
                  <a:pt x="60" y="240"/>
                </a:cubicBezTo>
                <a:cubicBezTo>
                  <a:pt x="49" y="240"/>
                  <a:pt x="40" y="231"/>
                  <a:pt x="40" y="220"/>
                </a:cubicBezTo>
                <a:cubicBezTo>
                  <a:pt x="40" y="209"/>
                  <a:pt x="49" y="200"/>
                  <a:pt x="60" y="200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91" y="200"/>
                  <a:pt x="100" y="209"/>
                  <a:pt x="100" y="220"/>
                </a:cubicBezTo>
                <a:cubicBezTo>
                  <a:pt x="100" y="231"/>
                  <a:pt x="91" y="240"/>
                  <a:pt x="80" y="240"/>
                </a:cubicBezTo>
                <a:close/>
                <a:moveTo>
                  <a:pt x="220" y="240"/>
                </a:moveTo>
                <a:cubicBezTo>
                  <a:pt x="200" y="240"/>
                  <a:pt x="200" y="240"/>
                  <a:pt x="200" y="240"/>
                </a:cubicBezTo>
                <a:cubicBezTo>
                  <a:pt x="189" y="240"/>
                  <a:pt x="180" y="231"/>
                  <a:pt x="180" y="220"/>
                </a:cubicBezTo>
                <a:cubicBezTo>
                  <a:pt x="180" y="209"/>
                  <a:pt x="189" y="200"/>
                  <a:pt x="200" y="200"/>
                </a:cubicBezTo>
                <a:cubicBezTo>
                  <a:pt x="220" y="200"/>
                  <a:pt x="220" y="200"/>
                  <a:pt x="220" y="200"/>
                </a:cubicBezTo>
                <a:cubicBezTo>
                  <a:pt x="231" y="200"/>
                  <a:pt x="240" y="209"/>
                  <a:pt x="240" y="220"/>
                </a:cubicBezTo>
                <a:cubicBezTo>
                  <a:pt x="240" y="231"/>
                  <a:pt x="231" y="240"/>
                  <a:pt x="220" y="240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102034" tIns="51017" rIns="102034" bIns="51017" numCol="1" anchor="t" anchorCtr="0" compatLnSpc="1"/>
          <a:lstStyle/>
          <a:p>
            <a:endParaRPr lang="id-ID">
              <a:solidFill>
                <a:schemeClr val="bg2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1" name="Group 59"/>
          <p:cNvGrpSpPr/>
          <p:nvPr/>
        </p:nvGrpSpPr>
        <p:grpSpPr>
          <a:xfrm>
            <a:off x="6756110" y="4544922"/>
            <a:ext cx="575232" cy="599239"/>
            <a:chOff x="-251803" y="2267153"/>
            <a:chExt cx="2078037" cy="2166938"/>
          </a:xfrm>
          <a:solidFill>
            <a:srgbClr val="EB340D"/>
          </a:solidFill>
        </p:grpSpPr>
        <p:sp>
          <p:nvSpPr>
            <p:cNvPr id="42" name="Freeform 22"/>
            <p:cNvSpPr/>
            <p:nvPr/>
          </p:nvSpPr>
          <p:spPr bwMode="auto">
            <a:xfrm>
              <a:off x="57759" y="2267153"/>
              <a:ext cx="1768475" cy="1522413"/>
            </a:xfrm>
            <a:custGeom>
              <a:avLst/>
              <a:gdLst>
                <a:gd name="T0" fmla="*/ 432 w 469"/>
                <a:gd name="T1" fmla="*/ 0 h 404"/>
                <a:gd name="T2" fmla="*/ 0 w 469"/>
                <a:gd name="T3" fmla="*/ 0 h 404"/>
                <a:gd name="T4" fmla="*/ 147 w 469"/>
                <a:gd name="T5" fmla="*/ 73 h 404"/>
                <a:gd name="T6" fmla="*/ 395 w 469"/>
                <a:gd name="T7" fmla="*/ 73 h 404"/>
                <a:gd name="T8" fmla="*/ 395 w 469"/>
                <a:gd name="T9" fmla="*/ 110 h 404"/>
                <a:gd name="T10" fmla="*/ 220 w 469"/>
                <a:gd name="T11" fmla="*/ 110 h 404"/>
                <a:gd name="T12" fmla="*/ 269 w 469"/>
                <a:gd name="T13" fmla="*/ 134 h 404"/>
                <a:gd name="T14" fmla="*/ 314 w 469"/>
                <a:gd name="T15" fmla="*/ 184 h 404"/>
                <a:gd name="T16" fmla="*/ 395 w 469"/>
                <a:gd name="T17" fmla="*/ 184 h 404"/>
                <a:gd name="T18" fmla="*/ 395 w 469"/>
                <a:gd name="T19" fmla="*/ 220 h 404"/>
                <a:gd name="T20" fmla="*/ 322 w 469"/>
                <a:gd name="T21" fmla="*/ 220 h 404"/>
                <a:gd name="T22" fmla="*/ 322 w 469"/>
                <a:gd name="T23" fmla="*/ 404 h 404"/>
                <a:gd name="T24" fmla="*/ 432 w 469"/>
                <a:gd name="T25" fmla="*/ 404 h 404"/>
                <a:gd name="T26" fmla="*/ 469 w 469"/>
                <a:gd name="T27" fmla="*/ 367 h 404"/>
                <a:gd name="T28" fmla="*/ 469 w 469"/>
                <a:gd name="T29" fmla="*/ 37 h 404"/>
                <a:gd name="T30" fmla="*/ 432 w 469"/>
                <a:gd name="T31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9" h="404">
                  <a:moveTo>
                    <a:pt x="4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395" y="110"/>
                    <a:pt x="395" y="110"/>
                    <a:pt x="395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69" y="134"/>
                    <a:pt x="269" y="134"/>
                    <a:pt x="269" y="134"/>
                  </a:cubicBezTo>
                  <a:cubicBezTo>
                    <a:pt x="288" y="144"/>
                    <a:pt x="304" y="163"/>
                    <a:pt x="314" y="184"/>
                  </a:cubicBezTo>
                  <a:cubicBezTo>
                    <a:pt x="395" y="184"/>
                    <a:pt x="395" y="184"/>
                    <a:pt x="395" y="184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22" y="220"/>
                    <a:pt x="322" y="220"/>
                    <a:pt x="322" y="220"/>
                  </a:cubicBezTo>
                  <a:cubicBezTo>
                    <a:pt x="322" y="404"/>
                    <a:pt x="322" y="404"/>
                    <a:pt x="322" y="404"/>
                  </a:cubicBezTo>
                  <a:cubicBezTo>
                    <a:pt x="432" y="404"/>
                    <a:pt x="432" y="404"/>
                    <a:pt x="432" y="404"/>
                  </a:cubicBezTo>
                  <a:cubicBezTo>
                    <a:pt x="452" y="404"/>
                    <a:pt x="469" y="387"/>
                    <a:pt x="469" y="367"/>
                  </a:cubicBezTo>
                  <a:cubicBezTo>
                    <a:pt x="469" y="37"/>
                    <a:pt x="469" y="37"/>
                    <a:pt x="469" y="37"/>
                  </a:cubicBezTo>
                  <a:cubicBezTo>
                    <a:pt x="469" y="17"/>
                    <a:pt x="452" y="0"/>
                    <a:pt x="4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23"/>
            <p:cNvSpPr>
              <a:spLocks noEditPoints="1"/>
            </p:cNvSpPr>
            <p:nvPr/>
          </p:nvSpPr>
          <p:spPr bwMode="auto">
            <a:xfrm>
              <a:off x="-251803" y="2314778"/>
              <a:ext cx="1384300" cy="2119313"/>
            </a:xfrm>
            <a:custGeom>
              <a:avLst/>
              <a:gdLst>
                <a:gd name="T0" fmla="*/ 334 w 367"/>
                <a:gd name="T1" fmla="*/ 154 h 562"/>
                <a:gd name="T2" fmla="*/ 33 w 367"/>
                <a:gd name="T3" fmla="*/ 3 h 562"/>
                <a:gd name="T4" fmla="*/ 20 w 367"/>
                <a:gd name="T5" fmla="*/ 0 h 562"/>
                <a:gd name="T6" fmla="*/ 0 w 367"/>
                <a:gd name="T7" fmla="*/ 24 h 562"/>
                <a:gd name="T8" fmla="*/ 0 w 367"/>
                <a:gd name="T9" fmla="*/ 354 h 562"/>
                <a:gd name="T10" fmla="*/ 33 w 367"/>
                <a:gd name="T11" fmla="*/ 407 h 562"/>
                <a:gd name="T12" fmla="*/ 334 w 367"/>
                <a:gd name="T13" fmla="*/ 558 h 562"/>
                <a:gd name="T14" fmla="*/ 348 w 367"/>
                <a:gd name="T15" fmla="*/ 562 h 562"/>
                <a:gd name="T16" fmla="*/ 367 w 367"/>
                <a:gd name="T17" fmla="*/ 538 h 562"/>
                <a:gd name="T18" fmla="*/ 367 w 367"/>
                <a:gd name="T19" fmla="*/ 207 h 562"/>
                <a:gd name="T20" fmla="*/ 334 w 367"/>
                <a:gd name="T21" fmla="*/ 154 h 562"/>
                <a:gd name="T22" fmla="*/ 257 w 367"/>
                <a:gd name="T23" fmla="*/ 391 h 562"/>
                <a:gd name="T24" fmla="*/ 220 w 367"/>
                <a:gd name="T25" fmla="*/ 336 h 562"/>
                <a:gd name="T26" fmla="*/ 257 w 367"/>
                <a:gd name="T27" fmla="*/ 281 h 562"/>
                <a:gd name="T28" fmla="*/ 294 w 367"/>
                <a:gd name="T29" fmla="*/ 336 h 562"/>
                <a:gd name="T30" fmla="*/ 257 w 367"/>
                <a:gd name="T31" fmla="*/ 391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7" h="562">
                  <a:moveTo>
                    <a:pt x="334" y="154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28" y="1"/>
                    <a:pt x="24" y="0"/>
                    <a:pt x="20" y="0"/>
                  </a:cubicBezTo>
                  <a:cubicBezTo>
                    <a:pt x="8" y="0"/>
                    <a:pt x="0" y="9"/>
                    <a:pt x="0" y="24"/>
                  </a:cubicBezTo>
                  <a:cubicBezTo>
                    <a:pt x="0" y="354"/>
                    <a:pt x="0" y="354"/>
                    <a:pt x="0" y="354"/>
                  </a:cubicBezTo>
                  <a:cubicBezTo>
                    <a:pt x="0" y="374"/>
                    <a:pt x="15" y="398"/>
                    <a:pt x="33" y="407"/>
                  </a:cubicBezTo>
                  <a:cubicBezTo>
                    <a:pt x="334" y="558"/>
                    <a:pt x="334" y="558"/>
                    <a:pt x="334" y="558"/>
                  </a:cubicBezTo>
                  <a:cubicBezTo>
                    <a:pt x="339" y="560"/>
                    <a:pt x="344" y="562"/>
                    <a:pt x="348" y="562"/>
                  </a:cubicBezTo>
                  <a:cubicBezTo>
                    <a:pt x="359" y="562"/>
                    <a:pt x="367" y="553"/>
                    <a:pt x="367" y="538"/>
                  </a:cubicBezTo>
                  <a:cubicBezTo>
                    <a:pt x="367" y="207"/>
                    <a:pt x="367" y="207"/>
                    <a:pt x="367" y="207"/>
                  </a:cubicBezTo>
                  <a:cubicBezTo>
                    <a:pt x="367" y="187"/>
                    <a:pt x="352" y="163"/>
                    <a:pt x="334" y="154"/>
                  </a:cubicBezTo>
                  <a:close/>
                  <a:moveTo>
                    <a:pt x="257" y="391"/>
                  </a:moveTo>
                  <a:cubicBezTo>
                    <a:pt x="237" y="391"/>
                    <a:pt x="220" y="366"/>
                    <a:pt x="220" y="336"/>
                  </a:cubicBezTo>
                  <a:cubicBezTo>
                    <a:pt x="220" y="305"/>
                    <a:pt x="237" y="281"/>
                    <a:pt x="257" y="281"/>
                  </a:cubicBezTo>
                  <a:cubicBezTo>
                    <a:pt x="277" y="281"/>
                    <a:pt x="294" y="305"/>
                    <a:pt x="294" y="336"/>
                  </a:cubicBezTo>
                  <a:cubicBezTo>
                    <a:pt x="294" y="366"/>
                    <a:pt x="277" y="391"/>
                    <a:pt x="257" y="3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schemeClr val="bg2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" name="Group 97"/>
          <p:cNvGrpSpPr/>
          <p:nvPr/>
        </p:nvGrpSpPr>
        <p:grpSpPr>
          <a:xfrm>
            <a:off x="4475703" y="4281778"/>
            <a:ext cx="464315" cy="327058"/>
            <a:chOff x="3175" y="1588"/>
            <a:chExt cx="1184276" cy="835025"/>
          </a:xfrm>
          <a:solidFill>
            <a:srgbClr val="EB340D"/>
          </a:solidFill>
        </p:grpSpPr>
        <p:sp>
          <p:nvSpPr>
            <p:cNvPr id="45" name="Freeform 27"/>
            <p:cNvSpPr/>
            <p:nvPr/>
          </p:nvSpPr>
          <p:spPr bwMode="auto">
            <a:xfrm>
              <a:off x="3175" y="1588"/>
              <a:ext cx="833438" cy="835025"/>
            </a:xfrm>
            <a:custGeom>
              <a:avLst/>
              <a:gdLst>
                <a:gd name="T0" fmla="*/ 200 w 220"/>
                <a:gd name="T1" fmla="*/ 0 h 220"/>
                <a:gd name="T2" fmla="*/ 20 w 220"/>
                <a:gd name="T3" fmla="*/ 0 h 220"/>
                <a:gd name="T4" fmla="*/ 0 w 220"/>
                <a:gd name="T5" fmla="*/ 20 h 220"/>
                <a:gd name="T6" fmla="*/ 0 w 220"/>
                <a:gd name="T7" fmla="*/ 200 h 220"/>
                <a:gd name="T8" fmla="*/ 20 w 220"/>
                <a:gd name="T9" fmla="*/ 220 h 220"/>
                <a:gd name="T10" fmla="*/ 200 w 220"/>
                <a:gd name="T11" fmla="*/ 220 h 220"/>
                <a:gd name="T12" fmla="*/ 220 w 220"/>
                <a:gd name="T13" fmla="*/ 200 h 220"/>
                <a:gd name="T14" fmla="*/ 220 w 220"/>
                <a:gd name="T15" fmla="*/ 20 h 220"/>
                <a:gd name="T16" fmla="*/ 200 w 220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0" h="220">
                  <a:moveTo>
                    <a:pt x="20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11"/>
                    <a:pt x="9" y="220"/>
                    <a:pt x="20" y="220"/>
                  </a:cubicBezTo>
                  <a:cubicBezTo>
                    <a:pt x="200" y="220"/>
                    <a:pt x="200" y="220"/>
                    <a:pt x="200" y="220"/>
                  </a:cubicBezTo>
                  <a:cubicBezTo>
                    <a:pt x="211" y="220"/>
                    <a:pt x="220" y="211"/>
                    <a:pt x="220" y="200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20" y="9"/>
                    <a:pt x="211" y="0"/>
                    <a:pt x="2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j-ea"/>
                <a:ea typeface="+mj-ea"/>
              </a:endParaRPr>
            </a:p>
          </p:txBody>
        </p:sp>
        <p:sp>
          <p:nvSpPr>
            <p:cNvPr id="46" name="Freeform 28"/>
            <p:cNvSpPr/>
            <p:nvPr/>
          </p:nvSpPr>
          <p:spPr bwMode="auto">
            <a:xfrm>
              <a:off x="884238" y="111126"/>
              <a:ext cx="303213" cy="612775"/>
            </a:xfrm>
            <a:custGeom>
              <a:avLst/>
              <a:gdLst>
                <a:gd name="T0" fmla="*/ 63 w 80"/>
                <a:gd name="T1" fmla="*/ 5 h 161"/>
                <a:gd name="T2" fmla="*/ 26 w 80"/>
                <a:gd name="T3" fmla="*/ 28 h 161"/>
                <a:gd name="T4" fmla="*/ 0 w 80"/>
                <a:gd name="T5" fmla="*/ 43 h 161"/>
                <a:gd name="T6" fmla="*/ 0 w 80"/>
                <a:gd name="T7" fmla="*/ 118 h 161"/>
                <a:gd name="T8" fmla="*/ 26 w 80"/>
                <a:gd name="T9" fmla="*/ 134 h 161"/>
                <a:gd name="T10" fmla="*/ 63 w 80"/>
                <a:gd name="T11" fmla="*/ 156 h 161"/>
                <a:gd name="T12" fmla="*/ 80 w 80"/>
                <a:gd name="T13" fmla="*/ 146 h 161"/>
                <a:gd name="T14" fmla="*/ 80 w 80"/>
                <a:gd name="T15" fmla="*/ 15 h 161"/>
                <a:gd name="T16" fmla="*/ 63 w 80"/>
                <a:gd name="T17" fmla="*/ 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61">
                  <a:moveTo>
                    <a:pt x="63" y="5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18" y="32"/>
                    <a:pt x="8" y="38"/>
                    <a:pt x="0" y="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3"/>
                    <a:pt x="18" y="129"/>
                    <a:pt x="26" y="134"/>
                  </a:cubicBezTo>
                  <a:cubicBezTo>
                    <a:pt x="63" y="156"/>
                    <a:pt x="63" y="156"/>
                    <a:pt x="63" y="156"/>
                  </a:cubicBezTo>
                  <a:cubicBezTo>
                    <a:pt x="72" y="161"/>
                    <a:pt x="80" y="157"/>
                    <a:pt x="80" y="146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4"/>
                    <a:pt x="72" y="0"/>
                    <a:pt x="6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00"/>
                            </p:stCondLst>
                            <p:childTnLst>
                              <p:par>
                                <p:cTn id="10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500"/>
                            </p:stCondLst>
                            <p:childTnLst>
                              <p:par>
                                <p:cTn id="1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0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0" grpId="1" animBg="1"/>
      <p:bldP spid="11" grpId="0" animBg="1"/>
      <p:bldP spid="12" grpId="0" animBg="1"/>
      <p:bldP spid="13" grpId="0" animBg="1"/>
      <p:bldP spid="13" grpId="1" animBg="1"/>
      <p:bldP spid="14" grpId="0" animBg="1"/>
      <p:bldP spid="15" grpId="0" animBg="1"/>
      <p:bldP spid="16" grpId="0" animBg="1"/>
      <p:bldP spid="16" grpId="1" animBg="1"/>
      <p:bldP spid="17" grpId="0" animBg="1"/>
      <p:bldP spid="18" grpId="0" animBg="1"/>
      <p:bldP spid="19" grpId="0" animBg="1"/>
      <p:bldP spid="19" grpId="1" animBg="1"/>
      <p:bldP spid="20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4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网线"/>
          <p:cNvGrpSpPr/>
          <p:nvPr/>
        </p:nvGrpSpPr>
        <p:grpSpPr bwMode="auto">
          <a:xfrm>
            <a:off x="791296" y="1508787"/>
            <a:ext cx="4218563" cy="4438716"/>
            <a:chOff x="1937437" y="1332541"/>
            <a:chExt cx="3986578" cy="4192919"/>
          </a:xfrm>
        </p:grpSpPr>
        <p:sp>
          <p:nvSpPr>
            <p:cNvPr id="9" name="Line 16"/>
            <p:cNvSpPr>
              <a:spLocks noChangeShapeType="1"/>
            </p:cNvSpPr>
            <p:nvPr/>
          </p:nvSpPr>
          <p:spPr bwMode="gray">
            <a:xfrm>
              <a:off x="1937437" y="3430588"/>
              <a:ext cx="3986578" cy="0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Line 17"/>
            <p:cNvSpPr>
              <a:spLocks noChangeShapeType="1"/>
            </p:cNvSpPr>
            <p:nvPr/>
          </p:nvSpPr>
          <p:spPr bwMode="gray">
            <a:xfrm>
              <a:off x="3931520" y="1332541"/>
              <a:ext cx="0" cy="4192919"/>
            </a:xfrm>
            <a:prstGeom prst="line">
              <a:avLst/>
            </a:prstGeom>
            <a:noFill/>
            <a:ln w="28575">
              <a:solidFill>
                <a:srgbClr val="808080">
                  <a:alpha val="50000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gray">
            <a:xfrm>
              <a:off x="2332760" y="1808648"/>
              <a:ext cx="3192756" cy="3216899"/>
            </a:xfrm>
            <a:prstGeom prst="ellipse">
              <a:avLst/>
            </a:prstGeom>
            <a:noFill/>
            <a:ln w="9525">
              <a:solidFill>
                <a:srgbClr val="B2B2B2">
                  <a:alpha val="50000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64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2135892" y="1600749"/>
              <a:ext cx="3608719" cy="3643808"/>
            </a:xfrm>
            <a:prstGeom prst="ellipse">
              <a:avLst/>
            </a:prstGeom>
            <a:noFill/>
            <a:ln w="19050">
              <a:solidFill>
                <a:srgbClr val="B2B2B2">
                  <a:alpha val="50000"/>
                </a:srgb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标题"/>
          <p:cNvGrpSpPr/>
          <p:nvPr/>
        </p:nvGrpSpPr>
        <p:grpSpPr bwMode="auto">
          <a:xfrm>
            <a:off x="1479364" y="2308619"/>
            <a:ext cx="2823944" cy="2880341"/>
            <a:chOff x="579" y="1589"/>
            <a:chExt cx="1358" cy="1358"/>
          </a:xfrm>
          <a:solidFill>
            <a:srgbClr val="EB340D"/>
          </a:solidFill>
        </p:grpSpPr>
        <p:sp>
          <p:nvSpPr>
            <p:cNvPr id="14" name="Oval 12"/>
            <p:cNvSpPr>
              <a:spLocks noChangeArrowheads="1"/>
            </p:cNvSpPr>
            <p:nvPr/>
          </p:nvSpPr>
          <p:spPr bwMode="gray">
            <a:xfrm>
              <a:off x="579" y="1589"/>
              <a:ext cx="1358" cy="1358"/>
            </a:xfrm>
            <a:prstGeom prst="ellipse">
              <a:avLst/>
            </a:prstGeom>
            <a:grpFill/>
            <a:ln w="38100">
              <a:solidFill>
                <a:srgbClr val="F8F8F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gray">
            <a:xfrm>
              <a:off x="635" y="1642"/>
              <a:ext cx="1245" cy="1246"/>
            </a:xfrm>
            <a:prstGeom prst="ellipse">
              <a:avLst/>
            </a:prstGeom>
            <a:grpFill/>
            <a:ln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DDDDDD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gray">
            <a:xfrm>
              <a:off x="865" y="1880"/>
              <a:ext cx="797" cy="79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B2B2B2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27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未来</a:t>
              </a:r>
              <a:r>
                <a:rPr lang="zh-CN" altLang="en-US" sz="2700" b="1" kern="0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与</a:t>
              </a:r>
              <a:r>
                <a:rPr lang="zh-CN" altLang="en-US" sz="27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创新</a:t>
              </a:r>
              <a:endParaRPr lang="zh-CN" altLang="en-US" sz="2700" b="1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5"/>
          <p:cNvSpPr>
            <a:spLocks noChangeArrowheads="1"/>
          </p:cNvSpPr>
          <p:nvPr/>
        </p:nvSpPr>
        <p:spPr bwMode="black">
          <a:xfrm>
            <a:off x="4072400" y="5268596"/>
            <a:ext cx="2473008" cy="39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96766" tIns="48383" rIns="96766" bIns="48383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900" kern="0" dirty="0">
                <a:latin typeface="Arial" panose="020B0604020202020204" pitchFamily="34" charset="0"/>
                <a:ea typeface="微软雅黑" panose="020B0503020204020204" pitchFamily="34" charset="-122"/>
              </a:rPr>
              <a:t>此处添加文本</a:t>
            </a:r>
            <a:r>
              <a:rPr lang="en-US" altLang="zh-CN" sz="1900" kern="0" dirty="0">
                <a:latin typeface="Arial" panose="020B0604020202020204" pitchFamily="34" charset="0"/>
                <a:ea typeface="微软雅黑" panose="020B0503020204020204" pitchFamily="34" charset="-122"/>
              </a:rPr>
              <a:t>5</a:t>
            </a:r>
            <a:endParaRPr lang="en-US" altLang="zh-CN" sz="19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文本4"/>
          <p:cNvSpPr>
            <a:spLocks noChangeArrowheads="1"/>
          </p:cNvSpPr>
          <p:nvPr/>
        </p:nvSpPr>
        <p:spPr bwMode="black">
          <a:xfrm>
            <a:off x="4828415" y="4510891"/>
            <a:ext cx="2473008" cy="39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96766" tIns="48383" rIns="96766" bIns="48383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900" kern="0" dirty="0">
                <a:latin typeface="Arial" panose="020B0604020202020204" pitchFamily="34" charset="0"/>
                <a:ea typeface="微软雅黑" panose="020B0503020204020204" pitchFamily="34" charset="-122"/>
              </a:rPr>
              <a:t>此处添加文本</a:t>
            </a:r>
            <a:r>
              <a:rPr lang="en-US" altLang="zh-CN" sz="1900" kern="0" dirty="0"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  <a:endParaRPr lang="en-US" altLang="zh-CN" sz="19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文本3"/>
          <p:cNvSpPr>
            <a:spLocks noChangeArrowheads="1"/>
          </p:cNvSpPr>
          <p:nvPr/>
        </p:nvSpPr>
        <p:spPr bwMode="black">
          <a:xfrm>
            <a:off x="5115701" y="3554097"/>
            <a:ext cx="2471328" cy="39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96766" tIns="48383" rIns="96766" bIns="48383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900" kern="0" dirty="0">
                <a:latin typeface="Arial" panose="020B0604020202020204" pitchFamily="34" charset="0"/>
                <a:ea typeface="微软雅黑" panose="020B0503020204020204" pitchFamily="34" charset="-122"/>
              </a:rPr>
              <a:t>此处添加文本</a:t>
            </a:r>
            <a:r>
              <a:rPr lang="en-US" altLang="zh-CN" sz="1900" kern="0" dirty="0"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  <a:endParaRPr lang="en-US" altLang="zh-CN" sz="19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文本2"/>
          <p:cNvSpPr>
            <a:spLocks noChangeArrowheads="1"/>
          </p:cNvSpPr>
          <p:nvPr/>
        </p:nvSpPr>
        <p:spPr bwMode="black">
          <a:xfrm>
            <a:off x="4833456" y="2624184"/>
            <a:ext cx="2471328" cy="39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96766" tIns="48383" rIns="96766" bIns="48383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1900" kern="0" dirty="0">
                <a:latin typeface="Arial" panose="020B0604020202020204" pitchFamily="34" charset="0"/>
                <a:ea typeface="微软雅黑" panose="020B0503020204020204" pitchFamily="34" charset="-122"/>
              </a:rPr>
              <a:t>此处添加文本</a:t>
            </a:r>
            <a:r>
              <a:rPr lang="en-US" altLang="zh-CN" sz="1900" kern="0" dirty="0">
                <a:latin typeface="Arial" panose="020B0604020202020204" pitchFamily="34" charset="0"/>
                <a:ea typeface="微软雅黑" panose="020B0503020204020204" pitchFamily="34" charset="-122"/>
              </a:rPr>
              <a:t>2</a:t>
            </a:r>
            <a:endParaRPr lang="en-US" altLang="zh-CN" sz="19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文本1"/>
          <p:cNvSpPr>
            <a:spLocks noChangeArrowheads="1"/>
          </p:cNvSpPr>
          <p:nvPr/>
        </p:nvSpPr>
        <p:spPr bwMode="black">
          <a:xfrm>
            <a:off x="4016960" y="1791036"/>
            <a:ext cx="2473008" cy="389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lIns="96766" tIns="48383" rIns="96766" bIns="48383" anchor="ctr">
            <a:spAutoFit/>
          </a:bodyPr>
          <a:lstStyle/>
          <a:p>
            <a:pPr>
              <a:defRPr/>
            </a:pPr>
            <a:r>
              <a:rPr lang="zh-CN" altLang="en-US" sz="1900" kern="0" dirty="0">
                <a:latin typeface="Arial" panose="020B0604020202020204" pitchFamily="34" charset="0"/>
                <a:ea typeface="微软雅黑" panose="020B0503020204020204" pitchFamily="34" charset="-122"/>
              </a:rPr>
              <a:t>此处添加文本</a:t>
            </a:r>
            <a:r>
              <a:rPr lang="en-US" altLang="zh-CN" sz="1900" kern="0" dirty="0">
                <a:latin typeface="Arial" panose="020B0604020202020204" pitchFamily="34" charset="0"/>
                <a:ea typeface="微软雅黑" panose="020B0503020204020204" pitchFamily="34" charset="-122"/>
              </a:rPr>
              <a:t>1</a:t>
            </a:r>
            <a:endParaRPr lang="en-US" altLang="zh-CN" sz="1900" kern="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2" name="圆圈1"/>
          <p:cNvGrpSpPr/>
          <p:nvPr/>
        </p:nvGrpSpPr>
        <p:grpSpPr bwMode="auto">
          <a:xfrm>
            <a:off x="3577529" y="1773267"/>
            <a:ext cx="403420" cy="403399"/>
            <a:chOff x="2928" y="2208"/>
            <a:chExt cx="262" cy="262"/>
          </a:xfrm>
          <a:solidFill>
            <a:srgbClr val="0070C0"/>
          </a:solidFill>
        </p:grpSpPr>
        <p:sp>
          <p:nvSpPr>
            <p:cNvPr id="23" name="Oval 19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solidFill>
              <a:srgbClr val="EB340D"/>
            </a:solidFill>
            <a:ln w="12700">
              <a:solidFill>
                <a:srgbClr val="EB340D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Oval 20"/>
            <p:cNvSpPr>
              <a:spLocks noChangeArrowheads="1"/>
            </p:cNvSpPr>
            <p:nvPr/>
          </p:nvSpPr>
          <p:spPr bwMode="gray">
            <a:xfrm>
              <a:off x="2953" y="2230"/>
              <a:ext cx="218" cy="218"/>
            </a:xfrm>
            <a:prstGeom prst="ellipse">
              <a:avLst/>
            </a:prstGeom>
            <a:solidFill>
              <a:srgbClr val="EB34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圆圈2"/>
          <p:cNvGrpSpPr/>
          <p:nvPr/>
        </p:nvGrpSpPr>
        <p:grpSpPr bwMode="auto">
          <a:xfrm>
            <a:off x="4422074" y="2610226"/>
            <a:ext cx="403420" cy="403399"/>
            <a:chOff x="2928" y="2208"/>
            <a:chExt cx="262" cy="262"/>
          </a:xfrm>
          <a:solidFill>
            <a:srgbClr val="EB340D"/>
          </a:solidFill>
        </p:grpSpPr>
        <p:sp>
          <p:nvSpPr>
            <p:cNvPr id="26" name="Oval 28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Oval 29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圆圈3"/>
          <p:cNvGrpSpPr/>
          <p:nvPr/>
        </p:nvGrpSpPr>
        <p:grpSpPr bwMode="auto">
          <a:xfrm>
            <a:off x="4697303" y="3522583"/>
            <a:ext cx="403420" cy="403399"/>
            <a:chOff x="2928" y="2208"/>
            <a:chExt cx="262" cy="262"/>
          </a:xfrm>
          <a:solidFill>
            <a:srgbClr val="EB340D"/>
          </a:solidFill>
        </p:grpSpPr>
        <p:sp>
          <p:nvSpPr>
            <p:cNvPr id="29" name="Oval 31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Oval 32"/>
            <p:cNvSpPr>
              <a:spLocks noChangeArrowheads="1"/>
            </p:cNvSpPr>
            <p:nvPr/>
          </p:nvSpPr>
          <p:spPr bwMode="gray">
            <a:xfrm>
              <a:off x="2950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圆圈4"/>
          <p:cNvGrpSpPr/>
          <p:nvPr/>
        </p:nvGrpSpPr>
        <p:grpSpPr bwMode="auto">
          <a:xfrm>
            <a:off x="4410763" y="4491497"/>
            <a:ext cx="403420" cy="403399"/>
            <a:chOff x="2928" y="2208"/>
            <a:chExt cx="262" cy="262"/>
          </a:xfrm>
          <a:solidFill>
            <a:srgbClr val="EB340D"/>
          </a:solidFill>
        </p:grpSpPr>
        <p:sp>
          <p:nvSpPr>
            <p:cNvPr id="32" name="Oval 34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Oval 35"/>
            <p:cNvSpPr>
              <a:spLocks noChangeArrowheads="1"/>
            </p:cNvSpPr>
            <p:nvPr/>
          </p:nvSpPr>
          <p:spPr bwMode="gray">
            <a:xfrm>
              <a:off x="2951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圆圈5"/>
          <p:cNvGrpSpPr/>
          <p:nvPr/>
        </p:nvGrpSpPr>
        <p:grpSpPr bwMode="auto">
          <a:xfrm>
            <a:off x="3668015" y="5230433"/>
            <a:ext cx="403420" cy="403399"/>
            <a:chOff x="2928" y="2208"/>
            <a:chExt cx="262" cy="262"/>
          </a:xfrm>
          <a:solidFill>
            <a:srgbClr val="EB340D"/>
          </a:solidFill>
        </p:grpSpPr>
        <p:sp>
          <p:nvSpPr>
            <p:cNvPr id="35" name="Oval 37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pFill/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Oval 38"/>
            <p:cNvSpPr>
              <a:spLocks noChangeArrowheads="1"/>
            </p:cNvSpPr>
            <p:nvPr/>
          </p:nvSpPr>
          <p:spPr bwMode="gray">
            <a:xfrm>
              <a:off x="2949" y="2230"/>
              <a:ext cx="218" cy="21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DDDDDD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0000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19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文本框 74"/>
          <p:cNvSpPr txBox="1">
            <a:spLocks noChangeArrowheads="1"/>
          </p:cNvSpPr>
          <p:nvPr/>
        </p:nvSpPr>
        <p:spPr bwMode="auto">
          <a:xfrm>
            <a:off x="7824192" y="2386396"/>
            <a:ext cx="4032448" cy="1378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766" tIns="48383" rIns="96766" bIns="48383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文本框 75"/>
          <p:cNvSpPr txBox="1">
            <a:spLocks noChangeArrowheads="1"/>
          </p:cNvSpPr>
          <p:nvPr/>
        </p:nvSpPr>
        <p:spPr bwMode="auto">
          <a:xfrm>
            <a:off x="7824192" y="3621021"/>
            <a:ext cx="3840427" cy="2313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766" tIns="48383" rIns="96766" bIns="48383">
            <a:spAutoFit/>
          </a:bodyPr>
          <a:lstStyle>
            <a:lvl1pPr>
              <a:defRPr sz="26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2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矩形 1"/>
          <p:cNvSpPr>
            <a:spLocks noChangeArrowheads="1"/>
          </p:cNvSpPr>
          <p:nvPr/>
        </p:nvSpPr>
        <p:spPr bwMode="auto">
          <a:xfrm>
            <a:off x="7824194" y="1796819"/>
            <a:ext cx="1920213" cy="42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766" tIns="48383" rIns="96766" bIns="48383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37" grpId="0"/>
      <p:bldP spid="38" grpId="0"/>
      <p:bldP spid="3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-23085" y="1916397"/>
            <a:ext cx="12215086" cy="3167527"/>
          </a:xfrm>
          <a:prstGeom prst="rect">
            <a:avLst/>
          </a:prstGeom>
          <a:solidFill>
            <a:srgbClr val="EB340D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5" name="圆角矩形 14"/>
          <p:cNvSpPr/>
          <p:nvPr/>
        </p:nvSpPr>
        <p:spPr>
          <a:xfrm>
            <a:off x="4281780" y="2637118"/>
            <a:ext cx="3470841" cy="107984"/>
          </a:xfrm>
          <a:prstGeom prst="roundRect">
            <a:avLst>
              <a:gd name="adj" fmla="val 50000"/>
            </a:avLst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488498" y="2789478"/>
            <a:ext cx="3470841" cy="107984"/>
          </a:xfrm>
          <a:prstGeom prst="roundRect">
            <a:avLst>
              <a:gd name="adj" fmla="val 50000"/>
            </a:avLst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359876" y="3105048"/>
            <a:ext cx="3095538" cy="107984"/>
          </a:xfrm>
          <a:prstGeom prst="roundRect">
            <a:avLst>
              <a:gd name="adj" fmla="val 50000"/>
            </a:avLst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575844" y="3285021"/>
            <a:ext cx="3095538" cy="107984"/>
          </a:xfrm>
          <a:prstGeom prst="roundRect">
            <a:avLst>
              <a:gd name="adj" fmla="val 50000"/>
            </a:avLst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4560487" y="3429000"/>
            <a:ext cx="3470841" cy="107984"/>
          </a:xfrm>
          <a:prstGeom prst="roundRect">
            <a:avLst>
              <a:gd name="adj" fmla="val 50000"/>
            </a:avLst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4416509" y="3581360"/>
            <a:ext cx="3470841" cy="107984"/>
          </a:xfrm>
          <a:prstGeom prst="roundRect">
            <a:avLst>
              <a:gd name="adj" fmla="val 50000"/>
            </a:avLst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568869" y="3824941"/>
            <a:ext cx="3470841" cy="107984"/>
          </a:xfrm>
          <a:prstGeom prst="roundRect">
            <a:avLst>
              <a:gd name="adj" fmla="val 50000"/>
            </a:avLst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431865" y="4040909"/>
            <a:ext cx="3095538" cy="107984"/>
          </a:xfrm>
          <a:prstGeom prst="roundRect">
            <a:avLst>
              <a:gd name="adj" fmla="val 50000"/>
            </a:avLst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0000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4584226" y="4193269"/>
            <a:ext cx="3095538" cy="107984"/>
          </a:xfrm>
          <a:prstGeom prst="roundRect">
            <a:avLst>
              <a:gd name="adj" fmla="val 50000"/>
            </a:avLst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0000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423526" y="3989448"/>
            <a:ext cx="1103877" cy="1103877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32492" y="1868425"/>
            <a:ext cx="863872" cy="863872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41640" y="2189825"/>
            <a:ext cx="830998" cy="8309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304118" y="4415921"/>
            <a:ext cx="431937" cy="431937"/>
            <a:chOff x="304800" y="673100"/>
            <a:chExt cx="4000500" cy="4000500"/>
          </a:xfrm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00194" y="2133194"/>
            <a:ext cx="2594755" cy="2594755"/>
            <a:chOff x="304800" y="673100"/>
            <a:chExt cx="4000500" cy="4000500"/>
          </a:xfrm>
          <a:solidFill>
            <a:srgbClr val="EB340D"/>
          </a:solidFill>
          <a:effectLst>
            <a:outerShdw blurRad="444500" dist="127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</a:endParaRPr>
            </a:p>
          </p:txBody>
        </p:sp>
      </p:grp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4800193" y="2926236"/>
            <a:ext cx="2555303" cy="55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1800" dirty="0">
                <a:solidFill>
                  <a:srgbClr val="FF0000"/>
                </a:solidFill>
                <a:latin typeface="方正兰亭黑简体" panose="02010600030101010101" pitchFamily="2" charset="-122"/>
                <a:ea typeface="方正兰亭黑简体" panose="02010600030101010101" pitchFamily="2" charset="-122"/>
                <a:cs typeface="LilyUPC" panose="020B0604020202020204" pitchFamily="34" charset="-34"/>
                <a:sym typeface="微软雅黑" panose="020B0503020204020204" pitchFamily="34" charset="-122"/>
              </a:rPr>
              <a:t>THANK YOU FOR</a:t>
            </a:r>
            <a:endParaRPr lang="en-US" altLang="zh-CN" sz="1800" dirty="0">
              <a:solidFill>
                <a:srgbClr val="FF0000"/>
              </a:solidFill>
              <a:latin typeface="方正兰亭黑简体" panose="02010600030101010101" pitchFamily="2" charset="-122"/>
              <a:ea typeface="方正兰亭黑简体" panose="02010600030101010101" pitchFamily="2" charset="-122"/>
              <a:cs typeface="LilyUPC" panose="020B0604020202020204" pitchFamily="34" charset="-34"/>
              <a:sym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1800" dirty="0">
                <a:solidFill>
                  <a:srgbClr val="FF0000"/>
                </a:solidFill>
                <a:latin typeface="方正兰亭黑简体" panose="02010600030101010101" pitchFamily="2" charset="-122"/>
                <a:ea typeface="方正兰亭黑简体" panose="02010600030101010101" pitchFamily="2" charset="-122"/>
                <a:cs typeface="LilyUPC" panose="020B0604020202020204" pitchFamily="34" charset="-34"/>
                <a:sym typeface="微软雅黑" panose="020B0503020204020204" pitchFamily="34" charset="-122"/>
              </a:rPr>
              <a:t> YOUR GUIDANCE.</a:t>
            </a:r>
            <a:endParaRPr lang="zh-CN" altLang="en-US" sz="1800" dirty="0">
              <a:solidFill>
                <a:srgbClr val="FF0000"/>
              </a:solidFill>
              <a:latin typeface="方正兰亭黑简体" panose="02010600030101010101" pitchFamily="2" charset="-122"/>
              <a:ea typeface="方正兰亭黑简体" panose="02010600030101010101" pitchFamily="2" charset="-122"/>
              <a:cs typeface="LilyUPC" panose="020B0604020202020204" pitchFamily="34" charset="-34"/>
              <a:sym typeface="微软雅黑" panose="020B0503020204020204" pitchFamily="34" charset="-122"/>
            </a:endParaRPr>
          </a:p>
        </p:txBody>
      </p:sp>
      <p:sp>
        <p:nvSpPr>
          <p:cNvPr id="30" name="TextBox 7"/>
          <p:cNvSpPr>
            <a:spLocks noChangeArrowheads="1"/>
          </p:cNvSpPr>
          <p:nvPr/>
        </p:nvSpPr>
        <p:spPr bwMode="auto">
          <a:xfrm>
            <a:off x="4944172" y="3502150"/>
            <a:ext cx="2250167" cy="43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谢谢您的指导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625"/>
                            </p:stCondLst>
                            <p:childTnLst>
                              <p:par>
                                <p:cTn id="8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9050" y="1974517"/>
            <a:ext cx="3157320" cy="2090058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1"/>
          <p:cNvSpPr txBox="1"/>
          <p:nvPr/>
        </p:nvSpPr>
        <p:spPr>
          <a:xfrm>
            <a:off x="356970" y="2422342"/>
            <a:ext cx="2141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C</a:t>
            </a:r>
            <a:r>
              <a:rPr lang="en-US" altLang="zh-CN" sz="2800" dirty="0" smtClean="0">
                <a:solidFill>
                  <a:schemeClr val="bg1"/>
                </a:solidFill>
              </a:rPr>
              <a:t>ONTENT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3671" y="2436304"/>
            <a:ext cx="1589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 录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9"/>
          <p:cNvGrpSpPr/>
          <p:nvPr/>
        </p:nvGrpSpPr>
        <p:grpSpPr bwMode="auto">
          <a:xfrm>
            <a:off x="4113015" y="2149638"/>
            <a:ext cx="575533" cy="521337"/>
            <a:chOff x="3050349" y="1844085"/>
            <a:chExt cx="833779" cy="678092"/>
          </a:xfrm>
          <a:solidFill>
            <a:srgbClr val="0070C0"/>
          </a:solidFill>
        </p:grpSpPr>
        <p:sp>
          <p:nvSpPr>
            <p:cNvPr id="8" name="任意多边形 7"/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9" name="文本框 6"/>
            <p:cNvSpPr txBox="1">
              <a:spLocks noChangeArrowheads="1"/>
            </p:cNvSpPr>
            <p:nvPr/>
          </p:nvSpPr>
          <p:spPr bwMode="auto">
            <a:xfrm>
              <a:off x="3146443" y="1890742"/>
              <a:ext cx="611465" cy="5204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" name="组合 37"/>
          <p:cNvGrpSpPr/>
          <p:nvPr/>
        </p:nvGrpSpPr>
        <p:grpSpPr bwMode="auto">
          <a:xfrm>
            <a:off x="4096534" y="5345607"/>
            <a:ext cx="608496" cy="520167"/>
            <a:chOff x="3050206" y="1844053"/>
            <a:chExt cx="881613" cy="678154"/>
          </a:xfrm>
          <a:solidFill>
            <a:srgbClr val="0070C0"/>
          </a:solidFill>
        </p:grpSpPr>
        <p:sp>
          <p:nvSpPr>
            <p:cNvPr id="11" name="任意多边形 10"/>
            <p:cNvSpPr/>
            <p:nvPr/>
          </p:nvSpPr>
          <p:spPr>
            <a:xfrm rot="8100000" flipV="1">
              <a:off x="3050206" y="1844053"/>
              <a:ext cx="834142" cy="678154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2" name="文本框 39"/>
            <p:cNvSpPr txBox="1">
              <a:spLocks noChangeArrowheads="1"/>
            </p:cNvSpPr>
            <p:nvPr/>
          </p:nvSpPr>
          <p:spPr bwMode="auto">
            <a:xfrm>
              <a:off x="3123827" y="1885459"/>
              <a:ext cx="807992" cy="5216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" name="组合 40"/>
          <p:cNvGrpSpPr/>
          <p:nvPr/>
        </p:nvGrpSpPr>
        <p:grpSpPr bwMode="auto">
          <a:xfrm>
            <a:off x="4112889" y="4538750"/>
            <a:ext cx="575786" cy="520119"/>
            <a:chOff x="3050167" y="1844084"/>
            <a:chExt cx="834144" cy="678092"/>
          </a:xfrm>
          <a:solidFill>
            <a:srgbClr val="0070C0"/>
          </a:solidFill>
        </p:grpSpPr>
        <p:sp>
          <p:nvSpPr>
            <p:cNvPr id="14" name="任意多边形 13"/>
            <p:cNvSpPr/>
            <p:nvPr/>
          </p:nvSpPr>
          <p:spPr>
            <a:xfrm rot="8100000" flipV="1">
              <a:off x="3050167" y="1844084"/>
              <a:ext cx="834144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5" name="文本框 42"/>
            <p:cNvSpPr txBox="1">
              <a:spLocks noChangeArrowheads="1"/>
            </p:cNvSpPr>
            <p:nvPr/>
          </p:nvSpPr>
          <p:spPr bwMode="auto">
            <a:xfrm>
              <a:off x="3123828" y="1901391"/>
              <a:ext cx="726001" cy="5216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0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0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43"/>
          <p:cNvGrpSpPr/>
          <p:nvPr/>
        </p:nvGrpSpPr>
        <p:grpSpPr bwMode="auto">
          <a:xfrm>
            <a:off x="4112890" y="3751726"/>
            <a:ext cx="575785" cy="520120"/>
            <a:chOff x="3050167" y="1844084"/>
            <a:chExt cx="834142" cy="678092"/>
          </a:xfrm>
          <a:solidFill>
            <a:srgbClr val="0070C0"/>
          </a:solidFill>
        </p:grpSpPr>
        <p:sp>
          <p:nvSpPr>
            <p:cNvPr id="17" name="任意多边形 16"/>
            <p:cNvSpPr/>
            <p:nvPr/>
          </p:nvSpPr>
          <p:spPr>
            <a:xfrm rot="8100000" flipV="1">
              <a:off x="3050167" y="1844084"/>
              <a:ext cx="834142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18" name="文本框 45"/>
            <p:cNvSpPr txBox="1">
              <a:spLocks noChangeArrowheads="1"/>
            </p:cNvSpPr>
            <p:nvPr/>
          </p:nvSpPr>
          <p:spPr bwMode="auto">
            <a:xfrm>
              <a:off x="3123828" y="1885458"/>
              <a:ext cx="726001" cy="5216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9" name="组合 46"/>
          <p:cNvGrpSpPr/>
          <p:nvPr/>
        </p:nvGrpSpPr>
        <p:grpSpPr bwMode="auto">
          <a:xfrm>
            <a:off x="4113015" y="2926127"/>
            <a:ext cx="575533" cy="521338"/>
            <a:chOff x="3050349" y="1844085"/>
            <a:chExt cx="833779" cy="678092"/>
          </a:xfrm>
          <a:solidFill>
            <a:srgbClr val="0070C0"/>
          </a:solidFill>
        </p:grpSpPr>
        <p:sp>
          <p:nvSpPr>
            <p:cNvPr id="20" name="任意多边形 19"/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solidFill>
              <a:srgbClr val="EB340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100"/>
            </a:p>
          </p:txBody>
        </p:sp>
        <p:sp>
          <p:nvSpPr>
            <p:cNvPr id="21" name="文本框 48"/>
            <p:cNvSpPr txBox="1">
              <a:spLocks noChangeArrowheads="1"/>
            </p:cNvSpPr>
            <p:nvPr/>
          </p:nvSpPr>
          <p:spPr bwMode="auto">
            <a:xfrm>
              <a:off x="3123827" y="1885460"/>
              <a:ext cx="726001" cy="5204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51769" y="2146220"/>
            <a:ext cx="2806850" cy="426154"/>
            <a:chOff x="6339097" y="1573726"/>
            <a:chExt cx="3744416" cy="511504"/>
          </a:xfrm>
          <a:solidFill>
            <a:srgbClr val="EB340D"/>
          </a:solidFill>
        </p:grpSpPr>
        <p:sp>
          <p:nvSpPr>
            <p:cNvPr id="23" name="圆角矩形 22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723350" y="1614015"/>
              <a:ext cx="2653075" cy="424878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年度工作概述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33855" y="2916541"/>
            <a:ext cx="2806850" cy="426154"/>
            <a:chOff x="6315199" y="2410178"/>
            <a:chExt cx="3744416" cy="511504"/>
          </a:xfrm>
          <a:solidFill>
            <a:srgbClr val="EB340D"/>
          </a:solidFill>
        </p:grpSpPr>
        <p:sp>
          <p:nvSpPr>
            <p:cNvPr id="26" name="圆角矩形 25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747248" y="2450467"/>
              <a:ext cx="2653075" cy="424878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工作完成情况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51769" y="3751724"/>
            <a:ext cx="2806850" cy="426154"/>
            <a:chOff x="6339097" y="3296031"/>
            <a:chExt cx="3744416" cy="511504"/>
          </a:xfrm>
          <a:solidFill>
            <a:srgbClr val="EB340D"/>
          </a:solidFill>
        </p:grpSpPr>
        <p:sp>
          <p:nvSpPr>
            <p:cNvPr id="29" name="圆角矩形 28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723349" y="3336320"/>
              <a:ext cx="2736305" cy="424878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成功项目展示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951769" y="4548942"/>
            <a:ext cx="2806850" cy="426155"/>
            <a:chOff x="6339097" y="4180903"/>
            <a:chExt cx="3744416" cy="511504"/>
          </a:xfrm>
          <a:solidFill>
            <a:srgbClr val="EB340D"/>
          </a:solidFill>
        </p:grpSpPr>
        <p:sp>
          <p:nvSpPr>
            <p:cNvPr id="32" name="圆角矩形 31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723349" y="4221882"/>
              <a:ext cx="2736305" cy="424878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工作存在不足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51769" y="5339250"/>
            <a:ext cx="2806850" cy="426154"/>
            <a:chOff x="6339097" y="5057483"/>
            <a:chExt cx="3744416" cy="511504"/>
          </a:xfrm>
          <a:solidFill>
            <a:srgbClr val="EB340D"/>
          </a:solidFill>
        </p:grpSpPr>
        <p:sp>
          <p:nvSpPr>
            <p:cNvPr id="35" name="圆角矩形 34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723478" y="5085978"/>
              <a:ext cx="2736174" cy="424879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新年工作</a:t>
              </a:r>
              <a:r>
                <a:rPr lang="zh-CN" altLang="en-US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计划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下箭头 36"/>
          <p:cNvSpPr/>
          <p:nvPr/>
        </p:nvSpPr>
        <p:spPr>
          <a:xfrm rot="16200000">
            <a:off x="3367450" y="2093289"/>
            <a:ext cx="479942" cy="509606"/>
          </a:xfrm>
          <a:prstGeom prst="downArrow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 sz="1600"/>
          </a:p>
        </p:txBody>
      </p:sp>
      <p:sp>
        <p:nvSpPr>
          <p:cNvPr id="38" name="矩形 37"/>
          <p:cNvSpPr/>
          <p:nvPr/>
        </p:nvSpPr>
        <p:spPr>
          <a:xfrm>
            <a:off x="8215744" y="2064360"/>
            <a:ext cx="3976256" cy="2090058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37" grpId="0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312693" y="1718952"/>
            <a:ext cx="7879307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4939649" y="2354190"/>
            <a:ext cx="596669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5400" b="1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一、</a:t>
            </a:r>
            <a:r>
              <a:rPr lang="zh-CN" altLang="en-US" sz="5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年度工作概述</a:t>
            </a:r>
            <a:endParaRPr lang="zh-CN" altLang="zh-CN" sz="5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distribute.quanjing.com/pnsexp281461.jpg?seid=Cg5ZzxHWmJGXndyXFhbUCZaWmNWXmNX8FhX8mZaWFdiWmtqVms85ide5oJq0oJa2Fdb8607e8805574df83d84ecb22e2c90f92e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800" b="90000" l="9610" r="99481">
                        <a14:foregroundMark x1="21558" y1="77000" x2="21558" y2="7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941" y="559642"/>
            <a:ext cx="3333750" cy="4329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777" y="1715407"/>
            <a:ext cx="1807561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205941" y="3877211"/>
            <a:ext cx="9780118" cy="2687588"/>
            <a:chOff x="878905" y="4067711"/>
            <a:chExt cx="9780118" cy="2687588"/>
          </a:xfrm>
        </p:grpSpPr>
        <p:sp>
          <p:nvSpPr>
            <p:cNvPr id="9" name="矩形 8"/>
            <p:cNvSpPr/>
            <p:nvPr/>
          </p:nvSpPr>
          <p:spPr>
            <a:xfrm>
              <a:off x="1714696" y="5036659"/>
              <a:ext cx="81815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kern="1400" dirty="0" smtClean="0">
                  <a:latin typeface="Calibri Light" panose="020F0302020204030204" pitchFamily="34" charset="0"/>
                </a:rPr>
                <a:t>在</a:t>
              </a:r>
              <a:r>
                <a:rPr lang="zh-CN" altLang="en-US" sz="2800" kern="1400" dirty="0">
                  <a:latin typeface="Calibri Light" panose="020F0302020204030204" pitchFamily="34" charset="0"/>
                </a:rPr>
                <a:t>销售过程的多个阶段都涉及到解决方案的设计，作为一名项目经理，优秀的文案写作能力必不可少</a:t>
              </a:r>
              <a:endParaRPr lang="zh-CN" altLang="en-US" sz="2800" kern="1400" dirty="0">
                <a:latin typeface="Calibri Light" panose="020F030202020403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78905" y="406771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flipV="1">
              <a:off x="9217318" y="410842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2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4144595" y="1552515"/>
            <a:ext cx="4771456" cy="1272986"/>
          </a:xfrm>
          <a:prstGeom prst="rect">
            <a:avLst/>
          </a:prstGeom>
          <a:solidFill>
            <a:srgbClr val="EB340D"/>
          </a:solidFill>
          <a:ln>
            <a:solidFill>
              <a:srgbClr val="FFFFFF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768563" y="1392218"/>
            <a:ext cx="3515183" cy="347663"/>
          </a:xfrm>
          <a:prstGeom prst="rect">
            <a:avLst/>
          </a:prstGeom>
          <a:solidFill>
            <a:srgbClr val="EB340D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1647914" y="3073151"/>
            <a:ext cx="1660560" cy="1377153"/>
          </a:xfrm>
          <a:prstGeom prst="hexagon">
            <a:avLst/>
          </a:prstGeom>
          <a:solidFill>
            <a:srgbClr val="EB340D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箭头连接符 44"/>
          <p:cNvCxnSpPr>
            <a:stCxn id="44" idx="5"/>
            <a:endCxn id="42" idx="1"/>
          </p:cNvCxnSpPr>
          <p:nvPr/>
        </p:nvCxnSpPr>
        <p:spPr>
          <a:xfrm flipV="1">
            <a:off x="2964186" y="2189008"/>
            <a:ext cx="1180409" cy="884143"/>
          </a:xfrm>
          <a:prstGeom prst="straightConnector1">
            <a:avLst/>
          </a:prstGeom>
          <a:ln>
            <a:solidFill>
              <a:srgbClr val="EB340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>
            <a:stCxn id="44" idx="0"/>
            <a:endCxn id="51" idx="1"/>
          </p:cNvCxnSpPr>
          <p:nvPr/>
        </p:nvCxnSpPr>
        <p:spPr>
          <a:xfrm flipV="1">
            <a:off x="3308474" y="3733782"/>
            <a:ext cx="854224" cy="27946"/>
          </a:xfrm>
          <a:prstGeom prst="straightConnector1">
            <a:avLst/>
          </a:prstGeom>
          <a:ln>
            <a:solidFill>
              <a:srgbClr val="EB340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>
            <a:stCxn id="44" idx="1"/>
          </p:cNvCxnSpPr>
          <p:nvPr/>
        </p:nvCxnSpPr>
        <p:spPr>
          <a:xfrm>
            <a:off x="2964186" y="4450304"/>
            <a:ext cx="1198512" cy="1058831"/>
          </a:xfrm>
          <a:prstGeom prst="straightConnector1">
            <a:avLst/>
          </a:prstGeom>
          <a:ln>
            <a:solidFill>
              <a:srgbClr val="EB340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378956" y="1872360"/>
            <a:ext cx="4537095" cy="602102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144595" y="3103713"/>
            <a:ext cx="4771456" cy="1354675"/>
          </a:xfrm>
          <a:prstGeom prst="rect">
            <a:avLst/>
          </a:prstGeom>
          <a:solidFill>
            <a:srgbClr val="EB340D"/>
          </a:solidFill>
          <a:ln>
            <a:solidFill>
              <a:srgbClr val="FFFFFF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768562" y="2947939"/>
            <a:ext cx="3515183" cy="347663"/>
          </a:xfrm>
          <a:prstGeom prst="rect">
            <a:avLst/>
          </a:prstGeom>
          <a:solidFill>
            <a:srgbClr val="EB340D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62698" y="3432731"/>
            <a:ext cx="4537095" cy="602102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154006" y="4725088"/>
            <a:ext cx="4771456" cy="1428062"/>
          </a:xfrm>
          <a:prstGeom prst="rect">
            <a:avLst/>
          </a:prstGeom>
          <a:solidFill>
            <a:srgbClr val="EB340D"/>
          </a:solidFill>
          <a:ln>
            <a:solidFill>
              <a:srgbClr val="FFFFFF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777974" y="4564789"/>
            <a:ext cx="3515183" cy="347663"/>
          </a:xfrm>
          <a:prstGeom prst="rect">
            <a:avLst/>
          </a:prstGeom>
          <a:solidFill>
            <a:srgbClr val="EB340D"/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316045" y="5261485"/>
            <a:ext cx="4537095" cy="602102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1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1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01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 animBg="1"/>
          <p:bldP spid="43" grpId="0" animBg="1"/>
          <p:bldP spid="44" grpId="0" animBg="1"/>
          <p:bldP spid="48" grpId="0"/>
          <p:bldP spid="48" grpId="1"/>
          <p:bldP spid="49" grpId="0" animBg="1"/>
          <p:bldP spid="50" grpId="0" animBg="1"/>
          <p:bldP spid="51" grpId="0"/>
          <p:bldP spid="51" grpId="1"/>
          <p:bldP spid="52" grpId="0" animBg="1"/>
          <p:bldP spid="53" grpId="0" animBg="1"/>
          <p:bldP spid="54" grpId="0"/>
          <p:bldP spid="54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01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1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01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 animBg="1"/>
          <p:bldP spid="43" grpId="0" animBg="1"/>
          <p:bldP spid="44" grpId="0" animBg="1"/>
          <p:bldP spid="48" grpId="0"/>
          <p:bldP spid="48" grpId="1"/>
          <p:bldP spid="49" grpId="0" animBg="1"/>
          <p:bldP spid="50" grpId="0" animBg="1"/>
          <p:bldP spid="51" grpId="0"/>
          <p:bldP spid="51" grpId="1"/>
          <p:bldP spid="52" grpId="0" animBg="1"/>
          <p:bldP spid="53" grpId="0" animBg="1"/>
          <p:bldP spid="54" grpId="0"/>
          <p:bldP spid="54" grpId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647913" y="1284039"/>
            <a:ext cx="3628937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239"/>
          <p:cNvSpPr>
            <a:spLocks noEditPoints="1"/>
          </p:cNvSpPr>
          <p:nvPr/>
        </p:nvSpPr>
        <p:spPr bwMode="auto">
          <a:xfrm>
            <a:off x="4858707" y="1996350"/>
            <a:ext cx="2940181" cy="2938639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6876" tIns="48438" rIns="96876" bIns="48438" numCol="1" anchor="t" anchorCtr="0" compatLnSpc="1"/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0" name="Freeform 240"/>
          <p:cNvSpPr>
            <a:spLocks noEditPoints="1"/>
          </p:cNvSpPr>
          <p:nvPr/>
        </p:nvSpPr>
        <p:spPr bwMode="auto">
          <a:xfrm>
            <a:off x="2702574" y="3369712"/>
            <a:ext cx="2556909" cy="255556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6876" tIns="48438" rIns="96876" bIns="48438" numCol="1" anchor="t" anchorCtr="0" compatLnSpc="1"/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1" name="Freeform 241"/>
          <p:cNvSpPr>
            <a:spLocks noEditPoints="1"/>
          </p:cNvSpPr>
          <p:nvPr/>
        </p:nvSpPr>
        <p:spPr bwMode="auto">
          <a:xfrm>
            <a:off x="1087906" y="2829983"/>
            <a:ext cx="1855116" cy="1854142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6876" tIns="48438" rIns="96876" bIns="48438" numCol="1" anchor="t" anchorCtr="0" compatLnSpc="1"/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2" name="Freeform 247"/>
          <p:cNvSpPr>
            <a:spLocks noEditPoints="1"/>
          </p:cNvSpPr>
          <p:nvPr/>
        </p:nvSpPr>
        <p:spPr bwMode="auto">
          <a:xfrm>
            <a:off x="3633634" y="4302027"/>
            <a:ext cx="694793" cy="692680"/>
          </a:xfrm>
          <a:custGeom>
            <a:avLst/>
            <a:gdLst>
              <a:gd name="T0" fmla="*/ 250 w 500"/>
              <a:gd name="T1" fmla="*/ 499 h 499"/>
              <a:gd name="T2" fmla="*/ 0 w 500"/>
              <a:gd name="T3" fmla="*/ 249 h 499"/>
              <a:gd name="T4" fmla="*/ 250 w 500"/>
              <a:gd name="T5" fmla="*/ 0 h 499"/>
              <a:gd name="T6" fmla="*/ 500 w 500"/>
              <a:gd name="T7" fmla="*/ 249 h 499"/>
              <a:gd name="T8" fmla="*/ 250 w 500"/>
              <a:gd name="T9" fmla="*/ 499 h 499"/>
              <a:gd name="T10" fmla="*/ 250 w 500"/>
              <a:gd name="T11" fmla="*/ 140 h 499"/>
              <a:gd name="T12" fmla="*/ 140 w 500"/>
              <a:gd name="T13" fmla="*/ 249 h 499"/>
              <a:gd name="T14" fmla="*/ 250 w 500"/>
              <a:gd name="T15" fmla="*/ 359 h 499"/>
              <a:gd name="T16" fmla="*/ 360 w 500"/>
              <a:gd name="T17" fmla="*/ 249 h 499"/>
              <a:gd name="T18" fmla="*/ 250 w 500"/>
              <a:gd name="T19" fmla="*/ 14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0" h="499">
                <a:moveTo>
                  <a:pt x="250" y="499"/>
                </a:moveTo>
                <a:cubicBezTo>
                  <a:pt x="112" y="499"/>
                  <a:pt x="0" y="387"/>
                  <a:pt x="0" y="249"/>
                </a:cubicBezTo>
                <a:cubicBezTo>
                  <a:pt x="0" y="112"/>
                  <a:pt x="112" y="0"/>
                  <a:pt x="250" y="0"/>
                </a:cubicBezTo>
                <a:cubicBezTo>
                  <a:pt x="388" y="0"/>
                  <a:pt x="500" y="112"/>
                  <a:pt x="500" y="249"/>
                </a:cubicBezTo>
                <a:cubicBezTo>
                  <a:pt x="500" y="387"/>
                  <a:pt x="388" y="499"/>
                  <a:pt x="250" y="499"/>
                </a:cubicBezTo>
                <a:close/>
                <a:moveTo>
                  <a:pt x="250" y="140"/>
                </a:moveTo>
                <a:cubicBezTo>
                  <a:pt x="190" y="140"/>
                  <a:pt x="140" y="189"/>
                  <a:pt x="140" y="249"/>
                </a:cubicBezTo>
                <a:cubicBezTo>
                  <a:pt x="140" y="310"/>
                  <a:pt x="190" y="359"/>
                  <a:pt x="250" y="359"/>
                </a:cubicBezTo>
                <a:cubicBezTo>
                  <a:pt x="311" y="359"/>
                  <a:pt x="360" y="310"/>
                  <a:pt x="360" y="249"/>
                </a:cubicBezTo>
                <a:cubicBezTo>
                  <a:pt x="360" y="189"/>
                  <a:pt x="311" y="140"/>
                  <a:pt x="250" y="140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6876" tIns="48438" rIns="96876" bIns="48438" numCol="1" anchor="t" anchorCtr="0" compatLnSpc="1"/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3" name="Freeform 248"/>
          <p:cNvSpPr>
            <a:spLocks noEditPoints="1"/>
          </p:cNvSpPr>
          <p:nvPr/>
        </p:nvSpPr>
        <p:spPr bwMode="auto">
          <a:xfrm>
            <a:off x="5945523" y="3066852"/>
            <a:ext cx="796300" cy="799379"/>
          </a:xfrm>
          <a:custGeom>
            <a:avLst/>
            <a:gdLst>
              <a:gd name="T0" fmla="*/ 287 w 574"/>
              <a:gd name="T1" fmla="*/ 575 h 575"/>
              <a:gd name="T2" fmla="*/ 0 w 574"/>
              <a:gd name="T3" fmla="*/ 287 h 575"/>
              <a:gd name="T4" fmla="*/ 287 w 574"/>
              <a:gd name="T5" fmla="*/ 0 h 575"/>
              <a:gd name="T6" fmla="*/ 574 w 574"/>
              <a:gd name="T7" fmla="*/ 287 h 575"/>
              <a:gd name="T8" fmla="*/ 287 w 574"/>
              <a:gd name="T9" fmla="*/ 575 h 575"/>
              <a:gd name="T10" fmla="*/ 287 w 574"/>
              <a:gd name="T11" fmla="*/ 160 h 575"/>
              <a:gd name="T12" fmla="*/ 160 w 574"/>
              <a:gd name="T13" fmla="*/ 287 h 575"/>
              <a:gd name="T14" fmla="*/ 287 w 574"/>
              <a:gd name="T15" fmla="*/ 415 h 575"/>
              <a:gd name="T16" fmla="*/ 414 w 574"/>
              <a:gd name="T17" fmla="*/ 287 h 575"/>
              <a:gd name="T18" fmla="*/ 287 w 574"/>
              <a:gd name="T19" fmla="*/ 16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4" h="575">
                <a:moveTo>
                  <a:pt x="287" y="575"/>
                </a:moveTo>
                <a:cubicBezTo>
                  <a:pt x="129" y="575"/>
                  <a:pt x="0" y="446"/>
                  <a:pt x="0" y="287"/>
                </a:cubicBezTo>
                <a:cubicBezTo>
                  <a:pt x="0" y="129"/>
                  <a:pt x="129" y="0"/>
                  <a:pt x="287" y="0"/>
                </a:cubicBezTo>
                <a:cubicBezTo>
                  <a:pt x="446" y="0"/>
                  <a:pt x="574" y="129"/>
                  <a:pt x="574" y="287"/>
                </a:cubicBezTo>
                <a:cubicBezTo>
                  <a:pt x="574" y="446"/>
                  <a:pt x="446" y="575"/>
                  <a:pt x="287" y="575"/>
                </a:cubicBezTo>
                <a:close/>
                <a:moveTo>
                  <a:pt x="287" y="160"/>
                </a:moveTo>
                <a:cubicBezTo>
                  <a:pt x="217" y="160"/>
                  <a:pt x="160" y="217"/>
                  <a:pt x="160" y="287"/>
                </a:cubicBezTo>
                <a:cubicBezTo>
                  <a:pt x="160" y="358"/>
                  <a:pt x="217" y="415"/>
                  <a:pt x="287" y="415"/>
                </a:cubicBezTo>
                <a:cubicBezTo>
                  <a:pt x="357" y="415"/>
                  <a:pt x="414" y="358"/>
                  <a:pt x="414" y="287"/>
                </a:cubicBezTo>
                <a:cubicBezTo>
                  <a:pt x="414" y="217"/>
                  <a:pt x="357" y="160"/>
                  <a:pt x="287" y="16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6876" tIns="48438" rIns="96876" bIns="48438" numCol="1" anchor="t" anchorCtr="0" compatLnSpc="1"/>
          <a:lstStyle/>
          <a:p>
            <a:endParaRPr lang="id-ID">
              <a:latin typeface="+mj-ea"/>
              <a:ea typeface="+mj-ea"/>
            </a:endParaRPr>
          </a:p>
        </p:txBody>
      </p:sp>
      <p:sp>
        <p:nvSpPr>
          <p:cNvPr id="14" name="Freeform 249"/>
          <p:cNvSpPr>
            <a:spLocks noEditPoints="1"/>
          </p:cNvSpPr>
          <p:nvPr/>
        </p:nvSpPr>
        <p:spPr bwMode="auto">
          <a:xfrm>
            <a:off x="1765197" y="3508669"/>
            <a:ext cx="504032" cy="503765"/>
          </a:xfrm>
          <a:custGeom>
            <a:avLst/>
            <a:gdLst>
              <a:gd name="T0" fmla="*/ 181 w 363"/>
              <a:gd name="T1" fmla="*/ 363 h 363"/>
              <a:gd name="T2" fmla="*/ 0 w 363"/>
              <a:gd name="T3" fmla="*/ 181 h 363"/>
              <a:gd name="T4" fmla="*/ 181 w 363"/>
              <a:gd name="T5" fmla="*/ 0 h 363"/>
              <a:gd name="T6" fmla="*/ 363 w 363"/>
              <a:gd name="T7" fmla="*/ 181 h 363"/>
              <a:gd name="T8" fmla="*/ 181 w 363"/>
              <a:gd name="T9" fmla="*/ 363 h 363"/>
              <a:gd name="T10" fmla="*/ 181 w 363"/>
              <a:gd name="T11" fmla="*/ 120 h 363"/>
              <a:gd name="T12" fmla="*/ 120 w 363"/>
              <a:gd name="T13" fmla="*/ 181 h 363"/>
              <a:gd name="T14" fmla="*/ 181 w 363"/>
              <a:gd name="T15" fmla="*/ 243 h 363"/>
              <a:gd name="T16" fmla="*/ 243 w 363"/>
              <a:gd name="T17" fmla="*/ 181 h 363"/>
              <a:gd name="T18" fmla="*/ 181 w 363"/>
              <a:gd name="T19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363"/>
                </a:moveTo>
                <a:cubicBezTo>
                  <a:pt x="81" y="363"/>
                  <a:pt x="0" y="282"/>
                  <a:pt x="0" y="181"/>
                </a:cubicBezTo>
                <a:cubicBezTo>
                  <a:pt x="0" y="81"/>
                  <a:pt x="81" y="0"/>
                  <a:pt x="181" y="0"/>
                </a:cubicBezTo>
                <a:cubicBezTo>
                  <a:pt x="281" y="0"/>
                  <a:pt x="363" y="81"/>
                  <a:pt x="363" y="181"/>
                </a:cubicBezTo>
                <a:cubicBezTo>
                  <a:pt x="363" y="282"/>
                  <a:pt x="281" y="363"/>
                  <a:pt x="181" y="363"/>
                </a:cubicBezTo>
                <a:close/>
                <a:moveTo>
                  <a:pt x="181" y="120"/>
                </a:moveTo>
                <a:cubicBezTo>
                  <a:pt x="147" y="120"/>
                  <a:pt x="120" y="147"/>
                  <a:pt x="120" y="181"/>
                </a:cubicBezTo>
                <a:cubicBezTo>
                  <a:pt x="120" y="215"/>
                  <a:pt x="147" y="243"/>
                  <a:pt x="181" y="243"/>
                </a:cubicBezTo>
                <a:cubicBezTo>
                  <a:pt x="215" y="243"/>
                  <a:pt x="243" y="215"/>
                  <a:pt x="243" y="181"/>
                </a:cubicBezTo>
                <a:cubicBezTo>
                  <a:pt x="243" y="147"/>
                  <a:pt x="215" y="120"/>
                  <a:pt x="181" y="120"/>
                </a:cubicBezTo>
                <a:close/>
              </a:path>
            </a:pathLst>
          </a:custGeom>
          <a:solidFill>
            <a:srgbClr val="EB340D"/>
          </a:solidFill>
          <a:ln>
            <a:noFill/>
          </a:ln>
        </p:spPr>
        <p:txBody>
          <a:bodyPr vert="horz" wrap="square" lIns="96876" tIns="48438" rIns="96876" bIns="48438" numCol="1" anchor="t" anchorCtr="0" compatLnSpc="1"/>
          <a:lstStyle/>
          <a:p>
            <a:endParaRPr lang="id-ID">
              <a:latin typeface="+mj-ea"/>
              <a:ea typeface="+mj-ea"/>
            </a:endParaRPr>
          </a:p>
        </p:txBody>
      </p:sp>
      <p:grpSp>
        <p:nvGrpSpPr>
          <p:cNvPr id="15" name="Group 9"/>
          <p:cNvGrpSpPr/>
          <p:nvPr/>
        </p:nvGrpSpPr>
        <p:grpSpPr>
          <a:xfrm>
            <a:off x="872291" y="2565431"/>
            <a:ext cx="1517604" cy="2512284"/>
            <a:chOff x="1498443" y="3296141"/>
            <a:chExt cx="1376598" cy="2280056"/>
          </a:xfrm>
          <a:solidFill>
            <a:srgbClr val="EB340D"/>
          </a:solidFill>
        </p:grpSpPr>
        <p:grpSp>
          <p:nvGrpSpPr>
            <p:cNvPr id="16" name="Group 10"/>
            <p:cNvGrpSpPr/>
            <p:nvPr/>
          </p:nvGrpSpPr>
          <p:grpSpPr>
            <a:xfrm rot="20700000">
              <a:off x="1498443" y="3464825"/>
              <a:ext cx="1055686" cy="2111372"/>
              <a:chOff x="1480457" y="3328209"/>
              <a:chExt cx="1055686" cy="2111372"/>
            </a:xfrm>
            <a:grpFill/>
          </p:grpSpPr>
          <p:sp>
            <p:nvSpPr>
              <p:cNvPr id="19" name="Freeform 5"/>
              <p:cNvSpPr/>
              <p:nvPr/>
            </p:nvSpPr>
            <p:spPr bwMode="auto">
              <a:xfrm>
                <a:off x="1480457" y="3328209"/>
                <a:ext cx="1055686" cy="1055686"/>
              </a:xfrm>
              <a:custGeom>
                <a:avLst/>
                <a:gdLst>
                  <a:gd name="T0" fmla="*/ 482 w 482"/>
                  <a:gd name="T1" fmla="*/ 36 h 482"/>
                  <a:gd name="T2" fmla="*/ 482 w 482"/>
                  <a:gd name="T3" fmla="*/ 0 h 482"/>
                  <a:gd name="T4" fmla="*/ 0 w 482"/>
                  <a:gd name="T5" fmla="*/ 482 h 482"/>
                  <a:gd name="T6" fmla="*/ 36 w 482"/>
                  <a:gd name="T7" fmla="*/ 482 h 482"/>
                  <a:gd name="T8" fmla="*/ 482 w 482"/>
                  <a:gd name="T9" fmla="*/ 3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482">
                    <a:moveTo>
                      <a:pt x="482" y="36"/>
                    </a:moveTo>
                    <a:cubicBezTo>
                      <a:pt x="482" y="0"/>
                      <a:pt x="482" y="0"/>
                      <a:pt x="482" y="0"/>
                    </a:cubicBezTo>
                    <a:cubicBezTo>
                      <a:pt x="216" y="0"/>
                      <a:pt x="0" y="216"/>
                      <a:pt x="0" y="482"/>
                    </a:cubicBezTo>
                    <a:cubicBezTo>
                      <a:pt x="36" y="482"/>
                      <a:pt x="36" y="482"/>
                      <a:pt x="36" y="482"/>
                    </a:cubicBezTo>
                    <a:cubicBezTo>
                      <a:pt x="36" y="236"/>
                      <a:pt x="235" y="36"/>
                      <a:pt x="482" y="36"/>
                    </a:cubicBezTo>
                    <a:close/>
                  </a:path>
                </a:pathLst>
              </a:custGeom>
              <a:grpFill/>
              <a:ln w="9525">
                <a:solidFill>
                  <a:srgbClr val="EB340D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j-ea"/>
                  <a:ea typeface="+mj-ea"/>
                </a:endParaRPr>
              </a:p>
            </p:txBody>
          </p:sp>
          <p:sp>
            <p:nvSpPr>
              <p:cNvPr id="20" name="Freeform 6"/>
              <p:cNvSpPr/>
              <p:nvPr/>
            </p:nvSpPr>
            <p:spPr bwMode="auto">
              <a:xfrm>
                <a:off x="1480457" y="4383895"/>
                <a:ext cx="1055686" cy="1055686"/>
              </a:xfrm>
              <a:custGeom>
                <a:avLst/>
                <a:gdLst>
                  <a:gd name="T0" fmla="*/ 36 w 482"/>
                  <a:gd name="T1" fmla="*/ 0 h 482"/>
                  <a:gd name="T2" fmla="*/ 36 w 482"/>
                  <a:gd name="T3" fmla="*/ 0 h 482"/>
                  <a:gd name="T4" fmla="*/ 0 w 482"/>
                  <a:gd name="T5" fmla="*/ 0 h 482"/>
                  <a:gd name="T6" fmla="*/ 482 w 482"/>
                  <a:gd name="T7" fmla="*/ 482 h 482"/>
                  <a:gd name="T8" fmla="*/ 482 w 482"/>
                  <a:gd name="T9" fmla="*/ 447 h 482"/>
                  <a:gd name="T10" fmla="*/ 36 w 482"/>
                  <a:gd name="T11" fmla="*/ 0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2" h="482"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67"/>
                      <a:pt x="216" y="482"/>
                      <a:pt x="482" y="482"/>
                    </a:cubicBezTo>
                    <a:cubicBezTo>
                      <a:pt x="482" y="447"/>
                      <a:pt x="482" y="447"/>
                      <a:pt x="482" y="447"/>
                    </a:cubicBezTo>
                    <a:cubicBezTo>
                      <a:pt x="235" y="447"/>
                      <a:pt x="36" y="247"/>
                      <a:pt x="36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EB340D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+mj-ea"/>
                  <a:ea typeface="+mj-ea"/>
                </a:endParaRPr>
              </a:p>
            </p:txBody>
          </p:sp>
        </p:grpSp>
        <p:sp>
          <p:nvSpPr>
            <p:cNvPr id="17" name="Oval 11"/>
            <p:cNvSpPr/>
            <p:nvPr/>
          </p:nvSpPr>
          <p:spPr>
            <a:xfrm>
              <a:off x="2221301" y="3296141"/>
              <a:ext cx="174172" cy="174172"/>
            </a:xfrm>
            <a:prstGeom prst="ellipse">
              <a:avLst/>
            </a:prstGeom>
            <a:grpFill/>
            <a:ln>
              <a:solidFill>
                <a:srgbClr val="EB34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Oval 12"/>
            <p:cNvSpPr/>
            <p:nvPr/>
          </p:nvSpPr>
          <p:spPr>
            <a:xfrm>
              <a:off x="2700869" y="5282871"/>
              <a:ext cx="174172" cy="174172"/>
            </a:xfrm>
            <a:prstGeom prst="ellipse">
              <a:avLst/>
            </a:prstGeom>
            <a:grpFill/>
            <a:ln>
              <a:solidFill>
                <a:srgbClr val="EB34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828794" y="1516830"/>
            <a:ext cx="1535755" cy="497932"/>
          </a:xfrm>
          <a:prstGeom prst="rect">
            <a:avLst/>
          </a:prstGeom>
          <a:noFill/>
        </p:spPr>
        <p:txBody>
          <a:bodyPr wrap="none" lIns="96876" tIns="48438" rIns="96876" bIns="48438" rtlCol="0">
            <a:spAutoFit/>
          </a:bodyPr>
          <a:lstStyle/>
          <a:p>
            <a:r>
              <a:rPr lang="zh-CN" altLang="en-US" sz="2600" b="1" dirty="0">
                <a:latin typeface="+mj-ea"/>
                <a:ea typeface="+mj-ea"/>
              </a:rPr>
              <a:t>填加标题</a:t>
            </a:r>
            <a:endParaRPr lang="id-ID" sz="2600" b="1" dirty="0"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8796" y="1941420"/>
            <a:ext cx="2970721" cy="529607"/>
          </a:xfrm>
          <a:prstGeom prst="rect">
            <a:avLst/>
          </a:prstGeom>
          <a:noFill/>
        </p:spPr>
        <p:txBody>
          <a:bodyPr wrap="square" lIns="96876" tIns="48438" rIns="96876" bIns="4843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+mj-ea"/>
                <a:ea typeface="+mj-ea"/>
              </a:rPr>
              <a:t>此处添加详细文本描述，建议与标题相关并符合整体语言风格</a:t>
            </a:r>
            <a:endParaRPr lang="en-US" sz="1000" b="1" dirty="0">
              <a:latin typeface="+mj-ea"/>
              <a:ea typeface="+mj-ea"/>
            </a:endParaRPr>
          </a:p>
        </p:txBody>
      </p:sp>
      <p:grpSp>
        <p:nvGrpSpPr>
          <p:cNvPr id="23" name="Group 17"/>
          <p:cNvGrpSpPr/>
          <p:nvPr/>
        </p:nvGrpSpPr>
        <p:grpSpPr>
          <a:xfrm>
            <a:off x="8016216" y="1813559"/>
            <a:ext cx="2970721" cy="948712"/>
            <a:chOff x="8198838" y="2976912"/>
            <a:chExt cx="2694701" cy="861015"/>
          </a:xfrm>
        </p:grpSpPr>
        <p:sp>
          <p:nvSpPr>
            <p:cNvPr id="24" name="TextBox 23"/>
            <p:cNvSpPr txBox="1"/>
            <p:nvPr/>
          </p:nvSpPr>
          <p:spPr>
            <a:xfrm>
              <a:off x="8198838" y="2976912"/>
              <a:ext cx="1383104" cy="446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 b="1" dirty="0">
                  <a:latin typeface="+mj-ea"/>
                  <a:ea typeface="+mj-ea"/>
                </a:rPr>
                <a:t>填加标题</a:t>
              </a:r>
              <a:endParaRPr lang="id-ID" altLang="zh-CN" sz="2600" b="1" dirty="0">
                <a:latin typeface="+mj-ea"/>
                <a:ea typeface="+mj-ea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198838" y="3362257"/>
              <a:ext cx="2694701" cy="475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j-ea"/>
                  <a:ea typeface="+mj-ea"/>
                </a:rPr>
                <a:t>此处添加详细文本描述，建议与标题相关并符合整体语言风格</a:t>
              </a:r>
              <a:endParaRPr lang="en-US" sz="1000" b="1" dirty="0">
                <a:latin typeface="+mj-ea"/>
                <a:ea typeface="+mj-ea"/>
              </a:endParaRPr>
            </a:p>
          </p:txBody>
        </p:sp>
      </p:grpSp>
      <p:grpSp>
        <p:nvGrpSpPr>
          <p:cNvPr id="26" name="Group 20"/>
          <p:cNvGrpSpPr/>
          <p:nvPr/>
        </p:nvGrpSpPr>
        <p:grpSpPr>
          <a:xfrm>
            <a:off x="8016216" y="4773153"/>
            <a:ext cx="2970721" cy="948712"/>
            <a:chOff x="8198838" y="3752829"/>
            <a:chExt cx="2694701" cy="861015"/>
          </a:xfrm>
        </p:grpSpPr>
        <p:sp>
          <p:nvSpPr>
            <p:cNvPr id="27" name="TextBox 26"/>
            <p:cNvSpPr txBox="1"/>
            <p:nvPr/>
          </p:nvSpPr>
          <p:spPr>
            <a:xfrm>
              <a:off x="8198838" y="3752829"/>
              <a:ext cx="1383104" cy="446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600" b="1" dirty="0">
                  <a:latin typeface="+mj-ea"/>
                  <a:ea typeface="+mj-ea"/>
                </a:rPr>
                <a:t>填加标题</a:t>
              </a:r>
              <a:endParaRPr lang="id-ID" altLang="zh-CN" sz="2600" b="1" dirty="0">
                <a:latin typeface="+mj-ea"/>
                <a:ea typeface="+mj-ea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198838" y="4138174"/>
              <a:ext cx="2694701" cy="4756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latin typeface="+mj-ea"/>
                  <a:ea typeface="+mj-ea"/>
                </a:rPr>
                <a:t>此处添加详细文本描述，建议与标题相关并符合整体语言风格</a:t>
              </a:r>
              <a:endParaRPr lang="en-US" sz="1000" b="1" dirty="0">
                <a:latin typeface="+mj-ea"/>
                <a:ea typeface="+mj-ea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8027456" y="3001979"/>
            <a:ext cx="3904219" cy="1598233"/>
          </a:xfrm>
          <a:prstGeom prst="rect">
            <a:avLst/>
          </a:prstGeom>
          <a:noFill/>
        </p:spPr>
        <p:txBody>
          <a:bodyPr wrap="square" lIns="96876" tIns="48438" rIns="96876" bIns="4843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latin typeface="+mj-ea"/>
                <a:ea typeface="+mj-ea"/>
              </a:rPr>
              <a:t>此处添加详细文本描述，建议与标题相关并符合整体语言风格，语言描述尽量简洁生动。</a:t>
            </a:r>
            <a:r>
              <a:rPr lang="id-ID" sz="1300" b="1" dirty="0">
                <a:latin typeface="+mj-ea"/>
                <a:ea typeface="+mj-ea"/>
              </a:rPr>
              <a:t> </a:t>
            </a:r>
            <a:r>
              <a:rPr lang="zh-CN" altLang="en-US" sz="1300" dirty="0">
                <a:latin typeface="+mj-ea"/>
                <a:ea typeface="+mj-ea"/>
              </a:rPr>
              <a:t>此处添加详细文本描述，并符合整体语言风格，语言描述尽量简洁生动。</a:t>
            </a:r>
            <a:endParaRPr lang="id-ID" sz="1300" dirty="0"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id-ID" sz="1300" dirty="0">
              <a:latin typeface="+mj-ea"/>
              <a:ea typeface="+mj-ea"/>
            </a:endParaRPr>
          </a:p>
        </p:txBody>
      </p:sp>
      <p:cxnSp>
        <p:nvCxnSpPr>
          <p:cNvPr id="30" name="Straight Connector 24"/>
          <p:cNvCxnSpPr/>
          <p:nvPr/>
        </p:nvCxnSpPr>
        <p:spPr>
          <a:xfrm>
            <a:off x="5364257" y="5450500"/>
            <a:ext cx="2623668" cy="0"/>
          </a:xfrm>
          <a:prstGeom prst="line">
            <a:avLst/>
          </a:prstGeom>
          <a:ln w="28575">
            <a:solidFill>
              <a:srgbClr val="EB340D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8" dur="5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0" dur="5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4" grpId="0" animBg="1"/>
      <p:bldP spid="21" grpId="0"/>
      <p:bldP spid="22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055321" y="4647536"/>
            <a:ext cx="5270029" cy="5334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55320" y="5246010"/>
            <a:ext cx="4837539" cy="108713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marL="228600" indent="-228600">
              <a:lnSpc>
                <a:spcPct val="120000"/>
              </a:lnSpc>
              <a:buFont typeface="Arial" panose="020B0604020202020204"/>
              <a:buChar char="•"/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单击此处添加标题     单击此处添加标题</a:t>
            </a:r>
            <a:endParaRPr lang="zh-CN" altLang="en-US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marL="228600" indent="-228600">
              <a:lnSpc>
                <a:spcPct val="120000"/>
              </a:lnSpc>
              <a:buFont typeface="Arial" panose="020B0604020202020204"/>
              <a:buChar char="•"/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单击此处添加标题     单击此处添加标题</a:t>
            </a:r>
            <a:endParaRPr lang="zh-CN" altLang="en-US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marL="228600" indent="-228600">
              <a:lnSpc>
                <a:spcPct val="120000"/>
              </a:lnSpc>
              <a:buFont typeface="Arial" panose="020B0604020202020204"/>
              <a:buChar char="•"/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单击此处添加标题     单击此处添加标题</a:t>
            </a:r>
            <a:endParaRPr lang="zh-CN" altLang="en-US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marL="228600" indent="-228600">
              <a:lnSpc>
                <a:spcPct val="120000"/>
              </a:lnSpc>
              <a:buFont typeface="Arial" panose="020B0604020202020204"/>
              <a:buChar char="•"/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单击此处添加标题     单击此处添加标题</a:t>
            </a:r>
            <a:endParaRPr lang="zh-CN" altLang="en-US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pic>
        <p:nvPicPr>
          <p:cNvPr id="33" name="Picture 2"/>
          <p:cNvPicPr>
            <a:picLocks noChangeAspect="1"/>
          </p:cNvPicPr>
          <p:nvPr/>
        </p:nvPicPr>
        <p:blipFill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4107" y="1200149"/>
            <a:ext cx="8605751" cy="5657851"/>
          </a:xfrm>
          <a:prstGeom prst="rect">
            <a:avLst/>
          </a:prstGeom>
        </p:spPr>
      </p:pic>
      <p:sp>
        <p:nvSpPr>
          <p:cNvPr id="29" name="Rectangle 39"/>
          <p:cNvSpPr/>
          <p:nvPr/>
        </p:nvSpPr>
        <p:spPr>
          <a:xfrm>
            <a:off x="3314701" y="2112737"/>
            <a:ext cx="11551794" cy="1584085"/>
          </a:xfrm>
          <a:prstGeom prst="rect">
            <a:avLst/>
          </a:prstGeom>
          <a:solidFill>
            <a:srgbClr val="EB340D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26125" y="2335394"/>
            <a:ext cx="3753236" cy="113876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单击此处填加文字内容</a:t>
            </a:r>
            <a:endParaRPr lang="en-US" altLang="zh-CN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endParaRPr lang="pt-BR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字以内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29" grpId="0" animBg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097212"/>
            <a:ext cx="7283450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844103" y="2735995"/>
            <a:ext cx="596669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kumimoji="1" lang="zh-CN" altLang="en-US" sz="5400" b="1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二、</a:t>
            </a:r>
            <a:r>
              <a:rPr lang="zh-CN" altLang="en-US" sz="5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工作完成情况</a:t>
            </a:r>
            <a:endParaRPr lang="zh-CN" altLang="zh-CN" sz="54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75711" y="2097212"/>
            <a:ext cx="2316290" cy="2200896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24612" y="1804997"/>
            <a:ext cx="2451099" cy="2493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205941" y="3915311"/>
            <a:ext cx="9780118" cy="2687588"/>
            <a:chOff x="878905" y="4067711"/>
            <a:chExt cx="9780118" cy="2687588"/>
          </a:xfrm>
        </p:grpSpPr>
        <p:sp>
          <p:nvSpPr>
            <p:cNvPr id="10" name="矩形 9"/>
            <p:cNvSpPr/>
            <p:nvPr/>
          </p:nvSpPr>
          <p:spPr>
            <a:xfrm>
              <a:off x="1714696" y="5036659"/>
              <a:ext cx="818156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zh-CN" altLang="en-US" sz="2800" kern="1400" dirty="0" smtClean="0">
                  <a:latin typeface="Calibri Light" panose="020F0302020204030204" pitchFamily="34" charset="0"/>
                </a:rPr>
                <a:t>在</a:t>
              </a:r>
              <a:r>
                <a:rPr lang="zh-CN" altLang="en-US" sz="2800" kern="1400" dirty="0">
                  <a:latin typeface="Calibri Light" panose="020F0302020204030204" pitchFamily="34" charset="0"/>
                </a:rPr>
                <a:t>销售过程的多个阶段都涉及到解决方案的设计，作为一名项目经理，优秀的文案写作能力必不可少</a:t>
              </a:r>
              <a:endParaRPr lang="zh-CN" altLang="en-US" sz="2800" kern="1400" dirty="0">
                <a:latin typeface="Calibri Light" panose="020F030202020403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78905" y="406771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flipV="1">
              <a:off x="9217318" y="4108421"/>
              <a:ext cx="1441705" cy="26468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CN" sz="16600" kern="1400" dirty="0" smtClean="0">
                  <a:solidFill>
                    <a:srgbClr val="7F7F7F"/>
                  </a:solidFill>
                  <a:latin typeface="Segoe UI Semilight" panose="020B0402040204020203" pitchFamily="34" charset="0"/>
                  <a:cs typeface="Segoe UI Semilight" panose="020B0402040204020203" pitchFamily="34" charset="0"/>
                </a:rPr>
                <a:t>“</a:t>
              </a:r>
              <a:endParaRPr lang="zh-CN" altLang="en-US" sz="16600" kern="1400" dirty="0">
                <a:solidFill>
                  <a:srgbClr val="7F7F7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05718" y="590464"/>
            <a:ext cx="68239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0464"/>
            <a:ext cx="1276066" cy="411734"/>
          </a:xfrm>
          <a:prstGeom prst="rect">
            <a:avLst/>
          </a:prstGeom>
          <a:solidFill>
            <a:srgbClr val="EB34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3757" y="478978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单击添加标题文字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47913" y="1002198"/>
            <a:ext cx="3628937" cy="0"/>
          </a:xfrm>
          <a:prstGeom prst="line">
            <a:avLst/>
          </a:prstGeom>
          <a:ln>
            <a:solidFill>
              <a:srgbClr val="EB34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85"/>
          <p:cNvGrpSpPr>
            <a:grpSpLocks noChangeAspect="1"/>
          </p:cNvGrpSpPr>
          <p:nvPr/>
        </p:nvGrpSpPr>
        <p:grpSpPr bwMode="auto">
          <a:xfrm>
            <a:off x="2048370" y="2744321"/>
            <a:ext cx="2594468" cy="2630072"/>
            <a:chOff x="1312" y="1010"/>
            <a:chExt cx="1297" cy="1315"/>
          </a:xfrm>
          <a:solidFill>
            <a:srgbClr val="EB340D"/>
          </a:solidFill>
        </p:grpSpPr>
        <p:sp>
          <p:nvSpPr>
            <p:cNvPr id="9" name="Rectangle 87"/>
            <p:cNvSpPr>
              <a:spLocks noChangeArrowheads="1"/>
            </p:cNvSpPr>
            <p:nvPr/>
          </p:nvSpPr>
          <p:spPr bwMode="auto">
            <a:xfrm>
              <a:off x="1312" y="2138"/>
              <a:ext cx="432" cy="187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0" name="Rectangle 88"/>
            <p:cNvSpPr>
              <a:spLocks noChangeArrowheads="1"/>
            </p:cNvSpPr>
            <p:nvPr/>
          </p:nvSpPr>
          <p:spPr bwMode="auto">
            <a:xfrm>
              <a:off x="1741" y="1992"/>
              <a:ext cx="430" cy="333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1" name="Rectangle 89"/>
            <p:cNvSpPr>
              <a:spLocks noChangeArrowheads="1"/>
            </p:cNvSpPr>
            <p:nvPr/>
          </p:nvSpPr>
          <p:spPr bwMode="auto">
            <a:xfrm>
              <a:off x="2171" y="2086"/>
              <a:ext cx="429" cy="239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2" name="Freeform 92"/>
            <p:cNvSpPr/>
            <p:nvPr/>
          </p:nvSpPr>
          <p:spPr bwMode="auto">
            <a:xfrm>
              <a:off x="1449" y="1662"/>
              <a:ext cx="157" cy="155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3" name="Freeform 93"/>
            <p:cNvSpPr/>
            <p:nvPr/>
          </p:nvSpPr>
          <p:spPr bwMode="auto">
            <a:xfrm>
              <a:off x="1582" y="2056"/>
              <a:ext cx="80" cy="208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4" name="Freeform 94"/>
            <p:cNvSpPr/>
            <p:nvPr/>
          </p:nvSpPr>
          <p:spPr bwMode="auto">
            <a:xfrm>
              <a:off x="1385" y="2061"/>
              <a:ext cx="84" cy="20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5" name="Freeform 95"/>
            <p:cNvSpPr/>
            <p:nvPr/>
          </p:nvSpPr>
          <p:spPr bwMode="auto">
            <a:xfrm>
              <a:off x="1322" y="1740"/>
              <a:ext cx="412" cy="389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6" name="Freeform 96"/>
            <p:cNvSpPr/>
            <p:nvPr/>
          </p:nvSpPr>
          <p:spPr bwMode="auto">
            <a:xfrm>
              <a:off x="1750" y="1010"/>
              <a:ext cx="421" cy="973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7" name="Oval 97"/>
            <p:cNvSpPr>
              <a:spLocks noChangeArrowheads="1"/>
            </p:cNvSpPr>
            <p:nvPr/>
          </p:nvSpPr>
          <p:spPr bwMode="auto">
            <a:xfrm>
              <a:off x="1884" y="1093"/>
              <a:ext cx="158" cy="156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8" name="Freeform 98"/>
            <p:cNvSpPr/>
            <p:nvPr/>
          </p:nvSpPr>
          <p:spPr bwMode="auto">
            <a:xfrm>
              <a:off x="2133" y="1361"/>
              <a:ext cx="476" cy="708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9" name="Freeform 99"/>
            <p:cNvSpPr/>
            <p:nvPr/>
          </p:nvSpPr>
          <p:spPr bwMode="auto">
            <a:xfrm>
              <a:off x="2291" y="1176"/>
              <a:ext cx="160" cy="160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0" name="Group 45"/>
          <p:cNvGrpSpPr/>
          <p:nvPr/>
        </p:nvGrpSpPr>
        <p:grpSpPr>
          <a:xfrm>
            <a:off x="1300026" y="2925715"/>
            <a:ext cx="1116231" cy="1267058"/>
            <a:chOff x="1031709" y="2356953"/>
            <a:chExt cx="885849" cy="1005700"/>
          </a:xfrm>
          <a:solidFill>
            <a:schemeClr val="accent1"/>
          </a:solidFill>
        </p:grpSpPr>
        <p:sp>
          <p:nvSpPr>
            <p:cNvPr id="21" name="Freeform 1304"/>
            <p:cNvSpPr/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EB340D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2" name="Title 1"/>
            <p:cNvSpPr txBox="1"/>
            <p:nvPr/>
          </p:nvSpPr>
          <p:spPr>
            <a:xfrm>
              <a:off x="1066800" y="2577688"/>
              <a:ext cx="685800" cy="35422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300" dirty="0">
                  <a:solidFill>
                    <a:schemeClr val="bg1"/>
                  </a:solidFill>
                  <a:latin typeface="+mn-ea"/>
                  <a:ea typeface="+mn-ea"/>
                </a:rPr>
                <a:t>10</a:t>
              </a:r>
              <a:r>
                <a:rPr lang="zh-CN" altLang="en-US" sz="2300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  <a:endParaRPr lang="en-US" sz="23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23" name="Content Placeholder 2"/>
            <p:cNvSpPr txBox="1"/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年销售额</a:t>
              </a:r>
              <a:endParaRPr lang="en-US" sz="9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4" name="Group 47"/>
          <p:cNvGrpSpPr/>
          <p:nvPr/>
        </p:nvGrpSpPr>
        <p:grpSpPr>
          <a:xfrm>
            <a:off x="4275753" y="2007645"/>
            <a:ext cx="1116231" cy="1267058"/>
            <a:chOff x="3393267" y="1628255"/>
            <a:chExt cx="885849" cy="1005700"/>
          </a:xfrm>
          <a:solidFill>
            <a:schemeClr val="accent1"/>
          </a:solidFill>
        </p:grpSpPr>
        <p:sp>
          <p:nvSpPr>
            <p:cNvPr id="25" name="Freeform 1304"/>
            <p:cNvSpPr/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EB340D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6" name="Title 1"/>
            <p:cNvSpPr txBox="1"/>
            <p:nvPr/>
          </p:nvSpPr>
          <p:spPr>
            <a:xfrm>
              <a:off x="3581400" y="1826705"/>
              <a:ext cx="685800" cy="35422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2300" dirty="0">
                  <a:solidFill>
                    <a:schemeClr val="bg1"/>
                  </a:solidFill>
                  <a:latin typeface="+mn-ea"/>
                  <a:ea typeface="+mn-ea"/>
                </a:rPr>
                <a:t>1</a:t>
              </a:r>
              <a:r>
                <a:rPr lang="en-US" sz="2300" dirty="0">
                  <a:solidFill>
                    <a:schemeClr val="bg1"/>
                  </a:solidFill>
                  <a:latin typeface="+mn-ea"/>
                  <a:ea typeface="+mn-ea"/>
                </a:rPr>
                <a:t>5</a:t>
              </a:r>
              <a:r>
                <a:rPr lang="zh-CN" altLang="en-US" sz="2300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  <a:endParaRPr lang="en-US" sz="23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27" name="Content Placeholder 2"/>
            <p:cNvSpPr txBox="1"/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年销售额</a:t>
              </a:r>
              <a:endParaRPr lang="en-US" sz="9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8" name="Group 46"/>
          <p:cNvGrpSpPr/>
          <p:nvPr/>
        </p:nvGrpSpPr>
        <p:grpSpPr>
          <a:xfrm>
            <a:off x="2820478" y="1545264"/>
            <a:ext cx="1116231" cy="1267058"/>
            <a:chOff x="2238351" y="1261250"/>
            <a:chExt cx="885849" cy="1005700"/>
          </a:xfrm>
          <a:solidFill>
            <a:schemeClr val="accent1"/>
          </a:solidFill>
        </p:grpSpPr>
        <p:sp>
          <p:nvSpPr>
            <p:cNvPr id="29" name="Freeform 1304"/>
            <p:cNvSpPr/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solidFill>
              <a:srgbClr val="EB340D"/>
            </a:solidFill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0" name="Title 1"/>
            <p:cNvSpPr txBox="1"/>
            <p:nvPr/>
          </p:nvSpPr>
          <p:spPr>
            <a:xfrm>
              <a:off x="2340166" y="1458338"/>
              <a:ext cx="685800" cy="354222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300" dirty="0">
                  <a:solidFill>
                    <a:schemeClr val="bg1"/>
                  </a:solidFill>
                  <a:latin typeface="+mn-ea"/>
                  <a:ea typeface="+mn-ea"/>
                </a:rPr>
                <a:t>20</a:t>
              </a:r>
              <a:r>
                <a:rPr lang="zh-CN" altLang="en-US" sz="2300" dirty="0">
                  <a:solidFill>
                    <a:schemeClr val="bg1"/>
                  </a:solidFill>
                  <a:latin typeface="+mn-ea"/>
                  <a:ea typeface="+mn-ea"/>
                </a:rPr>
                <a:t>万</a:t>
              </a:r>
              <a:endParaRPr lang="en-US" sz="23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Content Placeholder 2"/>
            <p:cNvSpPr txBox="1"/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900" dirty="0">
                  <a:solidFill>
                    <a:schemeClr val="bg1"/>
                  </a:solidFill>
                  <a:latin typeface="+mn-ea"/>
                </a:rPr>
                <a:t>年销售额</a:t>
              </a:r>
              <a:endParaRPr lang="en-US" sz="9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2" name="Group 72"/>
          <p:cNvGrpSpPr/>
          <p:nvPr/>
        </p:nvGrpSpPr>
        <p:grpSpPr>
          <a:xfrm>
            <a:off x="6049089" y="1363822"/>
            <a:ext cx="4320778" cy="1616661"/>
            <a:chOff x="533400" y="1060085"/>
            <a:chExt cx="3429000" cy="1283190"/>
          </a:xfrm>
        </p:grpSpPr>
        <p:sp>
          <p:nvSpPr>
            <p:cNvPr id="33" name="TextBox 32"/>
            <p:cNvSpPr txBox="1"/>
            <p:nvPr/>
          </p:nvSpPr>
          <p:spPr>
            <a:xfrm>
              <a:off x="533400" y="1060085"/>
              <a:ext cx="762000" cy="1283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7600" spc="-378" dirty="0">
                  <a:solidFill>
                    <a:srgbClr val="EB340D"/>
                  </a:solidFill>
                  <a:latin typeface="Agency FB" panose="020B0503020202020204" pitchFamily="34" charset="0"/>
                </a:rPr>
                <a:t>0</a:t>
              </a:r>
              <a:r>
                <a:rPr lang="en-US" sz="7600" spc="-378" dirty="0">
                  <a:solidFill>
                    <a:srgbClr val="EB340D"/>
                  </a:solidFill>
                  <a:latin typeface="Agency FB" panose="020B0503020202020204" pitchFamily="34" charset="0"/>
                </a:rPr>
                <a:t> </a:t>
              </a:r>
              <a:r>
                <a:rPr lang="id-ID" sz="7600" spc="-378" dirty="0">
                  <a:solidFill>
                    <a:srgbClr val="EB340D"/>
                  </a:solidFill>
                  <a:latin typeface="Agency FB" panose="020B0503020202020204" pitchFamily="34" charset="0"/>
                </a:rPr>
                <a:t>1</a:t>
              </a:r>
              <a:endParaRPr lang="en-US" sz="7600" spc="-378" dirty="0">
                <a:solidFill>
                  <a:srgbClr val="EB340D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Content Placeholder 2"/>
            <p:cNvSpPr txBox="1"/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填加标题</a:t>
              </a:r>
              <a:br>
                <a:rPr 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</a:b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5" name="Group 73"/>
          <p:cNvGrpSpPr/>
          <p:nvPr/>
        </p:nvGrpSpPr>
        <p:grpSpPr>
          <a:xfrm>
            <a:off x="6049089" y="2587092"/>
            <a:ext cx="4320778" cy="1620987"/>
            <a:chOff x="533400" y="1065493"/>
            <a:chExt cx="3429000" cy="1286624"/>
          </a:xfrm>
        </p:grpSpPr>
        <p:sp>
          <p:nvSpPr>
            <p:cNvPr id="36" name="TextBox 35"/>
            <p:cNvSpPr txBox="1"/>
            <p:nvPr/>
          </p:nvSpPr>
          <p:spPr>
            <a:xfrm>
              <a:off x="533400" y="1065493"/>
              <a:ext cx="762000" cy="1283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7600" spc="-378" dirty="0">
                  <a:solidFill>
                    <a:srgbClr val="EB340D"/>
                  </a:solidFill>
                  <a:latin typeface="Agency FB" panose="020B0503020202020204" pitchFamily="34" charset="0"/>
                </a:rPr>
                <a:t>02</a:t>
              </a:r>
              <a:endParaRPr lang="en-US" sz="7600" spc="-378" dirty="0">
                <a:solidFill>
                  <a:srgbClr val="EB340D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7" name="Content Placeholder 2"/>
            <p:cNvSpPr txBox="1"/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填加标题</a:t>
              </a:r>
              <a:br>
                <a:rPr 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</a:b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8" name="Group 76"/>
          <p:cNvGrpSpPr/>
          <p:nvPr/>
        </p:nvGrpSpPr>
        <p:grpSpPr>
          <a:xfrm>
            <a:off x="6049089" y="3857189"/>
            <a:ext cx="4320778" cy="1616661"/>
            <a:chOff x="533400" y="1083005"/>
            <a:chExt cx="3429000" cy="1283190"/>
          </a:xfrm>
        </p:grpSpPr>
        <p:sp>
          <p:nvSpPr>
            <p:cNvPr id="39" name="TextBox 38"/>
            <p:cNvSpPr txBox="1"/>
            <p:nvPr/>
          </p:nvSpPr>
          <p:spPr>
            <a:xfrm>
              <a:off x="533400" y="1083005"/>
              <a:ext cx="762000" cy="1283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7600" spc="-378" dirty="0">
                  <a:solidFill>
                    <a:srgbClr val="EB340D"/>
                  </a:solidFill>
                  <a:latin typeface="Agency FB" panose="020B0503020202020204" pitchFamily="34" charset="0"/>
                </a:rPr>
                <a:t>03</a:t>
              </a:r>
              <a:endParaRPr lang="en-US" sz="7600" spc="-378" dirty="0">
                <a:solidFill>
                  <a:srgbClr val="EB340D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0" name="Content Placeholder 2"/>
            <p:cNvSpPr txBox="1"/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填加标题</a:t>
              </a:r>
              <a:br>
                <a:rPr lang="en-US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</a:b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41" name="Content Placeholder 2"/>
          <p:cNvSpPr txBox="1"/>
          <p:nvPr/>
        </p:nvSpPr>
        <p:spPr>
          <a:xfrm>
            <a:off x="1323998" y="5584302"/>
            <a:ext cx="8919386" cy="769186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B340D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~present</Template>
  <TotalTime>0</TotalTime>
  <Words>4280</Words>
  <Application>WPS 演示</Application>
  <PresentationFormat>宽屏</PresentationFormat>
  <Paragraphs>469</Paragraphs>
  <Slides>27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方正兰亭黑简体</vt:lpstr>
      <vt:lpstr>Berlin Sans FB</vt:lpstr>
      <vt:lpstr>Adobe 繁黑體 Std B</vt:lpstr>
      <vt:lpstr>Impact</vt:lpstr>
      <vt:lpstr>Arial Unicode MS</vt:lpstr>
      <vt:lpstr>Times New Roman</vt:lpstr>
      <vt:lpstr>Calibri</vt:lpstr>
      <vt:lpstr>华康俪金黑W8(P)</vt:lpstr>
      <vt:lpstr>Calibri Light</vt:lpstr>
      <vt:lpstr>Segoe UI Semilight</vt:lpstr>
      <vt:lpstr>Arial</vt:lpstr>
      <vt:lpstr>Lato Regular</vt:lpstr>
      <vt:lpstr>Open Sans</vt:lpstr>
      <vt:lpstr>Agency FB</vt:lpstr>
      <vt:lpstr>Calibri</vt:lpstr>
      <vt:lpstr>Gungsuh</vt:lpstr>
      <vt:lpstr>黑体</vt:lpstr>
      <vt:lpstr>Verdana</vt:lpstr>
      <vt:lpstr>Helvetica Light</vt:lpstr>
      <vt:lpstr>Kontrapunkt Bob Bold</vt:lpstr>
      <vt:lpstr>Open Sans Light</vt:lpstr>
      <vt:lpstr>Open Sans Light</vt:lpstr>
      <vt:lpstr>Gill Sans</vt:lpstr>
      <vt:lpstr>Helvetica</vt:lpstr>
      <vt:lpstr>Aller Light</vt:lpstr>
      <vt:lpstr>LilyUPC</vt:lpstr>
      <vt:lpstr>Segoe Print</vt:lpstr>
      <vt:lpstr>Gill Sans MT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超越对手 大项目售前售后的30种实战技巧张志 萧秋水 宋利 著</dc:title>
  <dc:creator>guodao1988</dc:creator>
  <cp:lastModifiedBy>Administrator</cp:lastModifiedBy>
  <cp:revision>85</cp:revision>
  <dcterms:created xsi:type="dcterms:W3CDTF">2014-01-10T10:22:00Z</dcterms:created>
  <dcterms:modified xsi:type="dcterms:W3CDTF">2017-11-12T07:17:24Z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