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6"/>
  </p:notesMasterIdLst>
  <p:sldIdLst>
    <p:sldId id="308" r:id="rId2"/>
    <p:sldId id="309" r:id="rId3"/>
    <p:sldId id="310" r:id="rId4"/>
    <p:sldId id="286" r:id="rId5"/>
    <p:sldId id="261" r:id="rId6"/>
    <p:sldId id="262" r:id="rId7"/>
    <p:sldId id="257" r:id="rId8"/>
    <p:sldId id="311" r:id="rId9"/>
    <p:sldId id="272" r:id="rId10"/>
    <p:sldId id="288" r:id="rId11"/>
    <p:sldId id="290" r:id="rId12"/>
    <p:sldId id="271" r:id="rId13"/>
    <p:sldId id="312" r:id="rId14"/>
    <p:sldId id="313" r:id="rId15"/>
    <p:sldId id="266" r:id="rId16"/>
    <p:sldId id="291" r:id="rId17"/>
    <p:sldId id="292" r:id="rId18"/>
    <p:sldId id="281" r:id="rId19"/>
    <p:sldId id="314" r:id="rId20"/>
    <p:sldId id="315" r:id="rId21"/>
    <p:sldId id="294" r:id="rId22"/>
    <p:sldId id="277" r:id="rId23"/>
    <p:sldId id="258" r:id="rId24"/>
    <p:sldId id="316" r:id="rId2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748F8"/>
    <a:srgbClr val="BC5BC7"/>
    <a:srgbClr val="15516C"/>
    <a:srgbClr val="0F5269"/>
    <a:srgbClr val="1F4049"/>
    <a:srgbClr val="F7E506"/>
    <a:srgbClr val="174592"/>
    <a:srgbClr val="EDD90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456" autoAdjust="0"/>
    <p:restoredTop sz="94660"/>
  </p:normalViewPr>
  <p:slideViewPr>
    <p:cSldViewPr snapToGrid="0">
      <p:cViewPr varScale="1">
        <p:scale>
          <a:sx n="103" d="100"/>
          <a:sy n="103" d="100"/>
        </p:scale>
        <p:origin x="246"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11E060A-4EF6-4E84-B7E7-FE2010AE0250}" type="datetimeFigureOut">
              <a:rPr lang="zh-CN" altLang="en-US" smtClean="0"/>
              <a:t>2018/8/29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30E2BEB-D69F-40D0-9C90-A19FD5A32EC5}"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A2AFC1C-F659-4627-8394-9D8121474760}" type="slidenum">
              <a:rPr lang="zh-CN" altLang="en-US" smtClean="0"/>
              <a:t>1</a:t>
            </a:fld>
            <a:endParaRPr lang="zh-CN" altLang="en-US"/>
          </a:p>
        </p:txBody>
      </p:sp>
    </p:spTree>
    <p:extLst>
      <p:ext uri="{BB962C8B-B14F-4D97-AF65-F5344CB8AC3E}">
        <p14:creationId xmlns:p14="http://schemas.microsoft.com/office/powerpoint/2010/main" val="29926648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38E5D2-D521-47C9-889C-5A4DD8CD21E7}"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38E5D2-D521-47C9-889C-5A4DD8CD21E7}"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0E2BEB-D69F-40D0-9C90-A19FD5A32EC5}"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51E0E8C-4A89-1B4B-8187-91AF0B1C4010}" type="slidenum">
              <a:rPr kumimoji="1" lang="zh-CN" altLang="en-US" smtClean="0"/>
              <a:t>13</a:t>
            </a:fld>
            <a:endParaRPr kumimoji="1" lang="zh-CN" altLang="en-US"/>
          </a:p>
        </p:txBody>
      </p:sp>
    </p:spTree>
    <p:extLst>
      <p:ext uri="{BB962C8B-B14F-4D97-AF65-F5344CB8AC3E}">
        <p14:creationId xmlns:p14="http://schemas.microsoft.com/office/powerpoint/2010/main" val="41979877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51E0E8C-4A89-1B4B-8187-91AF0B1C4010}" type="slidenum">
              <a:rPr kumimoji="1" lang="zh-CN" altLang="en-US" smtClean="0"/>
              <a:t>14</a:t>
            </a:fld>
            <a:endParaRPr kumimoji="1" lang="zh-CN" altLang="en-US"/>
          </a:p>
        </p:txBody>
      </p:sp>
    </p:spTree>
    <p:extLst>
      <p:ext uri="{BB962C8B-B14F-4D97-AF65-F5344CB8AC3E}">
        <p14:creationId xmlns:p14="http://schemas.microsoft.com/office/powerpoint/2010/main" val="36884862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0E2BEB-D69F-40D0-9C90-A19FD5A32EC5}"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38E5D2-D521-47C9-889C-5A4DD8CD21E7}"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38E5D2-D521-47C9-889C-5A4DD8CD21E7}" type="slidenum">
              <a:rPr lang="zh-CN" altLang="en-US" smtClean="0"/>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0E2BEB-D69F-40D0-9C90-A19FD5A32EC5}" type="slidenum">
              <a:rPr lang="zh-CN" altLang="en-US" smtClean="0"/>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51E0E8C-4A89-1B4B-8187-91AF0B1C4010}" type="slidenum">
              <a:rPr kumimoji="1" lang="zh-CN" altLang="en-US" smtClean="0"/>
              <a:t>19</a:t>
            </a:fld>
            <a:endParaRPr kumimoji="1" lang="zh-CN" altLang="en-US"/>
          </a:p>
        </p:txBody>
      </p:sp>
    </p:spTree>
    <p:extLst>
      <p:ext uri="{BB962C8B-B14F-4D97-AF65-F5344CB8AC3E}">
        <p14:creationId xmlns:p14="http://schemas.microsoft.com/office/powerpoint/2010/main" val="41916247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51E0E8C-4A89-1B4B-8187-91AF0B1C4010}" type="slidenum">
              <a:rPr kumimoji="1" lang="zh-CN" altLang="en-US" smtClean="0"/>
              <a:t>2</a:t>
            </a:fld>
            <a:endParaRPr kumimoji="1" lang="zh-CN" altLang="en-US"/>
          </a:p>
        </p:txBody>
      </p:sp>
    </p:spTree>
    <p:extLst>
      <p:ext uri="{BB962C8B-B14F-4D97-AF65-F5344CB8AC3E}">
        <p14:creationId xmlns:p14="http://schemas.microsoft.com/office/powerpoint/2010/main" val="313533710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51E0E8C-4A89-1B4B-8187-91AF0B1C4010}" type="slidenum">
              <a:rPr kumimoji="1" lang="zh-CN" altLang="en-US" smtClean="0"/>
              <a:t>20</a:t>
            </a:fld>
            <a:endParaRPr kumimoji="1" lang="zh-CN" altLang="en-US"/>
          </a:p>
        </p:txBody>
      </p:sp>
    </p:spTree>
    <p:extLst>
      <p:ext uri="{BB962C8B-B14F-4D97-AF65-F5344CB8AC3E}">
        <p14:creationId xmlns:p14="http://schemas.microsoft.com/office/powerpoint/2010/main" val="316729074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38E5D2-D521-47C9-889C-5A4DD8CD21E7}" type="slidenum">
              <a:rPr lang="zh-CN" altLang="en-US" smtClean="0"/>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0E2BEB-D69F-40D0-9C90-A19FD5A32EC5}" type="slidenum">
              <a:rPr lang="zh-CN" altLang="en-US" smtClean="0"/>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0E2BEB-D69F-40D0-9C90-A19FD5A32EC5}" type="slidenum">
              <a:rPr lang="zh-CN" altLang="en-US" smtClean="0"/>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A2AFC1C-F659-4627-8394-9D8121474760}" type="slidenum">
              <a:rPr lang="zh-CN" altLang="en-US" smtClean="0"/>
              <a:t>24</a:t>
            </a:fld>
            <a:endParaRPr lang="zh-CN" altLang="en-US"/>
          </a:p>
        </p:txBody>
      </p:sp>
    </p:spTree>
    <p:extLst>
      <p:ext uri="{BB962C8B-B14F-4D97-AF65-F5344CB8AC3E}">
        <p14:creationId xmlns:p14="http://schemas.microsoft.com/office/powerpoint/2010/main" val="5776418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51E0E8C-4A89-1B4B-8187-91AF0B1C4010}" type="slidenum">
              <a:rPr kumimoji="1" lang="zh-CN" altLang="en-US" smtClean="0"/>
              <a:t>3</a:t>
            </a:fld>
            <a:endParaRPr kumimoji="1" lang="zh-CN" altLang="en-US"/>
          </a:p>
        </p:txBody>
      </p:sp>
    </p:spTree>
    <p:extLst>
      <p:ext uri="{BB962C8B-B14F-4D97-AF65-F5344CB8AC3E}">
        <p14:creationId xmlns:p14="http://schemas.microsoft.com/office/powerpoint/2010/main" val="5338478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38E5D2-D521-47C9-889C-5A4DD8CD21E7}"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0E2BEB-D69F-40D0-9C90-A19FD5A32EC5}"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0E2BEB-D69F-40D0-9C90-A19FD5A32EC5}"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0E2BEB-D69F-40D0-9C90-A19FD5A32EC5}"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51E0E8C-4A89-1B4B-8187-91AF0B1C4010}" type="slidenum">
              <a:rPr kumimoji="1" lang="zh-CN" altLang="en-US" smtClean="0"/>
              <a:t>8</a:t>
            </a:fld>
            <a:endParaRPr kumimoji="1" lang="zh-CN" altLang="en-US"/>
          </a:p>
        </p:txBody>
      </p:sp>
    </p:spTree>
    <p:extLst>
      <p:ext uri="{BB962C8B-B14F-4D97-AF65-F5344CB8AC3E}">
        <p14:creationId xmlns:p14="http://schemas.microsoft.com/office/powerpoint/2010/main" val="15164277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0E2BEB-D69F-40D0-9C90-A19FD5A32EC5}" type="slidenum">
              <a:rPr lang="zh-CN" altLang="en-US" smtClean="0"/>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400" advClick="0" advTm="3000">
        <p14:ripple/>
      </p:transition>
    </mc:Choice>
    <mc:Fallback xmlns="">
      <p:transition spd="slow" advClick="0" advTm="3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7043442-0DC9-4658-BD28-A25F0B6778AF}" type="datetimeFigureOut">
              <a:rPr lang="zh-CN" altLang="en-US" smtClean="0"/>
              <a:t>2018/8/29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1BE663B-DEF5-49BA-8C5B-F5B55BEE7F8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400" advClick="0" advTm="3000">
        <p14:ripple/>
      </p:transition>
    </mc:Choice>
    <mc:Fallback xmlns="">
      <p:transition spd="slow" advClick="0" advTm="3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内容与标题">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648795" y="1132052"/>
            <a:ext cx="4894410" cy="4875048"/>
          </a:xfrm>
          <a:prstGeom prst="rect">
            <a:avLst/>
          </a:prstGeom>
          <a:ln>
            <a:noFill/>
          </a:ln>
          <a:effectLst>
            <a:outerShdw blurRad="292100" dist="139700" dir="2700000" algn="tl" rotWithShape="0">
              <a:srgbClr val="333333">
                <a:alpha val="65000"/>
              </a:srgbClr>
            </a:outerShdw>
          </a:effectLst>
        </p:spPr>
      </p:pic>
      <p:pic>
        <p:nvPicPr>
          <p:cNvPr id="9" name="图片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92657" y="203200"/>
            <a:ext cx="1674962" cy="2959100"/>
          </a:xfrm>
          <a:prstGeom prst="rect">
            <a:avLst/>
          </a:prstGeom>
          <a:ln>
            <a:noFill/>
          </a:ln>
          <a:effectLst>
            <a:outerShdw blurRad="292100" dist="139700" dir="2700000" algn="tl" rotWithShape="0">
              <a:srgbClr val="333333">
                <a:alpha val="65000"/>
              </a:srgbClr>
            </a:outerShdw>
          </a:effectLst>
        </p:spPr>
      </p:pic>
    </p:spTree>
  </p:cSld>
  <p:clrMapOvr>
    <a:masterClrMapping/>
  </p:clrMapOvr>
  <mc:AlternateContent xmlns:mc="http://schemas.openxmlformats.org/markup-compatibility/2006" xmlns:p14="http://schemas.microsoft.com/office/powerpoint/2010/main">
    <mc:Choice Requires="p14">
      <p:transition spd="slow" p14:dur="1400" advClick="0" advTm="3000">
        <p14:rippl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out)">
                                      <p:cBhvr>
                                        <p:cTn id="7" dur="7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97043442-0DC9-4658-BD28-A25F0B6778AF}" type="datetimeFigureOut">
              <a:rPr lang="zh-CN" altLang="en-US" smtClean="0"/>
              <a:t>2018/8/29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1BE663B-DEF5-49BA-8C5B-F5B55BEE7F8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400" advClick="0" advTm="3000">
        <p14:ripple/>
      </p:transition>
    </mc:Choice>
    <mc:Fallback xmlns="">
      <p:transition spd="slow" advClick="0" advTm="3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7043442-0DC9-4658-BD28-A25F0B6778AF}" type="datetimeFigureOut">
              <a:rPr lang="zh-CN" altLang="en-US" smtClean="0"/>
              <a:t>2018/8/29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1BE663B-DEF5-49BA-8C5B-F5B55BEE7F8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400" advClick="0" advTm="3000">
        <p14:ripple/>
      </p:transition>
    </mc:Choice>
    <mc:Fallback xmlns="">
      <p:transition spd="slow" advClick="0" advTm="3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7043442-0DC9-4658-BD28-A25F0B6778AF}" type="datetimeFigureOut">
              <a:rPr lang="zh-CN" altLang="en-US" smtClean="0"/>
              <a:t>2018/8/29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1BE663B-DEF5-49BA-8C5B-F5B55BEE7F8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400" advClick="0" advTm="3000">
        <p14:ripple/>
      </p:transition>
    </mc:Choice>
    <mc:Fallback xmlns="">
      <p:transition spd="slow" advClick="0" advTm="3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itle">
  <p:cSld name="2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kumimoji="1"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p>
        </p:txBody>
      </p:sp>
      <p:sp>
        <p:nvSpPr>
          <p:cNvPr id="4" name="日期占位符 3"/>
          <p:cNvSpPr>
            <a:spLocks noGrp="1"/>
          </p:cNvSpPr>
          <p:nvPr>
            <p:ph type="dt" sz="half" idx="10"/>
          </p:nvPr>
        </p:nvSpPr>
        <p:spPr/>
        <p:txBody>
          <a:bodyPr/>
          <a:lstStyle/>
          <a:p>
            <a:fld id="{429F872C-440E-6540-9F10-2F31E1630A1F}" type="datetimeFigureOut">
              <a:rPr kumimoji="1" lang="zh-CN" altLang="en-US" smtClean="0"/>
              <a:t>2018/8/29</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049064AB-6B15-A84F-A4A4-080CB32636A9}" type="slidenum">
              <a:rPr kumimoji="1" lang="zh-CN" altLang="en-US" smtClean="0"/>
              <a:t>‹#›</a:t>
            </a:fld>
            <a:endParaRPr kumimoji="1" lang="zh-CN" altLang="en-US"/>
          </a:p>
        </p:txBody>
      </p:sp>
    </p:spTree>
    <p:extLst>
      <p:ext uri="{BB962C8B-B14F-4D97-AF65-F5344CB8AC3E}">
        <p14:creationId xmlns:p14="http://schemas.microsoft.com/office/powerpoint/2010/main" val="2804248494"/>
      </p:ext>
    </p:extLst>
  </p:cSld>
  <p:clrMapOvr>
    <a:masterClrMapping/>
  </p:clrMapOvr>
  <mc:AlternateContent xmlns:mc="http://schemas.openxmlformats.org/markup-compatibility/2006" xmlns:p14="http://schemas.microsoft.com/office/powerpoint/2010/main">
    <mc:Choice Requires="p14">
      <p:transition spd="slow" p14:dur="1400" advClick="0" advTm="3000">
        <p14:ripple/>
      </p:transition>
    </mc:Choice>
    <mc:Fallback xmlns="">
      <p:transition spd="slow" advClick="0" advTm="3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9">
            <a:lum/>
          </a:blip>
          <a:srcRect/>
          <a:stretch>
            <a:fillRect t="-9000" b="-9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7043442-0DC9-4658-BD28-A25F0B6778AF}" type="datetimeFigureOut">
              <a:rPr lang="zh-CN" altLang="en-US" smtClean="0"/>
              <a:t>2018/8/29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1BE663B-DEF5-49BA-8C5B-F5B55BEE7F8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6" r:id="rId7"/>
  </p:sldLayoutIdLst>
  <mc:AlternateContent xmlns:mc="http://schemas.openxmlformats.org/markup-compatibility/2006" xmlns:p14="http://schemas.microsoft.com/office/powerpoint/2010/main">
    <mc:Choice Requires="p14">
      <p:transition spd="slow" p14:dur="1400" advClick="0" advTm="3000">
        <p14:ripple/>
      </p:transition>
    </mc:Choice>
    <mc:Fallback xmlns="">
      <p:transition spd="slow" advClick="0" advTm="3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slideLayout" Target="../slideLayouts/slideLayout7.xml"/><Relationship Id="rId7" Type="http://schemas.openxmlformats.org/officeDocument/2006/relationships/image" Target="../media/image6.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notesSlide" Target="../notesSlides/notesSlide1.xml"/><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23.png"/></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image" Target="../media/image24.png"/></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14.png"/><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14.png"/><Relationship Id="rId4" Type="http://schemas.openxmlformats.org/officeDocument/2006/relationships/image" Target="../media/image13.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2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24.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slideLayout" Target="../slideLayouts/slideLayout7.xml"/><Relationship Id="rId7" Type="http://schemas.openxmlformats.org/officeDocument/2006/relationships/image" Target="../media/image6.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29.png"/><Relationship Id="rId4" Type="http://schemas.openxmlformats.org/officeDocument/2006/relationships/notesSlide" Target="../notesSlides/notesSlide24.xml"/><Relationship Id="rId9" Type="http://schemas.openxmlformats.org/officeDocument/2006/relationships/image" Target="../media/image8.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14.png"/><Relationship Id="rId4" Type="http://schemas.openxmlformats.org/officeDocument/2006/relationships/image" Target="../media/image13.png"/></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18.png"/></Relationships>
</file>

<file path=ppt/slides/_rels/slide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14.png"/><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4" name="图片 53"/>
          <p:cNvPicPr>
            <a:picLocks noChangeAspect="1"/>
          </p:cNvPicPr>
          <p:nvPr/>
        </p:nvPicPr>
        <p:blipFill rotWithShape="1">
          <a:blip r:embed="rId5" cstate="print">
            <a:extLst>
              <a:ext uri="{28A0092B-C50C-407E-A947-70E740481C1C}">
                <a14:useLocalDpi xmlns:a14="http://schemas.microsoft.com/office/drawing/2010/main" val="0"/>
              </a:ext>
            </a:extLst>
          </a:blip>
          <a:srcRect l="7043" t="19892" r="56830" b="68065"/>
          <a:stretch/>
        </p:blipFill>
        <p:spPr>
          <a:xfrm>
            <a:off x="2090012" y="1101904"/>
            <a:ext cx="2418736" cy="1209367"/>
          </a:xfrm>
          <a:prstGeom prst="rect">
            <a:avLst/>
          </a:prstGeom>
        </p:spPr>
      </p:pic>
      <p:grpSp>
        <p:nvGrpSpPr>
          <p:cNvPr id="2" name="组合 1"/>
          <p:cNvGrpSpPr/>
          <p:nvPr/>
        </p:nvGrpSpPr>
        <p:grpSpPr>
          <a:xfrm>
            <a:off x="1809135" y="-857865"/>
            <a:ext cx="8573730" cy="8573730"/>
            <a:chOff x="1386347" y="767198"/>
            <a:chExt cx="5427407" cy="5427407"/>
          </a:xfrm>
        </p:grpSpPr>
        <p:pic>
          <p:nvPicPr>
            <p:cNvPr id="50" name="图片 49"/>
            <p:cNvPicPr>
              <a:picLocks noChangeAspect="1"/>
            </p:cNvPicPr>
            <p:nvPr/>
          </p:nvPicPr>
          <p:blipFill rotWithShape="1">
            <a:blip r:embed="rId6">
              <a:extLst>
                <a:ext uri="{28A0092B-C50C-407E-A947-70E740481C1C}">
                  <a14:useLocalDpi xmlns:a14="http://schemas.microsoft.com/office/drawing/2010/main" val="0"/>
                </a:ext>
              </a:extLst>
            </a:blip>
            <a:srcRect l="3358" t="3670" r="4126" b="266"/>
            <a:stretch/>
          </p:blipFill>
          <p:spPr>
            <a:xfrm>
              <a:off x="1386347" y="767198"/>
              <a:ext cx="5427407" cy="5427407"/>
            </a:xfrm>
            <a:prstGeom prst="rect">
              <a:avLst/>
            </a:prstGeom>
          </p:spPr>
        </p:pic>
        <p:pic>
          <p:nvPicPr>
            <p:cNvPr id="51" name="图片 50"/>
            <p:cNvPicPr>
              <a:picLocks noChangeAspect="1"/>
            </p:cNvPicPr>
            <p:nvPr/>
          </p:nvPicPr>
          <p:blipFill rotWithShape="1">
            <a:blip r:embed="rId7">
              <a:extLst>
                <a:ext uri="{28A0092B-C50C-407E-A947-70E740481C1C}">
                  <a14:useLocalDpi xmlns:a14="http://schemas.microsoft.com/office/drawing/2010/main" val="0"/>
                </a:ext>
              </a:extLst>
            </a:blip>
            <a:srcRect l="4302" t="3124" r="4302" b="6605"/>
            <a:stretch/>
          </p:blipFill>
          <p:spPr>
            <a:xfrm>
              <a:off x="1738535" y="1163630"/>
              <a:ext cx="4693534" cy="4693534"/>
            </a:xfrm>
            <a:prstGeom prst="rect">
              <a:avLst/>
            </a:prstGeom>
            <a:effectLst>
              <a:outerShdw blurRad="254000" sx="102000" sy="102000" algn="ctr" rotWithShape="0">
                <a:prstClr val="black">
                  <a:alpha val="20000"/>
                </a:prstClr>
              </a:outerShdw>
            </a:effectLst>
          </p:spPr>
        </p:pic>
      </p:grpSp>
      <p:grpSp>
        <p:nvGrpSpPr>
          <p:cNvPr id="4" name="组合 3"/>
          <p:cNvGrpSpPr/>
          <p:nvPr/>
        </p:nvGrpSpPr>
        <p:grpSpPr>
          <a:xfrm>
            <a:off x="4828606" y="705977"/>
            <a:ext cx="2534788" cy="6152023"/>
            <a:chOff x="4828607" y="705977"/>
            <a:chExt cx="2534788" cy="6152023"/>
          </a:xfrm>
        </p:grpSpPr>
        <p:sp>
          <p:nvSpPr>
            <p:cNvPr id="22" name="任意多边形 21"/>
            <p:cNvSpPr/>
            <p:nvPr/>
          </p:nvSpPr>
          <p:spPr>
            <a:xfrm rot="16200000">
              <a:off x="3175820" y="2670425"/>
              <a:ext cx="5840362" cy="2534788"/>
            </a:xfrm>
            <a:custGeom>
              <a:avLst/>
              <a:gdLst>
                <a:gd name="connsiteX0" fmla="*/ 5840362 w 5840362"/>
                <a:gd name="connsiteY0" fmla="*/ 1267394 h 2534788"/>
                <a:gd name="connsiteX1" fmla="*/ 5272549 w 5840362"/>
                <a:gd name="connsiteY1" fmla="*/ 2534788 h 2534788"/>
                <a:gd name="connsiteX2" fmla="*/ 5176684 w 5840362"/>
                <a:gd name="connsiteY2" fmla="*/ 2534788 h 2534788"/>
                <a:gd name="connsiteX3" fmla="*/ 4704736 w 5840362"/>
                <a:gd name="connsiteY3" fmla="*/ 2534788 h 2534788"/>
                <a:gd name="connsiteX4" fmla="*/ 0 w 5840362"/>
                <a:gd name="connsiteY4" fmla="*/ 2534788 h 2534788"/>
                <a:gd name="connsiteX5" fmla="*/ 0 w 5840362"/>
                <a:gd name="connsiteY5" fmla="*/ 1 h 2534788"/>
                <a:gd name="connsiteX6" fmla="*/ 4704736 w 5840362"/>
                <a:gd name="connsiteY6" fmla="*/ 1 h 2534788"/>
                <a:gd name="connsiteX7" fmla="*/ 4704736 w 5840362"/>
                <a:gd name="connsiteY7" fmla="*/ 0 h 2534788"/>
                <a:gd name="connsiteX8" fmla="*/ 5272549 w 5840362"/>
                <a:gd name="connsiteY8" fmla="*/ 0 h 2534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40362" h="2534788">
                  <a:moveTo>
                    <a:pt x="5840362" y="1267394"/>
                  </a:moveTo>
                  <a:lnTo>
                    <a:pt x="5272549" y="2534788"/>
                  </a:lnTo>
                  <a:lnTo>
                    <a:pt x="5176684" y="2534788"/>
                  </a:lnTo>
                  <a:lnTo>
                    <a:pt x="4704736" y="2534788"/>
                  </a:lnTo>
                  <a:lnTo>
                    <a:pt x="0" y="2534788"/>
                  </a:lnTo>
                  <a:lnTo>
                    <a:pt x="0" y="1"/>
                  </a:lnTo>
                  <a:lnTo>
                    <a:pt x="4704736" y="1"/>
                  </a:lnTo>
                  <a:lnTo>
                    <a:pt x="4704736" y="0"/>
                  </a:lnTo>
                  <a:lnTo>
                    <a:pt x="5272549" y="0"/>
                  </a:lnTo>
                  <a:close/>
                </a:path>
              </a:pathLst>
            </a:custGeom>
            <a:solidFill>
              <a:srgbClr val="002E73"/>
            </a:solidFill>
            <a:ln>
              <a:noFill/>
            </a:ln>
            <a:effectLst>
              <a:outerShdw blurRad="762000" sx="102000" sy="102000" algn="ctr"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outerShdw blurRad="63500" sx="102000" sy="102000" algn="ctr" rotWithShape="0">
                    <a:prstClr val="black">
                      <a:alpha val="40000"/>
                    </a:prstClr>
                  </a:outerShdw>
                </a:effectLst>
                <a:ea typeface="华文隶书" panose="02010800040101010101" pitchFamily="2" charset="-122"/>
              </a:endParaRPr>
            </a:p>
          </p:txBody>
        </p:sp>
        <p:grpSp>
          <p:nvGrpSpPr>
            <p:cNvPr id="46" name="组合 45"/>
            <p:cNvGrpSpPr/>
            <p:nvPr/>
          </p:nvGrpSpPr>
          <p:grpSpPr>
            <a:xfrm>
              <a:off x="4987605" y="705977"/>
              <a:ext cx="2216791" cy="1111047"/>
              <a:chOff x="4990253" y="393746"/>
              <a:chExt cx="2216791" cy="1111047"/>
            </a:xfrm>
          </p:grpSpPr>
          <p:cxnSp>
            <p:nvCxnSpPr>
              <p:cNvPr id="47" name="直接连接符 46"/>
              <p:cNvCxnSpPr/>
              <p:nvPr/>
            </p:nvCxnSpPr>
            <p:spPr>
              <a:xfrm>
                <a:off x="6096000" y="393746"/>
                <a:ext cx="0" cy="619431"/>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6318209" y="476231"/>
                <a:ext cx="0" cy="619431"/>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6540418" y="577013"/>
                <a:ext cx="0" cy="619431"/>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6762627" y="679239"/>
                <a:ext cx="0" cy="619431"/>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7207044" y="885362"/>
                <a:ext cx="0" cy="619431"/>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a:off x="6984836" y="774926"/>
                <a:ext cx="0" cy="619431"/>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flipH="1">
                <a:off x="5879088" y="476231"/>
                <a:ext cx="0" cy="619431"/>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flipH="1">
                <a:off x="5656879" y="577013"/>
                <a:ext cx="0" cy="619431"/>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flipH="1">
                <a:off x="5434670" y="679239"/>
                <a:ext cx="0" cy="619431"/>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flipH="1">
                <a:off x="4990253" y="885362"/>
                <a:ext cx="0" cy="619431"/>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flipH="1">
                <a:off x="5212461" y="774926"/>
                <a:ext cx="0" cy="619431"/>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grpSp>
      <p:pic>
        <p:nvPicPr>
          <p:cNvPr id="23" name="图片 22"/>
          <p:cNvPicPr>
            <a:picLocks noChangeAspect="1"/>
          </p:cNvPicPr>
          <p:nvPr/>
        </p:nvPicPr>
        <p:blipFill rotWithShape="1">
          <a:blip r:embed="rId8" cstate="print">
            <a:extLst>
              <a:ext uri="{28A0092B-C50C-407E-A947-70E740481C1C}">
                <a14:useLocalDpi xmlns:a14="http://schemas.microsoft.com/office/drawing/2010/main" val="0"/>
              </a:ext>
            </a:extLst>
          </a:blip>
          <a:srcRect l="79570" t="1577" b="73475"/>
          <a:stretch/>
        </p:blipFill>
        <p:spPr>
          <a:xfrm>
            <a:off x="10790904" y="4052740"/>
            <a:ext cx="1401096" cy="2566217"/>
          </a:xfrm>
          <a:prstGeom prst="rect">
            <a:avLst/>
          </a:prstGeom>
        </p:spPr>
      </p:pic>
      <p:pic>
        <p:nvPicPr>
          <p:cNvPr id="24" name="图片 23"/>
          <p:cNvPicPr>
            <a:picLocks noChangeAspect="1"/>
          </p:cNvPicPr>
          <p:nvPr/>
        </p:nvPicPr>
        <p:blipFill rotWithShape="1">
          <a:blip r:embed="rId8" cstate="print">
            <a:extLst>
              <a:ext uri="{28A0092B-C50C-407E-A947-70E740481C1C}">
                <a14:useLocalDpi xmlns:a14="http://schemas.microsoft.com/office/drawing/2010/main" val="0"/>
              </a:ext>
            </a:extLst>
          </a:blip>
          <a:srcRect t="50797" r="77634" b="24183"/>
          <a:stretch/>
        </p:blipFill>
        <p:spPr>
          <a:xfrm>
            <a:off x="0" y="4284406"/>
            <a:ext cx="1533830" cy="2573594"/>
          </a:xfrm>
          <a:prstGeom prst="rect">
            <a:avLst/>
          </a:prstGeom>
        </p:spPr>
      </p:pic>
      <p:pic>
        <p:nvPicPr>
          <p:cNvPr id="28" name="图片 27"/>
          <p:cNvPicPr>
            <a:picLocks noChangeAspect="1"/>
          </p:cNvPicPr>
          <p:nvPr/>
        </p:nvPicPr>
        <p:blipFill rotWithShape="1">
          <a:blip r:embed="rId8" cstate="print">
            <a:extLst>
              <a:ext uri="{28A0092B-C50C-407E-A947-70E740481C1C}">
                <a14:useLocalDpi xmlns:a14="http://schemas.microsoft.com/office/drawing/2010/main" val="0"/>
              </a:ext>
            </a:extLst>
          </a:blip>
          <a:srcRect t="3723" r="85233" b="76921"/>
          <a:stretch/>
        </p:blipFill>
        <p:spPr>
          <a:xfrm>
            <a:off x="0" y="22122"/>
            <a:ext cx="1012723" cy="1991033"/>
          </a:xfrm>
          <a:prstGeom prst="rect">
            <a:avLst/>
          </a:prstGeom>
        </p:spPr>
      </p:pic>
      <p:pic>
        <p:nvPicPr>
          <p:cNvPr id="29" name="图片 28"/>
          <p:cNvPicPr>
            <a:picLocks noChangeAspect="1"/>
          </p:cNvPicPr>
          <p:nvPr/>
        </p:nvPicPr>
        <p:blipFill rotWithShape="1">
          <a:blip r:embed="rId8" cstate="print">
            <a:extLst>
              <a:ext uri="{28A0092B-C50C-407E-A947-70E740481C1C}">
                <a14:useLocalDpi xmlns:a14="http://schemas.microsoft.com/office/drawing/2010/main" val="0"/>
              </a:ext>
            </a:extLst>
          </a:blip>
          <a:srcRect l="86989" t="62751" b="17272"/>
          <a:stretch/>
        </p:blipFill>
        <p:spPr>
          <a:xfrm rot="5400000" flipH="1">
            <a:off x="10718391" y="-581331"/>
            <a:ext cx="892278" cy="2054941"/>
          </a:xfrm>
          <a:prstGeom prst="rect">
            <a:avLst/>
          </a:prstGeom>
        </p:spPr>
      </p:pic>
      <p:pic>
        <p:nvPicPr>
          <p:cNvPr id="52" name="图片 51"/>
          <p:cNvPicPr>
            <a:picLocks noChangeAspect="1"/>
          </p:cNvPicPr>
          <p:nvPr/>
        </p:nvPicPr>
        <p:blipFill rotWithShape="1">
          <a:blip r:embed="rId5" cstate="print">
            <a:extLst>
              <a:ext uri="{28A0092B-C50C-407E-A947-70E740481C1C}">
                <a14:useLocalDpi xmlns:a14="http://schemas.microsoft.com/office/drawing/2010/main" val="0"/>
              </a:ext>
            </a:extLst>
          </a:blip>
          <a:srcRect l="36338" t="6989" r="19794" b="79247"/>
          <a:stretch/>
        </p:blipFill>
        <p:spPr>
          <a:xfrm>
            <a:off x="7799961" y="1937216"/>
            <a:ext cx="3040012" cy="1430593"/>
          </a:xfrm>
          <a:prstGeom prst="rect">
            <a:avLst/>
          </a:prstGeom>
        </p:spPr>
      </p:pic>
      <p:pic>
        <p:nvPicPr>
          <p:cNvPr id="53" name="图片 52"/>
          <p:cNvPicPr>
            <a:picLocks noChangeAspect="1"/>
          </p:cNvPicPr>
          <p:nvPr/>
        </p:nvPicPr>
        <p:blipFill rotWithShape="1">
          <a:blip r:embed="rId5" cstate="print">
            <a:extLst>
              <a:ext uri="{28A0092B-C50C-407E-A947-70E740481C1C}">
                <a14:useLocalDpi xmlns:a14="http://schemas.microsoft.com/office/drawing/2010/main" val="0"/>
              </a:ext>
            </a:extLst>
          </a:blip>
          <a:srcRect l="53939" t="22146" b="65811"/>
          <a:stretch/>
        </p:blipFill>
        <p:spPr>
          <a:xfrm>
            <a:off x="10288564" y="1274929"/>
            <a:ext cx="2847334" cy="1116638"/>
          </a:xfrm>
          <a:prstGeom prst="rect">
            <a:avLst/>
          </a:prstGeom>
        </p:spPr>
      </p:pic>
      <p:pic>
        <p:nvPicPr>
          <p:cNvPr id="43" name="图片 42"/>
          <p:cNvPicPr>
            <a:picLocks noChangeAspect="1"/>
          </p:cNvPicPr>
          <p:nvPr/>
        </p:nvPicPr>
        <p:blipFill rotWithShape="1">
          <a:blip r:embed="rId5" cstate="print">
            <a:extLst>
              <a:ext uri="{28A0092B-C50C-407E-A947-70E740481C1C}">
                <a14:useLocalDpi xmlns:a14="http://schemas.microsoft.com/office/drawing/2010/main" val="0"/>
              </a:ext>
            </a:extLst>
          </a:blip>
          <a:srcRect l="39248" t="79180" r="15593" b="5551"/>
          <a:stretch/>
        </p:blipFill>
        <p:spPr>
          <a:xfrm flipH="1">
            <a:off x="-268777" y="2391567"/>
            <a:ext cx="4640275" cy="2353286"/>
          </a:xfrm>
          <a:prstGeom prst="rect">
            <a:avLst/>
          </a:prstGeom>
        </p:spPr>
      </p:pic>
      <p:pic>
        <p:nvPicPr>
          <p:cNvPr id="44" name="图片 43"/>
          <p:cNvPicPr>
            <a:picLocks noChangeAspect="1"/>
          </p:cNvPicPr>
          <p:nvPr/>
        </p:nvPicPr>
        <p:blipFill rotWithShape="1">
          <a:blip r:embed="rId5" cstate="print">
            <a:extLst>
              <a:ext uri="{28A0092B-C50C-407E-A947-70E740481C1C}">
                <a14:useLocalDpi xmlns:a14="http://schemas.microsoft.com/office/drawing/2010/main" val="0"/>
              </a:ext>
            </a:extLst>
          </a:blip>
          <a:srcRect l="53983" t="38282" r="6986" b="48814"/>
          <a:stretch/>
        </p:blipFill>
        <p:spPr>
          <a:xfrm>
            <a:off x="6543368" y="5707626"/>
            <a:ext cx="1965143" cy="974452"/>
          </a:xfrm>
          <a:prstGeom prst="rect">
            <a:avLst/>
          </a:prstGeom>
        </p:spPr>
      </p:pic>
      <p:pic>
        <p:nvPicPr>
          <p:cNvPr id="45" name="图片 44"/>
          <p:cNvPicPr>
            <a:picLocks noChangeAspect="1"/>
          </p:cNvPicPr>
          <p:nvPr/>
        </p:nvPicPr>
        <p:blipFill rotWithShape="1">
          <a:blip r:embed="rId5" cstate="print">
            <a:extLst>
              <a:ext uri="{28A0092B-C50C-407E-A947-70E740481C1C}">
                <a14:useLocalDpi xmlns:a14="http://schemas.microsoft.com/office/drawing/2010/main" val="0"/>
              </a:ext>
            </a:extLst>
          </a:blip>
          <a:srcRect l="12064" t="5542" r="63421" b="83061"/>
          <a:stretch/>
        </p:blipFill>
        <p:spPr>
          <a:xfrm>
            <a:off x="9647455" y="4920866"/>
            <a:ext cx="1583355" cy="1104183"/>
          </a:xfrm>
          <a:prstGeom prst="rect">
            <a:avLst/>
          </a:prstGeom>
        </p:spPr>
      </p:pic>
      <p:pic>
        <p:nvPicPr>
          <p:cNvPr id="63" name="骆集益 - 雪暖晴岚">
            <a:hlinkClick r:id="" action="ppaction://media"/>
            <a:extLst>
              <a:ext uri="{FF2B5EF4-FFF2-40B4-BE49-F238E27FC236}">
                <a16:creationId xmlns:a16="http://schemas.microsoft.com/office/drawing/2014/main" id="{1EEA8A06-A928-4340-BEAB-79B4BE1DCFCC}"/>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0" y="-991870"/>
            <a:ext cx="609600" cy="609600"/>
          </a:xfrm>
          <a:prstGeom prst="rect">
            <a:avLst/>
          </a:prstGeom>
        </p:spPr>
      </p:pic>
      <p:pic>
        <p:nvPicPr>
          <p:cNvPr id="5" name="图片 4"/>
          <p:cNvPicPr>
            <a:picLocks noChangeAspect="1"/>
          </p:cNvPicPr>
          <p:nvPr/>
        </p:nvPicPr>
        <p:blipFill rotWithShape="1">
          <a:blip r:embed="rId10" cstate="print">
            <a:extLst>
              <a:ext uri="{28A0092B-C50C-407E-A947-70E740481C1C}">
                <a14:useLocalDpi xmlns:a14="http://schemas.microsoft.com/office/drawing/2010/main" val="0"/>
              </a:ext>
            </a:extLst>
          </a:blip>
          <a:srcRect l="20250" t="22527" r="23931" b="8218"/>
          <a:stretch/>
        </p:blipFill>
        <p:spPr>
          <a:xfrm>
            <a:off x="4819934" y="1869743"/>
            <a:ext cx="2552132" cy="4749422"/>
          </a:xfrm>
          <a:prstGeom prst="rect">
            <a:avLst/>
          </a:prstGeom>
        </p:spPr>
      </p:pic>
    </p:spTree>
    <p:extLst>
      <p:ext uri="{BB962C8B-B14F-4D97-AF65-F5344CB8AC3E}">
        <p14:creationId xmlns:p14="http://schemas.microsoft.com/office/powerpoint/2010/main" val="1086532020"/>
      </p:ext>
    </p:extLst>
  </p:cSld>
  <p:clrMapOvr>
    <a:masterClrMapping/>
  </p:clrMapOvr>
  <mc:AlternateContent xmlns:mc="http://schemas.openxmlformats.org/markup-compatibility/2006" xmlns:p14="http://schemas.microsoft.com/office/powerpoint/2010/main">
    <mc:Choice Requires="p14">
      <p:transition spd="slow" p14:dur="1400" advClick="0" advTm="3000">
        <p14:rippl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3"/>
                                        </p:tgtEl>
                                      </p:cBhvr>
                                    </p:cmd>
                                  </p:childTnLst>
                                </p:cTn>
                              </p:par>
                            </p:childTnLst>
                          </p:cTn>
                        </p:par>
                        <p:par>
                          <p:cTn id="7" fill="hold">
                            <p:stCondLst>
                              <p:cond delay="0"/>
                            </p:stCondLst>
                            <p:childTnLst>
                              <p:par>
                                <p:cTn id="8" presetID="53" presetClass="entr" presetSubtype="16" fill="hold" nodeType="after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p:cTn id="10" dur="500" fill="hold"/>
                                        <p:tgtEl>
                                          <p:spTgt spid="2"/>
                                        </p:tgtEl>
                                        <p:attrNameLst>
                                          <p:attrName>ppt_w</p:attrName>
                                        </p:attrNameLst>
                                      </p:cBhvr>
                                      <p:tavLst>
                                        <p:tav tm="0">
                                          <p:val>
                                            <p:fltVal val="0"/>
                                          </p:val>
                                        </p:tav>
                                        <p:tav tm="100000">
                                          <p:val>
                                            <p:strVal val="#ppt_w"/>
                                          </p:val>
                                        </p:tav>
                                      </p:tavLst>
                                    </p:anim>
                                    <p:anim calcmode="lin" valueType="num">
                                      <p:cBhvr>
                                        <p:cTn id="11" dur="500" fill="hold"/>
                                        <p:tgtEl>
                                          <p:spTgt spid="2"/>
                                        </p:tgtEl>
                                        <p:attrNameLst>
                                          <p:attrName>ppt_h</p:attrName>
                                        </p:attrNameLst>
                                      </p:cBhvr>
                                      <p:tavLst>
                                        <p:tav tm="0">
                                          <p:val>
                                            <p:fltVal val="0"/>
                                          </p:val>
                                        </p:tav>
                                        <p:tav tm="100000">
                                          <p:val>
                                            <p:strVal val="#ppt_h"/>
                                          </p:val>
                                        </p:tav>
                                      </p:tavLst>
                                    </p:anim>
                                    <p:animEffect transition="in" filter="fade">
                                      <p:cBhvr>
                                        <p:cTn id="12" dur="500"/>
                                        <p:tgtEl>
                                          <p:spTgt spid="2"/>
                                        </p:tgtEl>
                                      </p:cBhvr>
                                    </p:animEffect>
                                  </p:childTnLst>
                                </p:cTn>
                              </p:par>
                            </p:childTnLst>
                          </p:cTn>
                        </p:par>
                        <p:par>
                          <p:cTn id="13" fill="hold">
                            <p:stCondLst>
                              <p:cond delay="500"/>
                            </p:stCondLst>
                            <p:childTnLst>
                              <p:par>
                                <p:cTn id="14" presetID="42" presetClass="entr" presetSubtype="0" fill="hold" nodeType="afterEffect">
                                  <p:stCondLst>
                                    <p:cond delay="0"/>
                                  </p:stCondLst>
                                  <p:childTnLst>
                                    <p:set>
                                      <p:cBhvr>
                                        <p:cTn id="15" dur="1" fill="hold">
                                          <p:stCondLst>
                                            <p:cond delay="0"/>
                                          </p:stCondLst>
                                        </p:cTn>
                                        <p:tgtEl>
                                          <p:spTgt spid="43"/>
                                        </p:tgtEl>
                                        <p:attrNameLst>
                                          <p:attrName>style.visibility</p:attrName>
                                        </p:attrNameLst>
                                      </p:cBhvr>
                                      <p:to>
                                        <p:strVal val="visible"/>
                                      </p:to>
                                    </p:set>
                                    <p:animEffect transition="in" filter="fade">
                                      <p:cBhvr>
                                        <p:cTn id="16" dur="1000"/>
                                        <p:tgtEl>
                                          <p:spTgt spid="43"/>
                                        </p:tgtEl>
                                      </p:cBhvr>
                                    </p:animEffect>
                                    <p:anim calcmode="lin" valueType="num">
                                      <p:cBhvr>
                                        <p:cTn id="17" dur="1000" fill="hold"/>
                                        <p:tgtEl>
                                          <p:spTgt spid="43"/>
                                        </p:tgtEl>
                                        <p:attrNameLst>
                                          <p:attrName>ppt_x</p:attrName>
                                        </p:attrNameLst>
                                      </p:cBhvr>
                                      <p:tavLst>
                                        <p:tav tm="0">
                                          <p:val>
                                            <p:strVal val="#ppt_x"/>
                                          </p:val>
                                        </p:tav>
                                        <p:tav tm="100000">
                                          <p:val>
                                            <p:strVal val="#ppt_x"/>
                                          </p:val>
                                        </p:tav>
                                      </p:tavLst>
                                    </p:anim>
                                    <p:anim calcmode="lin" valueType="num">
                                      <p:cBhvr>
                                        <p:cTn id="18" dur="1000" fill="hold"/>
                                        <p:tgtEl>
                                          <p:spTgt spid="43"/>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42" presetClass="entr" presetSubtype="0" fill="hold" nodeType="afterEffect">
                                  <p:stCondLst>
                                    <p:cond delay="0"/>
                                  </p:stCondLst>
                                  <p:childTnLst>
                                    <p:set>
                                      <p:cBhvr>
                                        <p:cTn id="21" dur="1" fill="hold">
                                          <p:stCondLst>
                                            <p:cond delay="0"/>
                                          </p:stCondLst>
                                        </p:cTn>
                                        <p:tgtEl>
                                          <p:spTgt spid="52"/>
                                        </p:tgtEl>
                                        <p:attrNameLst>
                                          <p:attrName>style.visibility</p:attrName>
                                        </p:attrNameLst>
                                      </p:cBhvr>
                                      <p:to>
                                        <p:strVal val="visible"/>
                                      </p:to>
                                    </p:set>
                                    <p:animEffect transition="in" filter="fade">
                                      <p:cBhvr>
                                        <p:cTn id="22" dur="1000"/>
                                        <p:tgtEl>
                                          <p:spTgt spid="52"/>
                                        </p:tgtEl>
                                      </p:cBhvr>
                                    </p:animEffect>
                                    <p:anim calcmode="lin" valueType="num">
                                      <p:cBhvr>
                                        <p:cTn id="23" dur="1000" fill="hold"/>
                                        <p:tgtEl>
                                          <p:spTgt spid="52"/>
                                        </p:tgtEl>
                                        <p:attrNameLst>
                                          <p:attrName>ppt_x</p:attrName>
                                        </p:attrNameLst>
                                      </p:cBhvr>
                                      <p:tavLst>
                                        <p:tav tm="0">
                                          <p:val>
                                            <p:strVal val="#ppt_x"/>
                                          </p:val>
                                        </p:tav>
                                        <p:tav tm="100000">
                                          <p:val>
                                            <p:strVal val="#ppt_x"/>
                                          </p:val>
                                        </p:tav>
                                      </p:tavLst>
                                    </p:anim>
                                    <p:anim calcmode="lin" valueType="num">
                                      <p:cBhvr>
                                        <p:cTn id="24" dur="1000" fill="hold"/>
                                        <p:tgtEl>
                                          <p:spTgt spid="52"/>
                                        </p:tgtEl>
                                        <p:attrNameLst>
                                          <p:attrName>ppt_y</p:attrName>
                                        </p:attrNameLst>
                                      </p:cBhvr>
                                      <p:tavLst>
                                        <p:tav tm="0">
                                          <p:val>
                                            <p:strVal val="#ppt_y+.1"/>
                                          </p:val>
                                        </p:tav>
                                        <p:tav tm="100000">
                                          <p:val>
                                            <p:strVal val="#ppt_y"/>
                                          </p:val>
                                        </p:tav>
                                      </p:tavLst>
                                    </p:anim>
                                  </p:childTnLst>
                                </p:cTn>
                              </p:par>
                            </p:childTnLst>
                          </p:cTn>
                        </p:par>
                        <p:par>
                          <p:cTn id="25" fill="hold">
                            <p:stCondLst>
                              <p:cond delay="2500"/>
                            </p:stCondLst>
                            <p:childTnLst>
                              <p:par>
                                <p:cTn id="26" presetID="22" presetClass="entr" presetSubtype="8" fill="hold" nodeType="afterEffect">
                                  <p:stCondLst>
                                    <p:cond delay="0"/>
                                  </p:stCondLst>
                                  <p:childTnLst>
                                    <p:set>
                                      <p:cBhvr>
                                        <p:cTn id="27" dur="1" fill="hold">
                                          <p:stCondLst>
                                            <p:cond delay="0"/>
                                          </p:stCondLst>
                                        </p:cTn>
                                        <p:tgtEl>
                                          <p:spTgt spid="54"/>
                                        </p:tgtEl>
                                        <p:attrNameLst>
                                          <p:attrName>style.visibility</p:attrName>
                                        </p:attrNameLst>
                                      </p:cBhvr>
                                      <p:to>
                                        <p:strVal val="visible"/>
                                      </p:to>
                                    </p:set>
                                    <p:animEffect transition="in" filter="wipe(left)">
                                      <p:cBhvr>
                                        <p:cTn id="28" dur="500"/>
                                        <p:tgtEl>
                                          <p:spTgt spid="54"/>
                                        </p:tgtEl>
                                      </p:cBhvr>
                                    </p:animEffect>
                                  </p:childTnLst>
                                </p:cTn>
                              </p:par>
                            </p:childTnLst>
                          </p:cTn>
                        </p:par>
                        <p:par>
                          <p:cTn id="29" fill="hold">
                            <p:stCondLst>
                              <p:cond delay="3000"/>
                            </p:stCondLst>
                            <p:childTnLst>
                              <p:par>
                                <p:cTn id="30" presetID="42" presetClass="entr" presetSubtype="0" fill="hold" nodeType="after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fade">
                                      <p:cBhvr>
                                        <p:cTn id="32" dur="1000"/>
                                        <p:tgtEl>
                                          <p:spTgt spid="4"/>
                                        </p:tgtEl>
                                      </p:cBhvr>
                                    </p:animEffect>
                                    <p:anim calcmode="lin" valueType="num">
                                      <p:cBhvr>
                                        <p:cTn id="33" dur="1000" fill="hold"/>
                                        <p:tgtEl>
                                          <p:spTgt spid="4"/>
                                        </p:tgtEl>
                                        <p:attrNameLst>
                                          <p:attrName>ppt_x</p:attrName>
                                        </p:attrNameLst>
                                      </p:cBhvr>
                                      <p:tavLst>
                                        <p:tav tm="0">
                                          <p:val>
                                            <p:strVal val="#ppt_x"/>
                                          </p:val>
                                        </p:tav>
                                        <p:tav tm="100000">
                                          <p:val>
                                            <p:strVal val="#ppt_x"/>
                                          </p:val>
                                        </p:tav>
                                      </p:tavLst>
                                    </p:anim>
                                    <p:anim calcmode="lin" valueType="num">
                                      <p:cBhvr>
                                        <p:cTn id="34" dur="1000" fill="hold"/>
                                        <p:tgtEl>
                                          <p:spTgt spid="4"/>
                                        </p:tgtEl>
                                        <p:attrNameLst>
                                          <p:attrName>ppt_y</p:attrName>
                                        </p:attrNameLst>
                                      </p:cBhvr>
                                      <p:tavLst>
                                        <p:tav tm="0">
                                          <p:val>
                                            <p:strVal val="#ppt_y+.1"/>
                                          </p:val>
                                        </p:tav>
                                        <p:tav tm="100000">
                                          <p:val>
                                            <p:strVal val="#ppt_y"/>
                                          </p:val>
                                        </p:tav>
                                      </p:tavLst>
                                    </p:anim>
                                  </p:childTnLst>
                                </p:cTn>
                              </p:par>
                            </p:childTnLst>
                          </p:cTn>
                        </p:par>
                        <p:par>
                          <p:cTn id="35" fill="hold">
                            <p:stCondLst>
                              <p:cond delay="4000"/>
                            </p:stCondLst>
                            <p:childTnLst>
                              <p:par>
                                <p:cTn id="36" presetID="22" presetClass="entr" presetSubtype="1" fill="hold" nodeType="after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wipe(up)">
                                      <p:cBhvr>
                                        <p:cTn id="38" dur="500"/>
                                        <p:tgtEl>
                                          <p:spTgt spid="5"/>
                                        </p:tgtEl>
                                      </p:cBhvr>
                                    </p:animEffect>
                                  </p:childTnLst>
                                </p:cTn>
                              </p:par>
                            </p:childTnLst>
                          </p:cTn>
                        </p:par>
                        <p:par>
                          <p:cTn id="39" fill="hold">
                            <p:stCondLst>
                              <p:cond delay="4500"/>
                            </p:stCondLst>
                            <p:childTnLst>
                              <p:par>
                                <p:cTn id="40" presetID="42" presetClass="entr" presetSubtype="0" fill="hold" nodeType="afterEffect">
                                  <p:stCondLst>
                                    <p:cond delay="0"/>
                                  </p:stCondLst>
                                  <p:childTnLst>
                                    <p:set>
                                      <p:cBhvr>
                                        <p:cTn id="41" dur="1" fill="hold">
                                          <p:stCondLst>
                                            <p:cond delay="0"/>
                                          </p:stCondLst>
                                        </p:cTn>
                                        <p:tgtEl>
                                          <p:spTgt spid="44"/>
                                        </p:tgtEl>
                                        <p:attrNameLst>
                                          <p:attrName>style.visibility</p:attrName>
                                        </p:attrNameLst>
                                      </p:cBhvr>
                                      <p:to>
                                        <p:strVal val="visible"/>
                                      </p:to>
                                    </p:set>
                                    <p:animEffect transition="in" filter="fade">
                                      <p:cBhvr>
                                        <p:cTn id="42" dur="1000"/>
                                        <p:tgtEl>
                                          <p:spTgt spid="44"/>
                                        </p:tgtEl>
                                      </p:cBhvr>
                                    </p:animEffect>
                                    <p:anim calcmode="lin" valueType="num">
                                      <p:cBhvr>
                                        <p:cTn id="43" dur="1000" fill="hold"/>
                                        <p:tgtEl>
                                          <p:spTgt spid="44"/>
                                        </p:tgtEl>
                                        <p:attrNameLst>
                                          <p:attrName>ppt_x</p:attrName>
                                        </p:attrNameLst>
                                      </p:cBhvr>
                                      <p:tavLst>
                                        <p:tav tm="0">
                                          <p:val>
                                            <p:strVal val="#ppt_x"/>
                                          </p:val>
                                        </p:tav>
                                        <p:tav tm="100000">
                                          <p:val>
                                            <p:strVal val="#ppt_x"/>
                                          </p:val>
                                        </p:tav>
                                      </p:tavLst>
                                    </p:anim>
                                    <p:anim calcmode="lin" valueType="num">
                                      <p:cBhvr>
                                        <p:cTn id="44"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5" repeatCount="indefinite" fill="hold" display="0">
                  <p:stCondLst>
                    <p:cond delay="indefinite"/>
                  </p:stCondLst>
                  <p:endCondLst>
                    <p:cond evt="onStopAudio" delay="0">
                      <p:tgtEl>
                        <p:sldTgt/>
                      </p:tgtEl>
                    </p:cond>
                  </p:endCondLst>
                </p:cTn>
                <p:tgtEl>
                  <p:spTgt spid="63"/>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 name="图片 7"/>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9947896" y="5228968"/>
            <a:ext cx="2452219" cy="2393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9" name="组合 8"/>
          <p:cNvGrpSpPr/>
          <p:nvPr/>
        </p:nvGrpSpPr>
        <p:grpSpPr>
          <a:xfrm>
            <a:off x="288900" y="533801"/>
            <a:ext cx="10989310" cy="2740660"/>
            <a:chOff x="842" y="1569"/>
            <a:chExt cx="17306" cy="4316"/>
          </a:xfrm>
        </p:grpSpPr>
        <p:pic>
          <p:nvPicPr>
            <p:cNvPr id="12" name="86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2" y="1569"/>
              <a:ext cx="6177" cy="4316"/>
            </a:xfrm>
            <a:prstGeom prst="rect">
              <a:avLst/>
            </a:prstGeom>
          </p:spPr>
        </p:pic>
        <p:sp>
          <p:nvSpPr>
            <p:cNvPr id="13" name="8555"/>
            <p:cNvSpPr txBox="1"/>
            <p:nvPr/>
          </p:nvSpPr>
          <p:spPr>
            <a:xfrm>
              <a:off x="7298" y="3924"/>
              <a:ext cx="10850" cy="1438"/>
            </a:xfrm>
            <a:prstGeom prst="rect">
              <a:avLst/>
            </a:prstGeom>
            <a:noFill/>
          </p:spPr>
          <p:txBody>
            <a:bodyPr wrap="square" rtlCol="0">
              <a:spAutoFit/>
            </a:bodyPr>
            <a:lstStyle/>
            <a:p>
              <a:pPr>
                <a:lnSpc>
                  <a:spcPts val="2200"/>
                </a:lnSpc>
              </a:pPr>
              <a:r>
                <a:rPr lang="zh-CN" altLang="en-US" sz="1200" dirty="0">
                  <a:solidFill>
                    <a:schemeClr val="bg1"/>
                  </a:solidFill>
                  <a:latin typeface="Arial" panose="020B0604020202020204" pitchFamily="34" charset="0"/>
                  <a:ea typeface="华文隶书" panose="02010800040101010101" pitchFamily="2" charset="-122"/>
                  <a:sym typeface="Arial" panose="020B0604020202020204" pitchFamily="34" charset="0"/>
                </a:rPr>
                <a:t>请在此处添加具体内容，文字尽量言简意赅，简单说明即可，不必过于繁琐，注意版面美观度。请在此处添加具体内容，文字尽量言简意赅。</a:t>
              </a:r>
              <a:endParaRPr lang="en-US" altLang="zh-CN" sz="1200" dirty="0">
                <a:solidFill>
                  <a:schemeClr val="bg1"/>
                </a:solidFill>
                <a:latin typeface="Arial" panose="020B0604020202020204" pitchFamily="34" charset="0"/>
                <a:ea typeface="华文隶书" panose="02010800040101010101" pitchFamily="2" charset="-122"/>
                <a:sym typeface="Arial" panose="020B0604020202020204" pitchFamily="34" charset="0"/>
              </a:endParaRPr>
            </a:p>
            <a:p>
              <a:pPr>
                <a:lnSpc>
                  <a:spcPts val="2000"/>
                </a:lnSpc>
              </a:pPr>
              <a:endParaRPr lang="en-US" altLang="zh-CN" sz="1200" dirty="0">
                <a:solidFill>
                  <a:schemeClr val="bg1"/>
                </a:solidFill>
                <a:latin typeface="Arial" panose="020B0604020202020204" pitchFamily="34" charset="0"/>
                <a:ea typeface="华文隶书" panose="02010800040101010101" pitchFamily="2" charset="-122"/>
                <a:sym typeface="Arial" panose="020B0604020202020204" pitchFamily="34" charset="0"/>
              </a:endParaRPr>
            </a:p>
          </p:txBody>
        </p:sp>
        <p:sp>
          <p:nvSpPr>
            <p:cNvPr id="14" name="85"/>
            <p:cNvSpPr txBox="1"/>
            <p:nvPr/>
          </p:nvSpPr>
          <p:spPr>
            <a:xfrm>
              <a:off x="7298" y="2771"/>
              <a:ext cx="5419" cy="939"/>
            </a:xfrm>
            <a:prstGeom prst="rect">
              <a:avLst/>
            </a:prstGeom>
            <a:noFill/>
          </p:spPr>
          <p:txBody>
            <a:bodyPr wrap="square" rtlCol="0">
              <a:spAutoFit/>
            </a:bodyPr>
            <a:lstStyle/>
            <a:p>
              <a:pPr>
                <a:lnSpc>
                  <a:spcPct val="150000"/>
                </a:lnSpc>
              </a:pPr>
              <a:r>
                <a:rPr lang="zh-CN" altLang="en-US" sz="2400" kern="0" dirty="0">
                  <a:solidFill>
                    <a:schemeClr val="bg1"/>
                  </a:solidFill>
                  <a:latin typeface="Arial" panose="020B0604020202020204" pitchFamily="34" charset="0"/>
                  <a:ea typeface="华文隶书" panose="02010800040101010101" pitchFamily="2" charset="-122"/>
                  <a:cs typeface="楷体" panose="02010609060101010101" pitchFamily="49" charset="-122"/>
                  <a:sym typeface="Arial" panose="020B0604020202020204" pitchFamily="34" charset="0"/>
                </a:rPr>
                <a:t>输入标题</a:t>
              </a:r>
            </a:p>
          </p:txBody>
        </p:sp>
      </p:grpSp>
      <p:grpSp>
        <p:nvGrpSpPr>
          <p:cNvPr id="15" name="组合 14"/>
          <p:cNvGrpSpPr/>
          <p:nvPr/>
        </p:nvGrpSpPr>
        <p:grpSpPr>
          <a:xfrm>
            <a:off x="64745" y="2927751"/>
            <a:ext cx="11263630" cy="2868295"/>
            <a:chOff x="489" y="5339"/>
            <a:chExt cx="17738" cy="4517"/>
          </a:xfrm>
        </p:grpSpPr>
        <p:pic>
          <p:nvPicPr>
            <p:cNvPr id="16" name="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9" y="5339"/>
              <a:ext cx="6465" cy="4517"/>
            </a:xfrm>
            <a:prstGeom prst="rect">
              <a:avLst/>
            </a:prstGeom>
          </p:spPr>
        </p:pic>
        <p:cxnSp>
          <p:nvCxnSpPr>
            <p:cNvPr id="17" name="56"/>
            <p:cNvCxnSpPr/>
            <p:nvPr/>
          </p:nvCxnSpPr>
          <p:spPr>
            <a:xfrm>
              <a:off x="1616" y="5713"/>
              <a:ext cx="15660" cy="0"/>
            </a:xfrm>
            <a:prstGeom prst="line">
              <a:avLst/>
            </a:prstGeom>
            <a:ln>
              <a:solidFill>
                <a:schemeClr val="bg1"/>
              </a:solidFill>
              <a:prstDash val="lgDash"/>
            </a:ln>
          </p:spPr>
          <p:style>
            <a:lnRef idx="1">
              <a:schemeClr val="accent1"/>
            </a:lnRef>
            <a:fillRef idx="0">
              <a:schemeClr val="accent1"/>
            </a:fillRef>
            <a:effectRef idx="0">
              <a:schemeClr val="accent1"/>
            </a:effectRef>
            <a:fontRef idx="minor">
              <a:schemeClr val="tx1"/>
            </a:fontRef>
          </p:style>
        </p:cxnSp>
        <p:sp>
          <p:nvSpPr>
            <p:cNvPr id="18" name="441"/>
            <p:cNvSpPr txBox="1"/>
            <p:nvPr/>
          </p:nvSpPr>
          <p:spPr>
            <a:xfrm>
              <a:off x="7377" y="7147"/>
              <a:ext cx="10850" cy="1034"/>
            </a:xfrm>
            <a:prstGeom prst="rect">
              <a:avLst/>
            </a:prstGeom>
            <a:noFill/>
          </p:spPr>
          <p:txBody>
            <a:bodyPr wrap="square" rtlCol="0">
              <a:spAutoFit/>
            </a:bodyPr>
            <a:lstStyle/>
            <a:p>
              <a:pPr>
                <a:lnSpc>
                  <a:spcPts val="2200"/>
                </a:lnSpc>
              </a:pPr>
              <a:r>
                <a:rPr lang="zh-CN" altLang="en-US" sz="1400" dirty="0">
                  <a:solidFill>
                    <a:schemeClr val="bg1"/>
                  </a:solidFill>
                  <a:latin typeface="Arial" panose="020B0604020202020204" pitchFamily="34" charset="0"/>
                  <a:ea typeface="华文隶书" panose="02010800040101010101" pitchFamily="2" charset="-122"/>
                  <a:sym typeface="Arial" panose="020B0604020202020204" pitchFamily="34" charset="0"/>
                </a:rPr>
                <a:t>请在此处添加具体内容，文字尽量言简意赅，简单说明即可，不必过于繁琐，注意版面美观度。请在此处添加具体内容，文字尽量言简意赅。</a:t>
              </a:r>
              <a:endParaRPr lang="en-US" altLang="zh-CN" sz="1400" dirty="0">
                <a:solidFill>
                  <a:schemeClr val="bg1"/>
                </a:solidFill>
                <a:latin typeface="Arial" panose="020B0604020202020204" pitchFamily="34" charset="0"/>
                <a:ea typeface="华文隶书" panose="02010800040101010101" pitchFamily="2" charset="-122"/>
                <a:sym typeface="Arial" panose="020B0604020202020204" pitchFamily="34" charset="0"/>
              </a:endParaRPr>
            </a:p>
          </p:txBody>
        </p:sp>
        <p:sp>
          <p:nvSpPr>
            <p:cNvPr id="19" name="744"/>
            <p:cNvSpPr txBox="1"/>
            <p:nvPr/>
          </p:nvSpPr>
          <p:spPr>
            <a:xfrm>
              <a:off x="7377" y="5994"/>
              <a:ext cx="5419" cy="939"/>
            </a:xfrm>
            <a:prstGeom prst="rect">
              <a:avLst/>
            </a:prstGeom>
            <a:noFill/>
          </p:spPr>
          <p:txBody>
            <a:bodyPr wrap="square" rtlCol="0">
              <a:spAutoFit/>
            </a:bodyPr>
            <a:lstStyle>
              <a:defPPr>
                <a:defRPr lang="zh-CN"/>
              </a:defPPr>
              <a:lvl1pPr>
                <a:lnSpc>
                  <a:spcPct val="150000"/>
                </a:lnSpc>
                <a:defRPr sz="2400" kern="0">
                  <a:latin typeface="汉仪程行简" panose="00020600040101010101" pitchFamily="18" charset="-122"/>
                  <a:ea typeface="汉仪程行简" panose="00020600040101010101" pitchFamily="18" charset="-122"/>
                  <a:cs typeface="楷体" panose="02010609060101010101" pitchFamily="49" charset="-122"/>
                </a:defRPr>
              </a:lvl1pPr>
            </a:lstStyle>
            <a:p>
              <a:r>
                <a:rPr lang="zh-CN" altLang="en-US" dirty="0">
                  <a:solidFill>
                    <a:schemeClr val="bg1"/>
                  </a:solidFill>
                  <a:latin typeface="Arial" panose="020B0604020202020204" pitchFamily="34" charset="0"/>
                  <a:ea typeface="华文隶书" panose="02010800040101010101" pitchFamily="2" charset="-122"/>
                  <a:sym typeface="Arial" panose="020B0604020202020204" pitchFamily="34" charset="0"/>
                </a:rPr>
                <a:t>输入标题</a:t>
              </a:r>
            </a:p>
          </p:txBody>
        </p:sp>
      </p:grpSp>
    </p:spTree>
  </p:cSld>
  <p:clrMapOvr>
    <a:masterClrMapping/>
  </p:clrMapOvr>
  <mc:AlternateContent xmlns:mc="http://schemas.openxmlformats.org/markup-compatibility/2006" xmlns:p14="http://schemas.microsoft.com/office/powerpoint/2010/main">
    <mc:Choice Requires="p14">
      <p:transition spd="slow" p14:dur="1400" advClick="0" advTm="3000">
        <p14:rippl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ssolve">
                                      <p:cBhvr>
                                        <p:cTn id="7" dur="500"/>
                                        <p:tgtEl>
                                          <p:spTgt spid="11"/>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par>
                          <p:cTn id="12" fill="hold">
                            <p:stCondLst>
                              <p:cond delay="1000"/>
                            </p:stCondLst>
                            <p:childTnLst>
                              <p:par>
                                <p:cTn id="13" presetID="5" presetClass="entr" presetSubtype="10"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checkerboard(across)">
                                      <p:cBhvr>
                                        <p:cTn id="1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 name="图片 7"/>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9283399" y="4832361"/>
            <a:ext cx="3341220" cy="2334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852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004705" y="2390025"/>
            <a:ext cx="2126573" cy="2076082"/>
          </a:xfrm>
          <a:prstGeom prst="rect">
            <a:avLst/>
          </a:prstGeom>
        </p:spPr>
      </p:pic>
      <p:grpSp>
        <p:nvGrpSpPr>
          <p:cNvPr id="12" name="组合 11"/>
          <p:cNvGrpSpPr/>
          <p:nvPr/>
        </p:nvGrpSpPr>
        <p:grpSpPr>
          <a:xfrm>
            <a:off x="1795433" y="1756408"/>
            <a:ext cx="6705600" cy="3343315"/>
            <a:chOff x="3801" y="3848"/>
            <a:chExt cx="10560" cy="4143"/>
          </a:xfrm>
        </p:grpSpPr>
        <p:cxnSp>
          <p:nvCxnSpPr>
            <p:cNvPr id="13" name="422"/>
            <p:cNvCxnSpPr/>
            <p:nvPr/>
          </p:nvCxnSpPr>
          <p:spPr>
            <a:xfrm>
              <a:off x="14361" y="4035"/>
              <a:ext cx="0" cy="3956"/>
            </a:xfrm>
            <a:prstGeom prst="line">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sp>
          <p:nvSpPr>
            <p:cNvPr id="14" name="42"/>
            <p:cNvSpPr txBox="1"/>
            <p:nvPr/>
          </p:nvSpPr>
          <p:spPr>
            <a:xfrm>
              <a:off x="11526" y="4035"/>
              <a:ext cx="2835" cy="3956"/>
            </a:xfrm>
            <a:prstGeom prst="rect">
              <a:avLst/>
            </a:prstGeom>
            <a:noFill/>
          </p:spPr>
          <p:txBody>
            <a:bodyPr vert="eaVert" wrap="square" rtlCol="0">
              <a:spAutoFit/>
            </a:bodyPr>
            <a:lstStyle>
              <a:defPPr>
                <a:defRPr lang="zh-CN"/>
              </a:defPPr>
              <a:lvl1pPr lvl="0">
                <a:lnSpc>
                  <a:spcPct val="150000"/>
                </a:lnSpc>
                <a:defRPr sz="1200">
                  <a:solidFill>
                    <a:schemeClr val="tx1">
                      <a:lumMod val="85000"/>
                      <a:lumOff val="15000"/>
                    </a:schemeClr>
                  </a:solidFill>
                  <a:latin typeface="汉仪程行简" panose="00020600040101010101" pitchFamily="18" charset="-122"/>
                  <a:ea typeface="汉仪程行简" panose="00020600040101010101" pitchFamily="18" charset="-122"/>
                </a:defRPr>
              </a:lvl1pPr>
            </a:lstStyle>
            <a:p>
              <a:r>
                <a:rPr lang="zh-CN" altLang="en-US" sz="1400" dirty="0">
                  <a:solidFill>
                    <a:schemeClr val="bg1"/>
                  </a:solidFill>
                  <a:latin typeface="Arial" panose="020B0604020202020204" pitchFamily="34" charset="0"/>
                  <a:ea typeface="华文隶书" panose="02010800040101010101" pitchFamily="2" charset="-122"/>
                  <a:sym typeface="Arial" panose="020B0604020202020204" pitchFamily="34" charset="0"/>
                </a:rPr>
                <a:t>请在此处添加具体内容，文字尽量言简意赅，简单说明即可，不必过于繁琐，注意版面美观度。</a:t>
              </a:r>
            </a:p>
            <a:p>
              <a:br>
                <a:rPr lang="zh-CN" altLang="en-US" sz="1400" dirty="0">
                  <a:solidFill>
                    <a:schemeClr val="bg1"/>
                  </a:solidFill>
                  <a:latin typeface="Arial" panose="020B0604020202020204" pitchFamily="34" charset="0"/>
                  <a:ea typeface="华文隶书" panose="02010800040101010101" pitchFamily="2" charset="-122"/>
                  <a:sym typeface="Arial" panose="020B0604020202020204" pitchFamily="34" charset="0"/>
                </a:rPr>
              </a:br>
              <a:endParaRPr lang="zh-CN" altLang="en-US" sz="1400" dirty="0">
                <a:solidFill>
                  <a:schemeClr val="bg1"/>
                </a:solidFill>
                <a:latin typeface="Arial" panose="020B0604020202020204" pitchFamily="34" charset="0"/>
                <a:ea typeface="华文隶书" panose="02010800040101010101" pitchFamily="2" charset="-122"/>
                <a:sym typeface="Arial" panose="020B0604020202020204" pitchFamily="34" charset="0"/>
              </a:endParaRPr>
            </a:p>
          </p:txBody>
        </p:sp>
        <p:cxnSp>
          <p:nvCxnSpPr>
            <p:cNvPr id="16" name="452"/>
            <p:cNvCxnSpPr/>
            <p:nvPr/>
          </p:nvCxnSpPr>
          <p:spPr>
            <a:xfrm>
              <a:off x="9989" y="4035"/>
              <a:ext cx="0" cy="3956"/>
            </a:xfrm>
            <a:prstGeom prst="line">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sp>
          <p:nvSpPr>
            <p:cNvPr id="17" name="522"/>
            <p:cNvSpPr txBox="1"/>
            <p:nvPr/>
          </p:nvSpPr>
          <p:spPr>
            <a:xfrm>
              <a:off x="7153" y="4035"/>
              <a:ext cx="2835" cy="3956"/>
            </a:xfrm>
            <a:prstGeom prst="rect">
              <a:avLst/>
            </a:prstGeom>
            <a:noFill/>
          </p:spPr>
          <p:txBody>
            <a:bodyPr vert="eaVert" wrap="square" rtlCol="0">
              <a:spAutoFit/>
            </a:bodyPr>
            <a:lstStyle>
              <a:defPPr>
                <a:defRPr lang="zh-CN"/>
              </a:defPPr>
              <a:lvl1pPr lvl="0">
                <a:lnSpc>
                  <a:spcPct val="150000"/>
                </a:lnSpc>
                <a:defRPr sz="1200">
                  <a:solidFill>
                    <a:schemeClr val="tx1">
                      <a:lumMod val="85000"/>
                      <a:lumOff val="15000"/>
                    </a:schemeClr>
                  </a:solidFill>
                  <a:latin typeface="汉仪程行简" panose="00020600040101010101" pitchFamily="18" charset="-122"/>
                  <a:ea typeface="汉仪程行简" panose="00020600040101010101" pitchFamily="18" charset="-122"/>
                </a:defRPr>
              </a:lvl1pPr>
            </a:lstStyle>
            <a:p>
              <a:r>
                <a:rPr lang="zh-CN" altLang="en-US" sz="1400" dirty="0">
                  <a:solidFill>
                    <a:schemeClr val="bg1"/>
                  </a:solidFill>
                  <a:latin typeface="Arial" panose="020B0604020202020204" pitchFamily="34" charset="0"/>
                  <a:ea typeface="华文隶书" panose="02010800040101010101" pitchFamily="2" charset="-122"/>
                  <a:sym typeface="Arial" panose="020B0604020202020204" pitchFamily="34" charset="0"/>
                </a:rPr>
                <a:t>请在此处添加具体内容，文字尽量言简意赅，简单说明即可，不必过于繁琐，注意版面美观度。</a:t>
              </a:r>
            </a:p>
            <a:p>
              <a:br>
                <a:rPr lang="zh-CN" altLang="en-US" sz="1400" dirty="0">
                  <a:solidFill>
                    <a:schemeClr val="bg1"/>
                  </a:solidFill>
                  <a:latin typeface="Arial" panose="020B0604020202020204" pitchFamily="34" charset="0"/>
                  <a:ea typeface="华文隶书" panose="02010800040101010101" pitchFamily="2" charset="-122"/>
                  <a:sym typeface="Arial" panose="020B0604020202020204" pitchFamily="34" charset="0"/>
                </a:rPr>
              </a:br>
              <a:endParaRPr lang="zh-CN" altLang="en-US" sz="1400" dirty="0">
                <a:solidFill>
                  <a:schemeClr val="bg1"/>
                </a:solidFill>
                <a:latin typeface="Arial" panose="020B0604020202020204" pitchFamily="34" charset="0"/>
                <a:ea typeface="华文隶书" panose="02010800040101010101" pitchFamily="2" charset="-122"/>
                <a:sym typeface="Arial" panose="020B0604020202020204" pitchFamily="34" charset="0"/>
              </a:endParaRPr>
            </a:p>
          </p:txBody>
        </p:sp>
        <p:cxnSp>
          <p:nvCxnSpPr>
            <p:cNvPr id="19" name="755"/>
            <p:cNvCxnSpPr/>
            <p:nvPr/>
          </p:nvCxnSpPr>
          <p:spPr>
            <a:xfrm>
              <a:off x="5616" y="3848"/>
              <a:ext cx="0" cy="3956"/>
            </a:xfrm>
            <a:prstGeom prst="line">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sp>
          <p:nvSpPr>
            <p:cNvPr id="20" name="52"/>
            <p:cNvSpPr txBox="1"/>
            <p:nvPr/>
          </p:nvSpPr>
          <p:spPr>
            <a:xfrm>
              <a:off x="3801" y="3848"/>
              <a:ext cx="1818" cy="3956"/>
            </a:xfrm>
            <a:prstGeom prst="rect">
              <a:avLst/>
            </a:prstGeom>
            <a:noFill/>
          </p:spPr>
          <p:txBody>
            <a:bodyPr vert="eaVert" wrap="square" rtlCol="0">
              <a:spAutoFit/>
            </a:bodyPr>
            <a:lstStyle/>
            <a:p>
              <a:pPr lvl="0">
                <a:lnSpc>
                  <a:spcPct val="150000"/>
                </a:lnSpc>
                <a:defRPr/>
              </a:pPr>
              <a:r>
                <a:rPr lang="zh-CN" altLang="en-US" sz="1400" dirty="0">
                  <a:solidFill>
                    <a:schemeClr val="bg1"/>
                  </a:solidFill>
                  <a:latin typeface="Arial" panose="020B0604020202020204" pitchFamily="34" charset="0"/>
                  <a:ea typeface="华文隶书" panose="02010800040101010101" pitchFamily="2" charset="-122"/>
                  <a:sym typeface="Arial" panose="020B0604020202020204" pitchFamily="34" charset="0"/>
                </a:rPr>
                <a:t>请在此处添加具体内容，文字尽量言简意赅，简单说明即可，不必过于繁琐，注意版面美观度。</a:t>
              </a:r>
              <a:endParaRPr kumimoji="0" lang="zh-CN" altLang="en-US" sz="1400" i="0" u="none" strike="noStrike" kern="1200" cap="none" spc="0" normalizeH="0" baseline="0" noProof="0" dirty="0">
                <a:ln>
                  <a:noFill/>
                </a:ln>
                <a:solidFill>
                  <a:schemeClr val="bg1"/>
                </a:solidFill>
                <a:effectLst/>
                <a:uLnTx/>
                <a:uFillTx/>
                <a:latin typeface="Arial" panose="020B0604020202020204" pitchFamily="34" charset="0"/>
                <a:ea typeface="华文隶书" panose="02010800040101010101" pitchFamily="2" charset="-122"/>
                <a:cs typeface="楷体" panose="02010609060101010101" pitchFamily="49" charset="-122"/>
                <a:sym typeface="Arial" panose="020B0604020202020204" pitchFamily="34" charset="0"/>
              </a:endParaRPr>
            </a:p>
          </p:txBody>
        </p:sp>
      </p:grpSp>
    </p:spTree>
  </p:cSld>
  <p:clrMapOvr>
    <a:masterClrMapping/>
  </p:clrMapOvr>
  <mc:AlternateContent xmlns:mc="http://schemas.openxmlformats.org/markup-compatibility/2006" xmlns:p14="http://schemas.microsoft.com/office/powerpoint/2010/main">
    <mc:Choice Requires="p14">
      <p:transition spd="slow" p14:dur="1400" advClick="0" advTm="3000">
        <p14:rippl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ssolve">
                                      <p:cBhvr>
                                        <p:cTn id="7" dur="500"/>
                                        <p:tgtEl>
                                          <p:spTgt spid="11"/>
                                        </p:tgtEl>
                                      </p:cBhvr>
                                    </p:animEffect>
                                  </p:childTnLst>
                                </p:cTn>
                              </p:par>
                            </p:childTnLst>
                          </p:cTn>
                        </p:par>
                        <p:par>
                          <p:cTn id="8" fill="hold">
                            <p:stCondLst>
                              <p:cond delay="500"/>
                            </p:stCondLst>
                            <p:childTnLst>
                              <p:par>
                                <p:cTn id="9" presetID="5" presetClass="entr" presetSubtype="10" fill="hold" nodeType="afterEffect">
                                  <p:stCondLst>
                                    <p:cond delay="0"/>
                                  </p:stCondLst>
                                  <p:childTnLst>
                                    <p:set>
                                      <p:cBhvr>
                                        <p:cTn id="10" dur="1000" fill="hold">
                                          <p:stCondLst>
                                            <p:cond delay="0"/>
                                          </p:stCondLst>
                                        </p:cTn>
                                        <p:tgtEl>
                                          <p:spTgt spid="12"/>
                                        </p:tgtEl>
                                        <p:attrNameLst>
                                          <p:attrName>style.visibility</p:attrName>
                                        </p:attrNameLst>
                                      </p:cBhvr>
                                      <p:to>
                                        <p:strVal val="visible"/>
                                      </p:to>
                                    </p:set>
                                    <p:animEffect transition="in" filter="checkerboard(across)">
                                      <p:cBhvr>
                                        <p:cTn id="11" dur="1000"/>
                                        <p:tgtEl>
                                          <p:spTgt spid="12"/>
                                        </p:tgtEl>
                                      </p:cBhvr>
                                    </p:animEffect>
                                  </p:childTnLst>
                                </p:cTn>
                              </p:par>
                            </p:childTnLst>
                          </p:cTn>
                        </p:par>
                        <p:par>
                          <p:cTn id="12" fill="hold">
                            <p:stCondLst>
                              <p:cond delay="1500"/>
                            </p:stCondLst>
                            <p:childTnLst>
                              <p:par>
                                <p:cTn id="13" presetID="47" presetClass="entr" presetSubtype="0"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1888" y="3631811"/>
            <a:ext cx="6130363" cy="5984810"/>
          </a:xfrm>
          <a:prstGeom prst="rect">
            <a:avLst/>
          </a:prstGeom>
        </p:spPr>
      </p:pic>
      <p:sp>
        <p:nvSpPr>
          <p:cNvPr id="7" name="矩形 6"/>
          <p:cNvSpPr/>
          <p:nvPr/>
        </p:nvSpPr>
        <p:spPr>
          <a:xfrm>
            <a:off x="1699260" y="2025011"/>
            <a:ext cx="4450080" cy="830997"/>
          </a:xfrm>
          <a:prstGeom prst="rect">
            <a:avLst/>
          </a:prstGeom>
        </p:spPr>
        <p:txBody>
          <a:bodyPr wrap="square">
            <a:spAutoFit/>
          </a:bodyPr>
          <a:lstStyle/>
          <a:p>
            <a:r>
              <a:rPr lang="zh-CN" altLang="en-US" sz="1600" dirty="0">
                <a:solidFill>
                  <a:schemeClr val="bg1"/>
                </a:solidFill>
                <a:latin typeface="华文隶书" panose="02010800040101010101" pitchFamily="2" charset="-122"/>
                <a:ea typeface="华文隶书" panose="02010800040101010101" pitchFamily="2" charset="-122"/>
              </a:rPr>
              <a:t>点击添加文本信息点击添加文本信息点击添加文本信点击添加文本信息点击添加文本信息点击添加文本信</a:t>
            </a:r>
          </a:p>
        </p:txBody>
      </p:sp>
      <p:sp>
        <p:nvSpPr>
          <p:cNvPr id="8" name="矩形 7"/>
          <p:cNvSpPr/>
          <p:nvPr/>
        </p:nvSpPr>
        <p:spPr>
          <a:xfrm>
            <a:off x="6659880" y="2025011"/>
            <a:ext cx="4450080" cy="830997"/>
          </a:xfrm>
          <a:prstGeom prst="rect">
            <a:avLst/>
          </a:prstGeom>
        </p:spPr>
        <p:txBody>
          <a:bodyPr wrap="square">
            <a:spAutoFit/>
          </a:bodyPr>
          <a:lstStyle/>
          <a:p>
            <a:r>
              <a:rPr lang="zh-CN" altLang="en-US" sz="1600" dirty="0">
                <a:solidFill>
                  <a:schemeClr val="bg1"/>
                </a:solidFill>
                <a:latin typeface="华文隶书" panose="02010800040101010101" pitchFamily="2" charset="-122"/>
                <a:ea typeface="华文隶书" panose="02010800040101010101" pitchFamily="2" charset="-122"/>
              </a:rPr>
              <a:t>点击添加文本信息点击添加文本信息点击添加文本信点击添加文本信息点击添加文本信息点击添加文本信</a:t>
            </a:r>
          </a:p>
        </p:txBody>
      </p:sp>
      <p:sp>
        <p:nvSpPr>
          <p:cNvPr id="9" name="矩形 8"/>
          <p:cNvSpPr/>
          <p:nvPr/>
        </p:nvSpPr>
        <p:spPr>
          <a:xfrm>
            <a:off x="6858000" y="4198864"/>
            <a:ext cx="4450080" cy="830997"/>
          </a:xfrm>
          <a:prstGeom prst="rect">
            <a:avLst/>
          </a:prstGeom>
        </p:spPr>
        <p:txBody>
          <a:bodyPr wrap="square">
            <a:spAutoFit/>
          </a:bodyPr>
          <a:lstStyle/>
          <a:p>
            <a:r>
              <a:rPr lang="zh-CN" altLang="en-US" sz="1600" dirty="0">
                <a:solidFill>
                  <a:schemeClr val="bg1"/>
                </a:solidFill>
                <a:latin typeface="华文隶书" panose="02010800040101010101" pitchFamily="2" charset="-122"/>
                <a:ea typeface="华文隶书" panose="02010800040101010101" pitchFamily="2" charset="-122"/>
              </a:rPr>
              <a:t>点击添加文本信息点击添加文本信息点击添加文本信点击添加文本信息点击添加文本信息点击添加文本信</a:t>
            </a:r>
          </a:p>
        </p:txBody>
      </p:sp>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32356" y="739285"/>
            <a:ext cx="2212288" cy="1546036"/>
          </a:xfrm>
          <a:prstGeom prst="rect">
            <a:avLst/>
          </a:prstGeom>
        </p:spPr>
      </p:pic>
      <p:pic>
        <p:nvPicPr>
          <p:cNvPr id="12" name="图片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052966" y="739285"/>
            <a:ext cx="2168516" cy="1515446"/>
          </a:xfrm>
          <a:prstGeom prst="rect">
            <a:avLst/>
          </a:prstGeom>
        </p:spPr>
      </p:pic>
      <p:pic>
        <p:nvPicPr>
          <p:cNvPr id="13" name="图片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205750" y="2853303"/>
            <a:ext cx="2168516" cy="1515446"/>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400" advClick="0" advTm="3000">
        <p14:rippl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outVertical)">
                                      <p:cBhvr>
                                        <p:cTn id="7" dur="750"/>
                                        <p:tgtEl>
                                          <p:spTgt spid="5"/>
                                        </p:tgtEl>
                                      </p:cBhvr>
                                    </p:animEffect>
                                  </p:childTnLst>
                                </p:cTn>
                              </p:par>
                            </p:childTnLst>
                          </p:cTn>
                        </p:par>
                        <p:par>
                          <p:cTn id="8" fill="hold">
                            <p:stCondLst>
                              <p:cond delay="1000"/>
                            </p:stCondLst>
                            <p:childTnLst>
                              <p:par>
                                <p:cTn id="9" presetID="2" presetClass="entr" presetSubtype="1"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2" presetClass="entr" presetSubtype="1"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500" fill="hold"/>
                                        <p:tgtEl>
                                          <p:spTgt spid="7"/>
                                        </p:tgtEl>
                                        <p:attrNameLst>
                                          <p:attrName>ppt_x</p:attrName>
                                        </p:attrNameLst>
                                      </p:cBhvr>
                                      <p:tavLst>
                                        <p:tav tm="0">
                                          <p:val>
                                            <p:strVal val="#ppt_x"/>
                                          </p:val>
                                        </p:tav>
                                        <p:tav tm="100000">
                                          <p:val>
                                            <p:strVal val="#ppt_x"/>
                                          </p:val>
                                        </p:tav>
                                      </p:tavLst>
                                    </p:anim>
                                    <p:anim calcmode="lin" valueType="num">
                                      <p:cBhvr additive="base">
                                        <p:cTn id="17" dur="500" fill="hold"/>
                                        <p:tgtEl>
                                          <p:spTgt spid="7"/>
                                        </p:tgtEl>
                                        <p:attrNameLst>
                                          <p:attrName>ppt_y</p:attrName>
                                        </p:attrNameLst>
                                      </p:cBhvr>
                                      <p:tavLst>
                                        <p:tav tm="0">
                                          <p:val>
                                            <p:strVal val="0-#ppt_h/2"/>
                                          </p:val>
                                        </p:tav>
                                        <p:tav tm="100000">
                                          <p:val>
                                            <p:strVal val="#ppt_y"/>
                                          </p:val>
                                        </p:tav>
                                      </p:tavLst>
                                    </p:anim>
                                  </p:childTnLst>
                                </p:cTn>
                              </p:par>
                            </p:childTnLst>
                          </p:cTn>
                        </p:par>
                        <p:par>
                          <p:cTn id="18" fill="hold">
                            <p:stCondLst>
                              <p:cond delay="2000"/>
                            </p:stCondLst>
                            <p:childTnLst>
                              <p:par>
                                <p:cTn id="19" presetID="2" presetClass="entr" presetSubtype="1" fill="hold" nodeType="after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500" fill="hold"/>
                                        <p:tgtEl>
                                          <p:spTgt spid="12"/>
                                        </p:tgtEl>
                                        <p:attrNameLst>
                                          <p:attrName>ppt_x</p:attrName>
                                        </p:attrNameLst>
                                      </p:cBhvr>
                                      <p:tavLst>
                                        <p:tav tm="0">
                                          <p:val>
                                            <p:strVal val="#ppt_x"/>
                                          </p:val>
                                        </p:tav>
                                        <p:tav tm="100000">
                                          <p:val>
                                            <p:strVal val="#ppt_x"/>
                                          </p:val>
                                        </p:tav>
                                      </p:tavLst>
                                    </p:anim>
                                    <p:anim calcmode="lin" valueType="num">
                                      <p:cBhvr additive="base">
                                        <p:cTn id="22" dur="500" fill="hold"/>
                                        <p:tgtEl>
                                          <p:spTgt spid="12"/>
                                        </p:tgtEl>
                                        <p:attrNameLst>
                                          <p:attrName>ppt_y</p:attrName>
                                        </p:attrNameLst>
                                      </p:cBhvr>
                                      <p:tavLst>
                                        <p:tav tm="0">
                                          <p:val>
                                            <p:strVal val="0-#ppt_h/2"/>
                                          </p:val>
                                        </p:tav>
                                        <p:tav tm="100000">
                                          <p:val>
                                            <p:strVal val="#ppt_y"/>
                                          </p:val>
                                        </p:tav>
                                      </p:tavLst>
                                    </p:anim>
                                  </p:childTnLst>
                                </p:cTn>
                              </p:par>
                            </p:childTnLst>
                          </p:cTn>
                        </p:par>
                        <p:par>
                          <p:cTn id="23" fill="hold">
                            <p:stCondLst>
                              <p:cond delay="2500"/>
                            </p:stCondLst>
                            <p:childTnLst>
                              <p:par>
                                <p:cTn id="24" presetID="2" presetClass="entr" presetSubtype="1"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ppt_x"/>
                                          </p:val>
                                        </p:tav>
                                        <p:tav tm="100000">
                                          <p:val>
                                            <p:strVal val="#ppt_x"/>
                                          </p:val>
                                        </p:tav>
                                      </p:tavLst>
                                    </p:anim>
                                    <p:anim calcmode="lin" valueType="num">
                                      <p:cBhvr additive="base">
                                        <p:cTn id="27" dur="500" fill="hold"/>
                                        <p:tgtEl>
                                          <p:spTgt spid="8"/>
                                        </p:tgtEl>
                                        <p:attrNameLst>
                                          <p:attrName>ppt_y</p:attrName>
                                        </p:attrNameLst>
                                      </p:cBhvr>
                                      <p:tavLst>
                                        <p:tav tm="0">
                                          <p:val>
                                            <p:strVal val="0-#ppt_h/2"/>
                                          </p:val>
                                        </p:tav>
                                        <p:tav tm="100000">
                                          <p:val>
                                            <p:strVal val="#ppt_y"/>
                                          </p:val>
                                        </p:tav>
                                      </p:tavLst>
                                    </p:anim>
                                  </p:childTnLst>
                                </p:cTn>
                              </p:par>
                            </p:childTnLst>
                          </p:cTn>
                        </p:par>
                        <p:par>
                          <p:cTn id="28" fill="hold">
                            <p:stCondLst>
                              <p:cond delay="3000"/>
                            </p:stCondLst>
                            <p:childTnLst>
                              <p:par>
                                <p:cTn id="29" presetID="2" presetClass="entr" presetSubtype="1"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0-#ppt_h/2"/>
                                          </p:val>
                                        </p:tav>
                                        <p:tav tm="100000">
                                          <p:val>
                                            <p:strVal val="#ppt_y"/>
                                          </p:val>
                                        </p:tav>
                                      </p:tavLst>
                                    </p:anim>
                                  </p:childTnLst>
                                </p:cTn>
                              </p:par>
                            </p:childTnLst>
                          </p:cTn>
                        </p:par>
                        <p:par>
                          <p:cTn id="33" fill="hold">
                            <p:stCondLst>
                              <p:cond delay="3500"/>
                            </p:stCondLst>
                            <p:childTnLst>
                              <p:par>
                                <p:cTn id="34" presetID="2" presetClass="entr" presetSubtype="1"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500" fill="hold"/>
                                        <p:tgtEl>
                                          <p:spTgt spid="9"/>
                                        </p:tgtEl>
                                        <p:attrNameLst>
                                          <p:attrName>ppt_x</p:attrName>
                                        </p:attrNameLst>
                                      </p:cBhvr>
                                      <p:tavLst>
                                        <p:tav tm="0">
                                          <p:val>
                                            <p:strVal val="#ppt_x"/>
                                          </p:val>
                                        </p:tav>
                                        <p:tav tm="100000">
                                          <p:val>
                                            <p:strVal val="#ppt_x"/>
                                          </p:val>
                                        </p:tav>
                                      </p:tavLst>
                                    </p:anim>
                                    <p:anim calcmode="lin" valueType="num">
                                      <p:cBhvr additive="base">
                                        <p:cTn id="37" dur="50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 8"/>
          <p:cNvGrpSpPr/>
          <p:nvPr/>
        </p:nvGrpSpPr>
        <p:grpSpPr>
          <a:xfrm>
            <a:off x="1490018" y="1452510"/>
            <a:ext cx="9211964" cy="3952981"/>
            <a:chOff x="2452102" y="2038019"/>
            <a:chExt cx="7627122" cy="3272903"/>
          </a:xfrm>
        </p:grpSpPr>
        <p:pic>
          <p:nvPicPr>
            <p:cNvPr id="24" name="图片 2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43233" y="2075952"/>
              <a:ext cx="3195339" cy="3119471"/>
            </a:xfrm>
            <a:prstGeom prst="rect">
              <a:avLst/>
            </a:prstGeom>
            <a:effectLst>
              <a:outerShdw blurRad="63500" sx="102000" sy="102000" algn="ctr" rotWithShape="0">
                <a:prstClr val="black">
                  <a:alpha val="40000"/>
                </a:prstClr>
              </a:outerShdw>
            </a:effectLst>
          </p:spPr>
        </p:pic>
        <p:sp>
          <p:nvSpPr>
            <p:cNvPr id="27" name="TextBox 7"/>
            <p:cNvSpPr txBox="1"/>
            <p:nvPr/>
          </p:nvSpPr>
          <p:spPr>
            <a:xfrm>
              <a:off x="3149252" y="2599130"/>
              <a:ext cx="1309453" cy="535135"/>
            </a:xfrm>
            <a:prstGeom prst="rect">
              <a:avLst/>
            </a:prstGeom>
            <a:noFill/>
          </p:spPr>
          <p:txBody>
            <a:bodyPr wrap="square" rtlCol="0">
              <a:spAutoFit/>
            </a:bodyPr>
            <a:lstStyle/>
            <a:p>
              <a:r>
                <a:rPr lang="zh-CN" altLang="en-US" sz="1200" b="1" dirty="0">
                  <a:solidFill>
                    <a:schemeClr val="bg1"/>
                  </a:solidFill>
                  <a:latin typeface="华文隶书" panose="02010800040101010101" pitchFamily="2" charset="-122"/>
                  <a:ea typeface="华文隶书" panose="02010800040101010101" pitchFamily="2" charset="-122"/>
                </a:rPr>
                <a:t>此处输入内容文字，此处输入内容文字。</a:t>
              </a:r>
            </a:p>
            <a:p>
              <a:endParaRPr lang="zh-CN" altLang="en-US" sz="1200" b="1" dirty="0">
                <a:solidFill>
                  <a:schemeClr val="bg1"/>
                </a:solidFill>
                <a:latin typeface="华文隶书" panose="02010800040101010101" pitchFamily="2" charset="-122"/>
                <a:ea typeface="华文隶书" panose="02010800040101010101" pitchFamily="2" charset="-122"/>
              </a:endParaRPr>
            </a:p>
          </p:txBody>
        </p:sp>
        <p:sp>
          <p:nvSpPr>
            <p:cNvPr id="28" name="TextBox 8"/>
            <p:cNvSpPr txBox="1"/>
            <p:nvPr/>
          </p:nvSpPr>
          <p:spPr>
            <a:xfrm>
              <a:off x="3195157" y="2038019"/>
              <a:ext cx="1313867" cy="382239"/>
            </a:xfrm>
            <a:prstGeom prst="rect">
              <a:avLst/>
            </a:prstGeom>
            <a:noFill/>
          </p:spPr>
          <p:txBody>
            <a:bodyPr wrap="square" rtlCol="0">
              <a:spAutoFit/>
            </a:bodyPr>
            <a:lstStyle/>
            <a:p>
              <a:r>
                <a:rPr lang="zh-CN" altLang="en-US" sz="2400" b="1" dirty="0">
                  <a:solidFill>
                    <a:schemeClr val="bg1"/>
                  </a:solidFill>
                  <a:latin typeface="华文隶书" panose="02010800040101010101" pitchFamily="2" charset="-122"/>
                  <a:ea typeface="华文隶书" panose="02010800040101010101" pitchFamily="2" charset="-122"/>
                  <a:cs typeface="STLiti" charset="-122"/>
                </a:rPr>
                <a:t>输入标题</a:t>
              </a:r>
            </a:p>
          </p:txBody>
        </p:sp>
        <p:cxnSp>
          <p:nvCxnSpPr>
            <p:cNvPr id="6" name="直线连接符 5"/>
            <p:cNvCxnSpPr/>
            <p:nvPr/>
          </p:nvCxnSpPr>
          <p:spPr>
            <a:xfrm flipH="1">
              <a:off x="2865658" y="2452780"/>
              <a:ext cx="1828272" cy="14288"/>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
          <p:nvSpPr>
            <p:cNvPr id="58" name="TextBox 7"/>
            <p:cNvSpPr txBox="1"/>
            <p:nvPr/>
          </p:nvSpPr>
          <p:spPr>
            <a:xfrm>
              <a:off x="2728139" y="4707399"/>
              <a:ext cx="1309453" cy="535135"/>
            </a:xfrm>
            <a:prstGeom prst="rect">
              <a:avLst/>
            </a:prstGeom>
            <a:noFill/>
          </p:spPr>
          <p:txBody>
            <a:bodyPr wrap="square" rtlCol="0">
              <a:spAutoFit/>
            </a:bodyPr>
            <a:lstStyle/>
            <a:p>
              <a:r>
                <a:rPr lang="zh-CN" altLang="en-US" sz="1200" b="1" dirty="0">
                  <a:solidFill>
                    <a:schemeClr val="bg1"/>
                  </a:solidFill>
                  <a:latin typeface="华文隶书" panose="02010800040101010101" pitchFamily="2" charset="-122"/>
                  <a:ea typeface="华文隶书" panose="02010800040101010101" pitchFamily="2" charset="-122"/>
                </a:rPr>
                <a:t>此处输入内容文字，此处输入内容文字。</a:t>
              </a:r>
            </a:p>
            <a:p>
              <a:endParaRPr lang="zh-CN" altLang="en-US" sz="1200" b="1" dirty="0">
                <a:solidFill>
                  <a:schemeClr val="bg1"/>
                </a:solidFill>
                <a:latin typeface="华文隶书" panose="02010800040101010101" pitchFamily="2" charset="-122"/>
                <a:ea typeface="华文隶书" panose="02010800040101010101" pitchFamily="2" charset="-122"/>
              </a:endParaRPr>
            </a:p>
          </p:txBody>
        </p:sp>
        <p:sp>
          <p:nvSpPr>
            <p:cNvPr id="59" name="TextBox 8"/>
            <p:cNvSpPr txBox="1"/>
            <p:nvPr/>
          </p:nvSpPr>
          <p:spPr>
            <a:xfrm>
              <a:off x="2723725" y="4184634"/>
              <a:ext cx="1313867" cy="382239"/>
            </a:xfrm>
            <a:prstGeom prst="rect">
              <a:avLst/>
            </a:prstGeom>
            <a:noFill/>
          </p:spPr>
          <p:txBody>
            <a:bodyPr wrap="square" rtlCol="0">
              <a:spAutoFit/>
            </a:bodyPr>
            <a:lstStyle/>
            <a:p>
              <a:r>
                <a:rPr lang="zh-CN" altLang="en-US" sz="2400" b="1" dirty="0">
                  <a:solidFill>
                    <a:schemeClr val="bg1"/>
                  </a:solidFill>
                  <a:latin typeface="华文隶书" panose="02010800040101010101" pitchFamily="2" charset="-122"/>
                  <a:ea typeface="华文隶书" panose="02010800040101010101" pitchFamily="2" charset="-122"/>
                  <a:cs typeface="STLiti" charset="-122"/>
                </a:rPr>
                <a:t>输入标题</a:t>
              </a:r>
            </a:p>
          </p:txBody>
        </p:sp>
        <p:cxnSp>
          <p:nvCxnSpPr>
            <p:cNvPr id="60" name="直线连接符 59"/>
            <p:cNvCxnSpPr/>
            <p:nvPr/>
          </p:nvCxnSpPr>
          <p:spPr>
            <a:xfrm flipH="1">
              <a:off x="2452102" y="4589562"/>
              <a:ext cx="1828272" cy="14288"/>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
          <p:nvSpPr>
            <p:cNvPr id="62" name="TextBox 7"/>
            <p:cNvSpPr txBox="1"/>
            <p:nvPr/>
          </p:nvSpPr>
          <p:spPr>
            <a:xfrm>
              <a:off x="7806114" y="2584905"/>
              <a:ext cx="1309453" cy="535135"/>
            </a:xfrm>
            <a:prstGeom prst="rect">
              <a:avLst/>
            </a:prstGeom>
            <a:noFill/>
          </p:spPr>
          <p:txBody>
            <a:bodyPr wrap="square" rtlCol="0">
              <a:spAutoFit/>
            </a:bodyPr>
            <a:lstStyle/>
            <a:p>
              <a:r>
                <a:rPr lang="zh-CN" altLang="en-US" sz="1200" b="1" dirty="0">
                  <a:solidFill>
                    <a:schemeClr val="bg1"/>
                  </a:solidFill>
                  <a:latin typeface="华文隶书" panose="02010800040101010101" pitchFamily="2" charset="-122"/>
                  <a:ea typeface="华文隶书" panose="02010800040101010101" pitchFamily="2" charset="-122"/>
                </a:rPr>
                <a:t>此处输入内容文字，此处输入内容文字。</a:t>
              </a:r>
            </a:p>
            <a:p>
              <a:endParaRPr lang="zh-CN" altLang="en-US" sz="1200" b="1" dirty="0">
                <a:solidFill>
                  <a:schemeClr val="bg1"/>
                </a:solidFill>
                <a:latin typeface="华文隶书" panose="02010800040101010101" pitchFamily="2" charset="-122"/>
                <a:ea typeface="华文隶书" panose="02010800040101010101" pitchFamily="2" charset="-122"/>
              </a:endParaRPr>
            </a:p>
          </p:txBody>
        </p:sp>
        <p:sp>
          <p:nvSpPr>
            <p:cNvPr id="63" name="TextBox 8"/>
            <p:cNvSpPr txBox="1"/>
            <p:nvPr/>
          </p:nvSpPr>
          <p:spPr>
            <a:xfrm>
              <a:off x="8100827" y="2038019"/>
              <a:ext cx="1313867" cy="382239"/>
            </a:xfrm>
            <a:prstGeom prst="rect">
              <a:avLst/>
            </a:prstGeom>
            <a:noFill/>
          </p:spPr>
          <p:txBody>
            <a:bodyPr wrap="square" rtlCol="0">
              <a:spAutoFit/>
            </a:bodyPr>
            <a:lstStyle/>
            <a:p>
              <a:r>
                <a:rPr lang="zh-CN" altLang="en-US" sz="2400" b="1" dirty="0">
                  <a:solidFill>
                    <a:schemeClr val="bg1"/>
                  </a:solidFill>
                  <a:latin typeface="华文隶书" panose="02010800040101010101" pitchFamily="2" charset="-122"/>
                  <a:ea typeface="华文隶书" panose="02010800040101010101" pitchFamily="2" charset="-122"/>
                  <a:cs typeface="STLiti" charset="-122"/>
                </a:rPr>
                <a:t>输入标题</a:t>
              </a:r>
            </a:p>
          </p:txBody>
        </p:sp>
        <p:cxnSp>
          <p:nvCxnSpPr>
            <p:cNvPr id="64" name="直线连接符 63"/>
            <p:cNvCxnSpPr/>
            <p:nvPr/>
          </p:nvCxnSpPr>
          <p:spPr>
            <a:xfrm flipH="1">
              <a:off x="7855635" y="2452780"/>
              <a:ext cx="1828272" cy="14288"/>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
          <p:nvSpPr>
            <p:cNvPr id="66" name="TextBox 7"/>
            <p:cNvSpPr txBox="1"/>
            <p:nvPr/>
          </p:nvSpPr>
          <p:spPr>
            <a:xfrm>
              <a:off x="8201431" y="4775787"/>
              <a:ext cx="1309453" cy="535135"/>
            </a:xfrm>
            <a:prstGeom prst="rect">
              <a:avLst/>
            </a:prstGeom>
            <a:noFill/>
          </p:spPr>
          <p:txBody>
            <a:bodyPr wrap="square" rtlCol="0">
              <a:spAutoFit/>
            </a:bodyPr>
            <a:lstStyle/>
            <a:p>
              <a:r>
                <a:rPr lang="zh-CN" altLang="en-US" sz="1200" b="1" dirty="0">
                  <a:solidFill>
                    <a:schemeClr val="bg1"/>
                  </a:solidFill>
                  <a:latin typeface="华文隶书" panose="02010800040101010101" pitchFamily="2" charset="-122"/>
                  <a:ea typeface="华文隶书" panose="02010800040101010101" pitchFamily="2" charset="-122"/>
                </a:rPr>
                <a:t>此处输入内容文字，此处输入内容文字。</a:t>
              </a:r>
            </a:p>
            <a:p>
              <a:endParaRPr lang="zh-CN" altLang="en-US" sz="1200" b="1" dirty="0">
                <a:solidFill>
                  <a:schemeClr val="bg1"/>
                </a:solidFill>
                <a:latin typeface="华文隶书" panose="02010800040101010101" pitchFamily="2" charset="-122"/>
                <a:ea typeface="华文隶书" panose="02010800040101010101" pitchFamily="2" charset="-122"/>
              </a:endParaRPr>
            </a:p>
          </p:txBody>
        </p:sp>
        <p:sp>
          <p:nvSpPr>
            <p:cNvPr id="67" name="TextBox 8"/>
            <p:cNvSpPr txBox="1"/>
            <p:nvPr/>
          </p:nvSpPr>
          <p:spPr>
            <a:xfrm>
              <a:off x="8518359" y="4184634"/>
              <a:ext cx="1313867" cy="382239"/>
            </a:xfrm>
            <a:prstGeom prst="rect">
              <a:avLst/>
            </a:prstGeom>
            <a:noFill/>
          </p:spPr>
          <p:txBody>
            <a:bodyPr wrap="square" rtlCol="0">
              <a:spAutoFit/>
            </a:bodyPr>
            <a:lstStyle/>
            <a:p>
              <a:r>
                <a:rPr lang="zh-CN" altLang="en-US" sz="2400" b="1" dirty="0">
                  <a:solidFill>
                    <a:schemeClr val="bg1"/>
                  </a:solidFill>
                  <a:latin typeface="华文隶书" panose="02010800040101010101" pitchFamily="2" charset="-122"/>
                  <a:ea typeface="华文隶书" panose="02010800040101010101" pitchFamily="2" charset="-122"/>
                  <a:cs typeface="STLiti" charset="-122"/>
                </a:rPr>
                <a:t>输入标题</a:t>
              </a:r>
            </a:p>
          </p:txBody>
        </p:sp>
        <p:cxnSp>
          <p:nvCxnSpPr>
            <p:cNvPr id="69" name="直线连接符 68"/>
            <p:cNvCxnSpPr/>
            <p:nvPr/>
          </p:nvCxnSpPr>
          <p:spPr>
            <a:xfrm flipH="1">
              <a:off x="8250952" y="4643662"/>
              <a:ext cx="1828272" cy="14288"/>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137214018"/>
      </p:ext>
    </p:extLst>
  </p:cSld>
  <p:clrMapOvr>
    <a:masterClrMapping/>
  </p:clrMapOvr>
  <mc:AlternateContent xmlns:mc="http://schemas.openxmlformats.org/markup-compatibility/2006" xmlns:p14="http://schemas.microsoft.com/office/powerpoint/2010/main">
    <mc:Choice Requires="p14">
      <p:transition spd="slow" p14:dur="1400" advClick="0" advTm="3000">
        <p14:rippl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 name="组合 2"/>
          <p:cNvGrpSpPr/>
          <p:nvPr/>
        </p:nvGrpSpPr>
        <p:grpSpPr>
          <a:xfrm>
            <a:off x="3088943" y="421943"/>
            <a:ext cx="6014114" cy="6014114"/>
            <a:chOff x="3088943" y="421943"/>
            <a:chExt cx="6014114" cy="6014114"/>
          </a:xfrm>
        </p:grpSpPr>
        <p:pic>
          <p:nvPicPr>
            <p:cNvPr id="6" name="图片 5"/>
            <p:cNvPicPr>
              <a:picLocks noChangeAspect="1"/>
            </p:cNvPicPr>
            <p:nvPr/>
          </p:nvPicPr>
          <p:blipFill rotWithShape="1">
            <a:blip r:embed="rId3">
              <a:extLst>
                <a:ext uri="{28A0092B-C50C-407E-A947-70E740481C1C}">
                  <a14:useLocalDpi xmlns:a14="http://schemas.microsoft.com/office/drawing/2010/main" val="0"/>
                </a:ext>
              </a:extLst>
            </a:blip>
            <a:srcRect l="3358" t="3670" r="4126" b="266"/>
            <a:stretch/>
          </p:blipFill>
          <p:spPr>
            <a:xfrm>
              <a:off x="3088943" y="421943"/>
              <a:ext cx="6014114" cy="6014114"/>
            </a:xfrm>
            <a:prstGeom prst="rect">
              <a:avLst/>
            </a:prstGeom>
          </p:spPr>
        </p:pic>
        <p:pic>
          <p:nvPicPr>
            <p:cNvPr id="9" name="图片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39319" y="933022"/>
              <a:ext cx="5113362" cy="4991956"/>
            </a:xfrm>
            <a:prstGeom prst="rect">
              <a:avLst/>
            </a:prstGeom>
            <a:effectLst>
              <a:outerShdw blurRad="762000" sx="102000" sy="102000" algn="ctr" rotWithShape="0">
                <a:prstClr val="black">
                  <a:alpha val="40000"/>
                </a:prstClr>
              </a:outerShdw>
            </a:effectLst>
          </p:spPr>
        </p:pic>
      </p:grpSp>
      <p:sp>
        <p:nvSpPr>
          <p:cNvPr id="11" name="任意多边形 10"/>
          <p:cNvSpPr/>
          <p:nvPr/>
        </p:nvSpPr>
        <p:spPr>
          <a:xfrm rot="5400000">
            <a:off x="2667000" y="2142143"/>
            <a:ext cx="6858000" cy="2534789"/>
          </a:xfrm>
          <a:custGeom>
            <a:avLst/>
            <a:gdLst>
              <a:gd name="connsiteX0" fmla="*/ 0 w 6858000"/>
              <a:gd name="connsiteY0" fmla="*/ 2534789 h 2534789"/>
              <a:gd name="connsiteX1" fmla="*/ 0 w 6858000"/>
              <a:gd name="connsiteY1" fmla="*/ 2 h 2534789"/>
              <a:gd name="connsiteX2" fmla="*/ 1585450 w 6858000"/>
              <a:gd name="connsiteY2" fmla="*/ 2 h 2534789"/>
              <a:gd name="connsiteX3" fmla="*/ 1585451 w 6858000"/>
              <a:gd name="connsiteY3" fmla="*/ 0 h 2534789"/>
              <a:gd name="connsiteX4" fmla="*/ 1681316 w 6858000"/>
              <a:gd name="connsiteY4" fmla="*/ 0 h 2534789"/>
              <a:gd name="connsiteX5" fmla="*/ 2153264 w 6858000"/>
              <a:gd name="connsiteY5" fmla="*/ 0 h 2534789"/>
              <a:gd name="connsiteX6" fmla="*/ 6858000 w 6858000"/>
              <a:gd name="connsiteY6" fmla="*/ 0 h 2534789"/>
              <a:gd name="connsiteX7" fmla="*/ 6858000 w 6858000"/>
              <a:gd name="connsiteY7" fmla="*/ 2534787 h 2534789"/>
              <a:gd name="connsiteX8" fmla="*/ 5272550 w 6858000"/>
              <a:gd name="connsiteY8" fmla="*/ 2534787 h 2534789"/>
              <a:gd name="connsiteX9" fmla="*/ 5272549 w 6858000"/>
              <a:gd name="connsiteY9" fmla="*/ 2534789 h 2534789"/>
              <a:gd name="connsiteX10" fmla="*/ 5176684 w 6858000"/>
              <a:gd name="connsiteY10" fmla="*/ 2534789 h 2534789"/>
              <a:gd name="connsiteX11" fmla="*/ 4704736 w 6858000"/>
              <a:gd name="connsiteY11" fmla="*/ 2534789 h 2534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858000" h="2534789">
                <a:moveTo>
                  <a:pt x="0" y="2534789"/>
                </a:moveTo>
                <a:lnTo>
                  <a:pt x="0" y="2"/>
                </a:lnTo>
                <a:lnTo>
                  <a:pt x="1585450" y="2"/>
                </a:lnTo>
                <a:lnTo>
                  <a:pt x="1585451" y="0"/>
                </a:lnTo>
                <a:lnTo>
                  <a:pt x="1681316" y="0"/>
                </a:lnTo>
                <a:lnTo>
                  <a:pt x="2153264" y="0"/>
                </a:lnTo>
                <a:lnTo>
                  <a:pt x="6858000" y="0"/>
                </a:lnTo>
                <a:lnTo>
                  <a:pt x="6858000" y="2534787"/>
                </a:lnTo>
                <a:lnTo>
                  <a:pt x="5272550" y="2534787"/>
                </a:lnTo>
                <a:lnTo>
                  <a:pt x="5272549" y="2534789"/>
                </a:lnTo>
                <a:lnTo>
                  <a:pt x="5176684" y="2534789"/>
                </a:lnTo>
                <a:lnTo>
                  <a:pt x="4704736" y="2534789"/>
                </a:lnTo>
                <a:close/>
              </a:path>
            </a:pathLst>
          </a:custGeom>
          <a:solidFill>
            <a:srgbClr val="002E73"/>
          </a:solidFill>
          <a:ln>
            <a:noFill/>
          </a:ln>
          <a:effectLst>
            <a:outerShdw blurRad="762000" sx="102000" sy="102000" algn="ctr"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outerShdw blurRad="63500" sx="102000" sy="102000" algn="ctr" rotWithShape="0">
                  <a:prstClr val="black">
                    <a:alpha val="40000"/>
                  </a:prstClr>
                </a:outerShdw>
              </a:effectLst>
              <a:ea typeface="华文隶书" panose="02010800040101010101" pitchFamily="2" charset="-122"/>
            </a:endParaRPr>
          </a:p>
        </p:txBody>
      </p:sp>
      <p:pic>
        <p:nvPicPr>
          <p:cNvPr id="12" name="图片 11">
            <a:extLst>
              <a:ext uri="{FF2B5EF4-FFF2-40B4-BE49-F238E27FC236}">
                <a16:creationId xmlns:a16="http://schemas.microsoft.com/office/drawing/2014/main" id="{1229BB57-E6CF-48AF-9ABF-6A430521195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551811" y="336390"/>
            <a:ext cx="1088378" cy="1100474"/>
          </a:xfrm>
          <a:prstGeom prst="rect">
            <a:avLst/>
          </a:prstGeom>
        </p:spPr>
      </p:pic>
      <p:pic>
        <p:nvPicPr>
          <p:cNvPr id="13" name="图片 12">
            <a:extLst>
              <a:ext uri="{FF2B5EF4-FFF2-40B4-BE49-F238E27FC236}">
                <a16:creationId xmlns:a16="http://schemas.microsoft.com/office/drawing/2014/main" id="{E7BED2BF-4534-4E6D-994A-AA96AEC7AFA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551811" y="5382213"/>
            <a:ext cx="1088378" cy="1100474"/>
          </a:xfrm>
          <a:prstGeom prst="rect">
            <a:avLst/>
          </a:prstGeom>
        </p:spPr>
      </p:pic>
      <p:sp>
        <p:nvSpPr>
          <p:cNvPr id="8" name="文本框 7"/>
          <p:cNvSpPr txBox="1"/>
          <p:nvPr/>
        </p:nvSpPr>
        <p:spPr>
          <a:xfrm>
            <a:off x="5326559" y="1589071"/>
            <a:ext cx="1538883" cy="3679854"/>
          </a:xfrm>
          <a:prstGeom prst="rect">
            <a:avLst/>
          </a:prstGeom>
          <a:noFill/>
        </p:spPr>
        <p:txBody>
          <a:bodyPr vert="eaVert" wrap="none" rtlCol="0">
            <a:spAutoFit/>
          </a:bodyPr>
          <a:lstStyle/>
          <a:p>
            <a:pPr algn="ctr"/>
            <a:r>
              <a:rPr lang="zh-CN" altLang="en-US" sz="8800" dirty="0">
                <a:solidFill>
                  <a:schemeClr val="bg1"/>
                </a:solidFill>
                <a:latin typeface="华文隶书" panose="02010800040101010101" pitchFamily="2" charset="-122"/>
                <a:ea typeface="华文隶书" panose="02010800040101010101" pitchFamily="2" charset="-122"/>
              </a:rPr>
              <a:t>第叁章</a:t>
            </a:r>
          </a:p>
        </p:txBody>
      </p:sp>
      <p:pic>
        <p:nvPicPr>
          <p:cNvPr id="21" name="图片 20"/>
          <p:cNvPicPr>
            <a:picLocks noChangeAspect="1"/>
          </p:cNvPicPr>
          <p:nvPr/>
        </p:nvPicPr>
        <p:blipFill rotWithShape="1">
          <a:blip r:embed="rId6" cstate="print">
            <a:extLst>
              <a:ext uri="{28A0092B-C50C-407E-A947-70E740481C1C}">
                <a14:useLocalDpi xmlns:a14="http://schemas.microsoft.com/office/drawing/2010/main" val="0"/>
              </a:ext>
            </a:extLst>
          </a:blip>
          <a:srcRect t="50797" r="77634" b="24183"/>
          <a:stretch/>
        </p:blipFill>
        <p:spPr>
          <a:xfrm>
            <a:off x="0" y="4284406"/>
            <a:ext cx="1533830" cy="2573594"/>
          </a:xfrm>
          <a:prstGeom prst="rect">
            <a:avLst/>
          </a:prstGeom>
        </p:spPr>
      </p:pic>
      <p:pic>
        <p:nvPicPr>
          <p:cNvPr id="22" name="图片 21"/>
          <p:cNvPicPr>
            <a:picLocks noChangeAspect="1"/>
          </p:cNvPicPr>
          <p:nvPr/>
        </p:nvPicPr>
        <p:blipFill rotWithShape="1">
          <a:blip r:embed="rId6" cstate="print">
            <a:extLst>
              <a:ext uri="{28A0092B-C50C-407E-A947-70E740481C1C}">
                <a14:useLocalDpi xmlns:a14="http://schemas.microsoft.com/office/drawing/2010/main" val="0"/>
              </a:ext>
            </a:extLst>
          </a:blip>
          <a:srcRect t="3723" r="85233" b="76921"/>
          <a:stretch/>
        </p:blipFill>
        <p:spPr>
          <a:xfrm>
            <a:off x="0" y="22122"/>
            <a:ext cx="1012723" cy="1991033"/>
          </a:xfrm>
          <a:prstGeom prst="rect">
            <a:avLst/>
          </a:prstGeom>
        </p:spPr>
      </p:pic>
      <p:pic>
        <p:nvPicPr>
          <p:cNvPr id="23" name="图片 22"/>
          <p:cNvPicPr>
            <a:picLocks noChangeAspect="1"/>
          </p:cNvPicPr>
          <p:nvPr/>
        </p:nvPicPr>
        <p:blipFill rotWithShape="1">
          <a:blip r:embed="rId6" cstate="print">
            <a:extLst>
              <a:ext uri="{28A0092B-C50C-407E-A947-70E740481C1C}">
                <a14:useLocalDpi xmlns:a14="http://schemas.microsoft.com/office/drawing/2010/main" val="0"/>
              </a:ext>
            </a:extLst>
          </a:blip>
          <a:srcRect l="86989" t="62751" b="17272"/>
          <a:stretch/>
        </p:blipFill>
        <p:spPr>
          <a:xfrm rot="5400000" flipH="1">
            <a:off x="10718391" y="-581331"/>
            <a:ext cx="892278" cy="2054941"/>
          </a:xfrm>
          <a:prstGeom prst="rect">
            <a:avLst/>
          </a:prstGeom>
        </p:spPr>
      </p:pic>
      <p:grpSp>
        <p:nvGrpSpPr>
          <p:cNvPr id="27" name="组合 26"/>
          <p:cNvGrpSpPr/>
          <p:nvPr/>
        </p:nvGrpSpPr>
        <p:grpSpPr>
          <a:xfrm>
            <a:off x="9647455" y="4052740"/>
            <a:ext cx="2544545" cy="2566217"/>
            <a:chOff x="9647455" y="4052740"/>
            <a:chExt cx="2544545" cy="2566217"/>
          </a:xfrm>
        </p:grpSpPr>
        <p:pic>
          <p:nvPicPr>
            <p:cNvPr id="20" name="图片 19"/>
            <p:cNvPicPr>
              <a:picLocks noChangeAspect="1"/>
            </p:cNvPicPr>
            <p:nvPr/>
          </p:nvPicPr>
          <p:blipFill rotWithShape="1">
            <a:blip r:embed="rId6" cstate="print">
              <a:extLst>
                <a:ext uri="{28A0092B-C50C-407E-A947-70E740481C1C}">
                  <a14:useLocalDpi xmlns:a14="http://schemas.microsoft.com/office/drawing/2010/main" val="0"/>
                </a:ext>
              </a:extLst>
            </a:blip>
            <a:srcRect l="79570" t="1577" b="73475"/>
            <a:stretch/>
          </p:blipFill>
          <p:spPr>
            <a:xfrm>
              <a:off x="10790904" y="4052740"/>
              <a:ext cx="1401096" cy="2566217"/>
            </a:xfrm>
            <a:prstGeom prst="rect">
              <a:avLst/>
            </a:prstGeom>
          </p:spPr>
        </p:pic>
        <p:pic>
          <p:nvPicPr>
            <p:cNvPr id="24" name="图片 23"/>
            <p:cNvPicPr>
              <a:picLocks noChangeAspect="1"/>
            </p:cNvPicPr>
            <p:nvPr/>
          </p:nvPicPr>
          <p:blipFill rotWithShape="1">
            <a:blip r:embed="rId7" cstate="print">
              <a:extLst>
                <a:ext uri="{28A0092B-C50C-407E-A947-70E740481C1C}">
                  <a14:useLocalDpi xmlns:a14="http://schemas.microsoft.com/office/drawing/2010/main" val="0"/>
                </a:ext>
              </a:extLst>
            </a:blip>
            <a:srcRect l="12064" t="5542" r="63421" b="83061"/>
            <a:stretch/>
          </p:blipFill>
          <p:spPr>
            <a:xfrm>
              <a:off x="9647455" y="4920866"/>
              <a:ext cx="1583355" cy="1104183"/>
            </a:xfrm>
            <a:prstGeom prst="rect">
              <a:avLst/>
            </a:prstGeom>
          </p:spPr>
        </p:pic>
      </p:grpSp>
      <p:sp>
        <p:nvSpPr>
          <p:cNvPr id="25" name="TextBox 21"/>
          <p:cNvSpPr txBox="1"/>
          <p:nvPr/>
        </p:nvSpPr>
        <p:spPr>
          <a:xfrm>
            <a:off x="219977" y="2934709"/>
            <a:ext cx="2756847" cy="888705"/>
          </a:xfrm>
          <a:prstGeom prst="rect">
            <a:avLst/>
          </a:prstGeom>
          <a:noFill/>
        </p:spPr>
        <p:txBody>
          <a:bodyPr vert="horz" wrap="square" rtlCol="0">
            <a:spAutoFit/>
          </a:bodyPr>
          <a:lstStyle/>
          <a:p>
            <a:pPr algn="ctr">
              <a:lnSpc>
                <a:spcPct val="150000"/>
              </a:lnSpc>
            </a:pPr>
            <a:r>
              <a:rPr lang="zh-CN" altLang="en-US" dirty="0">
                <a:solidFill>
                  <a:schemeClr val="bg1"/>
                </a:solidFill>
                <a:latin typeface="华文隶书" panose="02010800040101010101" pitchFamily="2" charset="-122"/>
                <a:ea typeface="华文隶书" panose="02010800040101010101" pitchFamily="2" charset="-122"/>
              </a:rPr>
              <a:t>江深竹静两三家，</a:t>
            </a:r>
            <a:endParaRPr lang="en-US" altLang="zh-CN" dirty="0">
              <a:solidFill>
                <a:schemeClr val="bg1"/>
              </a:solidFill>
              <a:latin typeface="华文隶书" panose="02010800040101010101" pitchFamily="2" charset="-122"/>
              <a:ea typeface="华文隶书" panose="02010800040101010101" pitchFamily="2" charset="-122"/>
            </a:endParaRPr>
          </a:p>
          <a:p>
            <a:pPr algn="ctr">
              <a:lnSpc>
                <a:spcPct val="150000"/>
              </a:lnSpc>
            </a:pPr>
            <a:r>
              <a:rPr lang="zh-CN" altLang="en-US" dirty="0">
                <a:solidFill>
                  <a:schemeClr val="bg1"/>
                </a:solidFill>
                <a:latin typeface="华文隶书" panose="02010800040101010101" pitchFamily="2" charset="-122"/>
                <a:ea typeface="华文隶书" panose="02010800040101010101" pitchFamily="2" charset="-122"/>
              </a:rPr>
              <a:t>多事红花映白花。</a:t>
            </a:r>
            <a:endParaRPr lang="zh-CN" altLang="en-US" dirty="0">
              <a:solidFill>
                <a:schemeClr val="bg1"/>
              </a:solidFill>
              <a:latin typeface="华文隶书" panose="02010800040101010101" pitchFamily="2" charset="-122"/>
              <a:ea typeface="华文隶书" panose="02010800040101010101" pitchFamily="2" charset="-122"/>
              <a:cs typeface="Baoli SC" charset="-122"/>
            </a:endParaRPr>
          </a:p>
        </p:txBody>
      </p:sp>
      <p:sp>
        <p:nvSpPr>
          <p:cNvPr id="26" name="TextBox 21"/>
          <p:cNvSpPr txBox="1"/>
          <p:nvPr/>
        </p:nvSpPr>
        <p:spPr>
          <a:xfrm>
            <a:off x="9279746" y="2934709"/>
            <a:ext cx="2756847" cy="888705"/>
          </a:xfrm>
          <a:prstGeom prst="rect">
            <a:avLst/>
          </a:prstGeom>
          <a:noFill/>
        </p:spPr>
        <p:txBody>
          <a:bodyPr vert="horz" wrap="square" rtlCol="0">
            <a:spAutoFit/>
          </a:bodyPr>
          <a:lstStyle/>
          <a:p>
            <a:pPr algn="ctr">
              <a:lnSpc>
                <a:spcPct val="150000"/>
              </a:lnSpc>
            </a:pPr>
            <a:r>
              <a:rPr lang="zh-CN" altLang="en-US" dirty="0">
                <a:solidFill>
                  <a:schemeClr val="bg1"/>
                </a:solidFill>
                <a:latin typeface="华文隶书" panose="02010800040101010101" pitchFamily="2" charset="-122"/>
                <a:ea typeface="华文隶书" panose="02010800040101010101" pitchFamily="2" charset="-122"/>
              </a:rPr>
              <a:t>报答春光知有处，</a:t>
            </a:r>
            <a:endParaRPr lang="en-US" altLang="zh-CN" dirty="0">
              <a:solidFill>
                <a:schemeClr val="bg1"/>
              </a:solidFill>
              <a:latin typeface="华文隶书" panose="02010800040101010101" pitchFamily="2" charset="-122"/>
              <a:ea typeface="华文隶书" panose="02010800040101010101" pitchFamily="2" charset="-122"/>
            </a:endParaRPr>
          </a:p>
          <a:p>
            <a:pPr algn="ctr">
              <a:lnSpc>
                <a:spcPct val="150000"/>
              </a:lnSpc>
            </a:pPr>
            <a:r>
              <a:rPr lang="zh-CN" altLang="en-US" dirty="0">
                <a:solidFill>
                  <a:schemeClr val="bg1"/>
                </a:solidFill>
                <a:latin typeface="华文隶书" panose="02010800040101010101" pitchFamily="2" charset="-122"/>
                <a:ea typeface="华文隶书" panose="02010800040101010101" pitchFamily="2" charset="-122"/>
              </a:rPr>
              <a:t>应须美酒送生涯。</a:t>
            </a:r>
            <a:endParaRPr lang="zh-CN" altLang="en-US" dirty="0">
              <a:solidFill>
                <a:schemeClr val="bg1"/>
              </a:solidFill>
              <a:latin typeface="华文隶书" panose="02010800040101010101" pitchFamily="2" charset="-122"/>
              <a:ea typeface="华文隶书" panose="02010800040101010101" pitchFamily="2" charset="-122"/>
              <a:cs typeface="Baoli SC" charset="-122"/>
            </a:endParaRPr>
          </a:p>
        </p:txBody>
      </p:sp>
    </p:spTree>
    <p:extLst>
      <p:ext uri="{BB962C8B-B14F-4D97-AF65-F5344CB8AC3E}">
        <p14:creationId xmlns:p14="http://schemas.microsoft.com/office/powerpoint/2010/main" val="244849284"/>
      </p:ext>
    </p:extLst>
  </p:cSld>
  <p:clrMapOvr>
    <a:masterClrMapping/>
  </p:clrMapOvr>
  <mc:AlternateContent xmlns:mc="http://schemas.openxmlformats.org/markup-compatibility/2006" xmlns:p14="http://schemas.microsoft.com/office/powerpoint/2010/main">
    <mc:Choice Requires="p14">
      <p:transition spd="slow" p14:dur="1400" advClick="0" advTm="3000">
        <p14:rippl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6" presetClass="entr" presetSubtype="42"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barn(outHorizontal)">
                                      <p:cBhvr>
                                        <p:cTn id="13" dur="500"/>
                                        <p:tgtEl>
                                          <p:spTgt spid="11"/>
                                        </p:tgtEl>
                                      </p:cBhvr>
                                    </p:animEffect>
                                  </p:childTnLst>
                                </p:cTn>
                              </p:par>
                            </p:childTnLst>
                          </p:cTn>
                        </p:par>
                        <p:par>
                          <p:cTn id="14" fill="hold">
                            <p:stCondLst>
                              <p:cond delay="1000"/>
                            </p:stCondLst>
                            <p:childTnLst>
                              <p:par>
                                <p:cTn id="15" presetID="45" presetClass="entr" presetSubtype="0"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2000"/>
                                        <p:tgtEl>
                                          <p:spTgt spid="12"/>
                                        </p:tgtEl>
                                      </p:cBhvr>
                                    </p:animEffect>
                                    <p:anim calcmode="lin" valueType="num">
                                      <p:cBhvr>
                                        <p:cTn id="18" dur="2000" fill="hold"/>
                                        <p:tgtEl>
                                          <p:spTgt spid="12"/>
                                        </p:tgtEl>
                                        <p:attrNameLst>
                                          <p:attrName>ppt_w</p:attrName>
                                        </p:attrNameLst>
                                      </p:cBhvr>
                                      <p:tavLst>
                                        <p:tav tm="0" fmla="#ppt_w*sin(2.5*pi*$)">
                                          <p:val>
                                            <p:fltVal val="0"/>
                                          </p:val>
                                        </p:tav>
                                        <p:tav tm="100000">
                                          <p:val>
                                            <p:fltVal val="1"/>
                                          </p:val>
                                        </p:tav>
                                      </p:tavLst>
                                    </p:anim>
                                    <p:anim calcmode="lin" valueType="num">
                                      <p:cBhvr>
                                        <p:cTn id="19" dur="2000" fill="hold"/>
                                        <p:tgtEl>
                                          <p:spTgt spid="12"/>
                                        </p:tgtEl>
                                        <p:attrNameLst>
                                          <p:attrName>ppt_h</p:attrName>
                                        </p:attrNameLst>
                                      </p:cBhvr>
                                      <p:tavLst>
                                        <p:tav tm="0">
                                          <p:val>
                                            <p:strVal val="#ppt_h"/>
                                          </p:val>
                                        </p:tav>
                                        <p:tav tm="100000">
                                          <p:val>
                                            <p:strVal val="#ppt_h"/>
                                          </p:val>
                                        </p:tav>
                                      </p:tavLst>
                                    </p:anim>
                                  </p:childTnLst>
                                </p:cTn>
                              </p:par>
                              <p:par>
                                <p:cTn id="20" presetID="45" presetClass="entr" presetSubtype="0"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2000"/>
                                        <p:tgtEl>
                                          <p:spTgt spid="13"/>
                                        </p:tgtEl>
                                      </p:cBhvr>
                                    </p:animEffect>
                                    <p:anim calcmode="lin" valueType="num">
                                      <p:cBhvr>
                                        <p:cTn id="23" dur="2000" fill="hold"/>
                                        <p:tgtEl>
                                          <p:spTgt spid="13"/>
                                        </p:tgtEl>
                                        <p:attrNameLst>
                                          <p:attrName>ppt_w</p:attrName>
                                        </p:attrNameLst>
                                      </p:cBhvr>
                                      <p:tavLst>
                                        <p:tav tm="0" fmla="#ppt_w*sin(2.5*pi*$)">
                                          <p:val>
                                            <p:fltVal val="0"/>
                                          </p:val>
                                        </p:tav>
                                        <p:tav tm="100000">
                                          <p:val>
                                            <p:fltVal val="1"/>
                                          </p:val>
                                        </p:tav>
                                      </p:tavLst>
                                    </p:anim>
                                    <p:anim calcmode="lin" valueType="num">
                                      <p:cBhvr>
                                        <p:cTn id="24" dur="2000" fill="hold"/>
                                        <p:tgtEl>
                                          <p:spTgt spid="13"/>
                                        </p:tgtEl>
                                        <p:attrNameLst>
                                          <p:attrName>ppt_h</p:attrName>
                                        </p:attrNameLst>
                                      </p:cBhvr>
                                      <p:tavLst>
                                        <p:tav tm="0">
                                          <p:val>
                                            <p:strVal val="#ppt_h"/>
                                          </p:val>
                                        </p:tav>
                                        <p:tav tm="100000">
                                          <p:val>
                                            <p:strVal val="#ppt_h"/>
                                          </p:val>
                                        </p:tav>
                                      </p:tavLst>
                                    </p:anim>
                                  </p:childTnLst>
                                </p:cTn>
                              </p:par>
                            </p:childTnLst>
                          </p:cTn>
                        </p:par>
                        <p:par>
                          <p:cTn id="25" fill="hold">
                            <p:stCondLst>
                              <p:cond delay="3000"/>
                            </p:stCondLst>
                            <p:childTnLst>
                              <p:par>
                                <p:cTn id="26" presetID="22" presetClass="entr" presetSubtype="1"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up)">
                                      <p:cBhvr>
                                        <p:cTn id="28" dur="500"/>
                                        <p:tgtEl>
                                          <p:spTgt spid="8"/>
                                        </p:tgtEl>
                                      </p:cBhvr>
                                    </p:animEffect>
                                  </p:childTnLst>
                                </p:cTn>
                              </p:par>
                            </p:childTnLst>
                          </p:cTn>
                        </p:par>
                        <p:par>
                          <p:cTn id="29" fill="hold">
                            <p:stCondLst>
                              <p:cond delay="3500"/>
                            </p:stCondLst>
                            <p:childTnLst>
                              <p:par>
                                <p:cTn id="30" presetID="42" presetClass="entr" presetSubtype="0" fill="hold" grpId="0" nodeType="after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1000"/>
                                        <p:tgtEl>
                                          <p:spTgt spid="25"/>
                                        </p:tgtEl>
                                      </p:cBhvr>
                                    </p:animEffect>
                                    <p:anim calcmode="lin" valueType="num">
                                      <p:cBhvr>
                                        <p:cTn id="33" dur="1000" fill="hold"/>
                                        <p:tgtEl>
                                          <p:spTgt spid="25"/>
                                        </p:tgtEl>
                                        <p:attrNameLst>
                                          <p:attrName>ppt_x</p:attrName>
                                        </p:attrNameLst>
                                      </p:cBhvr>
                                      <p:tavLst>
                                        <p:tav tm="0">
                                          <p:val>
                                            <p:strVal val="#ppt_x"/>
                                          </p:val>
                                        </p:tav>
                                        <p:tav tm="100000">
                                          <p:val>
                                            <p:strVal val="#ppt_x"/>
                                          </p:val>
                                        </p:tav>
                                      </p:tavLst>
                                    </p:anim>
                                    <p:anim calcmode="lin" valueType="num">
                                      <p:cBhvr>
                                        <p:cTn id="34" dur="1000" fill="hold"/>
                                        <p:tgtEl>
                                          <p:spTgt spid="25"/>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fade">
                                      <p:cBhvr>
                                        <p:cTn id="37" dur="1000"/>
                                        <p:tgtEl>
                                          <p:spTgt spid="26"/>
                                        </p:tgtEl>
                                      </p:cBhvr>
                                    </p:animEffect>
                                    <p:anim calcmode="lin" valueType="num">
                                      <p:cBhvr>
                                        <p:cTn id="38" dur="1000" fill="hold"/>
                                        <p:tgtEl>
                                          <p:spTgt spid="26"/>
                                        </p:tgtEl>
                                        <p:attrNameLst>
                                          <p:attrName>ppt_x</p:attrName>
                                        </p:attrNameLst>
                                      </p:cBhvr>
                                      <p:tavLst>
                                        <p:tav tm="0">
                                          <p:val>
                                            <p:strVal val="#ppt_x"/>
                                          </p:val>
                                        </p:tav>
                                        <p:tav tm="100000">
                                          <p:val>
                                            <p:strVal val="#ppt_x"/>
                                          </p:val>
                                        </p:tav>
                                      </p:tavLst>
                                    </p:anim>
                                    <p:anim calcmode="lin" valueType="num">
                                      <p:cBhvr>
                                        <p:cTn id="39"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8" grpId="0"/>
      <p:bldP spid="25" grpId="0"/>
      <p:bldP spid="26"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431" y="2265468"/>
            <a:ext cx="3047139" cy="2974791"/>
          </a:xfrm>
          <a:prstGeom prst="rect">
            <a:avLst/>
          </a:prstGeom>
          <a:ln>
            <a:noFill/>
          </a:ln>
          <a:effectLst>
            <a:outerShdw blurRad="292100" dist="139700" dir="2700000" algn="tl" rotWithShape="0">
              <a:srgbClr val="333333">
                <a:alpha val="65000"/>
              </a:srgbClr>
            </a:outerShdw>
          </a:effectLst>
        </p:spPr>
      </p:pic>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97685" y="972685"/>
            <a:ext cx="2080014" cy="1453598"/>
          </a:xfrm>
          <a:prstGeom prst="rect">
            <a:avLst/>
          </a:prstGeom>
        </p:spPr>
      </p:pic>
      <p:pic>
        <p:nvPicPr>
          <p:cNvPr id="7" name="图片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7925" y="972685"/>
            <a:ext cx="2080014" cy="1453598"/>
          </a:xfrm>
          <a:prstGeom prst="rect">
            <a:avLst/>
          </a:prstGeom>
        </p:spPr>
      </p:pic>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01405" y="972685"/>
            <a:ext cx="2080014" cy="1453598"/>
          </a:xfrm>
          <a:prstGeom prst="rect">
            <a:avLst/>
          </a:prstGeom>
        </p:spPr>
      </p:pic>
      <p:pic>
        <p:nvPicPr>
          <p:cNvPr id="9" name="图片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11645" y="972685"/>
            <a:ext cx="2080014" cy="1453598"/>
          </a:xfrm>
          <a:prstGeom prst="rect">
            <a:avLst/>
          </a:prstGeom>
        </p:spPr>
      </p:pic>
      <p:sp>
        <p:nvSpPr>
          <p:cNvPr id="10" name="文本框 9"/>
          <p:cNvSpPr txBox="1"/>
          <p:nvPr/>
        </p:nvSpPr>
        <p:spPr>
          <a:xfrm>
            <a:off x="1322319" y="2184750"/>
            <a:ext cx="830997" cy="3688081"/>
          </a:xfrm>
          <a:prstGeom prst="rect">
            <a:avLst/>
          </a:prstGeom>
          <a:noFill/>
        </p:spPr>
        <p:txBody>
          <a:bodyPr vert="eaVert" wrap="square" rtlCol="0">
            <a:spAutoFit/>
          </a:bodyPr>
          <a:lstStyle/>
          <a:p>
            <a:r>
              <a:rPr lang="zh-CN" altLang="en-US" sz="1400" dirty="0">
                <a:solidFill>
                  <a:schemeClr val="bg1"/>
                </a:solidFill>
                <a:latin typeface="华文隶书" panose="02010800040101010101" pitchFamily="2" charset="-122"/>
                <a:ea typeface="华文隶书" panose="02010800040101010101" pitchFamily="2" charset="-122"/>
              </a:rPr>
              <a:t>点击添加文本信息点击添加文本信息点击添加文本信点击添加文本信息点击添加文本信息点击添加文本信</a:t>
            </a:r>
          </a:p>
        </p:txBody>
      </p:sp>
      <p:sp>
        <p:nvSpPr>
          <p:cNvPr id="11" name="文本框 10"/>
          <p:cNvSpPr txBox="1"/>
          <p:nvPr/>
        </p:nvSpPr>
        <p:spPr>
          <a:xfrm>
            <a:off x="3212079" y="2184750"/>
            <a:ext cx="830997" cy="3688081"/>
          </a:xfrm>
          <a:prstGeom prst="rect">
            <a:avLst/>
          </a:prstGeom>
          <a:noFill/>
        </p:spPr>
        <p:txBody>
          <a:bodyPr vert="eaVert" wrap="square" rtlCol="0">
            <a:spAutoFit/>
          </a:bodyPr>
          <a:lstStyle/>
          <a:p>
            <a:r>
              <a:rPr lang="zh-CN" altLang="en-US" sz="1400" dirty="0">
                <a:solidFill>
                  <a:schemeClr val="bg1"/>
                </a:solidFill>
                <a:latin typeface="华文隶书" panose="02010800040101010101" pitchFamily="2" charset="-122"/>
                <a:ea typeface="华文隶书" panose="02010800040101010101" pitchFamily="2" charset="-122"/>
              </a:rPr>
              <a:t>点击添加文本信息点击添加文本信息点击添加文本信点击添加文本信息点击添加文本信息点击添加文本信</a:t>
            </a:r>
          </a:p>
        </p:txBody>
      </p:sp>
      <p:sp>
        <p:nvSpPr>
          <p:cNvPr id="12" name="文本框 11"/>
          <p:cNvSpPr txBox="1"/>
          <p:nvPr/>
        </p:nvSpPr>
        <p:spPr>
          <a:xfrm>
            <a:off x="8176271" y="2184750"/>
            <a:ext cx="830997" cy="3688081"/>
          </a:xfrm>
          <a:prstGeom prst="rect">
            <a:avLst/>
          </a:prstGeom>
          <a:noFill/>
        </p:spPr>
        <p:txBody>
          <a:bodyPr vert="eaVert" wrap="square" rtlCol="0">
            <a:spAutoFit/>
          </a:bodyPr>
          <a:lstStyle/>
          <a:p>
            <a:r>
              <a:rPr lang="zh-CN" altLang="en-US" sz="1400" dirty="0">
                <a:solidFill>
                  <a:schemeClr val="bg1"/>
                </a:solidFill>
                <a:latin typeface="华文隶书" panose="02010800040101010101" pitchFamily="2" charset="-122"/>
                <a:ea typeface="华文隶书" panose="02010800040101010101" pitchFamily="2" charset="-122"/>
              </a:rPr>
              <a:t>点击添加文本信息点击添加文本信息点击添加文本信点击添加文本信息点击添加文本信息点击添加文本信</a:t>
            </a:r>
          </a:p>
        </p:txBody>
      </p:sp>
      <p:sp>
        <p:nvSpPr>
          <p:cNvPr id="13" name="文本框 12"/>
          <p:cNvSpPr txBox="1"/>
          <p:nvPr/>
        </p:nvSpPr>
        <p:spPr>
          <a:xfrm>
            <a:off x="10049839" y="2184749"/>
            <a:ext cx="830997" cy="3688081"/>
          </a:xfrm>
          <a:prstGeom prst="rect">
            <a:avLst/>
          </a:prstGeom>
          <a:noFill/>
        </p:spPr>
        <p:txBody>
          <a:bodyPr vert="eaVert" wrap="square" rtlCol="0">
            <a:spAutoFit/>
          </a:bodyPr>
          <a:lstStyle/>
          <a:p>
            <a:r>
              <a:rPr lang="zh-CN" altLang="en-US" sz="1400" dirty="0">
                <a:solidFill>
                  <a:schemeClr val="bg1"/>
                </a:solidFill>
                <a:latin typeface="华文隶书" panose="02010800040101010101" pitchFamily="2" charset="-122"/>
                <a:ea typeface="华文隶书" panose="02010800040101010101" pitchFamily="2" charset="-122"/>
              </a:rPr>
              <a:t>点击添加文本信息点击添加文本信息点击添加文本信点击添加文本信息点击添加文本信息点击添加文本信</a:t>
            </a:r>
          </a:p>
        </p:txBody>
      </p:sp>
    </p:spTree>
  </p:cSld>
  <p:clrMapOvr>
    <a:masterClrMapping/>
  </p:clrMapOvr>
  <mc:AlternateContent xmlns:mc="http://schemas.openxmlformats.org/markup-compatibility/2006" xmlns:p14="http://schemas.microsoft.com/office/powerpoint/2010/main">
    <mc:Choice Requires="p14">
      <p:transition spd="slow" p14:dur="1400" advClick="0" advTm="3000">
        <p14:rippl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out)">
                                      <p:cBhvr>
                                        <p:cTn id="7" dur="750"/>
                                        <p:tgtEl>
                                          <p:spTgt spid="5"/>
                                        </p:tgtEl>
                                      </p:cBhvr>
                                    </p:animEffect>
                                  </p:childTnLst>
                                </p:cTn>
                              </p:par>
                            </p:childTnLst>
                          </p:cTn>
                        </p:par>
                        <p:par>
                          <p:cTn id="8" fill="hold">
                            <p:stCondLst>
                              <p:cond delay="1000"/>
                            </p:stCondLst>
                            <p:childTnLst>
                              <p:par>
                                <p:cTn id="9" presetID="2" presetClass="entr" presetSubtype="1"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2" presetClass="entr" presetSubtype="1"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ppt_x"/>
                                          </p:val>
                                        </p:tav>
                                        <p:tav tm="100000">
                                          <p:val>
                                            <p:strVal val="#ppt_x"/>
                                          </p:val>
                                        </p:tav>
                                      </p:tavLst>
                                    </p:anim>
                                    <p:anim calcmode="lin" valueType="num">
                                      <p:cBhvr additive="base">
                                        <p:cTn id="17" dur="500" fill="hold"/>
                                        <p:tgtEl>
                                          <p:spTgt spid="6"/>
                                        </p:tgtEl>
                                        <p:attrNameLst>
                                          <p:attrName>ppt_y</p:attrName>
                                        </p:attrNameLst>
                                      </p:cBhvr>
                                      <p:tavLst>
                                        <p:tav tm="0">
                                          <p:val>
                                            <p:strVal val="0-#ppt_h/2"/>
                                          </p:val>
                                        </p:tav>
                                        <p:tav tm="100000">
                                          <p:val>
                                            <p:strVal val="#ppt_y"/>
                                          </p:val>
                                        </p:tav>
                                      </p:tavLst>
                                    </p:anim>
                                  </p:childTnLst>
                                </p:cTn>
                              </p:par>
                            </p:childTnLst>
                          </p:cTn>
                        </p:par>
                        <p:par>
                          <p:cTn id="18" fill="hold">
                            <p:stCondLst>
                              <p:cond delay="2000"/>
                            </p:stCondLst>
                            <p:childTnLst>
                              <p:par>
                                <p:cTn id="19" presetID="2" presetClass="entr" presetSubtype="1"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500" fill="hold"/>
                                        <p:tgtEl>
                                          <p:spTgt spid="9"/>
                                        </p:tgtEl>
                                        <p:attrNameLst>
                                          <p:attrName>ppt_x</p:attrName>
                                        </p:attrNameLst>
                                      </p:cBhvr>
                                      <p:tavLst>
                                        <p:tav tm="0">
                                          <p:val>
                                            <p:strVal val="#ppt_x"/>
                                          </p:val>
                                        </p:tav>
                                        <p:tav tm="100000">
                                          <p:val>
                                            <p:strVal val="#ppt_x"/>
                                          </p:val>
                                        </p:tav>
                                      </p:tavLst>
                                    </p:anim>
                                    <p:anim calcmode="lin" valueType="num">
                                      <p:cBhvr additive="base">
                                        <p:cTn id="22" dur="500" fill="hold"/>
                                        <p:tgtEl>
                                          <p:spTgt spid="9"/>
                                        </p:tgtEl>
                                        <p:attrNameLst>
                                          <p:attrName>ppt_y</p:attrName>
                                        </p:attrNameLst>
                                      </p:cBhvr>
                                      <p:tavLst>
                                        <p:tav tm="0">
                                          <p:val>
                                            <p:strVal val="0-#ppt_h/2"/>
                                          </p:val>
                                        </p:tav>
                                        <p:tav tm="100000">
                                          <p:val>
                                            <p:strVal val="#ppt_y"/>
                                          </p:val>
                                        </p:tav>
                                      </p:tavLst>
                                    </p:anim>
                                  </p:childTnLst>
                                </p:cTn>
                              </p:par>
                            </p:childTnLst>
                          </p:cTn>
                        </p:par>
                        <p:par>
                          <p:cTn id="23" fill="hold">
                            <p:stCondLst>
                              <p:cond delay="2500"/>
                            </p:stCondLst>
                            <p:childTnLst>
                              <p:par>
                                <p:cTn id="24" presetID="2" presetClass="entr" presetSubtype="1" fill="hold"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ppt_x"/>
                                          </p:val>
                                        </p:tav>
                                        <p:tav tm="100000">
                                          <p:val>
                                            <p:strVal val="#ppt_x"/>
                                          </p:val>
                                        </p:tav>
                                      </p:tavLst>
                                    </p:anim>
                                    <p:anim calcmode="lin" valueType="num">
                                      <p:cBhvr additive="base">
                                        <p:cTn id="27" dur="500" fill="hold"/>
                                        <p:tgtEl>
                                          <p:spTgt spid="8"/>
                                        </p:tgtEl>
                                        <p:attrNameLst>
                                          <p:attrName>ppt_y</p:attrName>
                                        </p:attrNameLst>
                                      </p:cBhvr>
                                      <p:tavLst>
                                        <p:tav tm="0">
                                          <p:val>
                                            <p:strVal val="0-#ppt_h/2"/>
                                          </p:val>
                                        </p:tav>
                                        <p:tav tm="100000">
                                          <p:val>
                                            <p:strVal val="#ppt_y"/>
                                          </p:val>
                                        </p:tav>
                                      </p:tavLst>
                                    </p:anim>
                                  </p:childTnLst>
                                </p:cTn>
                              </p:par>
                            </p:childTnLst>
                          </p:cTn>
                        </p:par>
                        <p:par>
                          <p:cTn id="28" fill="hold">
                            <p:stCondLst>
                              <p:cond delay="3000"/>
                            </p:stCondLst>
                            <p:childTnLst>
                              <p:par>
                                <p:cTn id="29" presetID="2" presetClass="entr" presetSubtype="1"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0-#ppt_h/2"/>
                                          </p:val>
                                        </p:tav>
                                        <p:tav tm="100000">
                                          <p:val>
                                            <p:strVal val="#ppt_y"/>
                                          </p:val>
                                        </p:tav>
                                      </p:tavLst>
                                    </p:anim>
                                  </p:childTnLst>
                                </p:cTn>
                              </p:par>
                            </p:childTnLst>
                          </p:cTn>
                        </p:par>
                        <p:par>
                          <p:cTn id="33" fill="hold">
                            <p:stCondLst>
                              <p:cond delay="3500"/>
                            </p:stCondLst>
                            <p:childTnLst>
                              <p:par>
                                <p:cTn id="34" presetID="2" presetClass="entr" presetSubtype="1"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additive="base">
                                        <p:cTn id="36" dur="500" fill="hold"/>
                                        <p:tgtEl>
                                          <p:spTgt spid="11"/>
                                        </p:tgtEl>
                                        <p:attrNameLst>
                                          <p:attrName>ppt_x</p:attrName>
                                        </p:attrNameLst>
                                      </p:cBhvr>
                                      <p:tavLst>
                                        <p:tav tm="0">
                                          <p:val>
                                            <p:strVal val="#ppt_x"/>
                                          </p:val>
                                        </p:tav>
                                        <p:tav tm="100000">
                                          <p:val>
                                            <p:strVal val="#ppt_x"/>
                                          </p:val>
                                        </p:tav>
                                      </p:tavLst>
                                    </p:anim>
                                    <p:anim calcmode="lin" valueType="num">
                                      <p:cBhvr additive="base">
                                        <p:cTn id="37" dur="500" fill="hold"/>
                                        <p:tgtEl>
                                          <p:spTgt spid="11"/>
                                        </p:tgtEl>
                                        <p:attrNameLst>
                                          <p:attrName>ppt_y</p:attrName>
                                        </p:attrNameLst>
                                      </p:cBhvr>
                                      <p:tavLst>
                                        <p:tav tm="0">
                                          <p:val>
                                            <p:strVal val="0-#ppt_h/2"/>
                                          </p:val>
                                        </p:tav>
                                        <p:tav tm="100000">
                                          <p:val>
                                            <p:strVal val="#ppt_y"/>
                                          </p:val>
                                        </p:tav>
                                      </p:tavLst>
                                    </p:anim>
                                  </p:childTnLst>
                                </p:cTn>
                              </p:par>
                            </p:childTnLst>
                          </p:cTn>
                        </p:par>
                        <p:par>
                          <p:cTn id="38" fill="hold">
                            <p:stCondLst>
                              <p:cond delay="4000"/>
                            </p:stCondLst>
                            <p:childTnLst>
                              <p:par>
                                <p:cTn id="39" presetID="2" presetClass="entr" presetSubtype="1"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500" fill="hold"/>
                                        <p:tgtEl>
                                          <p:spTgt spid="12"/>
                                        </p:tgtEl>
                                        <p:attrNameLst>
                                          <p:attrName>ppt_x</p:attrName>
                                        </p:attrNameLst>
                                      </p:cBhvr>
                                      <p:tavLst>
                                        <p:tav tm="0">
                                          <p:val>
                                            <p:strVal val="#ppt_x"/>
                                          </p:val>
                                        </p:tav>
                                        <p:tav tm="100000">
                                          <p:val>
                                            <p:strVal val="#ppt_x"/>
                                          </p:val>
                                        </p:tav>
                                      </p:tavLst>
                                    </p:anim>
                                    <p:anim calcmode="lin" valueType="num">
                                      <p:cBhvr additive="base">
                                        <p:cTn id="42" dur="500" fill="hold"/>
                                        <p:tgtEl>
                                          <p:spTgt spid="12"/>
                                        </p:tgtEl>
                                        <p:attrNameLst>
                                          <p:attrName>ppt_y</p:attrName>
                                        </p:attrNameLst>
                                      </p:cBhvr>
                                      <p:tavLst>
                                        <p:tav tm="0">
                                          <p:val>
                                            <p:strVal val="0-#ppt_h/2"/>
                                          </p:val>
                                        </p:tav>
                                        <p:tav tm="100000">
                                          <p:val>
                                            <p:strVal val="#ppt_y"/>
                                          </p:val>
                                        </p:tav>
                                      </p:tavLst>
                                    </p:anim>
                                  </p:childTnLst>
                                </p:cTn>
                              </p:par>
                            </p:childTnLst>
                          </p:cTn>
                        </p:par>
                        <p:par>
                          <p:cTn id="43" fill="hold">
                            <p:stCondLst>
                              <p:cond delay="4500"/>
                            </p:stCondLst>
                            <p:childTnLst>
                              <p:par>
                                <p:cTn id="44" presetID="2" presetClass="entr" presetSubtype="1"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anim calcmode="lin" valueType="num">
                                      <p:cBhvr additive="base">
                                        <p:cTn id="46" dur="500" fill="hold"/>
                                        <p:tgtEl>
                                          <p:spTgt spid="13"/>
                                        </p:tgtEl>
                                        <p:attrNameLst>
                                          <p:attrName>ppt_x</p:attrName>
                                        </p:attrNameLst>
                                      </p:cBhvr>
                                      <p:tavLst>
                                        <p:tav tm="0">
                                          <p:val>
                                            <p:strVal val="#ppt_x"/>
                                          </p:val>
                                        </p:tav>
                                        <p:tav tm="100000">
                                          <p:val>
                                            <p:strVal val="#ppt_x"/>
                                          </p:val>
                                        </p:tav>
                                      </p:tavLst>
                                    </p:anim>
                                    <p:anim calcmode="lin" valueType="num">
                                      <p:cBhvr additive="base">
                                        <p:cTn id="47" dur="500" fill="hold"/>
                                        <p:tgtEl>
                                          <p:spTgt spid="1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 name="图片 7"/>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flipH="1">
            <a:off x="10144283" y="5161107"/>
            <a:ext cx="2831783" cy="1978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9" name="组合 8"/>
          <p:cNvGrpSpPr/>
          <p:nvPr/>
        </p:nvGrpSpPr>
        <p:grpSpPr>
          <a:xfrm>
            <a:off x="576580" y="1181223"/>
            <a:ext cx="3514725" cy="4332605"/>
            <a:chOff x="908" y="2046"/>
            <a:chExt cx="5535" cy="6823"/>
          </a:xfrm>
        </p:grpSpPr>
        <p:sp>
          <p:nvSpPr>
            <p:cNvPr id="12" name="522"/>
            <p:cNvSpPr/>
            <p:nvPr/>
          </p:nvSpPr>
          <p:spPr>
            <a:xfrm>
              <a:off x="908" y="2046"/>
              <a:ext cx="5535" cy="682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rial" panose="020B0604020202020204" pitchFamily="34" charset="0"/>
                <a:ea typeface="华文隶书" panose="02010800040101010101" pitchFamily="2" charset="-122"/>
                <a:cs typeface="楷体" panose="02010609060101010101" pitchFamily="49" charset="-122"/>
                <a:sym typeface="Arial" panose="020B0604020202020204" pitchFamily="34" charset="0"/>
              </a:endParaRPr>
            </a:p>
          </p:txBody>
        </p:sp>
        <p:sp>
          <p:nvSpPr>
            <p:cNvPr id="13" name="522"/>
            <p:cNvSpPr/>
            <p:nvPr/>
          </p:nvSpPr>
          <p:spPr>
            <a:xfrm>
              <a:off x="1254" y="2277"/>
              <a:ext cx="4807" cy="6362"/>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rial" panose="020B0604020202020204" pitchFamily="34" charset="0"/>
                <a:ea typeface="华文隶书" panose="02010800040101010101" pitchFamily="2" charset="-122"/>
                <a:cs typeface="楷体" panose="02010609060101010101" pitchFamily="49" charset="-122"/>
                <a:sym typeface="Arial" panose="020B0604020202020204" pitchFamily="34" charset="0"/>
              </a:endParaRPr>
            </a:p>
          </p:txBody>
        </p:sp>
        <p:sp>
          <p:nvSpPr>
            <p:cNvPr id="14" name="522"/>
            <p:cNvSpPr txBox="1">
              <a:spLocks noChangeArrowheads="1"/>
            </p:cNvSpPr>
            <p:nvPr/>
          </p:nvSpPr>
          <p:spPr bwMode="auto">
            <a:xfrm>
              <a:off x="2297" y="2748"/>
              <a:ext cx="3320" cy="5884"/>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rtlCol="0">
              <a:spAutoFit/>
            </a:bodyPr>
            <a:lstStyle>
              <a:defPPr>
                <a:defRPr lang="zh-CN"/>
              </a:defPPr>
              <a:lvl1pPr lvl="0">
                <a:lnSpc>
                  <a:spcPts val="2500"/>
                </a:lnSpc>
                <a:defRPr sz="1200">
                  <a:solidFill>
                    <a:schemeClr val="tx1">
                      <a:lumMod val="85000"/>
                      <a:lumOff val="15000"/>
                    </a:schemeClr>
                  </a:solidFill>
                  <a:latin typeface="汉仪程行简" panose="00020600040101010101" pitchFamily="18" charset="-122"/>
                  <a:ea typeface="汉仪程行简" panose="00020600040101010101" pitchFamily="18" charset="-122"/>
                </a:defRPr>
              </a:lvl1pPr>
              <a:lvl2pPr marL="742950" indent="-285750">
                <a:defRPr sz="1500">
                  <a:latin typeface="Calibri" panose="020F0502020204030204" charset="0"/>
                  <a:ea typeface="宋体" panose="02010600030101010101" pitchFamily="2" charset="-122"/>
                </a:defRPr>
              </a:lvl2pPr>
              <a:lvl3pPr marL="1143000" indent="-228600">
                <a:defRPr sz="1500">
                  <a:latin typeface="Calibri" panose="020F0502020204030204" charset="0"/>
                  <a:ea typeface="宋体" panose="02010600030101010101" pitchFamily="2" charset="-122"/>
                </a:defRPr>
              </a:lvl3pPr>
              <a:lvl4pPr marL="1600200" indent="-228600">
                <a:defRPr sz="1500">
                  <a:latin typeface="Calibri" panose="020F0502020204030204" charset="0"/>
                  <a:ea typeface="宋体" panose="02010600030101010101" pitchFamily="2" charset="-122"/>
                </a:defRPr>
              </a:lvl4pPr>
              <a:lvl5pPr marL="2057400" indent="-228600">
                <a:defRPr sz="1500">
                  <a:latin typeface="Calibri" panose="020F0502020204030204" charset="0"/>
                  <a:ea typeface="宋体" panose="02010600030101010101" pitchFamily="2" charset="-122"/>
                </a:defRPr>
              </a:lvl5pPr>
              <a:lvl6pPr marL="2514600" indent="-228600" defTabSz="775970" fontAlgn="base">
                <a:spcBef>
                  <a:spcPct val="0"/>
                </a:spcBef>
                <a:spcAft>
                  <a:spcPct val="0"/>
                </a:spcAft>
                <a:defRPr sz="1500">
                  <a:latin typeface="Calibri" panose="020F0502020204030204" charset="0"/>
                  <a:ea typeface="宋体" panose="02010600030101010101" pitchFamily="2" charset="-122"/>
                </a:defRPr>
              </a:lvl6pPr>
              <a:lvl7pPr marL="2971800" indent="-228600" defTabSz="775970" fontAlgn="base">
                <a:spcBef>
                  <a:spcPct val="0"/>
                </a:spcBef>
                <a:spcAft>
                  <a:spcPct val="0"/>
                </a:spcAft>
                <a:defRPr sz="1500">
                  <a:latin typeface="Calibri" panose="020F0502020204030204" charset="0"/>
                  <a:ea typeface="宋体" panose="02010600030101010101" pitchFamily="2" charset="-122"/>
                </a:defRPr>
              </a:lvl7pPr>
              <a:lvl8pPr marL="3429000" indent="-228600" defTabSz="775970" fontAlgn="base">
                <a:spcBef>
                  <a:spcPct val="0"/>
                </a:spcBef>
                <a:spcAft>
                  <a:spcPct val="0"/>
                </a:spcAft>
                <a:defRPr sz="1500">
                  <a:latin typeface="Calibri" panose="020F0502020204030204" charset="0"/>
                  <a:ea typeface="宋体" panose="02010600030101010101" pitchFamily="2" charset="-122"/>
                </a:defRPr>
              </a:lvl8pPr>
              <a:lvl9pPr marL="3886200" indent="-228600" defTabSz="775970" fontAlgn="base">
                <a:spcBef>
                  <a:spcPct val="0"/>
                </a:spcBef>
                <a:spcAft>
                  <a:spcPct val="0"/>
                </a:spcAft>
                <a:defRPr sz="1500">
                  <a:latin typeface="Calibri" panose="020F0502020204030204" charset="0"/>
                  <a:ea typeface="宋体" panose="02010600030101010101" pitchFamily="2" charset="-122"/>
                </a:defRPr>
              </a:lvl9pPr>
            </a:lstStyle>
            <a:p>
              <a:r>
                <a:rPr lang="zh-CN" altLang="en-US" dirty="0">
                  <a:solidFill>
                    <a:schemeClr val="bg1"/>
                  </a:solidFill>
                  <a:latin typeface="Arial" panose="020B0604020202020204" pitchFamily="34" charset="0"/>
                  <a:ea typeface="华文隶书" panose="02010800040101010101" pitchFamily="2" charset="-122"/>
                  <a:sym typeface="Arial" panose="020B0604020202020204" pitchFamily="34" charset="0"/>
                </a:rPr>
                <a:t>请在此处添加具体内容，文字尽量言简意赅，简单说明即可，不必过于繁琐，注意版面美观度。请在此处添加具体内容，文字尽量言简意赅，简单说明即可，不必过于繁琐，注意版面美观度。请在此处添加具体内容，文字尽量言简意赅，简单说明即可，不必过于繁琐，注意版面美观度。</a:t>
              </a:r>
            </a:p>
          </p:txBody>
        </p:sp>
      </p:grpSp>
      <p:grpSp>
        <p:nvGrpSpPr>
          <p:cNvPr id="15" name="组合 14"/>
          <p:cNvGrpSpPr/>
          <p:nvPr/>
        </p:nvGrpSpPr>
        <p:grpSpPr>
          <a:xfrm>
            <a:off x="4311015" y="1181223"/>
            <a:ext cx="7249160" cy="4332605"/>
            <a:chOff x="6789" y="2046"/>
            <a:chExt cx="11416" cy="6823"/>
          </a:xfrm>
        </p:grpSpPr>
        <p:sp>
          <p:nvSpPr>
            <p:cNvPr id="16" name="75"/>
            <p:cNvSpPr/>
            <p:nvPr/>
          </p:nvSpPr>
          <p:spPr>
            <a:xfrm>
              <a:off x="6789" y="2046"/>
              <a:ext cx="5535" cy="68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rial" panose="020B0604020202020204" pitchFamily="34" charset="0"/>
                <a:ea typeface="华文隶书" panose="02010800040101010101" pitchFamily="2" charset="-122"/>
                <a:cs typeface="楷体" panose="02010609060101010101" pitchFamily="49" charset="-122"/>
                <a:sym typeface="Arial" panose="020B0604020202020204" pitchFamily="34" charset="0"/>
              </a:endParaRPr>
            </a:p>
          </p:txBody>
        </p:sp>
        <p:sp>
          <p:nvSpPr>
            <p:cNvPr id="17" name="7745"/>
            <p:cNvSpPr/>
            <p:nvPr/>
          </p:nvSpPr>
          <p:spPr>
            <a:xfrm>
              <a:off x="7135" y="2277"/>
              <a:ext cx="4807" cy="6362"/>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rial" panose="020B0604020202020204" pitchFamily="34" charset="0"/>
                <a:ea typeface="华文隶书" panose="02010800040101010101" pitchFamily="2" charset="-122"/>
                <a:cs typeface="楷体" panose="02010609060101010101" pitchFamily="49" charset="-122"/>
                <a:sym typeface="Arial" panose="020B0604020202020204" pitchFamily="34" charset="0"/>
              </a:endParaRPr>
            </a:p>
          </p:txBody>
        </p:sp>
        <p:sp>
          <p:nvSpPr>
            <p:cNvPr id="18" name="522"/>
            <p:cNvSpPr/>
            <p:nvPr/>
          </p:nvSpPr>
          <p:spPr>
            <a:xfrm>
              <a:off x="12670" y="2046"/>
              <a:ext cx="5535" cy="68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rial" panose="020B0604020202020204" pitchFamily="34" charset="0"/>
                <a:ea typeface="华文隶书" panose="02010800040101010101" pitchFamily="2" charset="-122"/>
                <a:cs typeface="楷体" panose="02010609060101010101" pitchFamily="49" charset="-122"/>
                <a:sym typeface="Arial" panose="020B0604020202020204" pitchFamily="34" charset="0"/>
              </a:endParaRPr>
            </a:p>
          </p:txBody>
        </p:sp>
        <p:sp>
          <p:nvSpPr>
            <p:cNvPr id="19" name="74"/>
            <p:cNvSpPr/>
            <p:nvPr/>
          </p:nvSpPr>
          <p:spPr>
            <a:xfrm>
              <a:off x="13016" y="2277"/>
              <a:ext cx="4807" cy="6362"/>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rial" panose="020B0604020202020204" pitchFamily="34" charset="0"/>
                <a:ea typeface="华文隶书" panose="02010800040101010101" pitchFamily="2" charset="-122"/>
                <a:cs typeface="楷体" panose="02010609060101010101" pitchFamily="49" charset="-122"/>
                <a:sym typeface="Arial" panose="020B0604020202020204" pitchFamily="34" charset="0"/>
              </a:endParaRPr>
            </a:p>
          </p:txBody>
        </p:sp>
        <p:sp>
          <p:nvSpPr>
            <p:cNvPr id="20" name="55"/>
            <p:cNvSpPr txBox="1">
              <a:spLocks noChangeArrowheads="1"/>
            </p:cNvSpPr>
            <p:nvPr/>
          </p:nvSpPr>
          <p:spPr bwMode="auto">
            <a:xfrm>
              <a:off x="8094" y="2748"/>
              <a:ext cx="3320" cy="5884"/>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rtlCol="0">
              <a:spAutoFit/>
            </a:bodyPr>
            <a:lstStyle>
              <a:defPPr>
                <a:defRPr lang="zh-CN"/>
              </a:defPPr>
              <a:lvl1pPr lvl="0">
                <a:lnSpc>
                  <a:spcPts val="2500"/>
                </a:lnSpc>
                <a:defRPr sz="1200">
                  <a:solidFill>
                    <a:schemeClr val="tx1">
                      <a:lumMod val="85000"/>
                      <a:lumOff val="15000"/>
                    </a:schemeClr>
                  </a:solidFill>
                  <a:latin typeface="汉仪程行简" panose="00020600040101010101" pitchFamily="18" charset="-122"/>
                  <a:ea typeface="汉仪程行简" panose="00020600040101010101" pitchFamily="18" charset="-122"/>
                </a:defRPr>
              </a:lvl1pPr>
              <a:lvl2pPr marL="742950" indent="-285750">
                <a:defRPr sz="1500">
                  <a:latin typeface="Calibri" panose="020F0502020204030204" charset="0"/>
                  <a:ea typeface="宋体" panose="02010600030101010101" pitchFamily="2" charset="-122"/>
                </a:defRPr>
              </a:lvl2pPr>
              <a:lvl3pPr marL="1143000" indent="-228600">
                <a:defRPr sz="1500">
                  <a:latin typeface="Calibri" panose="020F0502020204030204" charset="0"/>
                  <a:ea typeface="宋体" panose="02010600030101010101" pitchFamily="2" charset="-122"/>
                </a:defRPr>
              </a:lvl3pPr>
              <a:lvl4pPr marL="1600200" indent="-228600">
                <a:defRPr sz="1500">
                  <a:latin typeface="Calibri" panose="020F0502020204030204" charset="0"/>
                  <a:ea typeface="宋体" panose="02010600030101010101" pitchFamily="2" charset="-122"/>
                </a:defRPr>
              </a:lvl4pPr>
              <a:lvl5pPr marL="2057400" indent="-228600">
                <a:defRPr sz="1500">
                  <a:latin typeface="Calibri" panose="020F0502020204030204" charset="0"/>
                  <a:ea typeface="宋体" panose="02010600030101010101" pitchFamily="2" charset="-122"/>
                </a:defRPr>
              </a:lvl5pPr>
              <a:lvl6pPr marL="2514600" indent="-228600" defTabSz="775970" fontAlgn="base">
                <a:spcBef>
                  <a:spcPct val="0"/>
                </a:spcBef>
                <a:spcAft>
                  <a:spcPct val="0"/>
                </a:spcAft>
                <a:defRPr sz="1500">
                  <a:latin typeface="Calibri" panose="020F0502020204030204" charset="0"/>
                  <a:ea typeface="宋体" panose="02010600030101010101" pitchFamily="2" charset="-122"/>
                </a:defRPr>
              </a:lvl6pPr>
              <a:lvl7pPr marL="2971800" indent="-228600" defTabSz="775970" fontAlgn="base">
                <a:spcBef>
                  <a:spcPct val="0"/>
                </a:spcBef>
                <a:spcAft>
                  <a:spcPct val="0"/>
                </a:spcAft>
                <a:defRPr sz="1500">
                  <a:latin typeface="Calibri" panose="020F0502020204030204" charset="0"/>
                  <a:ea typeface="宋体" panose="02010600030101010101" pitchFamily="2" charset="-122"/>
                </a:defRPr>
              </a:lvl7pPr>
              <a:lvl8pPr marL="3429000" indent="-228600" defTabSz="775970" fontAlgn="base">
                <a:spcBef>
                  <a:spcPct val="0"/>
                </a:spcBef>
                <a:spcAft>
                  <a:spcPct val="0"/>
                </a:spcAft>
                <a:defRPr sz="1500">
                  <a:latin typeface="Calibri" panose="020F0502020204030204" charset="0"/>
                  <a:ea typeface="宋体" panose="02010600030101010101" pitchFamily="2" charset="-122"/>
                </a:defRPr>
              </a:lvl8pPr>
              <a:lvl9pPr marL="3886200" indent="-228600" defTabSz="775970" fontAlgn="base">
                <a:spcBef>
                  <a:spcPct val="0"/>
                </a:spcBef>
                <a:spcAft>
                  <a:spcPct val="0"/>
                </a:spcAft>
                <a:defRPr sz="1500">
                  <a:latin typeface="Calibri" panose="020F0502020204030204" charset="0"/>
                  <a:ea typeface="宋体" panose="02010600030101010101" pitchFamily="2" charset="-122"/>
                </a:defRPr>
              </a:lvl9pPr>
            </a:lstStyle>
            <a:p>
              <a:r>
                <a:rPr lang="zh-CN" altLang="en-US" dirty="0">
                  <a:solidFill>
                    <a:schemeClr val="bg1"/>
                  </a:solidFill>
                  <a:latin typeface="Arial" panose="020B0604020202020204" pitchFamily="34" charset="0"/>
                  <a:ea typeface="华文隶书" panose="02010800040101010101" pitchFamily="2" charset="-122"/>
                  <a:sym typeface="Arial" panose="020B0604020202020204" pitchFamily="34" charset="0"/>
                </a:rPr>
                <a:t>请在此处添加具体内容，文字尽量言简意赅，简单说明即可，不必过于繁琐，注意版面美观度。请在此处添加具体内容，文字尽量言简意赅，简单说明即可，不必过于繁琐，注意版面美观度。请在此处添加具体内容，文字尽量言简意赅，简单说明即可，不必过于繁琐，注意版面美观度。</a:t>
              </a:r>
            </a:p>
          </p:txBody>
        </p:sp>
        <p:sp>
          <p:nvSpPr>
            <p:cNvPr id="21" name="414"/>
            <p:cNvSpPr txBox="1">
              <a:spLocks noChangeArrowheads="1"/>
            </p:cNvSpPr>
            <p:nvPr/>
          </p:nvSpPr>
          <p:spPr bwMode="auto">
            <a:xfrm>
              <a:off x="13541" y="2748"/>
              <a:ext cx="3756" cy="5884"/>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rtlCol="0">
              <a:spAutoFit/>
            </a:bodyPr>
            <a:lstStyle>
              <a:defPPr>
                <a:defRPr lang="zh-CN"/>
              </a:defPPr>
              <a:lvl1pPr lvl="0">
                <a:lnSpc>
                  <a:spcPct val="150000"/>
                </a:lnSpc>
                <a:defRPr sz="1200">
                  <a:solidFill>
                    <a:schemeClr val="tx1">
                      <a:lumMod val="85000"/>
                      <a:lumOff val="15000"/>
                    </a:schemeClr>
                  </a:solidFill>
                  <a:latin typeface="汉仪程行简" panose="00020600040101010101" pitchFamily="18" charset="-122"/>
                  <a:ea typeface="汉仪程行简" panose="00020600040101010101" pitchFamily="18" charset="-122"/>
                </a:defRPr>
              </a:lvl1pPr>
              <a:lvl2pPr marL="742950" indent="-285750">
                <a:defRPr sz="1500">
                  <a:solidFill>
                    <a:schemeClr val="tx1"/>
                  </a:solidFill>
                  <a:latin typeface="Calibri" panose="020F0502020204030204" charset="0"/>
                  <a:ea typeface="宋体" panose="02010600030101010101" pitchFamily="2" charset="-122"/>
                </a:defRPr>
              </a:lvl2pPr>
              <a:lvl3pPr marL="1143000" indent="-228600">
                <a:defRPr sz="1500">
                  <a:solidFill>
                    <a:schemeClr val="tx1"/>
                  </a:solidFill>
                  <a:latin typeface="Calibri" panose="020F0502020204030204" charset="0"/>
                  <a:ea typeface="宋体" panose="02010600030101010101" pitchFamily="2" charset="-122"/>
                </a:defRPr>
              </a:lvl3pPr>
              <a:lvl4pPr marL="1600200" indent="-228600">
                <a:defRPr sz="1500">
                  <a:solidFill>
                    <a:schemeClr val="tx1"/>
                  </a:solidFill>
                  <a:latin typeface="Calibri" panose="020F0502020204030204" charset="0"/>
                  <a:ea typeface="宋体" panose="02010600030101010101" pitchFamily="2" charset="-122"/>
                </a:defRPr>
              </a:lvl4pPr>
              <a:lvl5pPr marL="2057400" indent="-228600">
                <a:defRPr sz="1500">
                  <a:solidFill>
                    <a:schemeClr val="tx1"/>
                  </a:solidFill>
                  <a:latin typeface="Calibri" panose="020F0502020204030204" charset="0"/>
                  <a:ea typeface="宋体" panose="02010600030101010101" pitchFamily="2" charset="-122"/>
                </a:defRPr>
              </a:lvl5pPr>
              <a:lvl6pPr marL="2514600" indent="-228600" defTabSz="775970" fontAlgn="base">
                <a:spcBef>
                  <a:spcPct val="0"/>
                </a:spcBef>
                <a:spcAft>
                  <a:spcPct val="0"/>
                </a:spcAft>
                <a:defRPr sz="1500">
                  <a:solidFill>
                    <a:schemeClr val="tx1"/>
                  </a:solidFill>
                  <a:latin typeface="Calibri" panose="020F0502020204030204" charset="0"/>
                  <a:ea typeface="宋体" panose="02010600030101010101" pitchFamily="2" charset="-122"/>
                </a:defRPr>
              </a:lvl6pPr>
              <a:lvl7pPr marL="2971800" indent="-228600" defTabSz="775970" fontAlgn="base">
                <a:spcBef>
                  <a:spcPct val="0"/>
                </a:spcBef>
                <a:spcAft>
                  <a:spcPct val="0"/>
                </a:spcAft>
                <a:defRPr sz="1500">
                  <a:solidFill>
                    <a:schemeClr val="tx1"/>
                  </a:solidFill>
                  <a:latin typeface="Calibri" panose="020F0502020204030204" charset="0"/>
                  <a:ea typeface="宋体" panose="02010600030101010101" pitchFamily="2" charset="-122"/>
                </a:defRPr>
              </a:lvl7pPr>
              <a:lvl8pPr marL="3429000" indent="-228600" defTabSz="775970" fontAlgn="base">
                <a:spcBef>
                  <a:spcPct val="0"/>
                </a:spcBef>
                <a:spcAft>
                  <a:spcPct val="0"/>
                </a:spcAft>
                <a:defRPr sz="1500">
                  <a:solidFill>
                    <a:schemeClr val="tx1"/>
                  </a:solidFill>
                  <a:latin typeface="Calibri" panose="020F0502020204030204" charset="0"/>
                  <a:ea typeface="宋体" panose="02010600030101010101" pitchFamily="2" charset="-122"/>
                </a:defRPr>
              </a:lvl8pPr>
              <a:lvl9pPr marL="3886200" indent="-228600" defTabSz="775970" fontAlgn="base">
                <a:spcBef>
                  <a:spcPct val="0"/>
                </a:spcBef>
                <a:spcAft>
                  <a:spcPct val="0"/>
                </a:spcAft>
                <a:defRPr sz="1500">
                  <a:solidFill>
                    <a:schemeClr val="tx1"/>
                  </a:solidFill>
                  <a:latin typeface="Calibri" panose="020F0502020204030204" charset="0"/>
                  <a:ea typeface="宋体" panose="02010600030101010101" pitchFamily="2" charset="-122"/>
                </a:defRPr>
              </a:lvl9pPr>
            </a:lstStyle>
            <a:p>
              <a:pPr>
                <a:lnSpc>
                  <a:spcPts val="2500"/>
                </a:lnSpc>
              </a:pPr>
              <a:r>
                <a:rPr lang="zh-CN" altLang="en-US" dirty="0">
                  <a:solidFill>
                    <a:schemeClr val="bg1"/>
                  </a:solidFill>
                  <a:latin typeface="Arial" panose="020B0604020202020204" pitchFamily="34" charset="0"/>
                  <a:ea typeface="华文隶书" panose="02010800040101010101" pitchFamily="2" charset="-122"/>
                  <a:sym typeface="Arial" panose="020B0604020202020204" pitchFamily="34" charset="0"/>
                </a:rPr>
                <a:t>请在此处添加具体内容，文字尽量言简意赅，简单说明即可，不必过于繁琐，注意版面美观度。请在此处添加具体内容，文字尽量言简意赅，简单说明即可，不必过于繁琐，注意版面美观度。请在此处添加具体内容，文字尽量言简意赅，简单说明即可，不必过于繁琐，注意版面美观度。</a:t>
              </a:r>
            </a:p>
            <a:p>
              <a:endParaRPr lang="zh-CN" altLang="en-US" dirty="0">
                <a:solidFill>
                  <a:schemeClr val="bg1"/>
                </a:solidFill>
                <a:latin typeface="Arial" panose="020B0604020202020204" pitchFamily="34" charset="0"/>
                <a:ea typeface="华文隶书" panose="02010800040101010101" pitchFamily="2" charset="-122"/>
                <a:sym typeface="Arial" panose="020B0604020202020204" pitchFamily="34" charset="0"/>
              </a:endParaRPr>
            </a:p>
          </p:txBody>
        </p:sp>
      </p:grpSp>
    </p:spTree>
  </p:cSld>
  <p:clrMapOvr>
    <a:masterClrMapping/>
  </p:clrMapOvr>
  <mc:AlternateContent xmlns:mc="http://schemas.openxmlformats.org/markup-compatibility/2006" xmlns:p14="http://schemas.microsoft.com/office/powerpoint/2010/main">
    <mc:Choice Requires="p14">
      <p:transition spd="slow" p14:dur="1400" advClick="0" advTm="3000">
        <p14:rippl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ssolve">
                                      <p:cBhvr>
                                        <p:cTn id="7" dur="500"/>
                                        <p:tgtEl>
                                          <p:spTgt spid="11"/>
                                        </p:tgtEl>
                                      </p:cBhvr>
                                    </p:animEffect>
                                  </p:childTnLst>
                                </p:cTn>
                              </p:par>
                            </p:childTnLst>
                          </p:cTn>
                        </p:par>
                        <p:par>
                          <p:cTn id="8" fill="hold">
                            <p:stCondLst>
                              <p:cond delay="500"/>
                            </p:stCondLst>
                            <p:childTnLst>
                              <p:par>
                                <p:cTn id="9" presetID="47"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anim calcmode="lin" valueType="num">
                                      <p:cBhvr>
                                        <p:cTn id="12" dur="1000" fill="hold"/>
                                        <p:tgtEl>
                                          <p:spTgt spid="9"/>
                                        </p:tgtEl>
                                        <p:attrNameLst>
                                          <p:attrName>ppt_x</p:attrName>
                                        </p:attrNameLst>
                                      </p:cBhvr>
                                      <p:tavLst>
                                        <p:tav tm="0">
                                          <p:val>
                                            <p:strVal val="#ppt_x"/>
                                          </p:val>
                                        </p:tav>
                                        <p:tav tm="100000">
                                          <p:val>
                                            <p:strVal val="#ppt_x"/>
                                          </p:val>
                                        </p:tav>
                                      </p:tavLst>
                                    </p:anim>
                                    <p:anim calcmode="lin" valueType="num">
                                      <p:cBhvr>
                                        <p:cTn id="13" dur="1000" fill="hold"/>
                                        <p:tgtEl>
                                          <p:spTgt spid="9"/>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55" presetClass="entr" presetSubtype="0"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p:cTn id="17" dur="1000" fill="hold"/>
                                        <p:tgtEl>
                                          <p:spTgt spid="15"/>
                                        </p:tgtEl>
                                        <p:attrNameLst>
                                          <p:attrName>ppt_w</p:attrName>
                                        </p:attrNameLst>
                                      </p:cBhvr>
                                      <p:tavLst>
                                        <p:tav tm="0">
                                          <p:val>
                                            <p:strVal val="#ppt_w*0.70"/>
                                          </p:val>
                                        </p:tav>
                                        <p:tav tm="100000">
                                          <p:val>
                                            <p:strVal val="#ppt_w"/>
                                          </p:val>
                                        </p:tav>
                                      </p:tavLst>
                                    </p:anim>
                                    <p:anim calcmode="lin" valueType="num">
                                      <p:cBhvr>
                                        <p:cTn id="18" dur="1000" fill="hold"/>
                                        <p:tgtEl>
                                          <p:spTgt spid="15"/>
                                        </p:tgtEl>
                                        <p:attrNameLst>
                                          <p:attrName>ppt_h</p:attrName>
                                        </p:attrNameLst>
                                      </p:cBhvr>
                                      <p:tavLst>
                                        <p:tav tm="0">
                                          <p:val>
                                            <p:strVal val="#ppt_h"/>
                                          </p:val>
                                        </p:tav>
                                        <p:tav tm="100000">
                                          <p:val>
                                            <p:strVal val="#ppt_h"/>
                                          </p:val>
                                        </p:tav>
                                      </p:tavLst>
                                    </p:anim>
                                    <p:animEffect transition="in" filter="fade">
                                      <p:cBhvr>
                                        <p:cTn id="19"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4" name="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7130" y="1322379"/>
            <a:ext cx="4315709" cy="4213242"/>
          </a:xfrm>
          <a:prstGeom prst="rect">
            <a:avLst/>
          </a:prstGeom>
          <a:ln>
            <a:noFill/>
          </a:ln>
          <a:effectLst>
            <a:outerShdw blurRad="292100" dist="139700" dir="2700000" algn="tl" rotWithShape="0">
              <a:srgbClr val="333333">
                <a:alpha val="65000"/>
              </a:srgbClr>
            </a:outerShdw>
          </a:effectLst>
        </p:spPr>
      </p:pic>
      <p:grpSp>
        <p:nvGrpSpPr>
          <p:cNvPr id="15" name="组合 14"/>
          <p:cNvGrpSpPr/>
          <p:nvPr/>
        </p:nvGrpSpPr>
        <p:grpSpPr>
          <a:xfrm>
            <a:off x="6157513" y="1463696"/>
            <a:ext cx="4708525" cy="4196080"/>
            <a:chOff x="9813" y="2331"/>
            <a:chExt cx="7415" cy="6608"/>
          </a:xfrm>
        </p:grpSpPr>
        <p:grpSp>
          <p:nvGrpSpPr>
            <p:cNvPr id="16" name="Docer搜索：半想象现实   http://chn.docer.com/works/?userid=199927538"/>
            <p:cNvGrpSpPr/>
            <p:nvPr/>
          </p:nvGrpSpPr>
          <p:grpSpPr>
            <a:xfrm>
              <a:off x="9813" y="2331"/>
              <a:ext cx="3364" cy="3304"/>
              <a:chOff x="5944047" y="726408"/>
              <a:chExt cx="2245670" cy="2205726"/>
            </a:xfrm>
          </p:grpSpPr>
          <p:sp>
            <p:nvSpPr>
              <p:cNvPr id="29" name="TextBox 327"/>
              <p:cNvSpPr txBox="1"/>
              <p:nvPr/>
            </p:nvSpPr>
            <p:spPr>
              <a:xfrm>
                <a:off x="5944047" y="1728498"/>
                <a:ext cx="2245670" cy="1203636"/>
              </a:xfrm>
              <a:prstGeom prst="rect">
                <a:avLst/>
              </a:prstGeom>
              <a:noFill/>
            </p:spPr>
            <p:txBody>
              <a:bodyPr wrap="square" lIns="219419" tIns="109710" rIns="219419" bIns="109710" rtlCol="0">
                <a:spAutoFit/>
              </a:bodyPr>
              <a:lstStyle/>
              <a:p>
                <a:pPr algn="ctr">
                  <a:lnSpc>
                    <a:spcPts val="1800"/>
                  </a:lnSpc>
                </a:pPr>
                <a:r>
                  <a:rPr lang="zh-CN" altLang="en-US" sz="1050" dirty="0">
                    <a:solidFill>
                      <a:schemeClr val="bg1"/>
                    </a:solidFill>
                    <a:latin typeface="Arial" panose="020B0604020202020204" pitchFamily="34" charset="0"/>
                    <a:ea typeface="华文隶书" panose="02010800040101010101" pitchFamily="2" charset="-122"/>
                    <a:sym typeface="Arial" panose="020B0604020202020204" pitchFamily="34" charset="0"/>
                  </a:rPr>
                  <a:t>请在此处添加具体内容，文字尽量言简意赅，简单说明即可，不必过于繁琐，注意版面美观度。</a:t>
                </a:r>
                <a:endParaRPr lang="en-US" altLang="zh-CN" sz="1050" dirty="0">
                  <a:solidFill>
                    <a:schemeClr val="bg1"/>
                  </a:solidFill>
                  <a:latin typeface="Arial" panose="020B0604020202020204" pitchFamily="34" charset="0"/>
                  <a:ea typeface="华文隶书" panose="02010800040101010101" pitchFamily="2" charset="-122"/>
                  <a:sym typeface="Arial" panose="020B0604020202020204" pitchFamily="34" charset="0"/>
                </a:endParaRPr>
              </a:p>
            </p:txBody>
          </p:sp>
          <p:sp>
            <p:nvSpPr>
              <p:cNvPr id="30" name="Rectangle 328"/>
              <p:cNvSpPr/>
              <p:nvPr/>
            </p:nvSpPr>
            <p:spPr>
              <a:xfrm>
                <a:off x="6072257" y="1631311"/>
                <a:ext cx="1974255" cy="138097"/>
              </a:xfrm>
              <a:prstGeom prst="rect">
                <a:avLst/>
              </a:prstGeom>
              <a:solidFill>
                <a:schemeClr val="bg1"/>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sz="1000" dirty="0">
                  <a:solidFill>
                    <a:schemeClr val="bg1"/>
                  </a:solidFill>
                  <a:latin typeface="Arial" panose="020B0604020202020204" pitchFamily="34" charset="0"/>
                  <a:ea typeface="华文隶书" panose="02010800040101010101" pitchFamily="2" charset="-122"/>
                  <a:cs typeface="楷体" panose="02010609060101010101" pitchFamily="49" charset="-122"/>
                  <a:sym typeface="Arial" panose="020B0604020202020204" pitchFamily="34" charset="0"/>
                </a:endParaRPr>
              </a:p>
            </p:txBody>
          </p:sp>
          <p:sp>
            <p:nvSpPr>
              <p:cNvPr id="31" name="TextBox 334"/>
              <p:cNvSpPr txBox="1"/>
              <p:nvPr/>
            </p:nvSpPr>
            <p:spPr>
              <a:xfrm>
                <a:off x="6576253" y="726408"/>
                <a:ext cx="981380" cy="905968"/>
              </a:xfrm>
              <a:prstGeom prst="rect">
                <a:avLst/>
              </a:prstGeom>
              <a:noFill/>
            </p:spPr>
            <p:txBody>
              <a:bodyPr wrap="none" lIns="182843" tIns="91422" rIns="182843" bIns="91422" rtlCol="0">
                <a:spAutoFit/>
              </a:bodyPr>
              <a:lstStyle/>
              <a:p>
                <a:pPr algn="ctr"/>
                <a:r>
                  <a:rPr lang="zh-CN" altLang="en-US" sz="4400" dirty="0">
                    <a:solidFill>
                      <a:schemeClr val="bg1"/>
                    </a:solidFill>
                    <a:latin typeface="Arial" panose="020B0604020202020204" pitchFamily="34" charset="0"/>
                    <a:ea typeface="华文隶书" panose="02010800040101010101" pitchFamily="2" charset="-122"/>
                    <a:cs typeface="楷体" panose="02010609060101010101" pitchFamily="49" charset="-122"/>
                    <a:sym typeface="Arial" panose="020B0604020202020204" pitchFamily="34" charset="0"/>
                  </a:rPr>
                  <a:t>壹</a:t>
                </a:r>
                <a:endParaRPr lang="id-ID" sz="4400" dirty="0">
                  <a:solidFill>
                    <a:schemeClr val="bg1"/>
                  </a:solidFill>
                  <a:latin typeface="Arial" panose="020B0604020202020204" pitchFamily="34" charset="0"/>
                  <a:ea typeface="华文隶书" panose="02010800040101010101" pitchFamily="2" charset="-122"/>
                  <a:cs typeface="楷体" panose="02010609060101010101" pitchFamily="49" charset="-122"/>
                  <a:sym typeface="Arial" panose="020B0604020202020204" pitchFamily="34" charset="0"/>
                </a:endParaRPr>
              </a:p>
            </p:txBody>
          </p:sp>
        </p:grpSp>
        <p:grpSp>
          <p:nvGrpSpPr>
            <p:cNvPr id="17" name="Docer搜索：半想象现实   http://chn.docer.com/works/?userid=199927538"/>
            <p:cNvGrpSpPr/>
            <p:nvPr/>
          </p:nvGrpSpPr>
          <p:grpSpPr>
            <a:xfrm>
              <a:off x="13864" y="2331"/>
              <a:ext cx="3364" cy="3304"/>
              <a:chOff x="5943949" y="726412"/>
              <a:chExt cx="2245972" cy="2205681"/>
            </a:xfrm>
          </p:grpSpPr>
          <p:sp>
            <p:nvSpPr>
              <p:cNvPr id="26" name="TextBox 327"/>
              <p:cNvSpPr txBox="1"/>
              <p:nvPr/>
            </p:nvSpPr>
            <p:spPr>
              <a:xfrm>
                <a:off x="5943949" y="1728498"/>
                <a:ext cx="2245972" cy="1203595"/>
              </a:xfrm>
              <a:prstGeom prst="rect">
                <a:avLst/>
              </a:prstGeom>
              <a:noFill/>
            </p:spPr>
            <p:txBody>
              <a:bodyPr wrap="square" lIns="219419" tIns="109710" rIns="219419" bIns="109710" rtlCol="0">
                <a:spAutoFit/>
              </a:bodyPr>
              <a:lstStyle/>
              <a:p>
                <a:pPr algn="ctr">
                  <a:lnSpc>
                    <a:spcPts val="1800"/>
                  </a:lnSpc>
                </a:pPr>
                <a:r>
                  <a:rPr lang="zh-CN" altLang="en-US" sz="1050" dirty="0">
                    <a:solidFill>
                      <a:schemeClr val="bg1"/>
                    </a:solidFill>
                    <a:latin typeface="Arial" panose="020B0604020202020204" pitchFamily="34" charset="0"/>
                    <a:ea typeface="华文隶书" panose="02010800040101010101" pitchFamily="2" charset="-122"/>
                    <a:sym typeface="Arial" panose="020B0604020202020204" pitchFamily="34" charset="0"/>
                  </a:rPr>
                  <a:t>请在此处添加具体内容，文字尽量言简意赅，简单说明即可，不必过于繁琐，注意版面美观度。</a:t>
                </a:r>
                <a:endParaRPr lang="en-US" altLang="zh-CN" sz="1050" dirty="0">
                  <a:solidFill>
                    <a:schemeClr val="bg1"/>
                  </a:solidFill>
                  <a:latin typeface="Arial" panose="020B0604020202020204" pitchFamily="34" charset="0"/>
                  <a:ea typeface="华文隶书" panose="02010800040101010101" pitchFamily="2" charset="-122"/>
                  <a:sym typeface="Arial" panose="020B0604020202020204" pitchFamily="34" charset="0"/>
                </a:endParaRPr>
              </a:p>
            </p:txBody>
          </p:sp>
          <p:sp>
            <p:nvSpPr>
              <p:cNvPr id="27" name="Rectangle 328"/>
              <p:cNvSpPr/>
              <p:nvPr/>
            </p:nvSpPr>
            <p:spPr>
              <a:xfrm>
                <a:off x="6072257" y="1631311"/>
                <a:ext cx="1974255" cy="138097"/>
              </a:xfrm>
              <a:prstGeom prst="rect">
                <a:avLst/>
              </a:prstGeom>
              <a:solidFill>
                <a:schemeClr val="bg1"/>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sz="1000" dirty="0">
                  <a:solidFill>
                    <a:schemeClr val="bg1"/>
                  </a:solidFill>
                  <a:latin typeface="Arial" panose="020B0604020202020204" pitchFamily="34" charset="0"/>
                  <a:ea typeface="华文隶书" panose="02010800040101010101" pitchFamily="2" charset="-122"/>
                  <a:cs typeface="楷体" panose="02010609060101010101" pitchFamily="49" charset="-122"/>
                  <a:sym typeface="Arial" panose="020B0604020202020204" pitchFamily="34" charset="0"/>
                </a:endParaRPr>
              </a:p>
            </p:txBody>
          </p:sp>
          <p:sp>
            <p:nvSpPr>
              <p:cNvPr id="28" name="TextBox 334"/>
              <p:cNvSpPr txBox="1"/>
              <p:nvPr/>
            </p:nvSpPr>
            <p:spPr>
              <a:xfrm>
                <a:off x="6576188" y="726412"/>
                <a:ext cx="981512" cy="905950"/>
              </a:xfrm>
              <a:prstGeom prst="rect">
                <a:avLst/>
              </a:prstGeom>
              <a:noFill/>
            </p:spPr>
            <p:txBody>
              <a:bodyPr wrap="none" lIns="182843" tIns="91422" rIns="182843" bIns="91422" rtlCol="0">
                <a:spAutoFit/>
              </a:bodyPr>
              <a:lstStyle/>
              <a:p>
                <a:pPr algn="ctr"/>
                <a:r>
                  <a:rPr lang="zh-CN" altLang="en-US" sz="4400" dirty="0">
                    <a:solidFill>
                      <a:schemeClr val="bg1"/>
                    </a:solidFill>
                    <a:latin typeface="Arial" panose="020B0604020202020204" pitchFamily="34" charset="0"/>
                    <a:ea typeface="华文隶书" panose="02010800040101010101" pitchFamily="2" charset="-122"/>
                    <a:cs typeface="楷体" panose="02010609060101010101" pitchFamily="49" charset="-122"/>
                    <a:sym typeface="Arial" panose="020B0604020202020204" pitchFamily="34" charset="0"/>
                  </a:rPr>
                  <a:t>贰</a:t>
                </a:r>
                <a:endParaRPr lang="id-ID" sz="4400" dirty="0">
                  <a:solidFill>
                    <a:schemeClr val="bg1"/>
                  </a:solidFill>
                  <a:latin typeface="Arial" panose="020B0604020202020204" pitchFamily="34" charset="0"/>
                  <a:ea typeface="华文隶书" panose="02010800040101010101" pitchFamily="2" charset="-122"/>
                  <a:cs typeface="楷体" panose="02010609060101010101" pitchFamily="49" charset="-122"/>
                  <a:sym typeface="Arial" panose="020B0604020202020204" pitchFamily="34" charset="0"/>
                </a:endParaRPr>
              </a:p>
            </p:txBody>
          </p:sp>
        </p:grpSp>
        <p:grpSp>
          <p:nvGrpSpPr>
            <p:cNvPr id="18" name="Docer搜索：半想象现实   http://chn.docer.com/works/?userid=199927538"/>
            <p:cNvGrpSpPr/>
            <p:nvPr/>
          </p:nvGrpSpPr>
          <p:grpSpPr>
            <a:xfrm>
              <a:off x="9813" y="5676"/>
              <a:ext cx="3361" cy="3263"/>
              <a:chOff x="5944907" y="794378"/>
              <a:chExt cx="2244055" cy="2178625"/>
            </a:xfrm>
          </p:grpSpPr>
          <p:sp>
            <p:nvSpPr>
              <p:cNvPr id="23" name="TextBox 327"/>
              <p:cNvSpPr txBox="1"/>
              <p:nvPr/>
            </p:nvSpPr>
            <p:spPr>
              <a:xfrm>
                <a:off x="5944907" y="1769408"/>
                <a:ext cx="2244055" cy="1203595"/>
              </a:xfrm>
              <a:prstGeom prst="rect">
                <a:avLst/>
              </a:prstGeom>
              <a:noFill/>
            </p:spPr>
            <p:txBody>
              <a:bodyPr wrap="square" lIns="219419" tIns="109710" rIns="219419" bIns="109710" rtlCol="0">
                <a:spAutoFit/>
              </a:bodyPr>
              <a:lstStyle/>
              <a:p>
                <a:pPr algn="ctr">
                  <a:lnSpc>
                    <a:spcPts val="1800"/>
                  </a:lnSpc>
                </a:pPr>
                <a:r>
                  <a:rPr lang="zh-CN" altLang="en-US" sz="1050" dirty="0">
                    <a:solidFill>
                      <a:schemeClr val="bg1"/>
                    </a:solidFill>
                    <a:latin typeface="Arial" panose="020B0604020202020204" pitchFamily="34" charset="0"/>
                    <a:ea typeface="华文隶书" panose="02010800040101010101" pitchFamily="2" charset="-122"/>
                    <a:sym typeface="Arial" panose="020B0604020202020204" pitchFamily="34" charset="0"/>
                  </a:rPr>
                  <a:t>请在此处添加具体内容，文字尽量言简意赅，简单说明即可，不必过于繁琐，注意版面美观度。</a:t>
                </a:r>
                <a:endParaRPr lang="en-US" altLang="zh-CN" sz="1050" dirty="0">
                  <a:solidFill>
                    <a:schemeClr val="bg1"/>
                  </a:solidFill>
                  <a:latin typeface="Arial" panose="020B0604020202020204" pitchFamily="34" charset="0"/>
                  <a:ea typeface="华文隶书" panose="02010800040101010101" pitchFamily="2" charset="-122"/>
                  <a:sym typeface="Arial" panose="020B0604020202020204" pitchFamily="34" charset="0"/>
                </a:endParaRPr>
              </a:p>
            </p:txBody>
          </p:sp>
          <p:sp>
            <p:nvSpPr>
              <p:cNvPr id="24" name="Rectangle 328"/>
              <p:cNvSpPr/>
              <p:nvPr/>
            </p:nvSpPr>
            <p:spPr>
              <a:xfrm>
                <a:off x="6072257" y="1631311"/>
                <a:ext cx="1974255" cy="138097"/>
              </a:xfrm>
              <a:prstGeom prst="rect">
                <a:avLst/>
              </a:prstGeom>
              <a:solidFill>
                <a:schemeClr val="bg1"/>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sz="1000" dirty="0">
                  <a:solidFill>
                    <a:schemeClr val="bg1"/>
                  </a:solidFill>
                  <a:latin typeface="Arial" panose="020B0604020202020204" pitchFamily="34" charset="0"/>
                  <a:ea typeface="华文隶书" panose="02010800040101010101" pitchFamily="2" charset="-122"/>
                  <a:cs typeface="楷体" panose="02010609060101010101" pitchFamily="49" charset="-122"/>
                  <a:sym typeface="Arial" panose="020B0604020202020204" pitchFamily="34" charset="0"/>
                </a:endParaRPr>
              </a:p>
            </p:txBody>
          </p:sp>
          <p:sp>
            <p:nvSpPr>
              <p:cNvPr id="25" name="TextBox 334"/>
              <p:cNvSpPr txBox="1"/>
              <p:nvPr/>
            </p:nvSpPr>
            <p:spPr>
              <a:xfrm>
                <a:off x="6568592" y="794378"/>
                <a:ext cx="981549" cy="905982"/>
              </a:xfrm>
              <a:prstGeom prst="rect">
                <a:avLst/>
              </a:prstGeom>
              <a:noFill/>
            </p:spPr>
            <p:txBody>
              <a:bodyPr wrap="none" lIns="182843" tIns="91422" rIns="182843" bIns="91422" rtlCol="0">
                <a:spAutoFit/>
              </a:bodyPr>
              <a:lstStyle/>
              <a:p>
                <a:pPr algn="ctr"/>
                <a:r>
                  <a:rPr lang="zh-CN" altLang="en-US" sz="4400" dirty="0">
                    <a:solidFill>
                      <a:schemeClr val="bg1"/>
                    </a:solidFill>
                    <a:latin typeface="Arial" panose="020B0604020202020204" pitchFamily="34" charset="0"/>
                    <a:ea typeface="华文隶书" panose="02010800040101010101" pitchFamily="2" charset="-122"/>
                    <a:cs typeface="楷体" panose="02010609060101010101" pitchFamily="49" charset="-122"/>
                    <a:sym typeface="Arial" panose="020B0604020202020204" pitchFamily="34" charset="0"/>
                  </a:rPr>
                  <a:t>叁</a:t>
                </a:r>
                <a:endParaRPr lang="id-ID" sz="4400" dirty="0">
                  <a:solidFill>
                    <a:schemeClr val="bg1"/>
                  </a:solidFill>
                  <a:latin typeface="Arial" panose="020B0604020202020204" pitchFamily="34" charset="0"/>
                  <a:ea typeface="华文隶书" panose="02010800040101010101" pitchFamily="2" charset="-122"/>
                  <a:cs typeface="楷体" panose="02010609060101010101" pitchFamily="49" charset="-122"/>
                  <a:sym typeface="Arial" panose="020B0604020202020204" pitchFamily="34" charset="0"/>
                </a:endParaRPr>
              </a:p>
            </p:txBody>
          </p:sp>
        </p:grpSp>
        <p:grpSp>
          <p:nvGrpSpPr>
            <p:cNvPr id="19" name="Docer搜索：半想象现实   http://chn.docer.com/works/?userid=199927538"/>
            <p:cNvGrpSpPr/>
            <p:nvPr/>
          </p:nvGrpSpPr>
          <p:grpSpPr>
            <a:xfrm>
              <a:off x="13803" y="5676"/>
              <a:ext cx="3361" cy="3263"/>
              <a:chOff x="5902992" y="794378"/>
              <a:chExt cx="2243969" cy="2178625"/>
            </a:xfrm>
          </p:grpSpPr>
          <p:sp>
            <p:nvSpPr>
              <p:cNvPr id="20" name="TextBox 327"/>
              <p:cNvSpPr txBox="1"/>
              <p:nvPr/>
            </p:nvSpPr>
            <p:spPr>
              <a:xfrm>
                <a:off x="5902992" y="1769408"/>
                <a:ext cx="2243969" cy="1203595"/>
              </a:xfrm>
              <a:prstGeom prst="rect">
                <a:avLst/>
              </a:prstGeom>
              <a:noFill/>
            </p:spPr>
            <p:txBody>
              <a:bodyPr wrap="square" lIns="219419" tIns="109710" rIns="219419" bIns="109710" rtlCol="0">
                <a:spAutoFit/>
              </a:bodyPr>
              <a:lstStyle/>
              <a:p>
                <a:pPr algn="ctr">
                  <a:lnSpc>
                    <a:spcPts val="1800"/>
                  </a:lnSpc>
                </a:pPr>
                <a:r>
                  <a:rPr lang="zh-CN" altLang="en-US" sz="1050" dirty="0">
                    <a:solidFill>
                      <a:schemeClr val="bg1"/>
                    </a:solidFill>
                    <a:latin typeface="Arial" panose="020B0604020202020204" pitchFamily="34" charset="0"/>
                    <a:ea typeface="华文隶书" panose="02010800040101010101" pitchFamily="2" charset="-122"/>
                    <a:sym typeface="Arial" panose="020B0604020202020204" pitchFamily="34" charset="0"/>
                  </a:rPr>
                  <a:t>请在此处添加具体内容，文字尽量言简意赅，简单说明即可，不必过于繁琐，注意版面美观度。</a:t>
                </a:r>
                <a:endParaRPr lang="en-US" altLang="zh-CN" sz="1050" dirty="0">
                  <a:solidFill>
                    <a:schemeClr val="bg1"/>
                  </a:solidFill>
                  <a:latin typeface="Arial" panose="020B0604020202020204" pitchFamily="34" charset="0"/>
                  <a:ea typeface="华文隶书" panose="02010800040101010101" pitchFamily="2" charset="-122"/>
                  <a:sym typeface="Arial" panose="020B0604020202020204" pitchFamily="34" charset="0"/>
                </a:endParaRPr>
              </a:p>
            </p:txBody>
          </p:sp>
          <p:sp>
            <p:nvSpPr>
              <p:cNvPr id="21" name="Rectangle 328"/>
              <p:cNvSpPr/>
              <p:nvPr/>
            </p:nvSpPr>
            <p:spPr>
              <a:xfrm>
                <a:off x="6072257" y="1631311"/>
                <a:ext cx="1974255" cy="138097"/>
              </a:xfrm>
              <a:prstGeom prst="rect">
                <a:avLst/>
              </a:prstGeom>
              <a:solidFill>
                <a:schemeClr val="bg1"/>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sz="1000" dirty="0">
                  <a:solidFill>
                    <a:schemeClr val="bg1"/>
                  </a:solidFill>
                  <a:latin typeface="Arial" panose="020B0604020202020204" pitchFamily="34" charset="0"/>
                  <a:ea typeface="华文隶书" panose="02010800040101010101" pitchFamily="2" charset="-122"/>
                  <a:cs typeface="楷体" panose="02010609060101010101" pitchFamily="49" charset="-122"/>
                  <a:sym typeface="Arial" panose="020B0604020202020204" pitchFamily="34" charset="0"/>
                </a:endParaRPr>
              </a:p>
            </p:txBody>
          </p:sp>
          <p:sp>
            <p:nvSpPr>
              <p:cNvPr id="22" name="TextBox 334"/>
              <p:cNvSpPr txBox="1"/>
              <p:nvPr/>
            </p:nvSpPr>
            <p:spPr>
              <a:xfrm>
                <a:off x="6568611" y="794378"/>
                <a:ext cx="981512" cy="905982"/>
              </a:xfrm>
              <a:prstGeom prst="rect">
                <a:avLst/>
              </a:prstGeom>
              <a:noFill/>
            </p:spPr>
            <p:txBody>
              <a:bodyPr wrap="none" lIns="182843" tIns="91422" rIns="182843" bIns="91422" rtlCol="0">
                <a:spAutoFit/>
              </a:bodyPr>
              <a:lstStyle/>
              <a:p>
                <a:pPr algn="ctr"/>
                <a:r>
                  <a:rPr lang="zh-CN" altLang="en-US" sz="4400" dirty="0">
                    <a:solidFill>
                      <a:schemeClr val="bg1"/>
                    </a:solidFill>
                    <a:latin typeface="Arial" panose="020B0604020202020204" pitchFamily="34" charset="0"/>
                    <a:ea typeface="华文隶书" panose="02010800040101010101" pitchFamily="2" charset="-122"/>
                    <a:cs typeface="楷体" panose="02010609060101010101" pitchFamily="49" charset="-122"/>
                    <a:sym typeface="Arial" panose="020B0604020202020204" pitchFamily="34" charset="0"/>
                  </a:rPr>
                  <a:t>肆</a:t>
                </a:r>
                <a:endParaRPr lang="id-ID" sz="4400" dirty="0">
                  <a:solidFill>
                    <a:schemeClr val="bg1"/>
                  </a:solidFill>
                  <a:latin typeface="Arial" panose="020B0604020202020204" pitchFamily="34" charset="0"/>
                  <a:ea typeface="华文隶书" panose="02010800040101010101" pitchFamily="2" charset="-122"/>
                  <a:cs typeface="楷体" panose="02010609060101010101" pitchFamily="49" charset="-122"/>
                  <a:sym typeface="Arial" panose="020B0604020202020204" pitchFamily="34" charset="0"/>
                </a:endParaRPr>
              </a:p>
            </p:txBody>
          </p:sp>
        </p:grpSp>
      </p:grpSp>
    </p:spTree>
  </p:cSld>
  <p:clrMapOvr>
    <a:masterClrMapping/>
  </p:clrMapOvr>
  <mc:AlternateContent xmlns:mc="http://schemas.openxmlformats.org/markup-compatibility/2006" xmlns:p14="http://schemas.microsoft.com/office/powerpoint/2010/main">
    <mc:Choice Requires="p14">
      <p:transition spd="slow" p14:dur="1400" advClick="0" advTm="3000">
        <p14:rippl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000" fill="hold"/>
                                        <p:tgtEl>
                                          <p:spTgt spid="14"/>
                                        </p:tgtEl>
                                        <p:attrNameLst>
                                          <p:attrName>ppt_w</p:attrName>
                                        </p:attrNameLst>
                                      </p:cBhvr>
                                      <p:tavLst>
                                        <p:tav tm="0">
                                          <p:val>
                                            <p:strVal val="#ppt_w*0.70"/>
                                          </p:val>
                                        </p:tav>
                                        <p:tav tm="100000">
                                          <p:val>
                                            <p:strVal val="#ppt_w"/>
                                          </p:val>
                                        </p:tav>
                                      </p:tavLst>
                                    </p:anim>
                                    <p:anim calcmode="lin" valueType="num">
                                      <p:cBhvr>
                                        <p:cTn id="8" dur="1000" fill="hold"/>
                                        <p:tgtEl>
                                          <p:spTgt spid="14"/>
                                        </p:tgtEl>
                                        <p:attrNameLst>
                                          <p:attrName>ppt_h</p:attrName>
                                        </p:attrNameLst>
                                      </p:cBhvr>
                                      <p:tavLst>
                                        <p:tav tm="0">
                                          <p:val>
                                            <p:strVal val="#ppt_h"/>
                                          </p:val>
                                        </p:tav>
                                        <p:tav tm="100000">
                                          <p:val>
                                            <p:strVal val="#ppt_h"/>
                                          </p:val>
                                        </p:tav>
                                      </p:tavLst>
                                    </p:anim>
                                    <p:animEffect transition="in" filter="fade">
                                      <p:cBhvr>
                                        <p:cTn id="9" dur="1000"/>
                                        <p:tgtEl>
                                          <p:spTgt spid="14"/>
                                        </p:tgtEl>
                                      </p:cBhvr>
                                    </p:animEffect>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1000"/>
                                        <p:tgtEl>
                                          <p:spTgt spid="15"/>
                                        </p:tgtEl>
                                      </p:cBhvr>
                                    </p:animEffect>
                                    <p:anim calcmode="lin" valueType="num">
                                      <p:cBhvr>
                                        <p:cTn id="14" dur="1000" fill="hold"/>
                                        <p:tgtEl>
                                          <p:spTgt spid="15"/>
                                        </p:tgtEl>
                                        <p:attrNameLst>
                                          <p:attrName>ppt_x</p:attrName>
                                        </p:attrNameLst>
                                      </p:cBhvr>
                                      <p:tavLst>
                                        <p:tav tm="0">
                                          <p:val>
                                            <p:strVal val="#ppt_x"/>
                                          </p:val>
                                        </p:tav>
                                        <p:tav tm="100000">
                                          <p:val>
                                            <p:strVal val="#ppt_x"/>
                                          </p:val>
                                        </p:tav>
                                      </p:tavLst>
                                    </p:anim>
                                    <p:anim calcmode="lin" valueType="num">
                                      <p:cBhvr>
                                        <p:cTn id="15"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61862" y="1102873"/>
            <a:ext cx="2462813" cy="2404339"/>
          </a:xfrm>
          <a:prstGeom prst="rect">
            <a:avLst/>
          </a:prstGeom>
          <a:ln>
            <a:noFill/>
          </a:ln>
          <a:effectLst>
            <a:outerShdw blurRad="292100" dist="139700" dir="2700000" algn="tl" rotWithShape="0">
              <a:srgbClr val="333333">
                <a:alpha val="65000"/>
              </a:srgbClr>
            </a:outerShdw>
          </a:effectLst>
        </p:spPr>
      </p:pic>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45085" y="3718218"/>
            <a:ext cx="2462812" cy="2404338"/>
          </a:xfrm>
          <a:prstGeom prst="rect">
            <a:avLst/>
          </a:prstGeom>
          <a:ln>
            <a:noFill/>
          </a:ln>
          <a:effectLst>
            <a:outerShdw blurRad="292100" dist="139700" dir="2700000" algn="tl" rotWithShape="0">
              <a:srgbClr val="333333">
                <a:alpha val="65000"/>
              </a:srgbClr>
            </a:outerShdw>
          </a:effectLst>
        </p:spPr>
      </p:pic>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528307" y="1102873"/>
            <a:ext cx="2462813" cy="2404339"/>
          </a:xfrm>
          <a:prstGeom prst="rect">
            <a:avLst/>
          </a:prstGeom>
          <a:ln>
            <a:noFill/>
          </a:ln>
          <a:effectLst>
            <a:outerShdw blurRad="292100" dist="139700" dir="2700000" algn="tl" rotWithShape="0">
              <a:srgbClr val="333333">
                <a:alpha val="65000"/>
              </a:srgbClr>
            </a:outerShdw>
          </a:effectLst>
        </p:spPr>
      </p:pic>
      <p:sp>
        <p:nvSpPr>
          <p:cNvPr id="13" name="文本框 12"/>
          <p:cNvSpPr txBox="1"/>
          <p:nvPr/>
        </p:nvSpPr>
        <p:spPr>
          <a:xfrm>
            <a:off x="1614892" y="3998367"/>
            <a:ext cx="1846659" cy="1844040"/>
          </a:xfrm>
          <a:prstGeom prst="rect">
            <a:avLst/>
          </a:prstGeom>
          <a:noFill/>
        </p:spPr>
        <p:txBody>
          <a:bodyPr vert="eaVert" wrap="square" rtlCol="0">
            <a:spAutoFit/>
          </a:bodyPr>
          <a:lstStyle/>
          <a:p>
            <a:pPr>
              <a:lnSpc>
                <a:spcPct val="150000"/>
              </a:lnSpc>
            </a:pPr>
            <a:r>
              <a:rPr lang="zh-CN" altLang="en-US" dirty="0">
                <a:solidFill>
                  <a:schemeClr val="bg1"/>
                </a:solidFill>
                <a:latin typeface="华文隶书" panose="02010800040101010101" pitchFamily="2" charset="-122"/>
                <a:ea typeface="华文隶书" panose="02010800040101010101" pitchFamily="2" charset="-122"/>
              </a:rPr>
              <a:t>点击添加文本信息点击添加文本信息点击添加文本信点击添加文</a:t>
            </a:r>
          </a:p>
        </p:txBody>
      </p:sp>
      <p:sp>
        <p:nvSpPr>
          <p:cNvPr id="14" name="文本框 13"/>
          <p:cNvSpPr txBox="1"/>
          <p:nvPr/>
        </p:nvSpPr>
        <p:spPr>
          <a:xfrm>
            <a:off x="5253161" y="1383022"/>
            <a:ext cx="1846659" cy="1844040"/>
          </a:xfrm>
          <a:prstGeom prst="rect">
            <a:avLst/>
          </a:prstGeom>
          <a:noFill/>
        </p:spPr>
        <p:txBody>
          <a:bodyPr vert="eaVert" wrap="square" rtlCol="0">
            <a:spAutoFit/>
          </a:bodyPr>
          <a:lstStyle/>
          <a:p>
            <a:pPr>
              <a:lnSpc>
                <a:spcPct val="150000"/>
              </a:lnSpc>
            </a:pPr>
            <a:r>
              <a:rPr lang="zh-CN" altLang="en-US" dirty="0">
                <a:solidFill>
                  <a:schemeClr val="bg1"/>
                </a:solidFill>
                <a:latin typeface="华文隶书" panose="02010800040101010101" pitchFamily="2" charset="-122"/>
                <a:ea typeface="华文隶书" panose="02010800040101010101" pitchFamily="2" charset="-122"/>
              </a:rPr>
              <a:t>点击添加文本信息点击添加文本信息点击添加文本信点击添加文</a:t>
            </a:r>
          </a:p>
        </p:txBody>
      </p:sp>
      <p:sp>
        <p:nvSpPr>
          <p:cNvPr id="15" name="文本框 14"/>
          <p:cNvSpPr txBox="1"/>
          <p:nvPr/>
        </p:nvSpPr>
        <p:spPr>
          <a:xfrm>
            <a:off x="8891432" y="3998367"/>
            <a:ext cx="1846659" cy="1844040"/>
          </a:xfrm>
          <a:prstGeom prst="rect">
            <a:avLst/>
          </a:prstGeom>
          <a:noFill/>
        </p:spPr>
        <p:txBody>
          <a:bodyPr vert="eaVert" wrap="square" rtlCol="0">
            <a:spAutoFit/>
          </a:bodyPr>
          <a:lstStyle/>
          <a:p>
            <a:pPr>
              <a:lnSpc>
                <a:spcPct val="150000"/>
              </a:lnSpc>
            </a:pPr>
            <a:r>
              <a:rPr lang="zh-CN" altLang="en-US" dirty="0">
                <a:solidFill>
                  <a:schemeClr val="bg1"/>
                </a:solidFill>
                <a:latin typeface="华文隶书" panose="02010800040101010101" pitchFamily="2" charset="-122"/>
                <a:ea typeface="华文隶书" panose="02010800040101010101" pitchFamily="2" charset="-122"/>
              </a:rPr>
              <a:t>点击添加文本信息点击添加文本信息点击添加文本信点击添加文</a:t>
            </a:r>
          </a:p>
        </p:txBody>
      </p:sp>
    </p:spTree>
  </p:cSld>
  <p:clrMapOvr>
    <a:masterClrMapping/>
  </p:clrMapOvr>
  <mc:AlternateContent xmlns:mc="http://schemas.openxmlformats.org/markup-compatibility/2006" xmlns:p14="http://schemas.microsoft.com/office/powerpoint/2010/main">
    <mc:Choice Requires="p14">
      <p:transition spd="slow" p14:dur="1400" advClick="0" advTm="3000">
        <p14:rippl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750"/>
                                        <p:tgtEl>
                                          <p:spTgt spid="10"/>
                                        </p:tgtEl>
                                      </p:cBhvr>
                                    </p:animEffect>
                                    <p:anim calcmode="lin" valueType="num">
                                      <p:cBhvr>
                                        <p:cTn id="8" dur="750" fill="hold"/>
                                        <p:tgtEl>
                                          <p:spTgt spid="10"/>
                                        </p:tgtEl>
                                        <p:attrNameLst>
                                          <p:attrName>ppt_w</p:attrName>
                                        </p:attrNameLst>
                                      </p:cBhvr>
                                      <p:tavLst>
                                        <p:tav tm="0" fmla="#ppt_w*sin(2.5*pi*$)">
                                          <p:val>
                                            <p:fltVal val="0"/>
                                          </p:val>
                                        </p:tav>
                                        <p:tav tm="100000">
                                          <p:val>
                                            <p:fltVal val="1"/>
                                          </p:val>
                                        </p:tav>
                                      </p:tavLst>
                                    </p:anim>
                                    <p:anim calcmode="lin" valueType="num">
                                      <p:cBhvr>
                                        <p:cTn id="9" dur="750" fill="hold"/>
                                        <p:tgtEl>
                                          <p:spTgt spid="10"/>
                                        </p:tgtEl>
                                        <p:attrNameLst>
                                          <p:attrName>ppt_h</p:attrName>
                                        </p:attrNameLst>
                                      </p:cBhvr>
                                      <p:tavLst>
                                        <p:tav tm="0">
                                          <p:val>
                                            <p:strVal val="#ppt_h"/>
                                          </p:val>
                                        </p:tav>
                                        <p:tav tm="100000">
                                          <p:val>
                                            <p:strVal val="#ppt_h"/>
                                          </p:val>
                                        </p:tav>
                                      </p:tavLst>
                                    </p:anim>
                                  </p:childTnLst>
                                </p:cTn>
                              </p:par>
                            </p:childTnLst>
                          </p:cTn>
                        </p:par>
                        <p:par>
                          <p:cTn id="10" fill="hold">
                            <p:stCondLst>
                              <p:cond delay="1000"/>
                            </p:stCondLst>
                            <p:childTnLst>
                              <p:par>
                                <p:cTn id="11" presetID="45" presetClass="entr" presetSubtype="0"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750"/>
                                        <p:tgtEl>
                                          <p:spTgt spid="11"/>
                                        </p:tgtEl>
                                      </p:cBhvr>
                                    </p:animEffect>
                                    <p:anim calcmode="lin" valueType="num">
                                      <p:cBhvr>
                                        <p:cTn id="14" dur="750" fill="hold"/>
                                        <p:tgtEl>
                                          <p:spTgt spid="11"/>
                                        </p:tgtEl>
                                        <p:attrNameLst>
                                          <p:attrName>ppt_w</p:attrName>
                                        </p:attrNameLst>
                                      </p:cBhvr>
                                      <p:tavLst>
                                        <p:tav tm="0" fmla="#ppt_w*sin(2.5*pi*$)">
                                          <p:val>
                                            <p:fltVal val="0"/>
                                          </p:val>
                                        </p:tav>
                                        <p:tav tm="100000">
                                          <p:val>
                                            <p:fltVal val="1"/>
                                          </p:val>
                                        </p:tav>
                                      </p:tavLst>
                                    </p:anim>
                                    <p:anim calcmode="lin" valueType="num">
                                      <p:cBhvr>
                                        <p:cTn id="15" dur="750" fill="hold"/>
                                        <p:tgtEl>
                                          <p:spTgt spid="11"/>
                                        </p:tgtEl>
                                        <p:attrNameLst>
                                          <p:attrName>ppt_h</p:attrName>
                                        </p:attrNameLst>
                                      </p:cBhvr>
                                      <p:tavLst>
                                        <p:tav tm="0">
                                          <p:val>
                                            <p:strVal val="#ppt_h"/>
                                          </p:val>
                                        </p:tav>
                                        <p:tav tm="100000">
                                          <p:val>
                                            <p:strVal val="#ppt_h"/>
                                          </p:val>
                                        </p:tav>
                                      </p:tavLst>
                                    </p:anim>
                                  </p:childTnLst>
                                </p:cTn>
                              </p:par>
                            </p:childTnLst>
                          </p:cTn>
                        </p:par>
                        <p:par>
                          <p:cTn id="16" fill="hold">
                            <p:stCondLst>
                              <p:cond delay="2000"/>
                            </p:stCondLst>
                            <p:childTnLst>
                              <p:par>
                                <p:cTn id="17" presetID="45" presetClass="entr" presetSubtype="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750"/>
                                        <p:tgtEl>
                                          <p:spTgt spid="12"/>
                                        </p:tgtEl>
                                      </p:cBhvr>
                                    </p:animEffect>
                                    <p:anim calcmode="lin" valueType="num">
                                      <p:cBhvr>
                                        <p:cTn id="20" dur="750" fill="hold"/>
                                        <p:tgtEl>
                                          <p:spTgt spid="12"/>
                                        </p:tgtEl>
                                        <p:attrNameLst>
                                          <p:attrName>ppt_w</p:attrName>
                                        </p:attrNameLst>
                                      </p:cBhvr>
                                      <p:tavLst>
                                        <p:tav tm="0" fmla="#ppt_w*sin(2.5*pi*$)">
                                          <p:val>
                                            <p:fltVal val="0"/>
                                          </p:val>
                                        </p:tav>
                                        <p:tav tm="100000">
                                          <p:val>
                                            <p:fltVal val="1"/>
                                          </p:val>
                                        </p:tav>
                                      </p:tavLst>
                                    </p:anim>
                                    <p:anim calcmode="lin" valueType="num">
                                      <p:cBhvr>
                                        <p:cTn id="21" dur="750" fill="hold"/>
                                        <p:tgtEl>
                                          <p:spTgt spid="12"/>
                                        </p:tgtEl>
                                        <p:attrNameLst>
                                          <p:attrName>ppt_h</p:attrName>
                                        </p:attrNameLst>
                                      </p:cBhvr>
                                      <p:tavLst>
                                        <p:tav tm="0">
                                          <p:val>
                                            <p:strVal val="#ppt_h"/>
                                          </p:val>
                                        </p:tav>
                                        <p:tav tm="100000">
                                          <p:val>
                                            <p:strVal val="#ppt_h"/>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750"/>
                                        <p:tgtEl>
                                          <p:spTgt spid="13"/>
                                        </p:tgtEl>
                                      </p:cBhvr>
                                    </p:animEffect>
                                    <p:anim calcmode="lin" valueType="num">
                                      <p:cBhvr>
                                        <p:cTn id="27" dur="750" fill="hold"/>
                                        <p:tgtEl>
                                          <p:spTgt spid="13"/>
                                        </p:tgtEl>
                                        <p:attrNameLst>
                                          <p:attrName>ppt_x</p:attrName>
                                        </p:attrNameLst>
                                      </p:cBhvr>
                                      <p:tavLst>
                                        <p:tav tm="0">
                                          <p:val>
                                            <p:strVal val="#ppt_x"/>
                                          </p:val>
                                        </p:tav>
                                        <p:tav tm="100000">
                                          <p:val>
                                            <p:strVal val="#ppt_x"/>
                                          </p:val>
                                        </p:tav>
                                      </p:tavLst>
                                    </p:anim>
                                    <p:anim calcmode="lin" valueType="num">
                                      <p:cBhvr>
                                        <p:cTn id="28" dur="750" fill="hold"/>
                                        <p:tgtEl>
                                          <p:spTgt spid="13"/>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750"/>
                                        <p:tgtEl>
                                          <p:spTgt spid="14"/>
                                        </p:tgtEl>
                                      </p:cBhvr>
                                    </p:animEffect>
                                    <p:anim calcmode="lin" valueType="num">
                                      <p:cBhvr>
                                        <p:cTn id="32" dur="750" fill="hold"/>
                                        <p:tgtEl>
                                          <p:spTgt spid="14"/>
                                        </p:tgtEl>
                                        <p:attrNameLst>
                                          <p:attrName>ppt_x</p:attrName>
                                        </p:attrNameLst>
                                      </p:cBhvr>
                                      <p:tavLst>
                                        <p:tav tm="0">
                                          <p:val>
                                            <p:strVal val="#ppt_x"/>
                                          </p:val>
                                        </p:tav>
                                        <p:tav tm="100000">
                                          <p:val>
                                            <p:strVal val="#ppt_x"/>
                                          </p:val>
                                        </p:tav>
                                      </p:tavLst>
                                    </p:anim>
                                    <p:anim calcmode="lin" valueType="num">
                                      <p:cBhvr>
                                        <p:cTn id="33" dur="750" fill="hold"/>
                                        <p:tgtEl>
                                          <p:spTgt spid="14"/>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fade">
                                      <p:cBhvr>
                                        <p:cTn id="36" dur="750"/>
                                        <p:tgtEl>
                                          <p:spTgt spid="15"/>
                                        </p:tgtEl>
                                      </p:cBhvr>
                                    </p:animEffect>
                                    <p:anim calcmode="lin" valueType="num">
                                      <p:cBhvr>
                                        <p:cTn id="37" dur="750" fill="hold"/>
                                        <p:tgtEl>
                                          <p:spTgt spid="15"/>
                                        </p:tgtEl>
                                        <p:attrNameLst>
                                          <p:attrName>ppt_x</p:attrName>
                                        </p:attrNameLst>
                                      </p:cBhvr>
                                      <p:tavLst>
                                        <p:tav tm="0">
                                          <p:val>
                                            <p:strVal val="#ppt_x"/>
                                          </p:val>
                                        </p:tav>
                                        <p:tav tm="100000">
                                          <p:val>
                                            <p:strVal val="#ppt_x"/>
                                          </p:val>
                                        </p:tav>
                                      </p:tavLst>
                                    </p:anim>
                                    <p:anim calcmode="lin" valueType="num">
                                      <p:cBhvr>
                                        <p:cTn id="38" dur="75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 name="组合 2"/>
          <p:cNvGrpSpPr/>
          <p:nvPr/>
        </p:nvGrpSpPr>
        <p:grpSpPr>
          <a:xfrm>
            <a:off x="3088943" y="421943"/>
            <a:ext cx="6014114" cy="6014114"/>
            <a:chOff x="3088943" y="421943"/>
            <a:chExt cx="6014114" cy="6014114"/>
          </a:xfrm>
        </p:grpSpPr>
        <p:pic>
          <p:nvPicPr>
            <p:cNvPr id="6" name="图片 5"/>
            <p:cNvPicPr>
              <a:picLocks noChangeAspect="1"/>
            </p:cNvPicPr>
            <p:nvPr/>
          </p:nvPicPr>
          <p:blipFill rotWithShape="1">
            <a:blip r:embed="rId3">
              <a:extLst>
                <a:ext uri="{28A0092B-C50C-407E-A947-70E740481C1C}">
                  <a14:useLocalDpi xmlns:a14="http://schemas.microsoft.com/office/drawing/2010/main" val="0"/>
                </a:ext>
              </a:extLst>
            </a:blip>
            <a:srcRect l="3358" t="3670" r="4126" b="266"/>
            <a:stretch/>
          </p:blipFill>
          <p:spPr>
            <a:xfrm>
              <a:off x="3088943" y="421943"/>
              <a:ext cx="6014114" cy="6014114"/>
            </a:xfrm>
            <a:prstGeom prst="rect">
              <a:avLst/>
            </a:prstGeom>
          </p:spPr>
        </p:pic>
        <p:pic>
          <p:nvPicPr>
            <p:cNvPr id="9" name="图片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39319" y="933022"/>
              <a:ext cx="5113362" cy="4991956"/>
            </a:xfrm>
            <a:prstGeom prst="rect">
              <a:avLst/>
            </a:prstGeom>
            <a:effectLst>
              <a:outerShdw blurRad="762000" sx="102000" sy="102000" algn="ctr" rotWithShape="0">
                <a:prstClr val="black">
                  <a:alpha val="40000"/>
                </a:prstClr>
              </a:outerShdw>
            </a:effectLst>
          </p:spPr>
        </p:pic>
      </p:grpSp>
      <p:sp>
        <p:nvSpPr>
          <p:cNvPr id="11" name="任意多边形 10"/>
          <p:cNvSpPr/>
          <p:nvPr/>
        </p:nvSpPr>
        <p:spPr>
          <a:xfrm rot="5400000">
            <a:off x="2667000" y="2142143"/>
            <a:ext cx="6858000" cy="2534789"/>
          </a:xfrm>
          <a:custGeom>
            <a:avLst/>
            <a:gdLst>
              <a:gd name="connsiteX0" fmla="*/ 0 w 6858000"/>
              <a:gd name="connsiteY0" fmla="*/ 2534789 h 2534789"/>
              <a:gd name="connsiteX1" fmla="*/ 0 w 6858000"/>
              <a:gd name="connsiteY1" fmla="*/ 2 h 2534789"/>
              <a:gd name="connsiteX2" fmla="*/ 1585450 w 6858000"/>
              <a:gd name="connsiteY2" fmla="*/ 2 h 2534789"/>
              <a:gd name="connsiteX3" fmla="*/ 1585451 w 6858000"/>
              <a:gd name="connsiteY3" fmla="*/ 0 h 2534789"/>
              <a:gd name="connsiteX4" fmla="*/ 1681316 w 6858000"/>
              <a:gd name="connsiteY4" fmla="*/ 0 h 2534789"/>
              <a:gd name="connsiteX5" fmla="*/ 2153264 w 6858000"/>
              <a:gd name="connsiteY5" fmla="*/ 0 h 2534789"/>
              <a:gd name="connsiteX6" fmla="*/ 6858000 w 6858000"/>
              <a:gd name="connsiteY6" fmla="*/ 0 h 2534789"/>
              <a:gd name="connsiteX7" fmla="*/ 6858000 w 6858000"/>
              <a:gd name="connsiteY7" fmla="*/ 2534787 h 2534789"/>
              <a:gd name="connsiteX8" fmla="*/ 5272550 w 6858000"/>
              <a:gd name="connsiteY8" fmla="*/ 2534787 h 2534789"/>
              <a:gd name="connsiteX9" fmla="*/ 5272549 w 6858000"/>
              <a:gd name="connsiteY9" fmla="*/ 2534789 h 2534789"/>
              <a:gd name="connsiteX10" fmla="*/ 5176684 w 6858000"/>
              <a:gd name="connsiteY10" fmla="*/ 2534789 h 2534789"/>
              <a:gd name="connsiteX11" fmla="*/ 4704736 w 6858000"/>
              <a:gd name="connsiteY11" fmla="*/ 2534789 h 2534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858000" h="2534789">
                <a:moveTo>
                  <a:pt x="0" y="2534789"/>
                </a:moveTo>
                <a:lnTo>
                  <a:pt x="0" y="2"/>
                </a:lnTo>
                <a:lnTo>
                  <a:pt x="1585450" y="2"/>
                </a:lnTo>
                <a:lnTo>
                  <a:pt x="1585451" y="0"/>
                </a:lnTo>
                <a:lnTo>
                  <a:pt x="1681316" y="0"/>
                </a:lnTo>
                <a:lnTo>
                  <a:pt x="2153264" y="0"/>
                </a:lnTo>
                <a:lnTo>
                  <a:pt x="6858000" y="0"/>
                </a:lnTo>
                <a:lnTo>
                  <a:pt x="6858000" y="2534787"/>
                </a:lnTo>
                <a:lnTo>
                  <a:pt x="5272550" y="2534787"/>
                </a:lnTo>
                <a:lnTo>
                  <a:pt x="5272549" y="2534789"/>
                </a:lnTo>
                <a:lnTo>
                  <a:pt x="5176684" y="2534789"/>
                </a:lnTo>
                <a:lnTo>
                  <a:pt x="4704736" y="2534789"/>
                </a:lnTo>
                <a:close/>
              </a:path>
            </a:pathLst>
          </a:custGeom>
          <a:solidFill>
            <a:srgbClr val="002E73"/>
          </a:solidFill>
          <a:ln>
            <a:noFill/>
          </a:ln>
          <a:effectLst>
            <a:outerShdw blurRad="762000" sx="102000" sy="102000" algn="ctr"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outerShdw blurRad="63500" sx="102000" sy="102000" algn="ctr" rotWithShape="0">
                  <a:prstClr val="black">
                    <a:alpha val="40000"/>
                  </a:prstClr>
                </a:outerShdw>
              </a:effectLst>
              <a:ea typeface="华文隶书" panose="02010800040101010101" pitchFamily="2" charset="-122"/>
            </a:endParaRPr>
          </a:p>
        </p:txBody>
      </p:sp>
      <p:pic>
        <p:nvPicPr>
          <p:cNvPr id="12" name="图片 11">
            <a:extLst>
              <a:ext uri="{FF2B5EF4-FFF2-40B4-BE49-F238E27FC236}">
                <a16:creationId xmlns:a16="http://schemas.microsoft.com/office/drawing/2014/main" id="{1229BB57-E6CF-48AF-9ABF-6A430521195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551811" y="336390"/>
            <a:ext cx="1088378" cy="1100474"/>
          </a:xfrm>
          <a:prstGeom prst="rect">
            <a:avLst/>
          </a:prstGeom>
        </p:spPr>
      </p:pic>
      <p:pic>
        <p:nvPicPr>
          <p:cNvPr id="13" name="图片 12">
            <a:extLst>
              <a:ext uri="{FF2B5EF4-FFF2-40B4-BE49-F238E27FC236}">
                <a16:creationId xmlns:a16="http://schemas.microsoft.com/office/drawing/2014/main" id="{E7BED2BF-4534-4E6D-994A-AA96AEC7AFA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551811" y="5382213"/>
            <a:ext cx="1088378" cy="1100474"/>
          </a:xfrm>
          <a:prstGeom prst="rect">
            <a:avLst/>
          </a:prstGeom>
        </p:spPr>
      </p:pic>
      <p:sp>
        <p:nvSpPr>
          <p:cNvPr id="8" name="文本框 7"/>
          <p:cNvSpPr txBox="1"/>
          <p:nvPr/>
        </p:nvSpPr>
        <p:spPr>
          <a:xfrm>
            <a:off x="5326559" y="1589070"/>
            <a:ext cx="1538883" cy="3679854"/>
          </a:xfrm>
          <a:prstGeom prst="rect">
            <a:avLst/>
          </a:prstGeom>
          <a:noFill/>
        </p:spPr>
        <p:txBody>
          <a:bodyPr vert="eaVert" wrap="none" rtlCol="0">
            <a:spAutoFit/>
          </a:bodyPr>
          <a:lstStyle/>
          <a:p>
            <a:pPr algn="ctr"/>
            <a:r>
              <a:rPr lang="zh-CN" altLang="en-US" sz="8800" dirty="0">
                <a:solidFill>
                  <a:schemeClr val="bg1"/>
                </a:solidFill>
                <a:latin typeface="华文隶书" panose="02010800040101010101" pitchFamily="2" charset="-122"/>
                <a:ea typeface="华文隶书" panose="02010800040101010101" pitchFamily="2" charset="-122"/>
              </a:rPr>
              <a:t>第肆章</a:t>
            </a:r>
          </a:p>
        </p:txBody>
      </p:sp>
      <p:pic>
        <p:nvPicPr>
          <p:cNvPr id="21" name="图片 20"/>
          <p:cNvPicPr>
            <a:picLocks noChangeAspect="1"/>
          </p:cNvPicPr>
          <p:nvPr/>
        </p:nvPicPr>
        <p:blipFill rotWithShape="1">
          <a:blip r:embed="rId6" cstate="print">
            <a:extLst>
              <a:ext uri="{28A0092B-C50C-407E-A947-70E740481C1C}">
                <a14:useLocalDpi xmlns:a14="http://schemas.microsoft.com/office/drawing/2010/main" val="0"/>
              </a:ext>
            </a:extLst>
          </a:blip>
          <a:srcRect t="50797" r="77634" b="24183"/>
          <a:stretch/>
        </p:blipFill>
        <p:spPr>
          <a:xfrm>
            <a:off x="0" y="4284406"/>
            <a:ext cx="1533830" cy="2573594"/>
          </a:xfrm>
          <a:prstGeom prst="rect">
            <a:avLst/>
          </a:prstGeom>
        </p:spPr>
      </p:pic>
      <p:pic>
        <p:nvPicPr>
          <p:cNvPr id="22" name="图片 21"/>
          <p:cNvPicPr>
            <a:picLocks noChangeAspect="1"/>
          </p:cNvPicPr>
          <p:nvPr/>
        </p:nvPicPr>
        <p:blipFill rotWithShape="1">
          <a:blip r:embed="rId6" cstate="print">
            <a:extLst>
              <a:ext uri="{28A0092B-C50C-407E-A947-70E740481C1C}">
                <a14:useLocalDpi xmlns:a14="http://schemas.microsoft.com/office/drawing/2010/main" val="0"/>
              </a:ext>
            </a:extLst>
          </a:blip>
          <a:srcRect t="3723" r="85233" b="76921"/>
          <a:stretch/>
        </p:blipFill>
        <p:spPr>
          <a:xfrm>
            <a:off x="0" y="22122"/>
            <a:ext cx="1012723" cy="1991033"/>
          </a:xfrm>
          <a:prstGeom prst="rect">
            <a:avLst/>
          </a:prstGeom>
        </p:spPr>
      </p:pic>
      <p:pic>
        <p:nvPicPr>
          <p:cNvPr id="23" name="图片 22"/>
          <p:cNvPicPr>
            <a:picLocks noChangeAspect="1"/>
          </p:cNvPicPr>
          <p:nvPr/>
        </p:nvPicPr>
        <p:blipFill rotWithShape="1">
          <a:blip r:embed="rId6" cstate="print">
            <a:extLst>
              <a:ext uri="{28A0092B-C50C-407E-A947-70E740481C1C}">
                <a14:useLocalDpi xmlns:a14="http://schemas.microsoft.com/office/drawing/2010/main" val="0"/>
              </a:ext>
            </a:extLst>
          </a:blip>
          <a:srcRect l="86989" t="62751" b="17272"/>
          <a:stretch/>
        </p:blipFill>
        <p:spPr>
          <a:xfrm rot="5400000" flipH="1">
            <a:off x="10718391" y="-581331"/>
            <a:ext cx="892278" cy="2054941"/>
          </a:xfrm>
          <a:prstGeom prst="rect">
            <a:avLst/>
          </a:prstGeom>
        </p:spPr>
      </p:pic>
      <p:grpSp>
        <p:nvGrpSpPr>
          <p:cNvPr id="27" name="组合 26"/>
          <p:cNvGrpSpPr/>
          <p:nvPr/>
        </p:nvGrpSpPr>
        <p:grpSpPr>
          <a:xfrm>
            <a:off x="9647455" y="4052740"/>
            <a:ext cx="2544545" cy="2566217"/>
            <a:chOff x="9647455" y="4052740"/>
            <a:chExt cx="2544545" cy="2566217"/>
          </a:xfrm>
        </p:grpSpPr>
        <p:pic>
          <p:nvPicPr>
            <p:cNvPr id="20" name="图片 19"/>
            <p:cNvPicPr>
              <a:picLocks noChangeAspect="1"/>
            </p:cNvPicPr>
            <p:nvPr/>
          </p:nvPicPr>
          <p:blipFill rotWithShape="1">
            <a:blip r:embed="rId6" cstate="print">
              <a:extLst>
                <a:ext uri="{28A0092B-C50C-407E-A947-70E740481C1C}">
                  <a14:useLocalDpi xmlns:a14="http://schemas.microsoft.com/office/drawing/2010/main" val="0"/>
                </a:ext>
              </a:extLst>
            </a:blip>
            <a:srcRect l="79570" t="1577" b="73475"/>
            <a:stretch/>
          </p:blipFill>
          <p:spPr>
            <a:xfrm>
              <a:off x="10790904" y="4052740"/>
              <a:ext cx="1401096" cy="2566217"/>
            </a:xfrm>
            <a:prstGeom prst="rect">
              <a:avLst/>
            </a:prstGeom>
          </p:spPr>
        </p:pic>
        <p:pic>
          <p:nvPicPr>
            <p:cNvPr id="24" name="图片 23"/>
            <p:cNvPicPr>
              <a:picLocks noChangeAspect="1"/>
            </p:cNvPicPr>
            <p:nvPr/>
          </p:nvPicPr>
          <p:blipFill rotWithShape="1">
            <a:blip r:embed="rId7" cstate="print">
              <a:extLst>
                <a:ext uri="{28A0092B-C50C-407E-A947-70E740481C1C}">
                  <a14:useLocalDpi xmlns:a14="http://schemas.microsoft.com/office/drawing/2010/main" val="0"/>
                </a:ext>
              </a:extLst>
            </a:blip>
            <a:srcRect l="12064" t="5542" r="63421" b="83061"/>
            <a:stretch/>
          </p:blipFill>
          <p:spPr>
            <a:xfrm>
              <a:off x="9647455" y="4920866"/>
              <a:ext cx="1583355" cy="1104183"/>
            </a:xfrm>
            <a:prstGeom prst="rect">
              <a:avLst/>
            </a:prstGeom>
          </p:spPr>
        </p:pic>
      </p:grpSp>
      <p:sp>
        <p:nvSpPr>
          <p:cNvPr id="25" name="TextBox 21"/>
          <p:cNvSpPr txBox="1"/>
          <p:nvPr/>
        </p:nvSpPr>
        <p:spPr>
          <a:xfrm>
            <a:off x="219977" y="2934709"/>
            <a:ext cx="2756847" cy="888705"/>
          </a:xfrm>
          <a:prstGeom prst="rect">
            <a:avLst/>
          </a:prstGeom>
          <a:noFill/>
        </p:spPr>
        <p:txBody>
          <a:bodyPr vert="horz" wrap="square" rtlCol="0">
            <a:spAutoFit/>
          </a:bodyPr>
          <a:lstStyle/>
          <a:p>
            <a:pPr algn="ctr">
              <a:lnSpc>
                <a:spcPct val="150000"/>
              </a:lnSpc>
            </a:pPr>
            <a:r>
              <a:rPr lang="zh-CN" altLang="en-US" dirty="0">
                <a:solidFill>
                  <a:schemeClr val="bg1"/>
                </a:solidFill>
                <a:latin typeface="华文隶书" panose="02010800040101010101" pitchFamily="2" charset="-122"/>
                <a:ea typeface="华文隶书" panose="02010800040101010101" pitchFamily="2" charset="-122"/>
              </a:rPr>
              <a:t>东望少城花满烟，</a:t>
            </a:r>
            <a:endParaRPr lang="en-US" altLang="zh-CN" dirty="0">
              <a:solidFill>
                <a:schemeClr val="bg1"/>
              </a:solidFill>
              <a:latin typeface="华文隶书" panose="02010800040101010101" pitchFamily="2" charset="-122"/>
              <a:ea typeface="华文隶书" panose="02010800040101010101" pitchFamily="2" charset="-122"/>
            </a:endParaRPr>
          </a:p>
          <a:p>
            <a:pPr algn="ctr">
              <a:lnSpc>
                <a:spcPct val="150000"/>
              </a:lnSpc>
            </a:pPr>
            <a:r>
              <a:rPr lang="zh-CN" altLang="en-US" dirty="0">
                <a:solidFill>
                  <a:schemeClr val="bg1"/>
                </a:solidFill>
                <a:latin typeface="华文隶书" panose="02010800040101010101" pitchFamily="2" charset="-122"/>
                <a:ea typeface="华文隶书" panose="02010800040101010101" pitchFamily="2" charset="-122"/>
              </a:rPr>
              <a:t>百花高楼更可怜。</a:t>
            </a:r>
            <a:endParaRPr lang="zh-CN" altLang="en-US" dirty="0">
              <a:solidFill>
                <a:schemeClr val="bg1"/>
              </a:solidFill>
              <a:latin typeface="华文隶书" panose="02010800040101010101" pitchFamily="2" charset="-122"/>
              <a:ea typeface="华文隶书" panose="02010800040101010101" pitchFamily="2" charset="-122"/>
              <a:cs typeface="Baoli SC" charset="-122"/>
            </a:endParaRPr>
          </a:p>
        </p:txBody>
      </p:sp>
      <p:sp>
        <p:nvSpPr>
          <p:cNvPr id="26" name="TextBox 21"/>
          <p:cNvSpPr txBox="1"/>
          <p:nvPr/>
        </p:nvSpPr>
        <p:spPr>
          <a:xfrm>
            <a:off x="9279746" y="2934709"/>
            <a:ext cx="2756847" cy="888705"/>
          </a:xfrm>
          <a:prstGeom prst="rect">
            <a:avLst/>
          </a:prstGeom>
          <a:noFill/>
        </p:spPr>
        <p:txBody>
          <a:bodyPr vert="horz" wrap="square" rtlCol="0">
            <a:spAutoFit/>
          </a:bodyPr>
          <a:lstStyle/>
          <a:p>
            <a:pPr algn="ctr">
              <a:lnSpc>
                <a:spcPct val="150000"/>
              </a:lnSpc>
            </a:pPr>
            <a:r>
              <a:rPr lang="zh-CN" altLang="en-US" dirty="0">
                <a:solidFill>
                  <a:schemeClr val="bg1"/>
                </a:solidFill>
                <a:latin typeface="华文隶书" panose="02010800040101010101" pitchFamily="2" charset="-122"/>
                <a:ea typeface="华文隶书" panose="02010800040101010101" pitchFamily="2" charset="-122"/>
              </a:rPr>
              <a:t>谁能载酒开金盏，</a:t>
            </a:r>
            <a:endParaRPr lang="en-US" altLang="zh-CN" dirty="0">
              <a:solidFill>
                <a:schemeClr val="bg1"/>
              </a:solidFill>
              <a:latin typeface="华文隶书" panose="02010800040101010101" pitchFamily="2" charset="-122"/>
              <a:ea typeface="华文隶书" panose="02010800040101010101" pitchFamily="2" charset="-122"/>
            </a:endParaRPr>
          </a:p>
          <a:p>
            <a:pPr algn="ctr">
              <a:lnSpc>
                <a:spcPct val="150000"/>
              </a:lnSpc>
            </a:pPr>
            <a:r>
              <a:rPr lang="zh-CN" altLang="en-US" dirty="0">
                <a:solidFill>
                  <a:schemeClr val="bg1"/>
                </a:solidFill>
                <a:latin typeface="华文隶书" panose="02010800040101010101" pitchFamily="2" charset="-122"/>
                <a:ea typeface="华文隶书" panose="02010800040101010101" pitchFamily="2" charset="-122"/>
              </a:rPr>
              <a:t>唤取佳人舞绣筵。</a:t>
            </a:r>
            <a:endParaRPr lang="zh-CN" altLang="en-US" dirty="0">
              <a:solidFill>
                <a:schemeClr val="bg1"/>
              </a:solidFill>
              <a:latin typeface="华文隶书" panose="02010800040101010101" pitchFamily="2" charset="-122"/>
              <a:ea typeface="华文隶书" panose="02010800040101010101" pitchFamily="2" charset="-122"/>
              <a:cs typeface="Baoli SC" charset="-122"/>
            </a:endParaRPr>
          </a:p>
        </p:txBody>
      </p:sp>
    </p:spTree>
    <p:extLst>
      <p:ext uri="{BB962C8B-B14F-4D97-AF65-F5344CB8AC3E}">
        <p14:creationId xmlns:p14="http://schemas.microsoft.com/office/powerpoint/2010/main" val="910551275"/>
      </p:ext>
    </p:extLst>
  </p:cSld>
  <p:clrMapOvr>
    <a:masterClrMapping/>
  </p:clrMapOvr>
  <mc:AlternateContent xmlns:mc="http://schemas.openxmlformats.org/markup-compatibility/2006" xmlns:p14="http://schemas.microsoft.com/office/powerpoint/2010/main">
    <mc:Choice Requires="p14">
      <p:transition spd="slow" p14:dur="1400" advClick="0" advTm="3000">
        <p14:rippl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6" presetClass="entr" presetSubtype="42"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barn(outHorizontal)">
                                      <p:cBhvr>
                                        <p:cTn id="13" dur="500"/>
                                        <p:tgtEl>
                                          <p:spTgt spid="11"/>
                                        </p:tgtEl>
                                      </p:cBhvr>
                                    </p:animEffect>
                                  </p:childTnLst>
                                </p:cTn>
                              </p:par>
                            </p:childTnLst>
                          </p:cTn>
                        </p:par>
                        <p:par>
                          <p:cTn id="14" fill="hold">
                            <p:stCondLst>
                              <p:cond delay="1000"/>
                            </p:stCondLst>
                            <p:childTnLst>
                              <p:par>
                                <p:cTn id="15" presetID="45" presetClass="entr" presetSubtype="0"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2000"/>
                                        <p:tgtEl>
                                          <p:spTgt spid="12"/>
                                        </p:tgtEl>
                                      </p:cBhvr>
                                    </p:animEffect>
                                    <p:anim calcmode="lin" valueType="num">
                                      <p:cBhvr>
                                        <p:cTn id="18" dur="2000" fill="hold"/>
                                        <p:tgtEl>
                                          <p:spTgt spid="12"/>
                                        </p:tgtEl>
                                        <p:attrNameLst>
                                          <p:attrName>ppt_w</p:attrName>
                                        </p:attrNameLst>
                                      </p:cBhvr>
                                      <p:tavLst>
                                        <p:tav tm="0" fmla="#ppt_w*sin(2.5*pi*$)">
                                          <p:val>
                                            <p:fltVal val="0"/>
                                          </p:val>
                                        </p:tav>
                                        <p:tav tm="100000">
                                          <p:val>
                                            <p:fltVal val="1"/>
                                          </p:val>
                                        </p:tav>
                                      </p:tavLst>
                                    </p:anim>
                                    <p:anim calcmode="lin" valueType="num">
                                      <p:cBhvr>
                                        <p:cTn id="19" dur="2000" fill="hold"/>
                                        <p:tgtEl>
                                          <p:spTgt spid="12"/>
                                        </p:tgtEl>
                                        <p:attrNameLst>
                                          <p:attrName>ppt_h</p:attrName>
                                        </p:attrNameLst>
                                      </p:cBhvr>
                                      <p:tavLst>
                                        <p:tav tm="0">
                                          <p:val>
                                            <p:strVal val="#ppt_h"/>
                                          </p:val>
                                        </p:tav>
                                        <p:tav tm="100000">
                                          <p:val>
                                            <p:strVal val="#ppt_h"/>
                                          </p:val>
                                        </p:tav>
                                      </p:tavLst>
                                    </p:anim>
                                  </p:childTnLst>
                                </p:cTn>
                              </p:par>
                              <p:par>
                                <p:cTn id="20" presetID="45" presetClass="entr" presetSubtype="0"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2000"/>
                                        <p:tgtEl>
                                          <p:spTgt spid="13"/>
                                        </p:tgtEl>
                                      </p:cBhvr>
                                    </p:animEffect>
                                    <p:anim calcmode="lin" valueType="num">
                                      <p:cBhvr>
                                        <p:cTn id="23" dur="2000" fill="hold"/>
                                        <p:tgtEl>
                                          <p:spTgt spid="13"/>
                                        </p:tgtEl>
                                        <p:attrNameLst>
                                          <p:attrName>ppt_w</p:attrName>
                                        </p:attrNameLst>
                                      </p:cBhvr>
                                      <p:tavLst>
                                        <p:tav tm="0" fmla="#ppt_w*sin(2.5*pi*$)">
                                          <p:val>
                                            <p:fltVal val="0"/>
                                          </p:val>
                                        </p:tav>
                                        <p:tav tm="100000">
                                          <p:val>
                                            <p:fltVal val="1"/>
                                          </p:val>
                                        </p:tav>
                                      </p:tavLst>
                                    </p:anim>
                                    <p:anim calcmode="lin" valueType="num">
                                      <p:cBhvr>
                                        <p:cTn id="24" dur="2000" fill="hold"/>
                                        <p:tgtEl>
                                          <p:spTgt spid="13"/>
                                        </p:tgtEl>
                                        <p:attrNameLst>
                                          <p:attrName>ppt_h</p:attrName>
                                        </p:attrNameLst>
                                      </p:cBhvr>
                                      <p:tavLst>
                                        <p:tav tm="0">
                                          <p:val>
                                            <p:strVal val="#ppt_h"/>
                                          </p:val>
                                        </p:tav>
                                        <p:tav tm="100000">
                                          <p:val>
                                            <p:strVal val="#ppt_h"/>
                                          </p:val>
                                        </p:tav>
                                      </p:tavLst>
                                    </p:anim>
                                  </p:childTnLst>
                                </p:cTn>
                              </p:par>
                            </p:childTnLst>
                          </p:cTn>
                        </p:par>
                        <p:par>
                          <p:cTn id="25" fill="hold">
                            <p:stCondLst>
                              <p:cond delay="3000"/>
                            </p:stCondLst>
                            <p:childTnLst>
                              <p:par>
                                <p:cTn id="26" presetID="22" presetClass="entr" presetSubtype="1"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up)">
                                      <p:cBhvr>
                                        <p:cTn id="28" dur="500"/>
                                        <p:tgtEl>
                                          <p:spTgt spid="8"/>
                                        </p:tgtEl>
                                      </p:cBhvr>
                                    </p:animEffect>
                                  </p:childTnLst>
                                </p:cTn>
                              </p:par>
                            </p:childTnLst>
                          </p:cTn>
                        </p:par>
                        <p:par>
                          <p:cTn id="29" fill="hold">
                            <p:stCondLst>
                              <p:cond delay="3500"/>
                            </p:stCondLst>
                            <p:childTnLst>
                              <p:par>
                                <p:cTn id="30" presetID="42" presetClass="entr" presetSubtype="0" fill="hold" grpId="0" nodeType="after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1000"/>
                                        <p:tgtEl>
                                          <p:spTgt spid="25"/>
                                        </p:tgtEl>
                                      </p:cBhvr>
                                    </p:animEffect>
                                    <p:anim calcmode="lin" valueType="num">
                                      <p:cBhvr>
                                        <p:cTn id="33" dur="1000" fill="hold"/>
                                        <p:tgtEl>
                                          <p:spTgt spid="25"/>
                                        </p:tgtEl>
                                        <p:attrNameLst>
                                          <p:attrName>ppt_x</p:attrName>
                                        </p:attrNameLst>
                                      </p:cBhvr>
                                      <p:tavLst>
                                        <p:tav tm="0">
                                          <p:val>
                                            <p:strVal val="#ppt_x"/>
                                          </p:val>
                                        </p:tav>
                                        <p:tav tm="100000">
                                          <p:val>
                                            <p:strVal val="#ppt_x"/>
                                          </p:val>
                                        </p:tav>
                                      </p:tavLst>
                                    </p:anim>
                                    <p:anim calcmode="lin" valueType="num">
                                      <p:cBhvr>
                                        <p:cTn id="34" dur="1000" fill="hold"/>
                                        <p:tgtEl>
                                          <p:spTgt spid="25"/>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fade">
                                      <p:cBhvr>
                                        <p:cTn id="37" dur="1000"/>
                                        <p:tgtEl>
                                          <p:spTgt spid="26"/>
                                        </p:tgtEl>
                                      </p:cBhvr>
                                    </p:animEffect>
                                    <p:anim calcmode="lin" valueType="num">
                                      <p:cBhvr>
                                        <p:cTn id="38" dur="1000" fill="hold"/>
                                        <p:tgtEl>
                                          <p:spTgt spid="26"/>
                                        </p:tgtEl>
                                        <p:attrNameLst>
                                          <p:attrName>ppt_x</p:attrName>
                                        </p:attrNameLst>
                                      </p:cBhvr>
                                      <p:tavLst>
                                        <p:tav tm="0">
                                          <p:val>
                                            <p:strVal val="#ppt_x"/>
                                          </p:val>
                                        </p:tav>
                                        <p:tav tm="100000">
                                          <p:val>
                                            <p:strVal val="#ppt_x"/>
                                          </p:val>
                                        </p:tav>
                                      </p:tavLst>
                                    </p:anim>
                                    <p:anim calcmode="lin" valueType="num">
                                      <p:cBhvr>
                                        <p:cTn id="39"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8" grpId="0"/>
      <p:bldP spid="25" grpId="0"/>
      <p:bldP spid="26"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 name="组合 2"/>
          <p:cNvGrpSpPr/>
          <p:nvPr/>
        </p:nvGrpSpPr>
        <p:grpSpPr>
          <a:xfrm>
            <a:off x="3088943" y="421943"/>
            <a:ext cx="6014114" cy="6014114"/>
            <a:chOff x="2715491" y="48491"/>
            <a:chExt cx="6761018" cy="6761018"/>
          </a:xfrm>
        </p:grpSpPr>
        <p:pic>
          <p:nvPicPr>
            <p:cNvPr id="34" name="图片 33"/>
            <p:cNvPicPr>
              <a:picLocks noChangeAspect="1"/>
            </p:cNvPicPr>
            <p:nvPr/>
          </p:nvPicPr>
          <p:blipFill rotWithShape="1">
            <a:blip r:embed="rId3">
              <a:extLst>
                <a:ext uri="{28A0092B-C50C-407E-A947-70E740481C1C}">
                  <a14:useLocalDpi xmlns:a14="http://schemas.microsoft.com/office/drawing/2010/main" val="0"/>
                </a:ext>
              </a:extLst>
            </a:blip>
            <a:srcRect l="3358" t="3670" r="4126" b="266"/>
            <a:stretch/>
          </p:blipFill>
          <p:spPr>
            <a:xfrm>
              <a:off x="2715491" y="48491"/>
              <a:ext cx="6761018" cy="6761018"/>
            </a:xfrm>
            <a:prstGeom prst="rect">
              <a:avLst/>
            </a:prstGeom>
          </p:spPr>
        </p:pic>
        <p:pic>
          <p:nvPicPr>
            <p:cNvPr id="37" name="图片 36"/>
            <p:cNvPicPr>
              <a:picLocks noChangeAspect="1"/>
            </p:cNvPicPr>
            <p:nvPr/>
          </p:nvPicPr>
          <p:blipFill rotWithShape="1">
            <a:blip r:embed="rId4">
              <a:extLst>
                <a:ext uri="{28A0092B-C50C-407E-A947-70E740481C1C}">
                  <a14:useLocalDpi xmlns:a14="http://schemas.microsoft.com/office/drawing/2010/main" val="0"/>
                </a:ext>
              </a:extLst>
            </a:blip>
            <a:srcRect l="2118" t="2118" r="2118" b="2118"/>
            <a:stretch/>
          </p:blipFill>
          <p:spPr>
            <a:xfrm>
              <a:off x="3426711" y="738114"/>
              <a:ext cx="5360102" cy="5424824"/>
            </a:xfrm>
            <a:prstGeom prst="ellipse">
              <a:avLst/>
            </a:prstGeom>
            <a:effectLst>
              <a:outerShdw blurRad="381000" sx="102000" sy="102000" algn="ctr" rotWithShape="0">
                <a:prstClr val="black">
                  <a:alpha val="40000"/>
                </a:prstClr>
              </a:outerShdw>
            </a:effectLst>
          </p:spPr>
        </p:pic>
      </p:grpSp>
      <p:sp>
        <p:nvSpPr>
          <p:cNvPr id="57" name="任意多边形 56"/>
          <p:cNvSpPr/>
          <p:nvPr/>
        </p:nvSpPr>
        <p:spPr>
          <a:xfrm rot="5400000">
            <a:off x="2667000" y="2161606"/>
            <a:ext cx="6858000" cy="2534789"/>
          </a:xfrm>
          <a:custGeom>
            <a:avLst/>
            <a:gdLst>
              <a:gd name="connsiteX0" fmla="*/ 0 w 6858000"/>
              <a:gd name="connsiteY0" fmla="*/ 2534789 h 2534789"/>
              <a:gd name="connsiteX1" fmla="*/ 0 w 6858000"/>
              <a:gd name="connsiteY1" fmla="*/ 2 h 2534789"/>
              <a:gd name="connsiteX2" fmla="*/ 1585450 w 6858000"/>
              <a:gd name="connsiteY2" fmla="*/ 2 h 2534789"/>
              <a:gd name="connsiteX3" fmla="*/ 1585451 w 6858000"/>
              <a:gd name="connsiteY3" fmla="*/ 0 h 2534789"/>
              <a:gd name="connsiteX4" fmla="*/ 1681316 w 6858000"/>
              <a:gd name="connsiteY4" fmla="*/ 0 h 2534789"/>
              <a:gd name="connsiteX5" fmla="*/ 2153264 w 6858000"/>
              <a:gd name="connsiteY5" fmla="*/ 0 h 2534789"/>
              <a:gd name="connsiteX6" fmla="*/ 6858000 w 6858000"/>
              <a:gd name="connsiteY6" fmla="*/ 0 h 2534789"/>
              <a:gd name="connsiteX7" fmla="*/ 6858000 w 6858000"/>
              <a:gd name="connsiteY7" fmla="*/ 2534787 h 2534789"/>
              <a:gd name="connsiteX8" fmla="*/ 5272550 w 6858000"/>
              <a:gd name="connsiteY8" fmla="*/ 2534787 h 2534789"/>
              <a:gd name="connsiteX9" fmla="*/ 5272549 w 6858000"/>
              <a:gd name="connsiteY9" fmla="*/ 2534789 h 2534789"/>
              <a:gd name="connsiteX10" fmla="*/ 5176684 w 6858000"/>
              <a:gd name="connsiteY10" fmla="*/ 2534789 h 2534789"/>
              <a:gd name="connsiteX11" fmla="*/ 4704736 w 6858000"/>
              <a:gd name="connsiteY11" fmla="*/ 2534789 h 2534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858000" h="2534789">
                <a:moveTo>
                  <a:pt x="0" y="2534789"/>
                </a:moveTo>
                <a:lnTo>
                  <a:pt x="0" y="2"/>
                </a:lnTo>
                <a:lnTo>
                  <a:pt x="1585450" y="2"/>
                </a:lnTo>
                <a:lnTo>
                  <a:pt x="1585451" y="0"/>
                </a:lnTo>
                <a:lnTo>
                  <a:pt x="1681316" y="0"/>
                </a:lnTo>
                <a:lnTo>
                  <a:pt x="2153264" y="0"/>
                </a:lnTo>
                <a:lnTo>
                  <a:pt x="6858000" y="0"/>
                </a:lnTo>
                <a:lnTo>
                  <a:pt x="6858000" y="2534787"/>
                </a:lnTo>
                <a:lnTo>
                  <a:pt x="5272550" y="2534787"/>
                </a:lnTo>
                <a:lnTo>
                  <a:pt x="5272549" y="2534789"/>
                </a:lnTo>
                <a:lnTo>
                  <a:pt x="5176684" y="2534789"/>
                </a:lnTo>
                <a:lnTo>
                  <a:pt x="4704736" y="2534789"/>
                </a:lnTo>
                <a:close/>
              </a:path>
            </a:pathLst>
          </a:custGeom>
          <a:solidFill>
            <a:srgbClr val="002E73"/>
          </a:solidFill>
          <a:ln>
            <a:noFill/>
          </a:ln>
          <a:effectLst>
            <a:outerShdw blurRad="762000" sx="102000" sy="102000" algn="ctr"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outerShdw blurRad="63500" sx="102000" sy="102000" algn="ctr" rotWithShape="0">
                  <a:prstClr val="black">
                    <a:alpha val="40000"/>
                  </a:prstClr>
                </a:outerShdw>
              </a:effectLst>
              <a:ea typeface="华文隶书" panose="02010800040101010101" pitchFamily="2" charset="-122"/>
            </a:endParaRPr>
          </a:p>
        </p:txBody>
      </p:sp>
      <p:pic>
        <p:nvPicPr>
          <p:cNvPr id="5" name="图片 4"/>
          <p:cNvPicPr>
            <a:picLocks noChangeAspect="1"/>
          </p:cNvPicPr>
          <p:nvPr/>
        </p:nvPicPr>
        <p:blipFill rotWithShape="1">
          <a:blip r:embed="rId5">
            <a:extLst>
              <a:ext uri="{28A0092B-C50C-407E-A947-70E740481C1C}">
                <a14:useLocalDpi xmlns:a14="http://schemas.microsoft.com/office/drawing/2010/main" val="0"/>
              </a:ext>
            </a:extLst>
          </a:blip>
          <a:srcRect l="3899" t="15525" r="3807" b="18985"/>
          <a:stretch/>
        </p:blipFill>
        <p:spPr>
          <a:xfrm rot="5400000">
            <a:off x="2905834" y="2268364"/>
            <a:ext cx="6380334" cy="2321274"/>
          </a:xfrm>
          <a:prstGeom prst="rect">
            <a:avLst/>
          </a:prstGeom>
        </p:spPr>
      </p:pic>
      <p:sp>
        <p:nvSpPr>
          <p:cNvPr id="35" name="文本框 34"/>
          <p:cNvSpPr txBox="1"/>
          <p:nvPr/>
        </p:nvSpPr>
        <p:spPr>
          <a:xfrm>
            <a:off x="5311170" y="1879217"/>
            <a:ext cx="1569660" cy="3099566"/>
          </a:xfrm>
          <a:prstGeom prst="rect">
            <a:avLst/>
          </a:prstGeom>
          <a:noFill/>
          <a:effectLst/>
        </p:spPr>
        <p:txBody>
          <a:bodyPr vert="eaVert"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9000" i="0" u="none" strike="noStrike" kern="1200" cap="none" spc="0" normalizeH="0" baseline="0" noProof="0" dirty="0">
                <a:ln>
                  <a:noFill/>
                </a:ln>
                <a:solidFill>
                  <a:schemeClr val="bg1"/>
                </a:solidFill>
                <a:effectLst/>
                <a:uLnTx/>
                <a:uFillTx/>
                <a:latin typeface="华文隶书" panose="02010800040101010101" pitchFamily="2" charset="-122"/>
                <a:ea typeface="华文隶书" panose="02010800040101010101" pitchFamily="2" charset="-122"/>
              </a:rPr>
              <a:t>目  录</a:t>
            </a:r>
          </a:p>
        </p:txBody>
      </p:sp>
      <p:grpSp>
        <p:nvGrpSpPr>
          <p:cNvPr id="42" name="组合 41">
            <a:extLst>
              <a:ext uri="{FF2B5EF4-FFF2-40B4-BE49-F238E27FC236}">
                <a16:creationId xmlns:a16="http://schemas.microsoft.com/office/drawing/2014/main" id="{440060FC-E29D-4CF6-B677-4EAA6ADDF2C4}"/>
              </a:ext>
            </a:extLst>
          </p:cNvPr>
          <p:cNvGrpSpPr/>
          <p:nvPr/>
        </p:nvGrpSpPr>
        <p:grpSpPr>
          <a:xfrm>
            <a:off x="566868" y="1889097"/>
            <a:ext cx="2966822" cy="803854"/>
            <a:chOff x="8777919" y="1080351"/>
            <a:chExt cx="2966822" cy="803854"/>
          </a:xfrm>
        </p:grpSpPr>
        <p:sp>
          <p:nvSpPr>
            <p:cNvPr id="43" name="文本框 42">
              <a:extLst>
                <a:ext uri="{FF2B5EF4-FFF2-40B4-BE49-F238E27FC236}">
                  <a16:creationId xmlns:a16="http://schemas.microsoft.com/office/drawing/2014/main" id="{80525192-A24C-4CE3-9E78-D109A0A18F22}"/>
                </a:ext>
              </a:extLst>
            </p:cNvPr>
            <p:cNvSpPr txBox="1"/>
            <p:nvPr/>
          </p:nvSpPr>
          <p:spPr>
            <a:xfrm>
              <a:off x="8777919" y="1179666"/>
              <a:ext cx="1620957" cy="523220"/>
            </a:xfrm>
            <a:prstGeom prst="rect">
              <a:avLst/>
            </a:prstGeom>
            <a:noFill/>
          </p:spPr>
          <p:txBody>
            <a:bodyPr wrap="none" rtlCol="0">
              <a:spAutoFit/>
            </a:bodyPr>
            <a:lstStyle/>
            <a:p>
              <a:r>
                <a:rPr lang="zh-CN" altLang="en-US" sz="2800" dirty="0">
                  <a:solidFill>
                    <a:schemeClr val="bg1"/>
                  </a:solidFill>
                  <a:latin typeface="华文隶书" panose="02010800040101010101" pitchFamily="2" charset="-122"/>
                  <a:ea typeface="华文隶书" panose="02010800040101010101" pitchFamily="2" charset="-122"/>
                </a:rPr>
                <a:t>输入标题</a:t>
              </a:r>
            </a:p>
          </p:txBody>
        </p:sp>
        <p:pic>
          <p:nvPicPr>
            <p:cNvPr id="44" name="图片 43">
              <a:extLst>
                <a:ext uri="{FF2B5EF4-FFF2-40B4-BE49-F238E27FC236}">
                  <a16:creationId xmlns:a16="http://schemas.microsoft.com/office/drawing/2014/main" id="{5BD2086E-39ED-4953-BC96-307F7A9DE72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949721" y="1080351"/>
              <a:ext cx="795020" cy="803854"/>
            </a:xfrm>
            <a:prstGeom prst="rect">
              <a:avLst/>
            </a:prstGeom>
          </p:spPr>
        </p:pic>
        <p:sp>
          <p:nvSpPr>
            <p:cNvPr id="45" name="文本框 44">
              <a:extLst>
                <a:ext uri="{FF2B5EF4-FFF2-40B4-BE49-F238E27FC236}">
                  <a16:creationId xmlns:a16="http://schemas.microsoft.com/office/drawing/2014/main" id="{82C85B0B-7150-4B89-869D-167A01BE9C46}"/>
                </a:ext>
              </a:extLst>
            </p:cNvPr>
            <p:cNvSpPr txBox="1"/>
            <p:nvPr/>
          </p:nvSpPr>
          <p:spPr>
            <a:xfrm>
              <a:off x="10455204" y="1192405"/>
              <a:ext cx="553357" cy="523220"/>
            </a:xfrm>
            <a:prstGeom prst="rect">
              <a:avLst/>
            </a:prstGeom>
            <a:noFill/>
          </p:spPr>
          <p:txBody>
            <a:bodyPr wrap="none" rtlCol="0">
              <a:spAutoFit/>
            </a:bodyPr>
            <a:lstStyle/>
            <a:p>
              <a:r>
                <a:rPr lang="zh-CN" altLang="en-US" sz="2800" dirty="0">
                  <a:solidFill>
                    <a:schemeClr val="bg1"/>
                  </a:solidFill>
                  <a:latin typeface="华文隶书" panose="02010800040101010101" pitchFamily="2" charset="-122"/>
                  <a:ea typeface="华文隶书" panose="02010800040101010101" pitchFamily="2" charset="-122"/>
                </a:rPr>
                <a:t>壹</a:t>
              </a:r>
            </a:p>
          </p:txBody>
        </p:sp>
        <p:cxnSp>
          <p:nvCxnSpPr>
            <p:cNvPr id="46" name="直接连接符 45">
              <a:extLst>
                <a:ext uri="{FF2B5EF4-FFF2-40B4-BE49-F238E27FC236}">
                  <a16:creationId xmlns:a16="http://schemas.microsoft.com/office/drawing/2014/main" id="{66D06C75-161A-4B27-8312-277462C0B89A}"/>
                </a:ext>
              </a:extLst>
            </p:cNvPr>
            <p:cNvCxnSpPr>
              <a:cxnSpLocks/>
            </p:cNvCxnSpPr>
            <p:nvPr/>
          </p:nvCxnSpPr>
          <p:spPr>
            <a:xfrm>
              <a:off x="10416108" y="1220531"/>
              <a:ext cx="0" cy="53638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73" name="TextBox 21"/>
          <p:cNvSpPr txBox="1"/>
          <p:nvPr/>
        </p:nvSpPr>
        <p:spPr>
          <a:xfrm>
            <a:off x="566868" y="1191465"/>
            <a:ext cx="2572203" cy="646331"/>
          </a:xfrm>
          <a:prstGeom prst="rect">
            <a:avLst/>
          </a:prstGeom>
          <a:noFill/>
        </p:spPr>
        <p:txBody>
          <a:bodyPr vert="horz" wrap="square" rtlCol="0">
            <a:spAutoFit/>
          </a:bodyPr>
          <a:lstStyle/>
          <a:p>
            <a:pPr>
              <a:lnSpc>
                <a:spcPct val="150000"/>
              </a:lnSpc>
            </a:pPr>
            <a:r>
              <a:rPr lang="zh-CN" altLang="en-US" sz="1200" dirty="0">
                <a:solidFill>
                  <a:schemeClr val="bg1"/>
                </a:solidFill>
                <a:latin typeface="华文隶书" panose="02010800040101010101" pitchFamily="2" charset="-122"/>
                <a:ea typeface="华文隶书" panose="02010800040101010101" pitchFamily="2" charset="-122"/>
              </a:rPr>
              <a:t>江上被花恼不彻，无处告诉只颠狂。</a:t>
            </a:r>
            <a:br>
              <a:rPr lang="zh-CN" altLang="en-US" sz="1200" dirty="0">
                <a:solidFill>
                  <a:schemeClr val="bg1"/>
                </a:solidFill>
                <a:latin typeface="华文隶书" panose="02010800040101010101" pitchFamily="2" charset="-122"/>
                <a:ea typeface="华文隶书" panose="02010800040101010101" pitchFamily="2" charset="-122"/>
              </a:rPr>
            </a:br>
            <a:r>
              <a:rPr lang="zh-CN" altLang="en-US" sz="1200" dirty="0">
                <a:solidFill>
                  <a:schemeClr val="bg1"/>
                </a:solidFill>
                <a:latin typeface="华文隶书" panose="02010800040101010101" pitchFamily="2" charset="-122"/>
                <a:ea typeface="华文隶书" panose="02010800040101010101" pitchFamily="2" charset="-122"/>
              </a:rPr>
              <a:t>走觅南邻爱酒伴，经旬出饮独空床。</a:t>
            </a:r>
            <a:endParaRPr lang="zh-CN" altLang="en-US" sz="1200" dirty="0">
              <a:solidFill>
                <a:schemeClr val="bg1"/>
              </a:solidFill>
              <a:latin typeface="华文隶书" panose="02010800040101010101" pitchFamily="2" charset="-122"/>
              <a:ea typeface="华文隶书" panose="02010800040101010101" pitchFamily="2" charset="-122"/>
              <a:cs typeface="Baoli SC" charset="-122"/>
            </a:endParaRPr>
          </a:p>
        </p:txBody>
      </p:sp>
      <p:grpSp>
        <p:nvGrpSpPr>
          <p:cNvPr id="105" name="组合 104">
            <a:extLst>
              <a:ext uri="{FF2B5EF4-FFF2-40B4-BE49-F238E27FC236}">
                <a16:creationId xmlns:a16="http://schemas.microsoft.com/office/drawing/2014/main" id="{D5F5599D-6FFA-43C8-AEC6-CAAFFFDD917C}"/>
              </a:ext>
            </a:extLst>
          </p:cNvPr>
          <p:cNvGrpSpPr/>
          <p:nvPr/>
        </p:nvGrpSpPr>
        <p:grpSpPr>
          <a:xfrm>
            <a:off x="8666690" y="1889097"/>
            <a:ext cx="2923967" cy="803854"/>
            <a:chOff x="7734304" y="1107422"/>
            <a:chExt cx="2923967" cy="803854"/>
          </a:xfrm>
        </p:grpSpPr>
        <p:sp>
          <p:nvSpPr>
            <p:cNvPr id="106" name="文本框 105"/>
            <p:cNvSpPr txBox="1"/>
            <p:nvPr/>
          </p:nvSpPr>
          <p:spPr>
            <a:xfrm>
              <a:off x="9037314" y="1221554"/>
              <a:ext cx="1620957" cy="523220"/>
            </a:xfrm>
            <a:prstGeom prst="rect">
              <a:avLst/>
            </a:prstGeom>
            <a:noFill/>
          </p:spPr>
          <p:txBody>
            <a:bodyPr wrap="none" rtlCol="0">
              <a:spAutoFit/>
            </a:bodyPr>
            <a:lstStyle/>
            <a:p>
              <a:r>
                <a:rPr lang="zh-CN" altLang="en-US" sz="2800" dirty="0">
                  <a:solidFill>
                    <a:schemeClr val="bg1"/>
                  </a:solidFill>
                  <a:latin typeface="华文隶书" panose="02010800040101010101" pitchFamily="2" charset="-122"/>
                  <a:ea typeface="华文隶书" panose="02010800040101010101" pitchFamily="2" charset="-122"/>
                </a:rPr>
                <a:t>输入标题</a:t>
              </a:r>
            </a:p>
          </p:txBody>
        </p:sp>
        <p:pic>
          <p:nvPicPr>
            <p:cNvPr id="107" name="图片 106">
              <a:extLst>
                <a:ext uri="{FF2B5EF4-FFF2-40B4-BE49-F238E27FC236}">
                  <a16:creationId xmlns:a16="http://schemas.microsoft.com/office/drawing/2014/main" id="{9D8F10FB-F574-44A7-A5AA-CAF2C89A12C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734304" y="1107422"/>
              <a:ext cx="795020" cy="803854"/>
            </a:xfrm>
            <a:prstGeom prst="rect">
              <a:avLst/>
            </a:prstGeom>
          </p:spPr>
        </p:pic>
        <p:sp>
          <p:nvSpPr>
            <p:cNvPr id="108" name="文本框 107">
              <a:extLst>
                <a:ext uri="{FF2B5EF4-FFF2-40B4-BE49-F238E27FC236}">
                  <a16:creationId xmlns:a16="http://schemas.microsoft.com/office/drawing/2014/main" id="{B3F111EC-FDC1-424C-9F17-54078EC8C497}"/>
                </a:ext>
              </a:extLst>
            </p:cNvPr>
            <p:cNvSpPr txBox="1"/>
            <p:nvPr/>
          </p:nvSpPr>
          <p:spPr>
            <a:xfrm>
              <a:off x="8423879" y="1235617"/>
              <a:ext cx="543739" cy="523220"/>
            </a:xfrm>
            <a:prstGeom prst="rect">
              <a:avLst/>
            </a:prstGeom>
            <a:noFill/>
          </p:spPr>
          <p:txBody>
            <a:bodyPr wrap="none" rtlCol="0">
              <a:spAutoFit/>
            </a:bodyPr>
            <a:lstStyle/>
            <a:p>
              <a:r>
                <a:rPr lang="zh-CN" altLang="en-US" sz="2800" dirty="0">
                  <a:solidFill>
                    <a:schemeClr val="bg1"/>
                  </a:solidFill>
                  <a:latin typeface="华文隶书" panose="02010800040101010101" pitchFamily="2" charset="-122"/>
                  <a:ea typeface="华文隶书" panose="02010800040101010101" pitchFamily="2" charset="-122"/>
                </a:rPr>
                <a:t>贰</a:t>
              </a:r>
            </a:p>
          </p:txBody>
        </p:sp>
        <p:cxnSp>
          <p:nvCxnSpPr>
            <p:cNvPr id="109" name="直接连接符 108">
              <a:extLst>
                <a:ext uri="{FF2B5EF4-FFF2-40B4-BE49-F238E27FC236}">
                  <a16:creationId xmlns:a16="http://schemas.microsoft.com/office/drawing/2014/main" id="{4D6784B9-52FE-4874-81CC-A37A993BB17A}"/>
                </a:ext>
              </a:extLst>
            </p:cNvPr>
            <p:cNvCxnSpPr>
              <a:cxnSpLocks/>
            </p:cNvCxnSpPr>
            <p:nvPr/>
          </p:nvCxnSpPr>
          <p:spPr>
            <a:xfrm>
              <a:off x="9022074" y="1269365"/>
              <a:ext cx="0" cy="53638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17" name="TextBox 21"/>
          <p:cNvSpPr txBox="1"/>
          <p:nvPr/>
        </p:nvSpPr>
        <p:spPr>
          <a:xfrm>
            <a:off x="9019192" y="1191465"/>
            <a:ext cx="2571465" cy="646331"/>
          </a:xfrm>
          <a:prstGeom prst="rect">
            <a:avLst/>
          </a:prstGeom>
          <a:noFill/>
        </p:spPr>
        <p:txBody>
          <a:bodyPr vert="horz" wrap="square" rtlCol="0">
            <a:spAutoFit/>
          </a:bodyPr>
          <a:lstStyle/>
          <a:p>
            <a:pPr>
              <a:lnSpc>
                <a:spcPct val="150000"/>
              </a:lnSpc>
            </a:pPr>
            <a:r>
              <a:rPr lang="zh-CN" altLang="en-US" sz="1200" dirty="0">
                <a:solidFill>
                  <a:schemeClr val="bg1"/>
                </a:solidFill>
                <a:latin typeface="华文隶书" panose="02010800040101010101" pitchFamily="2" charset="-122"/>
                <a:ea typeface="华文隶书" panose="02010800040101010101" pitchFamily="2" charset="-122"/>
              </a:rPr>
              <a:t>稠花乱蕊畏江滨，行步欹危实怕春。</a:t>
            </a:r>
            <a:br>
              <a:rPr lang="zh-CN" altLang="en-US" sz="1200" dirty="0">
                <a:solidFill>
                  <a:schemeClr val="bg1"/>
                </a:solidFill>
                <a:latin typeface="华文隶书" panose="02010800040101010101" pitchFamily="2" charset="-122"/>
                <a:ea typeface="华文隶书" panose="02010800040101010101" pitchFamily="2" charset="-122"/>
              </a:rPr>
            </a:br>
            <a:r>
              <a:rPr lang="zh-CN" altLang="en-US" sz="1200" dirty="0">
                <a:solidFill>
                  <a:schemeClr val="bg1"/>
                </a:solidFill>
                <a:latin typeface="华文隶书" panose="02010800040101010101" pitchFamily="2" charset="-122"/>
                <a:ea typeface="华文隶书" panose="02010800040101010101" pitchFamily="2" charset="-122"/>
              </a:rPr>
              <a:t>诗酒尚堪驱使在，未须料理白头人。</a:t>
            </a:r>
            <a:endParaRPr lang="zh-CN" altLang="en-US" sz="1200" dirty="0">
              <a:solidFill>
                <a:schemeClr val="bg1"/>
              </a:solidFill>
              <a:latin typeface="华文隶书" panose="02010800040101010101" pitchFamily="2" charset="-122"/>
              <a:ea typeface="华文隶书" panose="02010800040101010101" pitchFamily="2" charset="-122"/>
              <a:cs typeface="Baoli SC" charset="-122"/>
            </a:endParaRPr>
          </a:p>
        </p:txBody>
      </p:sp>
      <p:grpSp>
        <p:nvGrpSpPr>
          <p:cNvPr id="118" name="组合 117">
            <a:extLst>
              <a:ext uri="{FF2B5EF4-FFF2-40B4-BE49-F238E27FC236}">
                <a16:creationId xmlns:a16="http://schemas.microsoft.com/office/drawing/2014/main" id="{712ED4C5-3908-4DBF-B581-1337CE9B5D37}"/>
              </a:ext>
            </a:extLst>
          </p:cNvPr>
          <p:cNvGrpSpPr/>
          <p:nvPr/>
        </p:nvGrpSpPr>
        <p:grpSpPr>
          <a:xfrm>
            <a:off x="566868" y="4133944"/>
            <a:ext cx="2966822" cy="803854"/>
            <a:chOff x="8777919" y="1080351"/>
            <a:chExt cx="2966822" cy="803854"/>
          </a:xfrm>
        </p:grpSpPr>
        <p:sp>
          <p:nvSpPr>
            <p:cNvPr id="119" name="文本框 118">
              <a:extLst>
                <a:ext uri="{FF2B5EF4-FFF2-40B4-BE49-F238E27FC236}">
                  <a16:creationId xmlns:a16="http://schemas.microsoft.com/office/drawing/2014/main" id="{5ABC7EE8-EEE1-4E99-AAB2-257699312C6D}"/>
                </a:ext>
              </a:extLst>
            </p:cNvPr>
            <p:cNvSpPr txBox="1"/>
            <p:nvPr/>
          </p:nvSpPr>
          <p:spPr>
            <a:xfrm>
              <a:off x="8777919" y="1179666"/>
              <a:ext cx="1620957" cy="523220"/>
            </a:xfrm>
            <a:prstGeom prst="rect">
              <a:avLst/>
            </a:prstGeom>
            <a:noFill/>
          </p:spPr>
          <p:txBody>
            <a:bodyPr wrap="none" rtlCol="0">
              <a:spAutoFit/>
            </a:bodyPr>
            <a:lstStyle/>
            <a:p>
              <a:r>
                <a:rPr lang="zh-CN" altLang="en-US" sz="2800" dirty="0">
                  <a:solidFill>
                    <a:schemeClr val="bg1"/>
                  </a:solidFill>
                  <a:latin typeface="华文隶书" panose="02010800040101010101" pitchFamily="2" charset="-122"/>
                  <a:ea typeface="华文隶书" panose="02010800040101010101" pitchFamily="2" charset="-122"/>
                </a:rPr>
                <a:t>输入标题</a:t>
              </a:r>
            </a:p>
          </p:txBody>
        </p:sp>
        <p:pic>
          <p:nvPicPr>
            <p:cNvPr id="120" name="图片 119">
              <a:extLst>
                <a:ext uri="{FF2B5EF4-FFF2-40B4-BE49-F238E27FC236}">
                  <a16:creationId xmlns:a16="http://schemas.microsoft.com/office/drawing/2014/main" id="{2D693CEC-CDE5-4B9B-A970-33390AAF8A2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949721" y="1080351"/>
              <a:ext cx="795020" cy="803854"/>
            </a:xfrm>
            <a:prstGeom prst="rect">
              <a:avLst/>
            </a:prstGeom>
          </p:spPr>
        </p:pic>
        <p:sp>
          <p:nvSpPr>
            <p:cNvPr id="121" name="文本框 120">
              <a:extLst>
                <a:ext uri="{FF2B5EF4-FFF2-40B4-BE49-F238E27FC236}">
                  <a16:creationId xmlns:a16="http://schemas.microsoft.com/office/drawing/2014/main" id="{B83C096A-2600-45DA-B418-8C892F4EC254}"/>
                </a:ext>
              </a:extLst>
            </p:cNvPr>
            <p:cNvSpPr txBox="1"/>
            <p:nvPr/>
          </p:nvSpPr>
          <p:spPr>
            <a:xfrm>
              <a:off x="10455204" y="1192405"/>
              <a:ext cx="553357" cy="523220"/>
            </a:xfrm>
            <a:prstGeom prst="rect">
              <a:avLst/>
            </a:prstGeom>
            <a:noFill/>
          </p:spPr>
          <p:txBody>
            <a:bodyPr wrap="none" rtlCol="0">
              <a:spAutoFit/>
            </a:bodyPr>
            <a:lstStyle/>
            <a:p>
              <a:r>
                <a:rPr lang="zh-CN" altLang="en-US" sz="2800" dirty="0">
                  <a:solidFill>
                    <a:schemeClr val="bg1"/>
                  </a:solidFill>
                  <a:latin typeface="华文隶书" panose="02010800040101010101" pitchFamily="2" charset="-122"/>
                  <a:ea typeface="华文隶书" panose="02010800040101010101" pitchFamily="2" charset="-122"/>
                </a:rPr>
                <a:t>叁</a:t>
              </a:r>
            </a:p>
          </p:txBody>
        </p:sp>
        <p:cxnSp>
          <p:nvCxnSpPr>
            <p:cNvPr id="122" name="直接连接符 121">
              <a:extLst>
                <a:ext uri="{FF2B5EF4-FFF2-40B4-BE49-F238E27FC236}">
                  <a16:creationId xmlns:a16="http://schemas.microsoft.com/office/drawing/2014/main" id="{CC9CC60C-FBC2-4410-B246-E081413C2DB4}"/>
                </a:ext>
              </a:extLst>
            </p:cNvPr>
            <p:cNvCxnSpPr>
              <a:cxnSpLocks/>
            </p:cNvCxnSpPr>
            <p:nvPr/>
          </p:nvCxnSpPr>
          <p:spPr>
            <a:xfrm>
              <a:off x="10416108" y="1220531"/>
              <a:ext cx="0" cy="53638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28" name="TextBox 21"/>
          <p:cNvSpPr txBox="1"/>
          <p:nvPr/>
        </p:nvSpPr>
        <p:spPr>
          <a:xfrm>
            <a:off x="566868" y="4978783"/>
            <a:ext cx="2572203" cy="646331"/>
          </a:xfrm>
          <a:prstGeom prst="rect">
            <a:avLst/>
          </a:prstGeom>
          <a:noFill/>
        </p:spPr>
        <p:txBody>
          <a:bodyPr vert="horz" wrap="square" rtlCol="0">
            <a:spAutoFit/>
          </a:bodyPr>
          <a:lstStyle/>
          <a:p>
            <a:pPr>
              <a:lnSpc>
                <a:spcPct val="150000"/>
              </a:lnSpc>
            </a:pPr>
            <a:r>
              <a:rPr lang="zh-CN" altLang="en-US" sz="1200" dirty="0">
                <a:solidFill>
                  <a:schemeClr val="bg1"/>
                </a:solidFill>
                <a:latin typeface="华文隶书" panose="02010800040101010101" pitchFamily="2" charset="-122"/>
                <a:ea typeface="华文隶书" panose="02010800040101010101" pitchFamily="2" charset="-122"/>
              </a:rPr>
              <a:t>江深竹静两三家，多事红花映白花。</a:t>
            </a:r>
            <a:br>
              <a:rPr lang="zh-CN" altLang="en-US" sz="1200" dirty="0">
                <a:solidFill>
                  <a:schemeClr val="bg1"/>
                </a:solidFill>
                <a:latin typeface="华文隶书" panose="02010800040101010101" pitchFamily="2" charset="-122"/>
                <a:ea typeface="华文隶书" panose="02010800040101010101" pitchFamily="2" charset="-122"/>
              </a:rPr>
            </a:br>
            <a:r>
              <a:rPr lang="zh-CN" altLang="en-US" sz="1200" dirty="0">
                <a:solidFill>
                  <a:schemeClr val="bg1"/>
                </a:solidFill>
                <a:latin typeface="华文隶书" panose="02010800040101010101" pitchFamily="2" charset="-122"/>
                <a:ea typeface="华文隶书" panose="02010800040101010101" pitchFamily="2" charset="-122"/>
              </a:rPr>
              <a:t>报答春光知有处，应须美酒送生涯。</a:t>
            </a:r>
            <a:endParaRPr lang="zh-CN" altLang="en-US" sz="1200" dirty="0">
              <a:solidFill>
                <a:schemeClr val="bg1"/>
              </a:solidFill>
              <a:latin typeface="华文隶书" panose="02010800040101010101" pitchFamily="2" charset="-122"/>
              <a:ea typeface="华文隶书" panose="02010800040101010101" pitchFamily="2" charset="-122"/>
              <a:cs typeface="Baoli SC" charset="-122"/>
            </a:endParaRPr>
          </a:p>
        </p:txBody>
      </p:sp>
      <p:grpSp>
        <p:nvGrpSpPr>
          <p:cNvPr id="130" name="组合 129">
            <a:extLst>
              <a:ext uri="{FF2B5EF4-FFF2-40B4-BE49-F238E27FC236}">
                <a16:creationId xmlns:a16="http://schemas.microsoft.com/office/drawing/2014/main" id="{58D38ADD-A43C-4B29-A71B-F03DB3727563}"/>
              </a:ext>
            </a:extLst>
          </p:cNvPr>
          <p:cNvGrpSpPr/>
          <p:nvPr/>
        </p:nvGrpSpPr>
        <p:grpSpPr>
          <a:xfrm>
            <a:off x="8666690" y="4133944"/>
            <a:ext cx="2923967" cy="803854"/>
            <a:chOff x="7734304" y="1107422"/>
            <a:chExt cx="2923967" cy="803854"/>
          </a:xfrm>
        </p:grpSpPr>
        <p:sp>
          <p:nvSpPr>
            <p:cNvPr id="131" name="文本框 130">
              <a:extLst>
                <a:ext uri="{FF2B5EF4-FFF2-40B4-BE49-F238E27FC236}">
                  <a16:creationId xmlns:a16="http://schemas.microsoft.com/office/drawing/2014/main" id="{BD50AC99-2770-49F6-9051-41A71DD94BC5}"/>
                </a:ext>
              </a:extLst>
            </p:cNvPr>
            <p:cNvSpPr txBox="1"/>
            <p:nvPr/>
          </p:nvSpPr>
          <p:spPr>
            <a:xfrm>
              <a:off x="9037314" y="1221554"/>
              <a:ext cx="1620957" cy="523220"/>
            </a:xfrm>
            <a:prstGeom prst="rect">
              <a:avLst/>
            </a:prstGeom>
            <a:noFill/>
          </p:spPr>
          <p:txBody>
            <a:bodyPr wrap="none" rtlCol="0">
              <a:spAutoFit/>
            </a:bodyPr>
            <a:lstStyle/>
            <a:p>
              <a:r>
                <a:rPr lang="zh-CN" altLang="en-US" sz="2800" dirty="0">
                  <a:solidFill>
                    <a:schemeClr val="bg1"/>
                  </a:solidFill>
                  <a:latin typeface="华文隶书" panose="02010800040101010101" pitchFamily="2" charset="-122"/>
                  <a:ea typeface="华文隶书" panose="02010800040101010101" pitchFamily="2" charset="-122"/>
                </a:rPr>
                <a:t>输入标题</a:t>
              </a:r>
            </a:p>
          </p:txBody>
        </p:sp>
        <p:pic>
          <p:nvPicPr>
            <p:cNvPr id="132" name="图片 131">
              <a:extLst>
                <a:ext uri="{FF2B5EF4-FFF2-40B4-BE49-F238E27FC236}">
                  <a16:creationId xmlns:a16="http://schemas.microsoft.com/office/drawing/2014/main" id="{F5D8E5C6-DF44-4A40-9017-F0FEBBF5D33E}"/>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734304" y="1107422"/>
              <a:ext cx="795020" cy="803854"/>
            </a:xfrm>
            <a:prstGeom prst="rect">
              <a:avLst/>
            </a:prstGeom>
          </p:spPr>
        </p:pic>
        <p:sp>
          <p:nvSpPr>
            <p:cNvPr id="133" name="文本框 132">
              <a:extLst>
                <a:ext uri="{FF2B5EF4-FFF2-40B4-BE49-F238E27FC236}">
                  <a16:creationId xmlns:a16="http://schemas.microsoft.com/office/drawing/2014/main" id="{EE82CD86-B8CB-451D-ACA0-3A6A5D36CA2B}"/>
                </a:ext>
              </a:extLst>
            </p:cNvPr>
            <p:cNvSpPr txBox="1"/>
            <p:nvPr/>
          </p:nvSpPr>
          <p:spPr>
            <a:xfrm>
              <a:off x="8423879" y="1235617"/>
              <a:ext cx="553357" cy="523220"/>
            </a:xfrm>
            <a:prstGeom prst="rect">
              <a:avLst/>
            </a:prstGeom>
            <a:noFill/>
          </p:spPr>
          <p:txBody>
            <a:bodyPr wrap="none" rtlCol="0">
              <a:spAutoFit/>
            </a:bodyPr>
            <a:lstStyle/>
            <a:p>
              <a:r>
                <a:rPr lang="zh-CN" altLang="en-US" sz="2800" dirty="0">
                  <a:solidFill>
                    <a:schemeClr val="bg1"/>
                  </a:solidFill>
                  <a:latin typeface="华文隶书" panose="02010800040101010101" pitchFamily="2" charset="-122"/>
                  <a:ea typeface="华文隶书" panose="02010800040101010101" pitchFamily="2" charset="-122"/>
                </a:rPr>
                <a:t>肆</a:t>
              </a:r>
            </a:p>
          </p:txBody>
        </p:sp>
        <p:cxnSp>
          <p:nvCxnSpPr>
            <p:cNvPr id="134" name="直接连接符 133">
              <a:extLst>
                <a:ext uri="{FF2B5EF4-FFF2-40B4-BE49-F238E27FC236}">
                  <a16:creationId xmlns:a16="http://schemas.microsoft.com/office/drawing/2014/main" id="{1EB5110B-A7D5-4F7A-9D5E-46C6E69540BD}"/>
                </a:ext>
              </a:extLst>
            </p:cNvPr>
            <p:cNvCxnSpPr>
              <a:cxnSpLocks/>
            </p:cNvCxnSpPr>
            <p:nvPr/>
          </p:nvCxnSpPr>
          <p:spPr>
            <a:xfrm>
              <a:off x="9022074" y="1269365"/>
              <a:ext cx="0" cy="53638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35" name="TextBox 21"/>
          <p:cNvSpPr txBox="1"/>
          <p:nvPr/>
        </p:nvSpPr>
        <p:spPr>
          <a:xfrm>
            <a:off x="9019192" y="4978783"/>
            <a:ext cx="2571465" cy="646331"/>
          </a:xfrm>
          <a:prstGeom prst="rect">
            <a:avLst/>
          </a:prstGeom>
          <a:noFill/>
        </p:spPr>
        <p:txBody>
          <a:bodyPr vert="horz" wrap="square" rtlCol="0">
            <a:spAutoFit/>
          </a:bodyPr>
          <a:lstStyle/>
          <a:p>
            <a:pPr>
              <a:lnSpc>
                <a:spcPct val="150000"/>
              </a:lnSpc>
            </a:pPr>
            <a:r>
              <a:rPr lang="zh-CN" altLang="en-US" sz="1200" dirty="0">
                <a:solidFill>
                  <a:schemeClr val="bg1"/>
                </a:solidFill>
                <a:latin typeface="华文隶书" panose="02010800040101010101" pitchFamily="2" charset="-122"/>
                <a:ea typeface="华文隶书" panose="02010800040101010101" pitchFamily="2" charset="-122"/>
              </a:rPr>
              <a:t>东望少城花满烟，百花高楼更可怜。</a:t>
            </a:r>
            <a:br>
              <a:rPr lang="zh-CN" altLang="en-US" sz="1200" dirty="0">
                <a:solidFill>
                  <a:schemeClr val="bg1"/>
                </a:solidFill>
                <a:latin typeface="华文隶书" panose="02010800040101010101" pitchFamily="2" charset="-122"/>
                <a:ea typeface="华文隶书" panose="02010800040101010101" pitchFamily="2" charset="-122"/>
              </a:rPr>
            </a:br>
            <a:r>
              <a:rPr lang="zh-CN" altLang="en-US" sz="1200" dirty="0">
                <a:solidFill>
                  <a:schemeClr val="bg1"/>
                </a:solidFill>
                <a:latin typeface="华文隶书" panose="02010800040101010101" pitchFamily="2" charset="-122"/>
                <a:ea typeface="华文隶书" panose="02010800040101010101" pitchFamily="2" charset="-122"/>
              </a:rPr>
              <a:t>谁能载酒开金盏，唤取佳人舞绣筵。</a:t>
            </a:r>
            <a:endParaRPr lang="zh-CN" altLang="en-US" sz="1200" dirty="0">
              <a:solidFill>
                <a:schemeClr val="bg1"/>
              </a:solidFill>
              <a:latin typeface="华文隶书" panose="02010800040101010101" pitchFamily="2" charset="-122"/>
              <a:ea typeface="华文隶书" panose="02010800040101010101" pitchFamily="2" charset="-122"/>
              <a:cs typeface="Baoli SC" charset="-122"/>
            </a:endParaRPr>
          </a:p>
        </p:txBody>
      </p:sp>
    </p:spTree>
    <p:extLst>
      <p:ext uri="{BB962C8B-B14F-4D97-AF65-F5344CB8AC3E}">
        <p14:creationId xmlns:p14="http://schemas.microsoft.com/office/powerpoint/2010/main" val="1556317500"/>
      </p:ext>
    </p:extLst>
  </p:cSld>
  <p:clrMapOvr>
    <a:masterClrMapping/>
  </p:clrMapOvr>
  <mc:AlternateContent xmlns:mc="http://schemas.openxmlformats.org/markup-compatibility/2006" xmlns:p14="http://schemas.microsoft.com/office/powerpoint/2010/main">
    <mc:Choice Requires="p14">
      <p:transition spd="slow" p14:dur="1400" advClick="0" advTm="3000">
        <p14:rippl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6" presetClass="entr" presetSubtype="42" fill="hold" grpId="0" nodeType="afterEffect">
                                  <p:stCondLst>
                                    <p:cond delay="0"/>
                                  </p:stCondLst>
                                  <p:childTnLst>
                                    <p:set>
                                      <p:cBhvr>
                                        <p:cTn id="12" dur="1" fill="hold">
                                          <p:stCondLst>
                                            <p:cond delay="0"/>
                                          </p:stCondLst>
                                        </p:cTn>
                                        <p:tgtEl>
                                          <p:spTgt spid="57"/>
                                        </p:tgtEl>
                                        <p:attrNameLst>
                                          <p:attrName>style.visibility</p:attrName>
                                        </p:attrNameLst>
                                      </p:cBhvr>
                                      <p:to>
                                        <p:strVal val="visible"/>
                                      </p:to>
                                    </p:set>
                                    <p:animEffect transition="in" filter="barn(outHorizontal)">
                                      <p:cBhvr>
                                        <p:cTn id="13" dur="500"/>
                                        <p:tgtEl>
                                          <p:spTgt spid="57"/>
                                        </p:tgtEl>
                                      </p:cBhvr>
                                    </p:animEffect>
                                  </p:childTnLst>
                                </p:cTn>
                              </p:par>
                            </p:childTnLst>
                          </p:cTn>
                        </p:par>
                        <p:par>
                          <p:cTn id="14" fill="hold">
                            <p:stCondLst>
                              <p:cond delay="1000"/>
                            </p:stCondLst>
                            <p:childTnLst>
                              <p:par>
                                <p:cTn id="15" presetID="21" presetClass="entr" presetSubtype="1"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heel(1)">
                                      <p:cBhvr>
                                        <p:cTn id="17" dur="2000"/>
                                        <p:tgtEl>
                                          <p:spTgt spid="5"/>
                                        </p:tgtEl>
                                      </p:cBhvr>
                                    </p:animEffect>
                                  </p:childTnLst>
                                </p:cTn>
                              </p:par>
                            </p:childTnLst>
                          </p:cTn>
                        </p:par>
                        <p:par>
                          <p:cTn id="18" fill="hold">
                            <p:stCondLst>
                              <p:cond delay="3000"/>
                            </p:stCondLst>
                            <p:childTnLst>
                              <p:par>
                                <p:cTn id="19" presetID="16" presetClass="entr" presetSubtype="26" fill="hold" grpId="0" nodeType="afterEffect">
                                  <p:stCondLst>
                                    <p:cond delay="0"/>
                                  </p:stCondLst>
                                  <p:childTnLst>
                                    <p:set>
                                      <p:cBhvr>
                                        <p:cTn id="20" dur="1" fill="hold">
                                          <p:stCondLst>
                                            <p:cond delay="0"/>
                                          </p:stCondLst>
                                        </p:cTn>
                                        <p:tgtEl>
                                          <p:spTgt spid="35"/>
                                        </p:tgtEl>
                                        <p:attrNameLst>
                                          <p:attrName>style.visibility</p:attrName>
                                        </p:attrNameLst>
                                      </p:cBhvr>
                                      <p:to>
                                        <p:strVal val="visible"/>
                                      </p:to>
                                    </p:set>
                                    <p:animEffect transition="in" filter="barn(inHorizontal)">
                                      <p:cBhvr>
                                        <p:cTn id="21" dur="500"/>
                                        <p:tgtEl>
                                          <p:spTgt spid="35"/>
                                        </p:tgtEl>
                                      </p:cBhvr>
                                    </p:animEffect>
                                  </p:childTnLst>
                                </p:cTn>
                              </p:par>
                            </p:childTnLst>
                          </p:cTn>
                        </p:par>
                        <p:par>
                          <p:cTn id="22" fill="hold">
                            <p:stCondLst>
                              <p:cond delay="3500"/>
                            </p:stCondLst>
                            <p:childTnLst>
                              <p:par>
                                <p:cTn id="23" presetID="12" presetClass="entr" presetSubtype="4" fill="hold" nodeType="afterEffect">
                                  <p:stCondLst>
                                    <p:cond delay="0"/>
                                  </p:stCondLst>
                                  <p:childTnLst>
                                    <p:set>
                                      <p:cBhvr>
                                        <p:cTn id="24" dur="1" fill="hold">
                                          <p:stCondLst>
                                            <p:cond delay="0"/>
                                          </p:stCondLst>
                                        </p:cTn>
                                        <p:tgtEl>
                                          <p:spTgt spid="42"/>
                                        </p:tgtEl>
                                        <p:attrNameLst>
                                          <p:attrName>style.visibility</p:attrName>
                                        </p:attrNameLst>
                                      </p:cBhvr>
                                      <p:to>
                                        <p:strVal val="visible"/>
                                      </p:to>
                                    </p:set>
                                    <p:anim calcmode="lin" valueType="num">
                                      <p:cBhvr additive="base">
                                        <p:cTn id="25" dur="500"/>
                                        <p:tgtEl>
                                          <p:spTgt spid="42"/>
                                        </p:tgtEl>
                                        <p:attrNameLst>
                                          <p:attrName>ppt_y</p:attrName>
                                        </p:attrNameLst>
                                      </p:cBhvr>
                                      <p:tavLst>
                                        <p:tav tm="0">
                                          <p:val>
                                            <p:strVal val="#ppt_y+#ppt_h*1.125000"/>
                                          </p:val>
                                        </p:tav>
                                        <p:tav tm="100000">
                                          <p:val>
                                            <p:strVal val="#ppt_y"/>
                                          </p:val>
                                        </p:tav>
                                      </p:tavLst>
                                    </p:anim>
                                    <p:animEffect transition="in" filter="wipe(up)">
                                      <p:cBhvr>
                                        <p:cTn id="26" dur="500"/>
                                        <p:tgtEl>
                                          <p:spTgt spid="42"/>
                                        </p:tgtEl>
                                      </p:cBhvr>
                                    </p:animEffect>
                                  </p:childTnLst>
                                </p:cTn>
                              </p:par>
                              <p:par>
                                <p:cTn id="27" presetID="12" presetClass="entr" presetSubtype="4" fill="hold" grpId="0" nodeType="withEffect">
                                  <p:stCondLst>
                                    <p:cond delay="0"/>
                                  </p:stCondLst>
                                  <p:childTnLst>
                                    <p:set>
                                      <p:cBhvr>
                                        <p:cTn id="28" dur="1" fill="hold">
                                          <p:stCondLst>
                                            <p:cond delay="0"/>
                                          </p:stCondLst>
                                        </p:cTn>
                                        <p:tgtEl>
                                          <p:spTgt spid="73"/>
                                        </p:tgtEl>
                                        <p:attrNameLst>
                                          <p:attrName>style.visibility</p:attrName>
                                        </p:attrNameLst>
                                      </p:cBhvr>
                                      <p:to>
                                        <p:strVal val="visible"/>
                                      </p:to>
                                    </p:set>
                                    <p:anim calcmode="lin" valueType="num">
                                      <p:cBhvr additive="base">
                                        <p:cTn id="29" dur="500"/>
                                        <p:tgtEl>
                                          <p:spTgt spid="73"/>
                                        </p:tgtEl>
                                        <p:attrNameLst>
                                          <p:attrName>ppt_y</p:attrName>
                                        </p:attrNameLst>
                                      </p:cBhvr>
                                      <p:tavLst>
                                        <p:tav tm="0">
                                          <p:val>
                                            <p:strVal val="#ppt_y+#ppt_h*1.125000"/>
                                          </p:val>
                                        </p:tav>
                                        <p:tav tm="100000">
                                          <p:val>
                                            <p:strVal val="#ppt_y"/>
                                          </p:val>
                                        </p:tav>
                                      </p:tavLst>
                                    </p:anim>
                                    <p:animEffect transition="in" filter="wipe(up)">
                                      <p:cBhvr>
                                        <p:cTn id="30" dur="500"/>
                                        <p:tgtEl>
                                          <p:spTgt spid="73"/>
                                        </p:tgtEl>
                                      </p:cBhvr>
                                    </p:animEffect>
                                  </p:childTnLst>
                                </p:cTn>
                              </p:par>
                            </p:childTnLst>
                          </p:cTn>
                        </p:par>
                        <p:par>
                          <p:cTn id="31" fill="hold">
                            <p:stCondLst>
                              <p:cond delay="4000"/>
                            </p:stCondLst>
                            <p:childTnLst>
                              <p:par>
                                <p:cTn id="32" presetID="12" presetClass="entr" presetSubtype="4" fill="hold" nodeType="afterEffect">
                                  <p:stCondLst>
                                    <p:cond delay="0"/>
                                  </p:stCondLst>
                                  <p:childTnLst>
                                    <p:set>
                                      <p:cBhvr>
                                        <p:cTn id="33" dur="1" fill="hold">
                                          <p:stCondLst>
                                            <p:cond delay="0"/>
                                          </p:stCondLst>
                                        </p:cTn>
                                        <p:tgtEl>
                                          <p:spTgt spid="105"/>
                                        </p:tgtEl>
                                        <p:attrNameLst>
                                          <p:attrName>style.visibility</p:attrName>
                                        </p:attrNameLst>
                                      </p:cBhvr>
                                      <p:to>
                                        <p:strVal val="visible"/>
                                      </p:to>
                                    </p:set>
                                    <p:anim calcmode="lin" valueType="num">
                                      <p:cBhvr additive="base">
                                        <p:cTn id="34" dur="500"/>
                                        <p:tgtEl>
                                          <p:spTgt spid="105"/>
                                        </p:tgtEl>
                                        <p:attrNameLst>
                                          <p:attrName>ppt_y</p:attrName>
                                        </p:attrNameLst>
                                      </p:cBhvr>
                                      <p:tavLst>
                                        <p:tav tm="0">
                                          <p:val>
                                            <p:strVal val="#ppt_y+#ppt_h*1.125000"/>
                                          </p:val>
                                        </p:tav>
                                        <p:tav tm="100000">
                                          <p:val>
                                            <p:strVal val="#ppt_y"/>
                                          </p:val>
                                        </p:tav>
                                      </p:tavLst>
                                    </p:anim>
                                    <p:animEffect transition="in" filter="wipe(up)">
                                      <p:cBhvr>
                                        <p:cTn id="35" dur="500"/>
                                        <p:tgtEl>
                                          <p:spTgt spid="105"/>
                                        </p:tgtEl>
                                      </p:cBhvr>
                                    </p:animEffect>
                                  </p:childTnLst>
                                </p:cTn>
                              </p:par>
                              <p:par>
                                <p:cTn id="36" presetID="12" presetClass="entr" presetSubtype="4" fill="hold" grpId="0" nodeType="withEffect">
                                  <p:stCondLst>
                                    <p:cond delay="0"/>
                                  </p:stCondLst>
                                  <p:childTnLst>
                                    <p:set>
                                      <p:cBhvr>
                                        <p:cTn id="37" dur="1" fill="hold">
                                          <p:stCondLst>
                                            <p:cond delay="0"/>
                                          </p:stCondLst>
                                        </p:cTn>
                                        <p:tgtEl>
                                          <p:spTgt spid="117"/>
                                        </p:tgtEl>
                                        <p:attrNameLst>
                                          <p:attrName>style.visibility</p:attrName>
                                        </p:attrNameLst>
                                      </p:cBhvr>
                                      <p:to>
                                        <p:strVal val="visible"/>
                                      </p:to>
                                    </p:set>
                                    <p:anim calcmode="lin" valueType="num">
                                      <p:cBhvr additive="base">
                                        <p:cTn id="38" dur="500"/>
                                        <p:tgtEl>
                                          <p:spTgt spid="117"/>
                                        </p:tgtEl>
                                        <p:attrNameLst>
                                          <p:attrName>ppt_y</p:attrName>
                                        </p:attrNameLst>
                                      </p:cBhvr>
                                      <p:tavLst>
                                        <p:tav tm="0">
                                          <p:val>
                                            <p:strVal val="#ppt_y+#ppt_h*1.125000"/>
                                          </p:val>
                                        </p:tav>
                                        <p:tav tm="100000">
                                          <p:val>
                                            <p:strVal val="#ppt_y"/>
                                          </p:val>
                                        </p:tav>
                                      </p:tavLst>
                                    </p:anim>
                                    <p:animEffect transition="in" filter="wipe(up)">
                                      <p:cBhvr>
                                        <p:cTn id="39" dur="500"/>
                                        <p:tgtEl>
                                          <p:spTgt spid="117"/>
                                        </p:tgtEl>
                                      </p:cBhvr>
                                    </p:animEffect>
                                  </p:childTnLst>
                                </p:cTn>
                              </p:par>
                            </p:childTnLst>
                          </p:cTn>
                        </p:par>
                        <p:par>
                          <p:cTn id="40" fill="hold">
                            <p:stCondLst>
                              <p:cond delay="4500"/>
                            </p:stCondLst>
                            <p:childTnLst>
                              <p:par>
                                <p:cTn id="41" presetID="12" presetClass="entr" presetSubtype="4" fill="hold" nodeType="afterEffect">
                                  <p:stCondLst>
                                    <p:cond delay="0"/>
                                  </p:stCondLst>
                                  <p:childTnLst>
                                    <p:set>
                                      <p:cBhvr>
                                        <p:cTn id="42" dur="1" fill="hold">
                                          <p:stCondLst>
                                            <p:cond delay="0"/>
                                          </p:stCondLst>
                                        </p:cTn>
                                        <p:tgtEl>
                                          <p:spTgt spid="118"/>
                                        </p:tgtEl>
                                        <p:attrNameLst>
                                          <p:attrName>style.visibility</p:attrName>
                                        </p:attrNameLst>
                                      </p:cBhvr>
                                      <p:to>
                                        <p:strVal val="visible"/>
                                      </p:to>
                                    </p:set>
                                    <p:anim calcmode="lin" valueType="num">
                                      <p:cBhvr additive="base">
                                        <p:cTn id="43" dur="500"/>
                                        <p:tgtEl>
                                          <p:spTgt spid="118"/>
                                        </p:tgtEl>
                                        <p:attrNameLst>
                                          <p:attrName>ppt_y</p:attrName>
                                        </p:attrNameLst>
                                      </p:cBhvr>
                                      <p:tavLst>
                                        <p:tav tm="0">
                                          <p:val>
                                            <p:strVal val="#ppt_y+#ppt_h*1.125000"/>
                                          </p:val>
                                        </p:tav>
                                        <p:tav tm="100000">
                                          <p:val>
                                            <p:strVal val="#ppt_y"/>
                                          </p:val>
                                        </p:tav>
                                      </p:tavLst>
                                    </p:anim>
                                    <p:animEffect transition="in" filter="wipe(up)">
                                      <p:cBhvr>
                                        <p:cTn id="44" dur="500"/>
                                        <p:tgtEl>
                                          <p:spTgt spid="118"/>
                                        </p:tgtEl>
                                      </p:cBhvr>
                                    </p:animEffect>
                                  </p:childTnLst>
                                </p:cTn>
                              </p:par>
                              <p:par>
                                <p:cTn id="45" presetID="12" presetClass="entr" presetSubtype="4" fill="hold" grpId="0" nodeType="withEffect">
                                  <p:stCondLst>
                                    <p:cond delay="0"/>
                                  </p:stCondLst>
                                  <p:childTnLst>
                                    <p:set>
                                      <p:cBhvr>
                                        <p:cTn id="46" dur="1" fill="hold">
                                          <p:stCondLst>
                                            <p:cond delay="0"/>
                                          </p:stCondLst>
                                        </p:cTn>
                                        <p:tgtEl>
                                          <p:spTgt spid="128"/>
                                        </p:tgtEl>
                                        <p:attrNameLst>
                                          <p:attrName>style.visibility</p:attrName>
                                        </p:attrNameLst>
                                      </p:cBhvr>
                                      <p:to>
                                        <p:strVal val="visible"/>
                                      </p:to>
                                    </p:set>
                                    <p:anim calcmode="lin" valueType="num">
                                      <p:cBhvr additive="base">
                                        <p:cTn id="47" dur="500"/>
                                        <p:tgtEl>
                                          <p:spTgt spid="128"/>
                                        </p:tgtEl>
                                        <p:attrNameLst>
                                          <p:attrName>ppt_y</p:attrName>
                                        </p:attrNameLst>
                                      </p:cBhvr>
                                      <p:tavLst>
                                        <p:tav tm="0">
                                          <p:val>
                                            <p:strVal val="#ppt_y+#ppt_h*1.125000"/>
                                          </p:val>
                                        </p:tav>
                                        <p:tav tm="100000">
                                          <p:val>
                                            <p:strVal val="#ppt_y"/>
                                          </p:val>
                                        </p:tav>
                                      </p:tavLst>
                                    </p:anim>
                                    <p:animEffect transition="in" filter="wipe(up)">
                                      <p:cBhvr>
                                        <p:cTn id="48" dur="500"/>
                                        <p:tgtEl>
                                          <p:spTgt spid="128"/>
                                        </p:tgtEl>
                                      </p:cBhvr>
                                    </p:animEffect>
                                  </p:childTnLst>
                                </p:cTn>
                              </p:par>
                            </p:childTnLst>
                          </p:cTn>
                        </p:par>
                        <p:par>
                          <p:cTn id="49" fill="hold">
                            <p:stCondLst>
                              <p:cond delay="5000"/>
                            </p:stCondLst>
                            <p:childTnLst>
                              <p:par>
                                <p:cTn id="50" presetID="12" presetClass="entr" presetSubtype="4" fill="hold" nodeType="afterEffect">
                                  <p:stCondLst>
                                    <p:cond delay="0"/>
                                  </p:stCondLst>
                                  <p:childTnLst>
                                    <p:set>
                                      <p:cBhvr>
                                        <p:cTn id="51" dur="1" fill="hold">
                                          <p:stCondLst>
                                            <p:cond delay="0"/>
                                          </p:stCondLst>
                                        </p:cTn>
                                        <p:tgtEl>
                                          <p:spTgt spid="130"/>
                                        </p:tgtEl>
                                        <p:attrNameLst>
                                          <p:attrName>style.visibility</p:attrName>
                                        </p:attrNameLst>
                                      </p:cBhvr>
                                      <p:to>
                                        <p:strVal val="visible"/>
                                      </p:to>
                                    </p:set>
                                    <p:anim calcmode="lin" valueType="num">
                                      <p:cBhvr additive="base">
                                        <p:cTn id="52" dur="500"/>
                                        <p:tgtEl>
                                          <p:spTgt spid="130"/>
                                        </p:tgtEl>
                                        <p:attrNameLst>
                                          <p:attrName>ppt_y</p:attrName>
                                        </p:attrNameLst>
                                      </p:cBhvr>
                                      <p:tavLst>
                                        <p:tav tm="0">
                                          <p:val>
                                            <p:strVal val="#ppt_y+#ppt_h*1.125000"/>
                                          </p:val>
                                        </p:tav>
                                        <p:tav tm="100000">
                                          <p:val>
                                            <p:strVal val="#ppt_y"/>
                                          </p:val>
                                        </p:tav>
                                      </p:tavLst>
                                    </p:anim>
                                    <p:animEffect transition="in" filter="wipe(up)">
                                      <p:cBhvr>
                                        <p:cTn id="53" dur="500"/>
                                        <p:tgtEl>
                                          <p:spTgt spid="130"/>
                                        </p:tgtEl>
                                      </p:cBhvr>
                                    </p:animEffect>
                                  </p:childTnLst>
                                </p:cTn>
                              </p:par>
                              <p:par>
                                <p:cTn id="54" presetID="12" presetClass="entr" presetSubtype="4" fill="hold" grpId="0" nodeType="withEffect">
                                  <p:stCondLst>
                                    <p:cond delay="0"/>
                                  </p:stCondLst>
                                  <p:childTnLst>
                                    <p:set>
                                      <p:cBhvr>
                                        <p:cTn id="55" dur="1" fill="hold">
                                          <p:stCondLst>
                                            <p:cond delay="0"/>
                                          </p:stCondLst>
                                        </p:cTn>
                                        <p:tgtEl>
                                          <p:spTgt spid="135"/>
                                        </p:tgtEl>
                                        <p:attrNameLst>
                                          <p:attrName>style.visibility</p:attrName>
                                        </p:attrNameLst>
                                      </p:cBhvr>
                                      <p:to>
                                        <p:strVal val="visible"/>
                                      </p:to>
                                    </p:set>
                                    <p:anim calcmode="lin" valueType="num">
                                      <p:cBhvr additive="base">
                                        <p:cTn id="56" dur="500"/>
                                        <p:tgtEl>
                                          <p:spTgt spid="135"/>
                                        </p:tgtEl>
                                        <p:attrNameLst>
                                          <p:attrName>ppt_y</p:attrName>
                                        </p:attrNameLst>
                                      </p:cBhvr>
                                      <p:tavLst>
                                        <p:tav tm="0">
                                          <p:val>
                                            <p:strVal val="#ppt_y+#ppt_h*1.125000"/>
                                          </p:val>
                                        </p:tav>
                                        <p:tav tm="100000">
                                          <p:val>
                                            <p:strVal val="#ppt_y"/>
                                          </p:val>
                                        </p:tav>
                                      </p:tavLst>
                                    </p:anim>
                                    <p:animEffect transition="in" filter="wipe(up)">
                                      <p:cBhvr>
                                        <p:cTn id="57" dur="500"/>
                                        <p:tgtEl>
                                          <p:spTgt spid="1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35" grpId="0"/>
      <p:bldP spid="73" grpId="0"/>
      <p:bldP spid="117" grpId="0"/>
      <p:bldP spid="128" grpId="0"/>
      <p:bldP spid="13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 5"/>
          <p:cNvGrpSpPr/>
          <p:nvPr/>
        </p:nvGrpSpPr>
        <p:grpSpPr>
          <a:xfrm>
            <a:off x="2206399" y="1737509"/>
            <a:ext cx="1377656" cy="1531346"/>
            <a:chOff x="1906294" y="2577138"/>
            <a:chExt cx="1921789" cy="2136182"/>
          </a:xfrm>
        </p:grpSpPr>
        <p:sp>
          <p:nvSpPr>
            <p:cNvPr id="5" name="矩形 4"/>
            <p:cNvSpPr/>
            <p:nvPr/>
          </p:nvSpPr>
          <p:spPr>
            <a:xfrm rot="2700000">
              <a:off x="1906294" y="2577138"/>
              <a:ext cx="1921788" cy="1921788"/>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ea typeface="华文隶书" panose="02010800040101010101" pitchFamily="2" charset="-122"/>
              </a:endParaRPr>
            </a:p>
          </p:txBody>
        </p:sp>
        <p:sp>
          <p:nvSpPr>
            <p:cNvPr id="11" name="矩形 10"/>
            <p:cNvSpPr/>
            <p:nvPr/>
          </p:nvSpPr>
          <p:spPr>
            <a:xfrm rot="2700000">
              <a:off x="1906295" y="2791532"/>
              <a:ext cx="1921788" cy="1921788"/>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ea typeface="华文隶书" panose="02010800040101010101" pitchFamily="2" charset="-122"/>
              </a:endParaRPr>
            </a:p>
          </p:txBody>
        </p:sp>
      </p:grpSp>
      <p:grpSp>
        <p:nvGrpSpPr>
          <p:cNvPr id="13" name="组 12"/>
          <p:cNvGrpSpPr/>
          <p:nvPr/>
        </p:nvGrpSpPr>
        <p:grpSpPr>
          <a:xfrm>
            <a:off x="5351165" y="1844706"/>
            <a:ext cx="1377656" cy="1531346"/>
            <a:chOff x="1906294" y="2577138"/>
            <a:chExt cx="1921789" cy="2136182"/>
          </a:xfrm>
        </p:grpSpPr>
        <p:sp>
          <p:nvSpPr>
            <p:cNvPr id="14" name="矩形 13"/>
            <p:cNvSpPr/>
            <p:nvPr/>
          </p:nvSpPr>
          <p:spPr>
            <a:xfrm rot="2700000">
              <a:off x="1906294" y="2577138"/>
              <a:ext cx="1921788" cy="1921788"/>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ea typeface="华文隶书" panose="02010800040101010101" pitchFamily="2" charset="-122"/>
              </a:endParaRPr>
            </a:p>
          </p:txBody>
        </p:sp>
        <p:sp>
          <p:nvSpPr>
            <p:cNvPr id="15" name="矩形 14"/>
            <p:cNvSpPr/>
            <p:nvPr/>
          </p:nvSpPr>
          <p:spPr>
            <a:xfrm rot="2700000">
              <a:off x="1906295" y="2791532"/>
              <a:ext cx="1921788" cy="1921788"/>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ea typeface="华文隶书" panose="02010800040101010101" pitchFamily="2" charset="-122"/>
              </a:endParaRPr>
            </a:p>
          </p:txBody>
        </p:sp>
      </p:grpSp>
      <p:grpSp>
        <p:nvGrpSpPr>
          <p:cNvPr id="16" name="组 15"/>
          <p:cNvGrpSpPr/>
          <p:nvPr/>
        </p:nvGrpSpPr>
        <p:grpSpPr>
          <a:xfrm>
            <a:off x="8527125" y="1864624"/>
            <a:ext cx="1377656" cy="1531346"/>
            <a:chOff x="1906294" y="2577138"/>
            <a:chExt cx="1921789" cy="2136182"/>
          </a:xfrm>
        </p:grpSpPr>
        <p:sp>
          <p:nvSpPr>
            <p:cNvPr id="17" name="矩形 16"/>
            <p:cNvSpPr/>
            <p:nvPr/>
          </p:nvSpPr>
          <p:spPr>
            <a:xfrm rot="2700000">
              <a:off x="1906294" y="2577138"/>
              <a:ext cx="1921788" cy="1921788"/>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ea typeface="华文隶书" panose="02010800040101010101" pitchFamily="2" charset="-122"/>
              </a:endParaRPr>
            </a:p>
          </p:txBody>
        </p:sp>
        <p:sp>
          <p:nvSpPr>
            <p:cNvPr id="18" name="矩形 17"/>
            <p:cNvSpPr/>
            <p:nvPr/>
          </p:nvSpPr>
          <p:spPr>
            <a:xfrm rot="2700000">
              <a:off x="1906295" y="2791532"/>
              <a:ext cx="1921788" cy="1921788"/>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ea typeface="华文隶书" panose="02010800040101010101" pitchFamily="2" charset="-122"/>
              </a:endParaRPr>
            </a:p>
          </p:txBody>
        </p:sp>
      </p:grpSp>
      <p:sp>
        <p:nvSpPr>
          <p:cNvPr id="19" name="TextBox 17"/>
          <p:cNvSpPr txBox="1"/>
          <p:nvPr/>
        </p:nvSpPr>
        <p:spPr>
          <a:xfrm>
            <a:off x="2600620" y="2128624"/>
            <a:ext cx="527220" cy="646331"/>
          </a:xfrm>
          <a:prstGeom prst="rect">
            <a:avLst/>
          </a:prstGeom>
          <a:noFill/>
        </p:spPr>
        <p:txBody>
          <a:bodyPr wrap="square" rtlCol="0">
            <a:spAutoFit/>
          </a:bodyPr>
          <a:lstStyle/>
          <a:p>
            <a:r>
              <a:rPr lang="zh-CN" altLang="en-US" sz="3600" dirty="0">
                <a:solidFill>
                  <a:schemeClr val="bg1"/>
                </a:solidFill>
                <a:latin typeface="华文隶书" panose="02010800040101010101" pitchFamily="2" charset="-122"/>
                <a:ea typeface="华文隶书" panose="02010800040101010101" pitchFamily="2" charset="-122"/>
              </a:rPr>
              <a:t>壹</a:t>
            </a:r>
          </a:p>
        </p:txBody>
      </p:sp>
      <p:sp>
        <p:nvSpPr>
          <p:cNvPr id="20" name="TextBox 17"/>
          <p:cNvSpPr txBox="1"/>
          <p:nvPr/>
        </p:nvSpPr>
        <p:spPr>
          <a:xfrm>
            <a:off x="5766462" y="2237113"/>
            <a:ext cx="527219" cy="646331"/>
          </a:xfrm>
          <a:prstGeom prst="rect">
            <a:avLst/>
          </a:prstGeom>
          <a:noFill/>
        </p:spPr>
        <p:txBody>
          <a:bodyPr wrap="square" rtlCol="0">
            <a:spAutoFit/>
          </a:bodyPr>
          <a:lstStyle/>
          <a:p>
            <a:r>
              <a:rPr lang="zh-CN" altLang="en-US" sz="3600" dirty="0">
                <a:solidFill>
                  <a:schemeClr val="bg1"/>
                </a:solidFill>
                <a:latin typeface="华文隶书" panose="02010800040101010101" pitchFamily="2" charset="-122"/>
                <a:ea typeface="华文隶书" panose="02010800040101010101" pitchFamily="2" charset="-122"/>
              </a:rPr>
              <a:t>贰</a:t>
            </a:r>
          </a:p>
        </p:txBody>
      </p:sp>
      <p:sp>
        <p:nvSpPr>
          <p:cNvPr id="21" name="TextBox 17"/>
          <p:cNvSpPr txBox="1"/>
          <p:nvPr/>
        </p:nvSpPr>
        <p:spPr>
          <a:xfrm>
            <a:off x="8920369" y="2217497"/>
            <a:ext cx="527219" cy="646331"/>
          </a:xfrm>
          <a:prstGeom prst="rect">
            <a:avLst/>
          </a:prstGeom>
          <a:noFill/>
        </p:spPr>
        <p:txBody>
          <a:bodyPr wrap="square" rtlCol="0">
            <a:spAutoFit/>
          </a:bodyPr>
          <a:lstStyle/>
          <a:p>
            <a:r>
              <a:rPr lang="zh-CN" altLang="en-US" sz="3600" dirty="0">
                <a:solidFill>
                  <a:schemeClr val="bg1"/>
                </a:solidFill>
                <a:latin typeface="华文隶书" panose="02010800040101010101" pitchFamily="2" charset="-122"/>
                <a:ea typeface="华文隶书" panose="02010800040101010101" pitchFamily="2" charset="-122"/>
              </a:rPr>
              <a:t>叁</a:t>
            </a:r>
          </a:p>
        </p:txBody>
      </p:sp>
      <p:sp>
        <p:nvSpPr>
          <p:cNvPr id="22" name="文本框 21">
            <a:extLst>
              <a:ext uri="{FF2B5EF4-FFF2-40B4-BE49-F238E27FC236}">
                <a16:creationId xmlns:a16="http://schemas.microsoft.com/office/drawing/2014/main" id="{79BF1B99-031A-430A-B837-C6126CBE06C2}"/>
              </a:ext>
            </a:extLst>
          </p:cNvPr>
          <p:cNvSpPr txBox="1">
            <a:spLocks noChangeArrowheads="1"/>
          </p:cNvSpPr>
          <p:nvPr/>
        </p:nvSpPr>
        <p:spPr bwMode="auto">
          <a:xfrm>
            <a:off x="1736154" y="3753562"/>
            <a:ext cx="2092881" cy="1736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sz="1500">
                <a:solidFill>
                  <a:schemeClr val="tx1"/>
                </a:solidFill>
                <a:latin typeface="Calibri" panose="020F0502020204030204" pitchFamily="34" charset="0"/>
                <a:ea typeface="宋体" panose="02010600030101010101" pitchFamily="2" charset="-122"/>
              </a:defRPr>
            </a:lvl1pPr>
            <a:lvl2pPr marL="742950" indent="-285750">
              <a:defRPr sz="1500">
                <a:solidFill>
                  <a:schemeClr val="tx1"/>
                </a:solidFill>
                <a:latin typeface="Calibri" panose="020F0502020204030204" pitchFamily="34" charset="0"/>
                <a:ea typeface="宋体" panose="02010600030101010101" pitchFamily="2" charset="-122"/>
              </a:defRPr>
            </a:lvl2pPr>
            <a:lvl3pPr marL="1143000" indent="-228600">
              <a:defRPr sz="1500">
                <a:solidFill>
                  <a:schemeClr val="tx1"/>
                </a:solidFill>
                <a:latin typeface="Calibri" panose="020F0502020204030204" pitchFamily="34" charset="0"/>
                <a:ea typeface="宋体" panose="02010600030101010101" pitchFamily="2" charset="-122"/>
              </a:defRPr>
            </a:lvl3pPr>
            <a:lvl4pPr marL="1600200" indent="-228600">
              <a:defRPr sz="1500">
                <a:solidFill>
                  <a:schemeClr val="tx1"/>
                </a:solidFill>
                <a:latin typeface="Calibri" panose="020F0502020204030204" pitchFamily="34" charset="0"/>
                <a:ea typeface="宋体" panose="02010600030101010101" pitchFamily="2" charset="-122"/>
              </a:defRPr>
            </a:lvl4pPr>
            <a:lvl5pPr marL="2057400" indent="-228600">
              <a:defRPr sz="1500">
                <a:solidFill>
                  <a:schemeClr val="tx1"/>
                </a:solidFill>
                <a:latin typeface="Calibri" panose="020F0502020204030204" pitchFamily="34" charset="0"/>
                <a:ea typeface="宋体" panose="02010600030101010101" pitchFamily="2" charset="-122"/>
              </a:defRPr>
            </a:lvl5pPr>
            <a:lvl6pPr marL="2514600" indent="-228600" defTabSz="776288"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6pPr>
            <a:lvl7pPr marL="2971800" indent="-228600" defTabSz="776288"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7pPr>
            <a:lvl8pPr marL="3429000" indent="-228600" defTabSz="776288"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8pPr>
            <a:lvl9pPr marL="3886200" indent="-228600" defTabSz="776288"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9pPr>
          </a:lstStyle>
          <a:p>
            <a:pPr>
              <a:lnSpc>
                <a:spcPct val="200000"/>
              </a:lnSpc>
            </a:pPr>
            <a:r>
              <a:rPr lang="zh-CN" altLang="en-US" sz="1600" kern="0" dirty="0">
                <a:solidFill>
                  <a:schemeClr val="bg1"/>
                </a:solidFill>
                <a:latin typeface="华文隶书" panose="02010800040101010101" pitchFamily="2" charset="-122"/>
                <a:ea typeface="华文隶书" panose="02010800040101010101" pitchFamily="2" charset="-122"/>
                <a:sym typeface="WenYue GuDianMingChaoTi (Non-Commercial Use)" pitchFamily="50" charset="-122"/>
              </a:rPr>
              <a:t>请单击此处输入文本内容。请单击此处输入文本内容。</a:t>
            </a:r>
            <a:endParaRPr lang="zh-CN" altLang="en-US" sz="1600" dirty="0">
              <a:solidFill>
                <a:schemeClr val="bg1"/>
              </a:solidFill>
              <a:latin typeface="华文隶书" panose="02010800040101010101" pitchFamily="2" charset="-122"/>
              <a:ea typeface="华文隶书" panose="02010800040101010101" pitchFamily="2" charset="-122"/>
              <a:sym typeface="WenYue GuDianMingChaoTi (Non-Commercial Use)" pitchFamily="50" charset="-122"/>
            </a:endParaRPr>
          </a:p>
        </p:txBody>
      </p:sp>
      <p:sp>
        <p:nvSpPr>
          <p:cNvPr id="23" name="文本框 22">
            <a:extLst>
              <a:ext uri="{FF2B5EF4-FFF2-40B4-BE49-F238E27FC236}">
                <a16:creationId xmlns:a16="http://schemas.microsoft.com/office/drawing/2014/main" id="{79BF1B99-031A-430A-B837-C6126CBE06C2}"/>
              </a:ext>
            </a:extLst>
          </p:cNvPr>
          <p:cNvSpPr txBox="1">
            <a:spLocks noChangeArrowheads="1"/>
          </p:cNvSpPr>
          <p:nvPr/>
        </p:nvSpPr>
        <p:spPr bwMode="auto">
          <a:xfrm>
            <a:off x="4857556" y="3860759"/>
            <a:ext cx="2092881" cy="1736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sz="1500">
                <a:solidFill>
                  <a:schemeClr val="tx1"/>
                </a:solidFill>
                <a:latin typeface="Calibri" panose="020F0502020204030204" pitchFamily="34" charset="0"/>
                <a:ea typeface="宋体" panose="02010600030101010101" pitchFamily="2" charset="-122"/>
              </a:defRPr>
            </a:lvl1pPr>
            <a:lvl2pPr marL="742950" indent="-285750">
              <a:defRPr sz="1500">
                <a:solidFill>
                  <a:schemeClr val="tx1"/>
                </a:solidFill>
                <a:latin typeface="Calibri" panose="020F0502020204030204" pitchFamily="34" charset="0"/>
                <a:ea typeface="宋体" panose="02010600030101010101" pitchFamily="2" charset="-122"/>
              </a:defRPr>
            </a:lvl2pPr>
            <a:lvl3pPr marL="1143000" indent="-228600">
              <a:defRPr sz="1500">
                <a:solidFill>
                  <a:schemeClr val="tx1"/>
                </a:solidFill>
                <a:latin typeface="Calibri" panose="020F0502020204030204" pitchFamily="34" charset="0"/>
                <a:ea typeface="宋体" panose="02010600030101010101" pitchFamily="2" charset="-122"/>
              </a:defRPr>
            </a:lvl3pPr>
            <a:lvl4pPr marL="1600200" indent="-228600">
              <a:defRPr sz="1500">
                <a:solidFill>
                  <a:schemeClr val="tx1"/>
                </a:solidFill>
                <a:latin typeface="Calibri" panose="020F0502020204030204" pitchFamily="34" charset="0"/>
                <a:ea typeface="宋体" panose="02010600030101010101" pitchFamily="2" charset="-122"/>
              </a:defRPr>
            </a:lvl4pPr>
            <a:lvl5pPr marL="2057400" indent="-228600">
              <a:defRPr sz="1500">
                <a:solidFill>
                  <a:schemeClr val="tx1"/>
                </a:solidFill>
                <a:latin typeface="Calibri" panose="020F0502020204030204" pitchFamily="34" charset="0"/>
                <a:ea typeface="宋体" panose="02010600030101010101" pitchFamily="2" charset="-122"/>
              </a:defRPr>
            </a:lvl5pPr>
            <a:lvl6pPr marL="2514600" indent="-228600" defTabSz="776288"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6pPr>
            <a:lvl7pPr marL="2971800" indent="-228600" defTabSz="776288"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7pPr>
            <a:lvl8pPr marL="3429000" indent="-228600" defTabSz="776288"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8pPr>
            <a:lvl9pPr marL="3886200" indent="-228600" defTabSz="776288"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9pPr>
          </a:lstStyle>
          <a:p>
            <a:pPr>
              <a:lnSpc>
                <a:spcPct val="200000"/>
              </a:lnSpc>
            </a:pPr>
            <a:r>
              <a:rPr lang="zh-CN" altLang="en-US" sz="1600" kern="0" dirty="0">
                <a:solidFill>
                  <a:schemeClr val="bg1"/>
                </a:solidFill>
                <a:latin typeface="华文隶书" panose="02010800040101010101" pitchFamily="2" charset="-122"/>
                <a:ea typeface="华文隶书" panose="02010800040101010101" pitchFamily="2" charset="-122"/>
                <a:sym typeface="WenYue GuDianMingChaoTi (Non-Commercial Use)" pitchFamily="50" charset="-122"/>
              </a:rPr>
              <a:t>请单击此处输入文本内容。请单击此处输入文本内容。</a:t>
            </a:r>
            <a:endParaRPr lang="zh-CN" altLang="en-US" sz="1600" dirty="0">
              <a:solidFill>
                <a:schemeClr val="bg1"/>
              </a:solidFill>
              <a:latin typeface="华文隶书" panose="02010800040101010101" pitchFamily="2" charset="-122"/>
              <a:ea typeface="华文隶书" panose="02010800040101010101" pitchFamily="2" charset="-122"/>
              <a:sym typeface="WenYue GuDianMingChaoTi (Non-Commercial Use)" pitchFamily="50" charset="-122"/>
            </a:endParaRPr>
          </a:p>
        </p:txBody>
      </p:sp>
      <p:sp>
        <p:nvSpPr>
          <p:cNvPr id="24" name="文本框 23">
            <a:extLst>
              <a:ext uri="{FF2B5EF4-FFF2-40B4-BE49-F238E27FC236}">
                <a16:creationId xmlns:a16="http://schemas.microsoft.com/office/drawing/2014/main" id="{79BF1B99-031A-430A-B837-C6126CBE06C2}"/>
              </a:ext>
            </a:extLst>
          </p:cNvPr>
          <p:cNvSpPr txBox="1">
            <a:spLocks noChangeArrowheads="1"/>
          </p:cNvSpPr>
          <p:nvPr/>
        </p:nvSpPr>
        <p:spPr bwMode="auto">
          <a:xfrm>
            <a:off x="8073087" y="3858365"/>
            <a:ext cx="2092881" cy="1736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sz="1500">
                <a:solidFill>
                  <a:schemeClr val="tx1"/>
                </a:solidFill>
                <a:latin typeface="Calibri" panose="020F0502020204030204" pitchFamily="34" charset="0"/>
                <a:ea typeface="宋体" panose="02010600030101010101" pitchFamily="2" charset="-122"/>
              </a:defRPr>
            </a:lvl1pPr>
            <a:lvl2pPr marL="742950" indent="-285750">
              <a:defRPr sz="1500">
                <a:solidFill>
                  <a:schemeClr val="tx1"/>
                </a:solidFill>
                <a:latin typeface="Calibri" panose="020F0502020204030204" pitchFamily="34" charset="0"/>
                <a:ea typeface="宋体" panose="02010600030101010101" pitchFamily="2" charset="-122"/>
              </a:defRPr>
            </a:lvl2pPr>
            <a:lvl3pPr marL="1143000" indent="-228600">
              <a:defRPr sz="1500">
                <a:solidFill>
                  <a:schemeClr val="tx1"/>
                </a:solidFill>
                <a:latin typeface="Calibri" panose="020F0502020204030204" pitchFamily="34" charset="0"/>
                <a:ea typeface="宋体" panose="02010600030101010101" pitchFamily="2" charset="-122"/>
              </a:defRPr>
            </a:lvl3pPr>
            <a:lvl4pPr marL="1600200" indent="-228600">
              <a:defRPr sz="1500">
                <a:solidFill>
                  <a:schemeClr val="tx1"/>
                </a:solidFill>
                <a:latin typeface="Calibri" panose="020F0502020204030204" pitchFamily="34" charset="0"/>
                <a:ea typeface="宋体" panose="02010600030101010101" pitchFamily="2" charset="-122"/>
              </a:defRPr>
            </a:lvl4pPr>
            <a:lvl5pPr marL="2057400" indent="-228600">
              <a:defRPr sz="1500">
                <a:solidFill>
                  <a:schemeClr val="tx1"/>
                </a:solidFill>
                <a:latin typeface="Calibri" panose="020F0502020204030204" pitchFamily="34" charset="0"/>
                <a:ea typeface="宋体" panose="02010600030101010101" pitchFamily="2" charset="-122"/>
              </a:defRPr>
            </a:lvl5pPr>
            <a:lvl6pPr marL="2514600" indent="-228600" defTabSz="776288"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6pPr>
            <a:lvl7pPr marL="2971800" indent="-228600" defTabSz="776288"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7pPr>
            <a:lvl8pPr marL="3429000" indent="-228600" defTabSz="776288"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8pPr>
            <a:lvl9pPr marL="3886200" indent="-228600" defTabSz="776288"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9pPr>
          </a:lstStyle>
          <a:p>
            <a:pPr>
              <a:lnSpc>
                <a:spcPct val="200000"/>
              </a:lnSpc>
            </a:pPr>
            <a:r>
              <a:rPr lang="zh-CN" altLang="en-US" sz="1600" kern="0" dirty="0">
                <a:solidFill>
                  <a:schemeClr val="bg1"/>
                </a:solidFill>
                <a:latin typeface="华文隶书" panose="02010800040101010101" pitchFamily="2" charset="-122"/>
                <a:ea typeface="华文隶书" panose="02010800040101010101" pitchFamily="2" charset="-122"/>
                <a:sym typeface="WenYue GuDianMingChaoTi (Non-Commercial Use)" pitchFamily="50" charset="-122"/>
              </a:rPr>
              <a:t>请单击此处输入文本内容。请单击此处输入文本内容。</a:t>
            </a:r>
            <a:endParaRPr lang="zh-CN" altLang="en-US" sz="1600" dirty="0">
              <a:solidFill>
                <a:schemeClr val="bg1"/>
              </a:solidFill>
              <a:latin typeface="华文隶书" panose="02010800040101010101" pitchFamily="2" charset="-122"/>
              <a:ea typeface="华文隶书" panose="02010800040101010101" pitchFamily="2" charset="-122"/>
              <a:sym typeface="WenYue GuDianMingChaoTi (Non-Commercial Use)" pitchFamily="50" charset="-122"/>
            </a:endParaRPr>
          </a:p>
        </p:txBody>
      </p:sp>
    </p:spTree>
    <p:extLst>
      <p:ext uri="{BB962C8B-B14F-4D97-AF65-F5344CB8AC3E}">
        <p14:creationId xmlns:p14="http://schemas.microsoft.com/office/powerpoint/2010/main" val="316465983"/>
      </p:ext>
    </p:extLst>
  </p:cSld>
  <p:clrMapOvr>
    <a:masterClrMapping/>
  </p:clrMapOvr>
  <mc:AlternateContent xmlns:mc="http://schemas.openxmlformats.org/markup-compatibility/2006" xmlns:p14="http://schemas.microsoft.com/office/powerpoint/2010/main">
    <mc:Choice Requires="p14">
      <p:transition spd="slow" p14:dur="1400" advClick="0" advTm="3000">
        <p14:rippl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anim calcmode="lin" valueType="num">
                                      <p:cBhvr>
                                        <p:cTn id="8" dur="500" fill="hold"/>
                                        <p:tgtEl>
                                          <p:spTgt spid="22"/>
                                        </p:tgtEl>
                                        <p:attrNameLst>
                                          <p:attrName>ppt_x</p:attrName>
                                        </p:attrNameLst>
                                      </p:cBhvr>
                                      <p:tavLst>
                                        <p:tav tm="0">
                                          <p:val>
                                            <p:strVal val="#ppt_x"/>
                                          </p:val>
                                        </p:tav>
                                        <p:tav tm="100000">
                                          <p:val>
                                            <p:strVal val="#ppt_x"/>
                                          </p:val>
                                        </p:tav>
                                      </p:tavLst>
                                    </p:anim>
                                    <p:anim calcmode="lin" valueType="num">
                                      <p:cBhvr>
                                        <p:cTn id="9" dur="500" fill="hold"/>
                                        <p:tgtEl>
                                          <p:spTgt spid="2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500"/>
                                        <p:tgtEl>
                                          <p:spTgt spid="23"/>
                                        </p:tgtEl>
                                      </p:cBhvr>
                                    </p:animEffect>
                                    <p:anim calcmode="lin" valueType="num">
                                      <p:cBhvr>
                                        <p:cTn id="14" dur="500" fill="hold"/>
                                        <p:tgtEl>
                                          <p:spTgt spid="23"/>
                                        </p:tgtEl>
                                        <p:attrNameLst>
                                          <p:attrName>ppt_x</p:attrName>
                                        </p:attrNameLst>
                                      </p:cBhvr>
                                      <p:tavLst>
                                        <p:tav tm="0">
                                          <p:val>
                                            <p:strVal val="#ppt_x"/>
                                          </p:val>
                                        </p:tav>
                                        <p:tav tm="100000">
                                          <p:val>
                                            <p:strVal val="#ppt_x"/>
                                          </p:val>
                                        </p:tav>
                                      </p:tavLst>
                                    </p:anim>
                                    <p:anim calcmode="lin" valueType="num">
                                      <p:cBhvr>
                                        <p:cTn id="15" dur="500" fill="hold"/>
                                        <p:tgtEl>
                                          <p:spTgt spid="2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500"/>
                                        <p:tgtEl>
                                          <p:spTgt spid="24"/>
                                        </p:tgtEl>
                                      </p:cBhvr>
                                    </p:animEffect>
                                    <p:anim calcmode="lin" valueType="num">
                                      <p:cBhvr>
                                        <p:cTn id="20" dur="500" fill="hold"/>
                                        <p:tgtEl>
                                          <p:spTgt spid="24"/>
                                        </p:tgtEl>
                                        <p:attrNameLst>
                                          <p:attrName>ppt_x</p:attrName>
                                        </p:attrNameLst>
                                      </p:cBhvr>
                                      <p:tavLst>
                                        <p:tav tm="0">
                                          <p:val>
                                            <p:strVal val="#ppt_x"/>
                                          </p:val>
                                        </p:tav>
                                        <p:tav tm="100000">
                                          <p:val>
                                            <p:strVal val="#ppt_x"/>
                                          </p:val>
                                        </p:tav>
                                      </p:tavLst>
                                    </p:anim>
                                    <p:anim calcmode="lin" valueType="num">
                                      <p:cBhvr>
                                        <p:cTn id="21" dur="5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2" name="组合 31"/>
          <p:cNvGrpSpPr/>
          <p:nvPr/>
        </p:nvGrpSpPr>
        <p:grpSpPr>
          <a:xfrm>
            <a:off x="4392377" y="3579208"/>
            <a:ext cx="6595745" cy="2522220"/>
            <a:chOff x="6081" y="5683"/>
            <a:chExt cx="10387" cy="3972"/>
          </a:xfrm>
        </p:grpSpPr>
        <p:pic>
          <p:nvPicPr>
            <p:cNvPr id="33" name="2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81" y="5683"/>
              <a:ext cx="5685" cy="3972"/>
            </a:xfrm>
            <a:prstGeom prst="rect">
              <a:avLst/>
            </a:prstGeom>
          </p:spPr>
        </p:pic>
        <p:sp>
          <p:nvSpPr>
            <p:cNvPr id="34" name="28"/>
            <p:cNvSpPr txBox="1"/>
            <p:nvPr/>
          </p:nvSpPr>
          <p:spPr>
            <a:xfrm>
              <a:off x="10891" y="6930"/>
              <a:ext cx="5577" cy="1478"/>
            </a:xfrm>
            <a:prstGeom prst="rect">
              <a:avLst/>
            </a:prstGeom>
            <a:noFill/>
          </p:spPr>
          <p:txBody>
            <a:bodyPr wrap="square" rtlCol="0">
              <a:spAutoFit/>
            </a:bodyPr>
            <a:lstStyle/>
            <a:p>
              <a:pPr>
                <a:lnSpc>
                  <a:spcPts val="2200"/>
                </a:lnSpc>
              </a:pPr>
              <a:r>
                <a:rPr lang="zh-CN" altLang="en-US" sz="1400" dirty="0">
                  <a:solidFill>
                    <a:schemeClr val="bg1"/>
                  </a:solidFill>
                  <a:latin typeface="Arial" panose="020B0604020202020204" pitchFamily="34" charset="0"/>
                  <a:ea typeface="华文隶书" panose="02010800040101010101" pitchFamily="2" charset="-122"/>
                  <a:sym typeface="Arial" panose="020B0604020202020204" pitchFamily="34" charset="0"/>
                </a:rPr>
                <a:t>请在此处添加具体内容，文字尽量言简意赅，简单说明即可，不必过于繁琐，注意版面美观度。</a:t>
              </a:r>
              <a:endParaRPr lang="en-US" altLang="zh-CN" sz="1400" dirty="0">
                <a:solidFill>
                  <a:schemeClr val="bg1"/>
                </a:solidFill>
                <a:latin typeface="Arial" panose="020B0604020202020204" pitchFamily="34" charset="0"/>
                <a:ea typeface="华文隶书" panose="02010800040101010101" pitchFamily="2" charset="-122"/>
                <a:sym typeface="Arial" panose="020B0604020202020204" pitchFamily="34" charset="0"/>
              </a:endParaRPr>
            </a:p>
          </p:txBody>
        </p:sp>
        <p:sp>
          <p:nvSpPr>
            <p:cNvPr id="35" name="2145"/>
            <p:cNvSpPr txBox="1"/>
            <p:nvPr/>
          </p:nvSpPr>
          <p:spPr>
            <a:xfrm>
              <a:off x="10891" y="6204"/>
              <a:ext cx="5577" cy="725"/>
            </a:xfrm>
            <a:prstGeom prst="rect">
              <a:avLst/>
            </a:prstGeom>
            <a:noFill/>
          </p:spPr>
          <p:txBody>
            <a:bodyPr wrap="square" rtlCol="0">
              <a:spAutoFit/>
            </a:bodyPr>
            <a:lstStyle/>
            <a:p>
              <a:r>
                <a:rPr lang="zh-CN" altLang="en-US" sz="2400" dirty="0">
                  <a:solidFill>
                    <a:schemeClr val="bg1"/>
                  </a:solidFill>
                  <a:latin typeface="Arial" panose="020B0604020202020204" pitchFamily="34" charset="0"/>
                  <a:ea typeface="华文隶书" panose="02010800040101010101" pitchFamily="2" charset="-122"/>
                  <a:cs typeface="楷体" panose="02010609060101010101" pitchFamily="49" charset="-122"/>
                  <a:sym typeface="Arial" panose="020B0604020202020204" pitchFamily="34" charset="0"/>
                </a:rPr>
                <a:t>输入标题</a:t>
              </a:r>
            </a:p>
          </p:txBody>
        </p:sp>
      </p:grpSp>
      <p:grpSp>
        <p:nvGrpSpPr>
          <p:cNvPr id="36" name="组合 35"/>
          <p:cNvGrpSpPr/>
          <p:nvPr/>
        </p:nvGrpSpPr>
        <p:grpSpPr>
          <a:xfrm>
            <a:off x="1110062" y="1323975"/>
            <a:ext cx="9878060" cy="4210050"/>
            <a:chOff x="912" y="2483"/>
            <a:chExt cx="15556" cy="6630"/>
          </a:xfrm>
        </p:grpSpPr>
        <p:sp>
          <p:nvSpPr>
            <p:cNvPr id="37" name="2541"/>
            <p:cNvSpPr txBox="1"/>
            <p:nvPr/>
          </p:nvSpPr>
          <p:spPr>
            <a:xfrm>
              <a:off x="8978" y="3208"/>
              <a:ext cx="7490" cy="2367"/>
            </a:xfrm>
            <a:prstGeom prst="rect">
              <a:avLst/>
            </a:prstGeom>
            <a:noFill/>
          </p:spPr>
          <p:txBody>
            <a:bodyPr wrap="square" rtlCol="0">
              <a:spAutoFit/>
            </a:bodyPr>
            <a:lstStyle/>
            <a:p>
              <a:pPr>
                <a:lnSpc>
                  <a:spcPts val="2200"/>
                </a:lnSpc>
              </a:pPr>
              <a:r>
                <a:rPr lang="zh-CN" altLang="en-US" sz="1400" dirty="0">
                  <a:solidFill>
                    <a:schemeClr val="bg1"/>
                  </a:solidFill>
                  <a:latin typeface="Arial" panose="020B0604020202020204" pitchFamily="34" charset="0"/>
                  <a:ea typeface="华文隶书" panose="02010800040101010101" pitchFamily="2" charset="-122"/>
                  <a:sym typeface="Arial" panose="020B0604020202020204" pitchFamily="34" charset="0"/>
                </a:rPr>
                <a:t>请在此处添加具体内容，文字尽量言简意赅，简单说明即可，不必过于繁琐，注意版面美观度。请在此处添加具体内容，文字尽量言简意赅，简单说明即可，不必过于繁琐，注意版面美观度。</a:t>
              </a:r>
              <a:endParaRPr lang="en-US" altLang="zh-CN" sz="1400" dirty="0">
                <a:solidFill>
                  <a:schemeClr val="bg1"/>
                </a:solidFill>
                <a:latin typeface="Arial" panose="020B0604020202020204" pitchFamily="34" charset="0"/>
                <a:ea typeface="华文隶书" panose="02010800040101010101" pitchFamily="2" charset="-122"/>
                <a:sym typeface="Arial" panose="020B0604020202020204" pitchFamily="34" charset="0"/>
              </a:endParaRPr>
            </a:p>
            <a:p>
              <a:pPr>
                <a:lnSpc>
                  <a:spcPts val="2200"/>
                </a:lnSpc>
              </a:pPr>
              <a:endParaRPr lang="en-US" altLang="zh-CN" sz="1400" dirty="0">
                <a:solidFill>
                  <a:schemeClr val="bg1"/>
                </a:solidFill>
                <a:latin typeface="Arial" panose="020B0604020202020204" pitchFamily="34" charset="0"/>
                <a:ea typeface="华文隶书" panose="02010800040101010101" pitchFamily="2" charset="-122"/>
                <a:sym typeface="Arial" panose="020B0604020202020204" pitchFamily="34" charset="0"/>
              </a:endParaRPr>
            </a:p>
          </p:txBody>
        </p:sp>
        <p:sp>
          <p:nvSpPr>
            <p:cNvPr id="38" name="4522"/>
            <p:cNvSpPr txBox="1"/>
            <p:nvPr/>
          </p:nvSpPr>
          <p:spPr>
            <a:xfrm>
              <a:off x="8978" y="2483"/>
              <a:ext cx="5577" cy="725"/>
            </a:xfrm>
            <a:prstGeom prst="rect">
              <a:avLst/>
            </a:prstGeom>
            <a:noFill/>
          </p:spPr>
          <p:txBody>
            <a:bodyPr wrap="square" rtlCol="0">
              <a:spAutoFit/>
            </a:bodyPr>
            <a:lstStyle/>
            <a:p>
              <a:pPr algn="l"/>
              <a:r>
                <a:rPr lang="zh-CN" altLang="en-US" sz="2400" dirty="0">
                  <a:solidFill>
                    <a:schemeClr val="bg1"/>
                  </a:solidFill>
                  <a:latin typeface="Arial" panose="020B0604020202020204" pitchFamily="34" charset="0"/>
                  <a:ea typeface="华文隶书" panose="02010800040101010101" pitchFamily="2" charset="-122"/>
                  <a:cs typeface="楷体" panose="02010609060101010101" pitchFamily="49" charset="-122"/>
                  <a:sym typeface="Arial" panose="020B0604020202020204" pitchFamily="34" charset="0"/>
                </a:rPr>
                <a:t>输入标题</a:t>
              </a:r>
            </a:p>
          </p:txBody>
        </p:sp>
        <p:pic>
          <p:nvPicPr>
            <p:cNvPr id="39" name="45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2" y="2538"/>
              <a:ext cx="6735" cy="6575"/>
            </a:xfrm>
            <a:prstGeom prst="rect">
              <a:avLst/>
            </a:prstGeom>
            <a:ln>
              <a:noFill/>
            </a:ln>
            <a:effectLst>
              <a:outerShdw blurRad="292100" dist="139700" dir="2700000" algn="tl" rotWithShape="0">
                <a:srgbClr val="333333">
                  <a:alpha val="65000"/>
                </a:srgbClr>
              </a:outerShdw>
            </a:effectLst>
          </p:spPr>
        </p:pic>
      </p:grpSp>
    </p:spTree>
  </p:cSld>
  <p:clrMapOvr>
    <a:masterClrMapping/>
  </p:clrMapOvr>
  <mc:AlternateContent xmlns:mc="http://schemas.openxmlformats.org/markup-compatibility/2006" xmlns:p14="http://schemas.microsoft.com/office/powerpoint/2010/main">
    <mc:Choice Requires="p14">
      <p:transition spd="slow" p14:dur="1400" advClick="0" advTm="3000">
        <p14:rippl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1000" fill="hold"/>
                                        <p:tgtEl>
                                          <p:spTgt spid="36"/>
                                        </p:tgtEl>
                                        <p:attrNameLst>
                                          <p:attrName>ppt_w</p:attrName>
                                        </p:attrNameLst>
                                      </p:cBhvr>
                                      <p:tavLst>
                                        <p:tav tm="0">
                                          <p:val>
                                            <p:strVal val="#ppt_w*0.70"/>
                                          </p:val>
                                        </p:tav>
                                        <p:tav tm="100000">
                                          <p:val>
                                            <p:strVal val="#ppt_w"/>
                                          </p:val>
                                        </p:tav>
                                      </p:tavLst>
                                    </p:anim>
                                    <p:anim calcmode="lin" valueType="num">
                                      <p:cBhvr>
                                        <p:cTn id="8" dur="1000" fill="hold"/>
                                        <p:tgtEl>
                                          <p:spTgt spid="36"/>
                                        </p:tgtEl>
                                        <p:attrNameLst>
                                          <p:attrName>ppt_h</p:attrName>
                                        </p:attrNameLst>
                                      </p:cBhvr>
                                      <p:tavLst>
                                        <p:tav tm="0">
                                          <p:val>
                                            <p:strVal val="#ppt_h"/>
                                          </p:val>
                                        </p:tav>
                                        <p:tav tm="100000">
                                          <p:val>
                                            <p:strVal val="#ppt_h"/>
                                          </p:val>
                                        </p:tav>
                                      </p:tavLst>
                                    </p:anim>
                                    <p:animEffect transition="in" filter="fade">
                                      <p:cBhvr>
                                        <p:cTn id="9" dur="1000"/>
                                        <p:tgtEl>
                                          <p:spTgt spid="36"/>
                                        </p:tgtEl>
                                      </p:cBhvr>
                                    </p:animEffect>
                                  </p:childTnLst>
                                </p:cTn>
                              </p:par>
                            </p:childTnLst>
                          </p:cTn>
                        </p:par>
                        <p:par>
                          <p:cTn id="10" fill="hold">
                            <p:stCondLst>
                              <p:cond delay="1000"/>
                            </p:stCondLst>
                            <p:childTnLst>
                              <p:par>
                                <p:cTn id="11" presetID="55" presetClass="entr" presetSubtype="0" fill="hold" nodeType="after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p:cTn id="13" dur="1000" fill="hold"/>
                                        <p:tgtEl>
                                          <p:spTgt spid="32"/>
                                        </p:tgtEl>
                                        <p:attrNameLst>
                                          <p:attrName>ppt_w</p:attrName>
                                        </p:attrNameLst>
                                      </p:cBhvr>
                                      <p:tavLst>
                                        <p:tav tm="0">
                                          <p:val>
                                            <p:strVal val="#ppt_w*0.70"/>
                                          </p:val>
                                        </p:tav>
                                        <p:tav tm="100000">
                                          <p:val>
                                            <p:strVal val="#ppt_w"/>
                                          </p:val>
                                        </p:tav>
                                      </p:tavLst>
                                    </p:anim>
                                    <p:anim calcmode="lin" valueType="num">
                                      <p:cBhvr>
                                        <p:cTn id="14" dur="1000" fill="hold"/>
                                        <p:tgtEl>
                                          <p:spTgt spid="32"/>
                                        </p:tgtEl>
                                        <p:attrNameLst>
                                          <p:attrName>ppt_h</p:attrName>
                                        </p:attrNameLst>
                                      </p:cBhvr>
                                      <p:tavLst>
                                        <p:tav tm="0">
                                          <p:val>
                                            <p:strVal val="#ppt_h"/>
                                          </p:val>
                                        </p:tav>
                                        <p:tav tm="100000">
                                          <p:val>
                                            <p:strVal val="#ppt_h"/>
                                          </p:val>
                                        </p:tav>
                                      </p:tavLst>
                                    </p:anim>
                                    <p:animEffect transition="in" filter="fade">
                                      <p:cBhvr>
                                        <p:cTn id="15" dur="1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223000" y="1256750"/>
            <a:ext cx="1660376" cy="1620954"/>
          </a:xfrm>
          <a:prstGeom prst="ellipse">
            <a:avLst/>
          </a:prstGeom>
        </p:spPr>
      </p:pic>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70944" y="1256750"/>
            <a:ext cx="1660376" cy="1620954"/>
          </a:xfrm>
          <a:prstGeom prst="ellipse">
            <a:avLst/>
          </a:prstGeom>
        </p:spPr>
      </p:pic>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18888" y="1256750"/>
            <a:ext cx="1660376" cy="1620954"/>
          </a:xfrm>
          <a:prstGeom prst="ellipse">
            <a:avLst/>
          </a:prstGeom>
        </p:spPr>
      </p:pic>
      <p:sp>
        <p:nvSpPr>
          <p:cNvPr id="2" name="文本框 1"/>
          <p:cNvSpPr txBox="1"/>
          <p:nvPr/>
        </p:nvSpPr>
        <p:spPr>
          <a:xfrm>
            <a:off x="2270415" y="2915804"/>
            <a:ext cx="1031051" cy="3072042"/>
          </a:xfrm>
          <a:prstGeom prst="rect">
            <a:avLst/>
          </a:prstGeom>
          <a:noFill/>
        </p:spPr>
        <p:txBody>
          <a:bodyPr vert="eaVert" wrap="square" rtlCol="0">
            <a:spAutoFit/>
          </a:bodyPr>
          <a:lstStyle/>
          <a:p>
            <a:pPr>
              <a:lnSpc>
                <a:spcPts val="2200"/>
              </a:lnSpc>
            </a:pPr>
            <a:r>
              <a:rPr lang="zh-CN" altLang="en-US" sz="1400" dirty="0">
                <a:solidFill>
                  <a:schemeClr val="bg1"/>
                </a:solidFill>
                <a:latin typeface="Arial" panose="020B0604020202020204" pitchFamily="34" charset="0"/>
                <a:ea typeface="华文隶书" panose="02010800040101010101" pitchFamily="2" charset="-122"/>
                <a:sym typeface="Arial" panose="020B0604020202020204" pitchFamily="34" charset="0"/>
              </a:rPr>
              <a:t>请在此处添加具体内容，文字尽量言简意赅，简单说明即可，不必过于繁琐，注意版面美观度。</a:t>
            </a:r>
            <a:endParaRPr lang="en-US" altLang="zh-CN" sz="1400" dirty="0">
              <a:solidFill>
                <a:schemeClr val="bg1"/>
              </a:solidFill>
              <a:latin typeface="Arial" panose="020B0604020202020204" pitchFamily="34" charset="0"/>
              <a:ea typeface="华文隶书" panose="02010800040101010101" pitchFamily="2" charset="-122"/>
              <a:sym typeface="Arial" panose="020B0604020202020204" pitchFamily="34" charset="0"/>
            </a:endParaRPr>
          </a:p>
        </p:txBody>
      </p:sp>
      <p:sp>
        <p:nvSpPr>
          <p:cNvPr id="11" name="文本框 10"/>
          <p:cNvSpPr txBox="1"/>
          <p:nvPr/>
        </p:nvSpPr>
        <p:spPr>
          <a:xfrm>
            <a:off x="3225266" y="2915804"/>
            <a:ext cx="553998" cy="1374735"/>
          </a:xfrm>
          <a:prstGeom prst="rect">
            <a:avLst/>
          </a:prstGeom>
          <a:noFill/>
        </p:spPr>
        <p:txBody>
          <a:bodyPr vert="eaVert" wrap="none" rtlCol="0">
            <a:spAutoFit/>
          </a:bodyPr>
          <a:lstStyle/>
          <a:p>
            <a:r>
              <a:rPr lang="zh-CN" altLang="en-US" sz="2400" b="1" dirty="0">
                <a:solidFill>
                  <a:schemeClr val="bg1"/>
                </a:solidFill>
                <a:effectLst>
                  <a:outerShdw blurRad="38100" dist="38100" dir="2700000" algn="tl">
                    <a:srgbClr val="000000">
                      <a:alpha val="43137"/>
                    </a:srgbClr>
                  </a:outerShdw>
                </a:effectLst>
                <a:latin typeface="Arial" panose="020B0604020202020204" pitchFamily="34" charset="0"/>
                <a:ea typeface="华文隶书" panose="02010800040101010101" pitchFamily="2" charset="-122"/>
                <a:sym typeface="Arial" panose="020B0604020202020204" pitchFamily="34" charset="0"/>
              </a:rPr>
              <a:t>输入标题</a:t>
            </a:r>
          </a:p>
        </p:txBody>
      </p:sp>
      <p:sp>
        <p:nvSpPr>
          <p:cNvPr id="12" name="文本框 11"/>
          <p:cNvSpPr txBox="1"/>
          <p:nvPr/>
        </p:nvSpPr>
        <p:spPr>
          <a:xfrm>
            <a:off x="5388982" y="2915804"/>
            <a:ext cx="1031051" cy="3072042"/>
          </a:xfrm>
          <a:prstGeom prst="rect">
            <a:avLst/>
          </a:prstGeom>
          <a:noFill/>
        </p:spPr>
        <p:txBody>
          <a:bodyPr vert="eaVert" wrap="square" rtlCol="0">
            <a:spAutoFit/>
          </a:bodyPr>
          <a:lstStyle/>
          <a:p>
            <a:pPr>
              <a:lnSpc>
                <a:spcPts val="2200"/>
              </a:lnSpc>
            </a:pPr>
            <a:r>
              <a:rPr lang="zh-CN" altLang="en-US" sz="1400" dirty="0">
                <a:solidFill>
                  <a:schemeClr val="bg1"/>
                </a:solidFill>
                <a:latin typeface="Arial" panose="020B0604020202020204" pitchFamily="34" charset="0"/>
                <a:ea typeface="华文隶书" panose="02010800040101010101" pitchFamily="2" charset="-122"/>
                <a:sym typeface="Arial" panose="020B0604020202020204" pitchFamily="34" charset="0"/>
              </a:rPr>
              <a:t>请在此处添加具体内容，文字尽量言简意赅，简单说明即可，不必过于繁琐，注意版面美观度。</a:t>
            </a:r>
            <a:endParaRPr lang="en-US" altLang="zh-CN" sz="1400" dirty="0">
              <a:solidFill>
                <a:schemeClr val="bg1"/>
              </a:solidFill>
              <a:latin typeface="Arial" panose="020B0604020202020204" pitchFamily="34" charset="0"/>
              <a:ea typeface="华文隶书" panose="02010800040101010101" pitchFamily="2" charset="-122"/>
              <a:sym typeface="Arial" panose="020B0604020202020204" pitchFamily="34" charset="0"/>
            </a:endParaRPr>
          </a:p>
        </p:txBody>
      </p:sp>
      <p:sp>
        <p:nvSpPr>
          <p:cNvPr id="13" name="文本框 12"/>
          <p:cNvSpPr txBox="1"/>
          <p:nvPr/>
        </p:nvSpPr>
        <p:spPr>
          <a:xfrm>
            <a:off x="6343833" y="2915804"/>
            <a:ext cx="553998" cy="1374735"/>
          </a:xfrm>
          <a:prstGeom prst="rect">
            <a:avLst/>
          </a:prstGeom>
          <a:noFill/>
        </p:spPr>
        <p:txBody>
          <a:bodyPr vert="eaVert" wrap="none" rtlCol="0">
            <a:spAutoFit/>
          </a:bodyPr>
          <a:lstStyle/>
          <a:p>
            <a:r>
              <a:rPr lang="zh-CN" altLang="en-US" sz="2400" b="1" dirty="0">
                <a:solidFill>
                  <a:schemeClr val="bg1"/>
                </a:solidFill>
                <a:effectLst>
                  <a:outerShdw blurRad="38100" dist="38100" dir="2700000" algn="tl">
                    <a:srgbClr val="000000">
                      <a:alpha val="43137"/>
                    </a:srgbClr>
                  </a:outerShdw>
                </a:effectLst>
                <a:latin typeface="Arial" panose="020B0604020202020204" pitchFamily="34" charset="0"/>
                <a:ea typeface="华文隶书" panose="02010800040101010101" pitchFamily="2" charset="-122"/>
                <a:sym typeface="Arial" panose="020B0604020202020204" pitchFamily="34" charset="0"/>
              </a:rPr>
              <a:t>输入标题</a:t>
            </a:r>
          </a:p>
        </p:txBody>
      </p:sp>
      <p:sp>
        <p:nvSpPr>
          <p:cNvPr id="14" name="文本框 13"/>
          <p:cNvSpPr txBox="1"/>
          <p:nvPr/>
        </p:nvSpPr>
        <p:spPr>
          <a:xfrm>
            <a:off x="8374527" y="2915804"/>
            <a:ext cx="1031051" cy="3072042"/>
          </a:xfrm>
          <a:prstGeom prst="rect">
            <a:avLst/>
          </a:prstGeom>
          <a:noFill/>
        </p:spPr>
        <p:txBody>
          <a:bodyPr vert="eaVert" wrap="square" rtlCol="0">
            <a:spAutoFit/>
          </a:bodyPr>
          <a:lstStyle/>
          <a:p>
            <a:pPr>
              <a:lnSpc>
                <a:spcPts val="2200"/>
              </a:lnSpc>
            </a:pPr>
            <a:r>
              <a:rPr lang="zh-CN" altLang="en-US" sz="1400" dirty="0">
                <a:solidFill>
                  <a:schemeClr val="bg1"/>
                </a:solidFill>
                <a:latin typeface="Arial" panose="020B0604020202020204" pitchFamily="34" charset="0"/>
                <a:ea typeface="华文隶书" panose="02010800040101010101" pitchFamily="2" charset="-122"/>
                <a:sym typeface="Arial" panose="020B0604020202020204" pitchFamily="34" charset="0"/>
              </a:rPr>
              <a:t>请在此处添加具体内容，文字尽量言简意赅，简单说明即可，不必过于繁琐，注意版面美观度。</a:t>
            </a:r>
            <a:endParaRPr lang="en-US" altLang="zh-CN" sz="1400" dirty="0">
              <a:solidFill>
                <a:schemeClr val="bg1"/>
              </a:solidFill>
              <a:latin typeface="Arial" panose="020B0604020202020204" pitchFamily="34" charset="0"/>
              <a:ea typeface="华文隶书" panose="02010800040101010101" pitchFamily="2" charset="-122"/>
              <a:sym typeface="Arial" panose="020B0604020202020204" pitchFamily="34" charset="0"/>
            </a:endParaRPr>
          </a:p>
        </p:txBody>
      </p:sp>
      <p:sp>
        <p:nvSpPr>
          <p:cNvPr id="15" name="文本框 14"/>
          <p:cNvSpPr txBox="1"/>
          <p:nvPr/>
        </p:nvSpPr>
        <p:spPr>
          <a:xfrm>
            <a:off x="9329378" y="2915804"/>
            <a:ext cx="553998" cy="1374735"/>
          </a:xfrm>
          <a:prstGeom prst="rect">
            <a:avLst/>
          </a:prstGeom>
          <a:noFill/>
        </p:spPr>
        <p:txBody>
          <a:bodyPr vert="eaVert" wrap="none" rtlCol="0">
            <a:spAutoFit/>
          </a:bodyPr>
          <a:lstStyle/>
          <a:p>
            <a:r>
              <a:rPr lang="zh-CN" altLang="en-US" sz="2400" b="1" dirty="0">
                <a:solidFill>
                  <a:schemeClr val="bg1"/>
                </a:solidFill>
                <a:effectLst>
                  <a:outerShdw blurRad="38100" dist="38100" dir="2700000" algn="tl">
                    <a:srgbClr val="000000">
                      <a:alpha val="43137"/>
                    </a:srgbClr>
                  </a:outerShdw>
                </a:effectLst>
                <a:latin typeface="Arial" panose="020B0604020202020204" pitchFamily="34" charset="0"/>
                <a:ea typeface="华文隶书" panose="02010800040101010101" pitchFamily="2" charset="-122"/>
                <a:sym typeface="Arial" panose="020B0604020202020204" pitchFamily="34" charset="0"/>
              </a:rPr>
              <a:t>输入标题</a:t>
            </a:r>
          </a:p>
        </p:txBody>
      </p:sp>
    </p:spTree>
  </p:cSld>
  <p:clrMapOvr>
    <a:masterClrMapping/>
  </p:clrMapOvr>
  <mc:AlternateContent xmlns:mc="http://schemas.openxmlformats.org/markup-compatibility/2006" xmlns:p14="http://schemas.microsoft.com/office/powerpoint/2010/main">
    <mc:Choice Requires="p14">
      <p:transition spd="slow" p14:dur="1400" advClick="0" advTm="3000">
        <p14:rippl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750"/>
                                        <p:tgtEl>
                                          <p:spTgt spid="10"/>
                                        </p:tgtEl>
                                      </p:cBhvr>
                                    </p:animEffect>
                                    <p:anim calcmode="lin" valueType="num">
                                      <p:cBhvr>
                                        <p:cTn id="8" dur="750" fill="hold"/>
                                        <p:tgtEl>
                                          <p:spTgt spid="10"/>
                                        </p:tgtEl>
                                        <p:attrNameLst>
                                          <p:attrName>ppt_w</p:attrName>
                                        </p:attrNameLst>
                                      </p:cBhvr>
                                      <p:tavLst>
                                        <p:tav tm="0" fmla="#ppt_w*sin(2.5*pi*$)">
                                          <p:val>
                                            <p:fltVal val="0"/>
                                          </p:val>
                                        </p:tav>
                                        <p:tav tm="100000">
                                          <p:val>
                                            <p:fltVal val="1"/>
                                          </p:val>
                                        </p:tav>
                                      </p:tavLst>
                                    </p:anim>
                                    <p:anim calcmode="lin" valueType="num">
                                      <p:cBhvr>
                                        <p:cTn id="9" dur="750" fill="hold"/>
                                        <p:tgtEl>
                                          <p:spTgt spid="10"/>
                                        </p:tgtEl>
                                        <p:attrNameLst>
                                          <p:attrName>ppt_h</p:attrName>
                                        </p:attrNameLst>
                                      </p:cBhvr>
                                      <p:tavLst>
                                        <p:tav tm="0">
                                          <p:val>
                                            <p:strVal val="#ppt_h"/>
                                          </p:val>
                                        </p:tav>
                                        <p:tav tm="100000">
                                          <p:val>
                                            <p:strVal val="#ppt_h"/>
                                          </p:val>
                                        </p:tav>
                                      </p:tavLst>
                                    </p:anim>
                                  </p:childTnLst>
                                </p:cTn>
                              </p:par>
                              <p:par>
                                <p:cTn id="10" presetID="45"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750"/>
                                        <p:tgtEl>
                                          <p:spTgt spid="9"/>
                                        </p:tgtEl>
                                      </p:cBhvr>
                                    </p:animEffect>
                                    <p:anim calcmode="lin" valueType="num">
                                      <p:cBhvr>
                                        <p:cTn id="13" dur="750" fill="hold"/>
                                        <p:tgtEl>
                                          <p:spTgt spid="9"/>
                                        </p:tgtEl>
                                        <p:attrNameLst>
                                          <p:attrName>ppt_w</p:attrName>
                                        </p:attrNameLst>
                                      </p:cBhvr>
                                      <p:tavLst>
                                        <p:tav tm="0" fmla="#ppt_w*sin(2.5*pi*$)">
                                          <p:val>
                                            <p:fltVal val="0"/>
                                          </p:val>
                                        </p:tav>
                                        <p:tav tm="100000">
                                          <p:val>
                                            <p:fltVal val="1"/>
                                          </p:val>
                                        </p:tav>
                                      </p:tavLst>
                                    </p:anim>
                                    <p:anim calcmode="lin" valueType="num">
                                      <p:cBhvr>
                                        <p:cTn id="14" dur="750" fill="hold"/>
                                        <p:tgtEl>
                                          <p:spTgt spid="9"/>
                                        </p:tgtEl>
                                        <p:attrNameLst>
                                          <p:attrName>ppt_h</p:attrName>
                                        </p:attrNameLst>
                                      </p:cBhvr>
                                      <p:tavLst>
                                        <p:tav tm="0">
                                          <p:val>
                                            <p:strVal val="#ppt_h"/>
                                          </p:val>
                                        </p:tav>
                                        <p:tav tm="100000">
                                          <p:val>
                                            <p:strVal val="#ppt_h"/>
                                          </p:val>
                                        </p:tav>
                                      </p:tavLst>
                                    </p:anim>
                                  </p:childTnLst>
                                </p:cTn>
                              </p:par>
                              <p:par>
                                <p:cTn id="15" presetID="45" presetClass="entr" presetSubtype="0"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750"/>
                                        <p:tgtEl>
                                          <p:spTgt spid="8"/>
                                        </p:tgtEl>
                                      </p:cBhvr>
                                    </p:animEffect>
                                    <p:anim calcmode="lin" valueType="num">
                                      <p:cBhvr>
                                        <p:cTn id="18" dur="750" fill="hold"/>
                                        <p:tgtEl>
                                          <p:spTgt spid="8"/>
                                        </p:tgtEl>
                                        <p:attrNameLst>
                                          <p:attrName>ppt_w</p:attrName>
                                        </p:attrNameLst>
                                      </p:cBhvr>
                                      <p:tavLst>
                                        <p:tav tm="0" fmla="#ppt_w*sin(2.5*pi*$)">
                                          <p:val>
                                            <p:fltVal val="0"/>
                                          </p:val>
                                        </p:tav>
                                        <p:tav tm="100000">
                                          <p:val>
                                            <p:fltVal val="1"/>
                                          </p:val>
                                        </p:tav>
                                      </p:tavLst>
                                    </p:anim>
                                    <p:anim calcmode="lin" valueType="num">
                                      <p:cBhvr>
                                        <p:cTn id="19" dur="750" fill="hold"/>
                                        <p:tgtEl>
                                          <p:spTgt spid="8"/>
                                        </p:tgtEl>
                                        <p:attrNameLst>
                                          <p:attrName>ppt_h</p:attrName>
                                        </p:attrNameLst>
                                      </p:cBhvr>
                                      <p:tavLst>
                                        <p:tav tm="0">
                                          <p:val>
                                            <p:strVal val="#ppt_h"/>
                                          </p:val>
                                        </p:tav>
                                        <p:tav tm="100000">
                                          <p:val>
                                            <p:strVal val="#ppt_h"/>
                                          </p:val>
                                        </p:tav>
                                      </p:tavLst>
                                    </p:anim>
                                  </p:childTnLst>
                                </p:cTn>
                              </p:par>
                            </p:childTnLst>
                          </p:cTn>
                        </p:par>
                        <p:par>
                          <p:cTn id="20" fill="hold">
                            <p:stCondLst>
                              <p:cond delay="1000"/>
                            </p:stCondLst>
                            <p:childTnLst>
                              <p:par>
                                <p:cTn id="21" presetID="22" presetClass="entr" presetSubtype="2"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right)">
                                      <p:cBhvr>
                                        <p:cTn id="23" dur="500"/>
                                        <p:tgtEl>
                                          <p:spTgt spid="2"/>
                                        </p:tgtEl>
                                      </p:cBhvr>
                                    </p:animEffect>
                                  </p:childTnLst>
                                </p:cTn>
                              </p:par>
                            </p:childTnLst>
                          </p:cTn>
                        </p:par>
                        <p:par>
                          <p:cTn id="24" fill="hold">
                            <p:stCondLst>
                              <p:cond delay="1500"/>
                            </p:stCondLst>
                            <p:childTnLst>
                              <p:par>
                                <p:cTn id="25" presetID="22" presetClass="entr" presetSubtype="2"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right)">
                                      <p:cBhvr>
                                        <p:cTn id="27" dur="500"/>
                                        <p:tgtEl>
                                          <p:spTgt spid="11"/>
                                        </p:tgtEl>
                                      </p:cBhvr>
                                    </p:animEffect>
                                  </p:childTnLst>
                                </p:cTn>
                              </p:par>
                            </p:childTnLst>
                          </p:cTn>
                        </p:par>
                        <p:par>
                          <p:cTn id="28" fill="hold">
                            <p:stCondLst>
                              <p:cond delay="2000"/>
                            </p:stCondLst>
                            <p:childTnLst>
                              <p:par>
                                <p:cTn id="29" presetID="22" presetClass="entr" presetSubtype="2"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right)">
                                      <p:cBhvr>
                                        <p:cTn id="31" dur="500"/>
                                        <p:tgtEl>
                                          <p:spTgt spid="12"/>
                                        </p:tgtEl>
                                      </p:cBhvr>
                                    </p:animEffect>
                                  </p:childTnLst>
                                </p:cTn>
                              </p:par>
                            </p:childTnLst>
                          </p:cTn>
                        </p:par>
                        <p:par>
                          <p:cTn id="32" fill="hold">
                            <p:stCondLst>
                              <p:cond delay="2500"/>
                            </p:stCondLst>
                            <p:childTnLst>
                              <p:par>
                                <p:cTn id="33" presetID="22" presetClass="entr" presetSubtype="2"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wipe(right)">
                                      <p:cBhvr>
                                        <p:cTn id="35" dur="500"/>
                                        <p:tgtEl>
                                          <p:spTgt spid="13"/>
                                        </p:tgtEl>
                                      </p:cBhvr>
                                    </p:animEffect>
                                  </p:childTnLst>
                                </p:cTn>
                              </p:par>
                            </p:childTnLst>
                          </p:cTn>
                        </p:par>
                        <p:par>
                          <p:cTn id="36" fill="hold">
                            <p:stCondLst>
                              <p:cond delay="3000"/>
                            </p:stCondLst>
                            <p:childTnLst>
                              <p:par>
                                <p:cTn id="37" presetID="22" presetClass="entr" presetSubtype="2"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wipe(right)">
                                      <p:cBhvr>
                                        <p:cTn id="39" dur="500"/>
                                        <p:tgtEl>
                                          <p:spTgt spid="14"/>
                                        </p:tgtEl>
                                      </p:cBhvr>
                                    </p:animEffect>
                                  </p:childTnLst>
                                </p:cTn>
                              </p:par>
                            </p:childTnLst>
                          </p:cTn>
                        </p:par>
                        <p:par>
                          <p:cTn id="40" fill="hold">
                            <p:stCondLst>
                              <p:cond delay="3500"/>
                            </p:stCondLst>
                            <p:childTnLst>
                              <p:par>
                                <p:cTn id="41" presetID="22" presetClass="entr" presetSubtype="2"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wipe(right)">
                                      <p:cBhvr>
                                        <p:cTn id="4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P spid="12" grpId="0"/>
      <p:bldP spid="13" grpId="0"/>
      <p:bldP spid="14" grpId="0"/>
      <p:bldP spid="15"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89235" y="1705028"/>
            <a:ext cx="3531798" cy="3447944"/>
          </a:xfrm>
          <a:prstGeom prst="rect">
            <a:avLst/>
          </a:prstGeom>
        </p:spPr>
      </p:pic>
      <p:sp>
        <p:nvSpPr>
          <p:cNvPr id="2" name="文本框 1"/>
          <p:cNvSpPr txBox="1"/>
          <p:nvPr/>
        </p:nvSpPr>
        <p:spPr>
          <a:xfrm>
            <a:off x="2302346" y="2676395"/>
            <a:ext cx="6849369" cy="1773691"/>
          </a:xfrm>
          <a:prstGeom prst="rect">
            <a:avLst/>
          </a:prstGeom>
          <a:noFill/>
        </p:spPr>
        <p:txBody>
          <a:bodyPr wrap="square" rtlCol="0">
            <a:spAutoFit/>
          </a:bodyPr>
          <a:lstStyle/>
          <a:p>
            <a:pPr>
              <a:lnSpc>
                <a:spcPts val="2200"/>
              </a:lnSpc>
            </a:pPr>
            <a:r>
              <a:rPr lang="zh-CN" altLang="en-US" sz="1600" dirty="0">
                <a:solidFill>
                  <a:schemeClr val="bg1"/>
                </a:solidFill>
                <a:latin typeface="Arial" panose="020B0604020202020204" pitchFamily="34" charset="0"/>
                <a:ea typeface="华文隶书" panose="02010800040101010101" pitchFamily="2" charset="-122"/>
                <a:sym typeface="Arial" panose="020B0604020202020204" pitchFamily="34" charset="0"/>
              </a:rPr>
              <a:t>请在此处添加具体内容，文字尽量言简意赅，简单说明即可，不必过于繁琐，注意版面美观度。请在此处添加具体内容，文字尽量言简意赅，简单说明即可，不必过于繁琐，注意版面美观度。请在此处添加具体内容，文字尽量言简意赅，简单说明即可，不必过于繁琐，注意版面美观度。请在此处添加具体内容，文字尽量言简意赅，简单说明即可，不必过于繁琐，注意版面美观度。</a:t>
            </a:r>
            <a:endParaRPr lang="en-US" altLang="zh-CN" sz="1600" dirty="0">
              <a:solidFill>
                <a:schemeClr val="bg1"/>
              </a:solidFill>
              <a:latin typeface="Arial" panose="020B0604020202020204" pitchFamily="34" charset="0"/>
              <a:ea typeface="华文隶书" panose="02010800040101010101" pitchFamily="2" charset="-122"/>
              <a:sym typeface="Arial" panose="020B0604020202020204" pitchFamily="34" charset="0"/>
            </a:endParaRPr>
          </a:p>
        </p:txBody>
      </p:sp>
      <p:pic>
        <p:nvPicPr>
          <p:cNvPr id="8" name="图片 7"/>
          <p:cNvPicPr>
            <a:picLocks noChangeAspect="1"/>
          </p:cNvPicPr>
          <p:nvPr/>
        </p:nvPicPr>
        <p:blipFill rotWithShape="1">
          <a:blip r:embed="rId4" cstate="print">
            <a:extLst>
              <a:ext uri="{28A0092B-C50C-407E-A947-70E740481C1C}">
                <a14:useLocalDpi xmlns:a14="http://schemas.microsoft.com/office/drawing/2010/main" val="0"/>
              </a:ext>
            </a:extLst>
          </a:blip>
          <a:srcRect/>
          <a:stretch>
            <a:fillRect/>
          </a:stretch>
        </p:blipFill>
        <p:spPr>
          <a:xfrm>
            <a:off x="538623" y="505327"/>
            <a:ext cx="1611628" cy="5847346"/>
          </a:xfrm>
          <a:prstGeom prst="rect">
            <a:avLst/>
          </a:prstGeom>
        </p:spPr>
      </p:pic>
      <p:sp>
        <p:nvSpPr>
          <p:cNvPr id="4" name="文本框 3"/>
          <p:cNvSpPr txBox="1"/>
          <p:nvPr/>
        </p:nvSpPr>
        <p:spPr>
          <a:xfrm>
            <a:off x="968693" y="2052437"/>
            <a:ext cx="692497" cy="2544832"/>
          </a:xfrm>
          <a:prstGeom prst="rect">
            <a:avLst/>
          </a:prstGeom>
          <a:noFill/>
        </p:spPr>
        <p:txBody>
          <a:bodyPr vert="eaVert" wrap="square" rtlCol="0">
            <a:spAutoFit/>
          </a:bodyPr>
          <a:lstStyle/>
          <a:p>
            <a:pPr algn="dist"/>
            <a:r>
              <a:rPr lang="zh-CN" altLang="en-US" sz="3300" b="1" dirty="0">
                <a:solidFill>
                  <a:schemeClr val="bg1"/>
                </a:solidFill>
                <a:latin typeface="Arial" panose="020B0604020202020204" pitchFamily="34" charset="0"/>
                <a:ea typeface="华文隶书" panose="02010800040101010101" pitchFamily="2" charset="-122"/>
                <a:sym typeface="Arial" panose="020B0604020202020204" pitchFamily="34" charset="0"/>
              </a:rPr>
              <a:t>输入标题</a:t>
            </a:r>
          </a:p>
        </p:txBody>
      </p:sp>
    </p:spTree>
  </p:cSld>
  <p:clrMapOvr>
    <a:masterClrMapping/>
  </p:clrMapOvr>
  <mc:AlternateContent xmlns:mc="http://schemas.openxmlformats.org/markup-compatibility/2006" xmlns:p14="http://schemas.microsoft.com/office/powerpoint/2010/main">
    <mc:Choice Requires="p14">
      <p:transition spd="slow" p14:dur="1400" advClick="0" advTm="3000">
        <p14:rippl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up)">
                                      <p:cBhvr>
                                        <p:cTn id="10" dur="500"/>
                                        <p:tgtEl>
                                          <p:spTgt spid="4"/>
                                        </p:tgtEl>
                                      </p:cBhvr>
                                    </p:animEffect>
                                  </p:childTnLst>
                                </p:cTn>
                              </p:par>
                            </p:childTnLst>
                          </p:cTn>
                        </p:par>
                        <p:par>
                          <p:cTn id="11" fill="hold">
                            <p:stCondLst>
                              <p:cond delay="500"/>
                            </p:stCondLst>
                            <p:childTnLst>
                              <p:par>
                                <p:cTn id="12" presetID="6" presetClass="entr" presetSubtype="32" fill="hold" nodeType="after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circle(out)">
                                      <p:cBhvr>
                                        <p:cTn id="14" dur="750"/>
                                        <p:tgtEl>
                                          <p:spTgt spid="12"/>
                                        </p:tgtEl>
                                      </p:cBhvr>
                                    </p:animEffect>
                                  </p:childTnLst>
                                </p:cTn>
                              </p:par>
                            </p:childTnLst>
                          </p:cTn>
                        </p:par>
                        <p:par>
                          <p:cTn id="15" fill="hold">
                            <p:stCondLst>
                              <p:cond delay="1500"/>
                            </p:stCondLst>
                            <p:childTnLst>
                              <p:par>
                                <p:cTn id="16" presetID="6" presetClass="entr" presetSubtype="32"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circle(out)">
                                      <p:cBhvr>
                                        <p:cTn id="18"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4" name="图片 53"/>
          <p:cNvPicPr>
            <a:picLocks noChangeAspect="1"/>
          </p:cNvPicPr>
          <p:nvPr/>
        </p:nvPicPr>
        <p:blipFill rotWithShape="1">
          <a:blip r:embed="rId5" cstate="print">
            <a:extLst>
              <a:ext uri="{28A0092B-C50C-407E-A947-70E740481C1C}">
                <a14:useLocalDpi xmlns:a14="http://schemas.microsoft.com/office/drawing/2010/main" val="0"/>
              </a:ext>
            </a:extLst>
          </a:blip>
          <a:srcRect l="7043" t="19892" r="56830" b="68065"/>
          <a:stretch/>
        </p:blipFill>
        <p:spPr>
          <a:xfrm>
            <a:off x="2090012" y="1101904"/>
            <a:ext cx="2418736" cy="1209367"/>
          </a:xfrm>
          <a:prstGeom prst="rect">
            <a:avLst/>
          </a:prstGeom>
        </p:spPr>
      </p:pic>
      <p:grpSp>
        <p:nvGrpSpPr>
          <p:cNvPr id="2" name="组合 1"/>
          <p:cNvGrpSpPr/>
          <p:nvPr/>
        </p:nvGrpSpPr>
        <p:grpSpPr>
          <a:xfrm>
            <a:off x="1809135" y="-857865"/>
            <a:ext cx="8573730" cy="8573730"/>
            <a:chOff x="1386347" y="767198"/>
            <a:chExt cx="5427407" cy="5427407"/>
          </a:xfrm>
        </p:grpSpPr>
        <p:pic>
          <p:nvPicPr>
            <p:cNvPr id="50" name="图片 49"/>
            <p:cNvPicPr>
              <a:picLocks noChangeAspect="1"/>
            </p:cNvPicPr>
            <p:nvPr/>
          </p:nvPicPr>
          <p:blipFill rotWithShape="1">
            <a:blip r:embed="rId6">
              <a:extLst>
                <a:ext uri="{28A0092B-C50C-407E-A947-70E740481C1C}">
                  <a14:useLocalDpi xmlns:a14="http://schemas.microsoft.com/office/drawing/2010/main" val="0"/>
                </a:ext>
              </a:extLst>
            </a:blip>
            <a:srcRect l="3358" t="3670" r="4126" b="266"/>
            <a:stretch/>
          </p:blipFill>
          <p:spPr>
            <a:xfrm>
              <a:off x="1386347" y="767198"/>
              <a:ext cx="5427407" cy="5427407"/>
            </a:xfrm>
            <a:prstGeom prst="rect">
              <a:avLst/>
            </a:prstGeom>
          </p:spPr>
        </p:pic>
        <p:pic>
          <p:nvPicPr>
            <p:cNvPr id="51" name="图片 50"/>
            <p:cNvPicPr>
              <a:picLocks noChangeAspect="1"/>
            </p:cNvPicPr>
            <p:nvPr/>
          </p:nvPicPr>
          <p:blipFill rotWithShape="1">
            <a:blip r:embed="rId7">
              <a:extLst>
                <a:ext uri="{28A0092B-C50C-407E-A947-70E740481C1C}">
                  <a14:useLocalDpi xmlns:a14="http://schemas.microsoft.com/office/drawing/2010/main" val="0"/>
                </a:ext>
              </a:extLst>
            </a:blip>
            <a:srcRect l="4302" t="3124" r="4302" b="6605"/>
            <a:stretch/>
          </p:blipFill>
          <p:spPr>
            <a:xfrm>
              <a:off x="1738535" y="1163630"/>
              <a:ext cx="4693534" cy="4693534"/>
            </a:xfrm>
            <a:prstGeom prst="rect">
              <a:avLst/>
            </a:prstGeom>
            <a:effectLst>
              <a:outerShdw blurRad="254000" sx="102000" sy="102000" algn="ctr" rotWithShape="0">
                <a:prstClr val="black">
                  <a:alpha val="20000"/>
                </a:prstClr>
              </a:outerShdw>
            </a:effectLst>
          </p:spPr>
        </p:pic>
      </p:grpSp>
      <p:grpSp>
        <p:nvGrpSpPr>
          <p:cNvPr id="4" name="组合 3"/>
          <p:cNvGrpSpPr/>
          <p:nvPr/>
        </p:nvGrpSpPr>
        <p:grpSpPr>
          <a:xfrm flipV="1">
            <a:off x="4828606" y="0"/>
            <a:ext cx="2534788" cy="6152023"/>
            <a:chOff x="4828607" y="705977"/>
            <a:chExt cx="2534788" cy="6152023"/>
          </a:xfrm>
        </p:grpSpPr>
        <p:sp>
          <p:nvSpPr>
            <p:cNvPr id="22" name="任意多边形 21"/>
            <p:cNvSpPr/>
            <p:nvPr/>
          </p:nvSpPr>
          <p:spPr>
            <a:xfrm rot="16200000">
              <a:off x="3175820" y="2670425"/>
              <a:ext cx="5840362" cy="2534788"/>
            </a:xfrm>
            <a:custGeom>
              <a:avLst/>
              <a:gdLst>
                <a:gd name="connsiteX0" fmla="*/ 5840362 w 5840362"/>
                <a:gd name="connsiteY0" fmla="*/ 1267394 h 2534788"/>
                <a:gd name="connsiteX1" fmla="*/ 5272549 w 5840362"/>
                <a:gd name="connsiteY1" fmla="*/ 2534788 h 2534788"/>
                <a:gd name="connsiteX2" fmla="*/ 5176684 w 5840362"/>
                <a:gd name="connsiteY2" fmla="*/ 2534788 h 2534788"/>
                <a:gd name="connsiteX3" fmla="*/ 4704736 w 5840362"/>
                <a:gd name="connsiteY3" fmla="*/ 2534788 h 2534788"/>
                <a:gd name="connsiteX4" fmla="*/ 0 w 5840362"/>
                <a:gd name="connsiteY4" fmla="*/ 2534788 h 2534788"/>
                <a:gd name="connsiteX5" fmla="*/ 0 w 5840362"/>
                <a:gd name="connsiteY5" fmla="*/ 1 h 2534788"/>
                <a:gd name="connsiteX6" fmla="*/ 4704736 w 5840362"/>
                <a:gd name="connsiteY6" fmla="*/ 1 h 2534788"/>
                <a:gd name="connsiteX7" fmla="*/ 4704736 w 5840362"/>
                <a:gd name="connsiteY7" fmla="*/ 0 h 2534788"/>
                <a:gd name="connsiteX8" fmla="*/ 5272549 w 5840362"/>
                <a:gd name="connsiteY8" fmla="*/ 0 h 2534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40362" h="2534788">
                  <a:moveTo>
                    <a:pt x="5840362" y="1267394"/>
                  </a:moveTo>
                  <a:lnTo>
                    <a:pt x="5272549" y="2534788"/>
                  </a:lnTo>
                  <a:lnTo>
                    <a:pt x="5176684" y="2534788"/>
                  </a:lnTo>
                  <a:lnTo>
                    <a:pt x="4704736" y="2534788"/>
                  </a:lnTo>
                  <a:lnTo>
                    <a:pt x="0" y="2534788"/>
                  </a:lnTo>
                  <a:lnTo>
                    <a:pt x="0" y="1"/>
                  </a:lnTo>
                  <a:lnTo>
                    <a:pt x="4704736" y="1"/>
                  </a:lnTo>
                  <a:lnTo>
                    <a:pt x="4704736" y="0"/>
                  </a:lnTo>
                  <a:lnTo>
                    <a:pt x="5272549" y="0"/>
                  </a:lnTo>
                  <a:close/>
                </a:path>
              </a:pathLst>
            </a:custGeom>
            <a:solidFill>
              <a:srgbClr val="002E73"/>
            </a:solidFill>
            <a:ln>
              <a:noFill/>
            </a:ln>
            <a:effectLst>
              <a:outerShdw blurRad="762000" sx="102000" sy="102000" algn="ctr"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outerShdw blurRad="63500" sx="102000" sy="102000" algn="ctr" rotWithShape="0">
                    <a:prstClr val="black">
                      <a:alpha val="40000"/>
                    </a:prstClr>
                  </a:outerShdw>
                </a:effectLst>
                <a:ea typeface="华文隶书" panose="02010800040101010101" pitchFamily="2" charset="-122"/>
              </a:endParaRPr>
            </a:p>
          </p:txBody>
        </p:sp>
        <p:grpSp>
          <p:nvGrpSpPr>
            <p:cNvPr id="46" name="组合 45"/>
            <p:cNvGrpSpPr/>
            <p:nvPr/>
          </p:nvGrpSpPr>
          <p:grpSpPr>
            <a:xfrm>
              <a:off x="4987605" y="705977"/>
              <a:ext cx="2216791" cy="1111047"/>
              <a:chOff x="4990253" y="393746"/>
              <a:chExt cx="2216791" cy="1111047"/>
            </a:xfrm>
          </p:grpSpPr>
          <p:cxnSp>
            <p:nvCxnSpPr>
              <p:cNvPr id="47" name="直接连接符 46"/>
              <p:cNvCxnSpPr/>
              <p:nvPr/>
            </p:nvCxnSpPr>
            <p:spPr>
              <a:xfrm>
                <a:off x="6096000" y="393746"/>
                <a:ext cx="0" cy="619431"/>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6318209" y="476231"/>
                <a:ext cx="0" cy="619431"/>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6540418" y="577013"/>
                <a:ext cx="0" cy="619431"/>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6762627" y="679239"/>
                <a:ext cx="0" cy="619431"/>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7207044" y="885362"/>
                <a:ext cx="0" cy="619431"/>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a:off x="6984836" y="774926"/>
                <a:ext cx="0" cy="619431"/>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flipH="1">
                <a:off x="5879088" y="476231"/>
                <a:ext cx="0" cy="619431"/>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flipH="1">
                <a:off x="5656879" y="577013"/>
                <a:ext cx="0" cy="619431"/>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flipH="1">
                <a:off x="5434670" y="679239"/>
                <a:ext cx="0" cy="619431"/>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flipH="1">
                <a:off x="4990253" y="885362"/>
                <a:ext cx="0" cy="619431"/>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flipH="1">
                <a:off x="5212461" y="774926"/>
                <a:ext cx="0" cy="619431"/>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grpSp>
      <p:pic>
        <p:nvPicPr>
          <p:cNvPr id="23" name="图片 22"/>
          <p:cNvPicPr>
            <a:picLocks noChangeAspect="1"/>
          </p:cNvPicPr>
          <p:nvPr/>
        </p:nvPicPr>
        <p:blipFill rotWithShape="1">
          <a:blip r:embed="rId8" cstate="print">
            <a:extLst>
              <a:ext uri="{28A0092B-C50C-407E-A947-70E740481C1C}">
                <a14:useLocalDpi xmlns:a14="http://schemas.microsoft.com/office/drawing/2010/main" val="0"/>
              </a:ext>
            </a:extLst>
          </a:blip>
          <a:srcRect l="79570" t="1577" b="73475"/>
          <a:stretch/>
        </p:blipFill>
        <p:spPr>
          <a:xfrm>
            <a:off x="10790904" y="4052740"/>
            <a:ext cx="1401096" cy="2566217"/>
          </a:xfrm>
          <a:prstGeom prst="rect">
            <a:avLst/>
          </a:prstGeom>
        </p:spPr>
      </p:pic>
      <p:pic>
        <p:nvPicPr>
          <p:cNvPr id="24" name="图片 23"/>
          <p:cNvPicPr>
            <a:picLocks noChangeAspect="1"/>
          </p:cNvPicPr>
          <p:nvPr/>
        </p:nvPicPr>
        <p:blipFill rotWithShape="1">
          <a:blip r:embed="rId8" cstate="print">
            <a:extLst>
              <a:ext uri="{28A0092B-C50C-407E-A947-70E740481C1C}">
                <a14:useLocalDpi xmlns:a14="http://schemas.microsoft.com/office/drawing/2010/main" val="0"/>
              </a:ext>
            </a:extLst>
          </a:blip>
          <a:srcRect t="50797" r="77634" b="24183"/>
          <a:stretch/>
        </p:blipFill>
        <p:spPr>
          <a:xfrm>
            <a:off x="0" y="4284406"/>
            <a:ext cx="1533830" cy="2573594"/>
          </a:xfrm>
          <a:prstGeom prst="rect">
            <a:avLst/>
          </a:prstGeom>
        </p:spPr>
      </p:pic>
      <p:pic>
        <p:nvPicPr>
          <p:cNvPr id="28" name="图片 27"/>
          <p:cNvPicPr>
            <a:picLocks noChangeAspect="1"/>
          </p:cNvPicPr>
          <p:nvPr/>
        </p:nvPicPr>
        <p:blipFill rotWithShape="1">
          <a:blip r:embed="rId8" cstate="print">
            <a:extLst>
              <a:ext uri="{28A0092B-C50C-407E-A947-70E740481C1C}">
                <a14:useLocalDpi xmlns:a14="http://schemas.microsoft.com/office/drawing/2010/main" val="0"/>
              </a:ext>
            </a:extLst>
          </a:blip>
          <a:srcRect t="3723" r="85233" b="76921"/>
          <a:stretch/>
        </p:blipFill>
        <p:spPr>
          <a:xfrm>
            <a:off x="0" y="22122"/>
            <a:ext cx="1012723" cy="1991033"/>
          </a:xfrm>
          <a:prstGeom prst="rect">
            <a:avLst/>
          </a:prstGeom>
        </p:spPr>
      </p:pic>
      <p:pic>
        <p:nvPicPr>
          <p:cNvPr id="29" name="图片 28"/>
          <p:cNvPicPr>
            <a:picLocks noChangeAspect="1"/>
          </p:cNvPicPr>
          <p:nvPr/>
        </p:nvPicPr>
        <p:blipFill rotWithShape="1">
          <a:blip r:embed="rId8" cstate="print">
            <a:extLst>
              <a:ext uri="{28A0092B-C50C-407E-A947-70E740481C1C}">
                <a14:useLocalDpi xmlns:a14="http://schemas.microsoft.com/office/drawing/2010/main" val="0"/>
              </a:ext>
            </a:extLst>
          </a:blip>
          <a:srcRect l="86989" t="62751" b="17272"/>
          <a:stretch/>
        </p:blipFill>
        <p:spPr>
          <a:xfrm rot="5400000" flipH="1">
            <a:off x="10718391" y="-581331"/>
            <a:ext cx="892278" cy="2054941"/>
          </a:xfrm>
          <a:prstGeom prst="rect">
            <a:avLst/>
          </a:prstGeom>
        </p:spPr>
      </p:pic>
      <p:pic>
        <p:nvPicPr>
          <p:cNvPr id="52" name="图片 51"/>
          <p:cNvPicPr>
            <a:picLocks noChangeAspect="1"/>
          </p:cNvPicPr>
          <p:nvPr/>
        </p:nvPicPr>
        <p:blipFill rotWithShape="1">
          <a:blip r:embed="rId5" cstate="print">
            <a:extLst>
              <a:ext uri="{28A0092B-C50C-407E-A947-70E740481C1C}">
                <a14:useLocalDpi xmlns:a14="http://schemas.microsoft.com/office/drawing/2010/main" val="0"/>
              </a:ext>
            </a:extLst>
          </a:blip>
          <a:srcRect l="36338" t="6989" r="19794" b="79247"/>
          <a:stretch/>
        </p:blipFill>
        <p:spPr>
          <a:xfrm>
            <a:off x="7799961" y="1937216"/>
            <a:ext cx="3040012" cy="1430593"/>
          </a:xfrm>
          <a:prstGeom prst="rect">
            <a:avLst/>
          </a:prstGeom>
        </p:spPr>
      </p:pic>
      <p:pic>
        <p:nvPicPr>
          <p:cNvPr id="53" name="图片 52"/>
          <p:cNvPicPr>
            <a:picLocks noChangeAspect="1"/>
          </p:cNvPicPr>
          <p:nvPr/>
        </p:nvPicPr>
        <p:blipFill rotWithShape="1">
          <a:blip r:embed="rId5" cstate="print">
            <a:extLst>
              <a:ext uri="{28A0092B-C50C-407E-A947-70E740481C1C}">
                <a14:useLocalDpi xmlns:a14="http://schemas.microsoft.com/office/drawing/2010/main" val="0"/>
              </a:ext>
            </a:extLst>
          </a:blip>
          <a:srcRect l="53939" t="22146" b="65811"/>
          <a:stretch/>
        </p:blipFill>
        <p:spPr>
          <a:xfrm>
            <a:off x="10288564" y="1274929"/>
            <a:ext cx="2847334" cy="1116638"/>
          </a:xfrm>
          <a:prstGeom prst="rect">
            <a:avLst/>
          </a:prstGeom>
        </p:spPr>
      </p:pic>
      <p:pic>
        <p:nvPicPr>
          <p:cNvPr id="43" name="图片 42"/>
          <p:cNvPicPr>
            <a:picLocks noChangeAspect="1"/>
          </p:cNvPicPr>
          <p:nvPr/>
        </p:nvPicPr>
        <p:blipFill rotWithShape="1">
          <a:blip r:embed="rId5" cstate="print">
            <a:extLst>
              <a:ext uri="{28A0092B-C50C-407E-A947-70E740481C1C}">
                <a14:useLocalDpi xmlns:a14="http://schemas.microsoft.com/office/drawing/2010/main" val="0"/>
              </a:ext>
            </a:extLst>
          </a:blip>
          <a:srcRect l="39248" t="79180" r="15593" b="5551"/>
          <a:stretch/>
        </p:blipFill>
        <p:spPr>
          <a:xfrm flipH="1">
            <a:off x="-268777" y="2391567"/>
            <a:ext cx="4640275" cy="2353286"/>
          </a:xfrm>
          <a:prstGeom prst="rect">
            <a:avLst/>
          </a:prstGeom>
        </p:spPr>
      </p:pic>
      <p:pic>
        <p:nvPicPr>
          <p:cNvPr id="45" name="图片 44"/>
          <p:cNvPicPr>
            <a:picLocks noChangeAspect="1"/>
          </p:cNvPicPr>
          <p:nvPr/>
        </p:nvPicPr>
        <p:blipFill rotWithShape="1">
          <a:blip r:embed="rId5" cstate="print">
            <a:extLst>
              <a:ext uri="{28A0092B-C50C-407E-A947-70E740481C1C}">
                <a14:useLocalDpi xmlns:a14="http://schemas.microsoft.com/office/drawing/2010/main" val="0"/>
              </a:ext>
            </a:extLst>
          </a:blip>
          <a:srcRect l="12064" t="5542" r="63421" b="83061"/>
          <a:stretch/>
        </p:blipFill>
        <p:spPr>
          <a:xfrm>
            <a:off x="9647455" y="4920866"/>
            <a:ext cx="1583355" cy="1104183"/>
          </a:xfrm>
          <a:prstGeom prst="rect">
            <a:avLst/>
          </a:prstGeom>
        </p:spPr>
      </p:pic>
      <p:pic>
        <p:nvPicPr>
          <p:cNvPr id="63" name="骆集益 - 雪暖晴岚">
            <a:hlinkClick r:id="" action="ppaction://media"/>
            <a:extLst>
              <a:ext uri="{FF2B5EF4-FFF2-40B4-BE49-F238E27FC236}">
                <a16:creationId xmlns:a16="http://schemas.microsoft.com/office/drawing/2014/main" id="{1EEA8A06-A928-4340-BEAB-79B4BE1DCFCC}"/>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0" y="-991870"/>
            <a:ext cx="609600" cy="609600"/>
          </a:xfrm>
          <a:prstGeom prst="rect">
            <a:avLst/>
          </a:prstGeom>
        </p:spPr>
      </p:pic>
      <p:pic>
        <p:nvPicPr>
          <p:cNvPr id="41" name="图片 40"/>
          <p:cNvPicPr>
            <a:picLocks noChangeAspect="1"/>
          </p:cNvPicPr>
          <p:nvPr/>
        </p:nvPicPr>
        <p:blipFill>
          <a:blip r:embed="rId10"/>
          <a:stretch>
            <a:fillRect/>
          </a:stretch>
        </p:blipFill>
        <p:spPr>
          <a:xfrm>
            <a:off x="4603081" y="-363868"/>
            <a:ext cx="2670279" cy="6389162"/>
          </a:xfrm>
          <a:prstGeom prst="rect">
            <a:avLst/>
          </a:prstGeom>
        </p:spPr>
      </p:pic>
      <p:pic>
        <p:nvPicPr>
          <p:cNvPr id="42" name="图片 41"/>
          <p:cNvPicPr>
            <a:picLocks noChangeAspect="1"/>
          </p:cNvPicPr>
          <p:nvPr/>
        </p:nvPicPr>
        <p:blipFill rotWithShape="1">
          <a:blip r:embed="rId5" cstate="print">
            <a:extLst>
              <a:ext uri="{28A0092B-C50C-407E-A947-70E740481C1C}">
                <a14:useLocalDpi xmlns:a14="http://schemas.microsoft.com/office/drawing/2010/main" val="0"/>
              </a:ext>
            </a:extLst>
          </a:blip>
          <a:srcRect l="53983" t="38282" r="6986" b="48814"/>
          <a:stretch/>
        </p:blipFill>
        <p:spPr>
          <a:xfrm>
            <a:off x="6543368" y="206418"/>
            <a:ext cx="1965143" cy="974452"/>
          </a:xfrm>
          <a:prstGeom prst="rect">
            <a:avLst/>
          </a:prstGeom>
        </p:spPr>
      </p:pic>
    </p:spTree>
    <p:extLst>
      <p:ext uri="{BB962C8B-B14F-4D97-AF65-F5344CB8AC3E}">
        <p14:creationId xmlns:p14="http://schemas.microsoft.com/office/powerpoint/2010/main" val="4264771842"/>
      </p:ext>
    </p:extLst>
  </p:cSld>
  <p:clrMapOvr>
    <a:masterClrMapping/>
  </p:clrMapOvr>
  <mc:AlternateContent xmlns:mc="http://schemas.openxmlformats.org/markup-compatibility/2006" xmlns:p14="http://schemas.microsoft.com/office/powerpoint/2010/main">
    <mc:Choice Requires="p14">
      <p:transition spd="slow" p14:dur="1400" advClick="0" advTm="3000">
        <p14:rippl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3"/>
                                        </p:tgtEl>
                                      </p:cBhvr>
                                    </p:cmd>
                                  </p:childTnLst>
                                </p:cTn>
                              </p:par>
                            </p:childTnLst>
                          </p:cTn>
                        </p:par>
                        <p:par>
                          <p:cTn id="7" fill="hold">
                            <p:stCondLst>
                              <p:cond delay="0"/>
                            </p:stCondLst>
                            <p:childTnLst>
                              <p:par>
                                <p:cTn id="8" presetID="53" presetClass="entr" presetSubtype="16" fill="hold" nodeType="after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p:cTn id="10" dur="500" fill="hold"/>
                                        <p:tgtEl>
                                          <p:spTgt spid="2"/>
                                        </p:tgtEl>
                                        <p:attrNameLst>
                                          <p:attrName>ppt_w</p:attrName>
                                        </p:attrNameLst>
                                      </p:cBhvr>
                                      <p:tavLst>
                                        <p:tav tm="0">
                                          <p:val>
                                            <p:fltVal val="0"/>
                                          </p:val>
                                        </p:tav>
                                        <p:tav tm="100000">
                                          <p:val>
                                            <p:strVal val="#ppt_w"/>
                                          </p:val>
                                        </p:tav>
                                      </p:tavLst>
                                    </p:anim>
                                    <p:anim calcmode="lin" valueType="num">
                                      <p:cBhvr>
                                        <p:cTn id="11" dur="500" fill="hold"/>
                                        <p:tgtEl>
                                          <p:spTgt spid="2"/>
                                        </p:tgtEl>
                                        <p:attrNameLst>
                                          <p:attrName>ppt_h</p:attrName>
                                        </p:attrNameLst>
                                      </p:cBhvr>
                                      <p:tavLst>
                                        <p:tav tm="0">
                                          <p:val>
                                            <p:fltVal val="0"/>
                                          </p:val>
                                        </p:tav>
                                        <p:tav tm="100000">
                                          <p:val>
                                            <p:strVal val="#ppt_h"/>
                                          </p:val>
                                        </p:tav>
                                      </p:tavLst>
                                    </p:anim>
                                    <p:animEffect transition="in" filter="fade">
                                      <p:cBhvr>
                                        <p:cTn id="12" dur="500"/>
                                        <p:tgtEl>
                                          <p:spTgt spid="2"/>
                                        </p:tgtEl>
                                      </p:cBhvr>
                                    </p:animEffect>
                                  </p:childTnLst>
                                </p:cTn>
                              </p:par>
                            </p:childTnLst>
                          </p:cTn>
                        </p:par>
                        <p:par>
                          <p:cTn id="13" fill="hold">
                            <p:stCondLst>
                              <p:cond delay="500"/>
                            </p:stCondLst>
                            <p:childTnLst>
                              <p:par>
                                <p:cTn id="14" presetID="42" presetClass="entr" presetSubtype="0" fill="hold" nodeType="afterEffect">
                                  <p:stCondLst>
                                    <p:cond delay="0"/>
                                  </p:stCondLst>
                                  <p:childTnLst>
                                    <p:set>
                                      <p:cBhvr>
                                        <p:cTn id="15" dur="1" fill="hold">
                                          <p:stCondLst>
                                            <p:cond delay="0"/>
                                          </p:stCondLst>
                                        </p:cTn>
                                        <p:tgtEl>
                                          <p:spTgt spid="43"/>
                                        </p:tgtEl>
                                        <p:attrNameLst>
                                          <p:attrName>style.visibility</p:attrName>
                                        </p:attrNameLst>
                                      </p:cBhvr>
                                      <p:to>
                                        <p:strVal val="visible"/>
                                      </p:to>
                                    </p:set>
                                    <p:animEffect transition="in" filter="fade">
                                      <p:cBhvr>
                                        <p:cTn id="16" dur="1000"/>
                                        <p:tgtEl>
                                          <p:spTgt spid="43"/>
                                        </p:tgtEl>
                                      </p:cBhvr>
                                    </p:animEffect>
                                    <p:anim calcmode="lin" valueType="num">
                                      <p:cBhvr>
                                        <p:cTn id="17" dur="1000" fill="hold"/>
                                        <p:tgtEl>
                                          <p:spTgt spid="43"/>
                                        </p:tgtEl>
                                        <p:attrNameLst>
                                          <p:attrName>ppt_x</p:attrName>
                                        </p:attrNameLst>
                                      </p:cBhvr>
                                      <p:tavLst>
                                        <p:tav tm="0">
                                          <p:val>
                                            <p:strVal val="#ppt_x"/>
                                          </p:val>
                                        </p:tav>
                                        <p:tav tm="100000">
                                          <p:val>
                                            <p:strVal val="#ppt_x"/>
                                          </p:val>
                                        </p:tav>
                                      </p:tavLst>
                                    </p:anim>
                                    <p:anim calcmode="lin" valueType="num">
                                      <p:cBhvr>
                                        <p:cTn id="18" dur="1000" fill="hold"/>
                                        <p:tgtEl>
                                          <p:spTgt spid="43"/>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42" presetClass="entr" presetSubtype="0" fill="hold" nodeType="afterEffect">
                                  <p:stCondLst>
                                    <p:cond delay="0"/>
                                  </p:stCondLst>
                                  <p:childTnLst>
                                    <p:set>
                                      <p:cBhvr>
                                        <p:cTn id="21" dur="1" fill="hold">
                                          <p:stCondLst>
                                            <p:cond delay="0"/>
                                          </p:stCondLst>
                                        </p:cTn>
                                        <p:tgtEl>
                                          <p:spTgt spid="52"/>
                                        </p:tgtEl>
                                        <p:attrNameLst>
                                          <p:attrName>style.visibility</p:attrName>
                                        </p:attrNameLst>
                                      </p:cBhvr>
                                      <p:to>
                                        <p:strVal val="visible"/>
                                      </p:to>
                                    </p:set>
                                    <p:animEffect transition="in" filter="fade">
                                      <p:cBhvr>
                                        <p:cTn id="22" dur="1000"/>
                                        <p:tgtEl>
                                          <p:spTgt spid="52"/>
                                        </p:tgtEl>
                                      </p:cBhvr>
                                    </p:animEffect>
                                    <p:anim calcmode="lin" valueType="num">
                                      <p:cBhvr>
                                        <p:cTn id="23" dur="1000" fill="hold"/>
                                        <p:tgtEl>
                                          <p:spTgt spid="52"/>
                                        </p:tgtEl>
                                        <p:attrNameLst>
                                          <p:attrName>ppt_x</p:attrName>
                                        </p:attrNameLst>
                                      </p:cBhvr>
                                      <p:tavLst>
                                        <p:tav tm="0">
                                          <p:val>
                                            <p:strVal val="#ppt_x"/>
                                          </p:val>
                                        </p:tav>
                                        <p:tav tm="100000">
                                          <p:val>
                                            <p:strVal val="#ppt_x"/>
                                          </p:val>
                                        </p:tav>
                                      </p:tavLst>
                                    </p:anim>
                                    <p:anim calcmode="lin" valueType="num">
                                      <p:cBhvr>
                                        <p:cTn id="24" dur="1000" fill="hold"/>
                                        <p:tgtEl>
                                          <p:spTgt spid="52"/>
                                        </p:tgtEl>
                                        <p:attrNameLst>
                                          <p:attrName>ppt_y</p:attrName>
                                        </p:attrNameLst>
                                      </p:cBhvr>
                                      <p:tavLst>
                                        <p:tav tm="0">
                                          <p:val>
                                            <p:strVal val="#ppt_y+.1"/>
                                          </p:val>
                                        </p:tav>
                                        <p:tav tm="100000">
                                          <p:val>
                                            <p:strVal val="#ppt_y"/>
                                          </p:val>
                                        </p:tav>
                                      </p:tavLst>
                                    </p:anim>
                                  </p:childTnLst>
                                </p:cTn>
                              </p:par>
                            </p:childTnLst>
                          </p:cTn>
                        </p:par>
                        <p:par>
                          <p:cTn id="25" fill="hold">
                            <p:stCondLst>
                              <p:cond delay="2500"/>
                            </p:stCondLst>
                            <p:childTnLst>
                              <p:par>
                                <p:cTn id="26" presetID="22" presetClass="entr" presetSubtype="8" fill="hold" nodeType="afterEffect">
                                  <p:stCondLst>
                                    <p:cond delay="0"/>
                                  </p:stCondLst>
                                  <p:childTnLst>
                                    <p:set>
                                      <p:cBhvr>
                                        <p:cTn id="27" dur="1" fill="hold">
                                          <p:stCondLst>
                                            <p:cond delay="0"/>
                                          </p:stCondLst>
                                        </p:cTn>
                                        <p:tgtEl>
                                          <p:spTgt spid="54"/>
                                        </p:tgtEl>
                                        <p:attrNameLst>
                                          <p:attrName>style.visibility</p:attrName>
                                        </p:attrNameLst>
                                      </p:cBhvr>
                                      <p:to>
                                        <p:strVal val="visible"/>
                                      </p:to>
                                    </p:set>
                                    <p:animEffect transition="in" filter="wipe(left)">
                                      <p:cBhvr>
                                        <p:cTn id="28" dur="500"/>
                                        <p:tgtEl>
                                          <p:spTgt spid="54"/>
                                        </p:tgtEl>
                                      </p:cBhvr>
                                    </p:animEffect>
                                  </p:childTnLst>
                                </p:cTn>
                              </p:par>
                            </p:childTnLst>
                          </p:cTn>
                        </p:par>
                        <p:par>
                          <p:cTn id="29" fill="hold">
                            <p:stCondLst>
                              <p:cond delay="3000"/>
                            </p:stCondLst>
                            <p:childTnLst>
                              <p:par>
                                <p:cTn id="30" presetID="47" presetClass="entr" presetSubtype="0" fill="hold" nodeType="after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fade">
                                      <p:cBhvr>
                                        <p:cTn id="32" dur="1000"/>
                                        <p:tgtEl>
                                          <p:spTgt spid="4"/>
                                        </p:tgtEl>
                                      </p:cBhvr>
                                    </p:animEffect>
                                    <p:anim calcmode="lin" valueType="num">
                                      <p:cBhvr>
                                        <p:cTn id="33" dur="1000" fill="hold"/>
                                        <p:tgtEl>
                                          <p:spTgt spid="4"/>
                                        </p:tgtEl>
                                        <p:attrNameLst>
                                          <p:attrName>ppt_x</p:attrName>
                                        </p:attrNameLst>
                                      </p:cBhvr>
                                      <p:tavLst>
                                        <p:tav tm="0">
                                          <p:val>
                                            <p:strVal val="#ppt_x"/>
                                          </p:val>
                                        </p:tav>
                                        <p:tav tm="100000">
                                          <p:val>
                                            <p:strVal val="#ppt_x"/>
                                          </p:val>
                                        </p:tav>
                                      </p:tavLst>
                                    </p:anim>
                                    <p:anim calcmode="lin" valueType="num">
                                      <p:cBhvr>
                                        <p:cTn id="34" dur="1000" fill="hold"/>
                                        <p:tgtEl>
                                          <p:spTgt spid="4"/>
                                        </p:tgtEl>
                                        <p:attrNameLst>
                                          <p:attrName>ppt_y</p:attrName>
                                        </p:attrNameLst>
                                      </p:cBhvr>
                                      <p:tavLst>
                                        <p:tav tm="0">
                                          <p:val>
                                            <p:strVal val="#ppt_y-.1"/>
                                          </p:val>
                                        </p:tav>
                                        <p:tav tm="100000">
                                          <p:val>
                                            <p:strVal val="#ppt_y"/>
                                          </p:val>
                                        </p:tav>
                                      </p:tavLst>
                                    </p:anim>
                                  </p:childTnLst>
                                </p:cTn>
                              </p:par>
                            </p:childTnLst>
                          </p:cTn>
                        </p:par>
                        <p:par>
                          <p:cTn id="35" fill="hold">
                            <p:stCondLst>
                              <p:cond delay="4000"/>
                            </p:stCondLst>
                            <p:childTnLst>
                              <p:par>
                                <p:cTn id="36" presetID="22" presetClass="entr" presetSubtype="1" fill="hold" nodeType="afterEffect">
                                  <p:stCondLst>
                                    <p:cond delay="0"/>
                                  </p:stCondLst>
                                  <p:childTnLst>
                                    <p:set>
                                      <p:cBhvr>
                                        <p:cTn id="37" dur="1" fill="hold">
                                          <p:stCondLst>
                                            <p:cond delay="0"/>
                                          </p:stCondLst>
                                        </p:cTn>
                                        <p:tgtEl>
                                          <p:spTgt spid="41"/>
                                        </p:tgtEl>
                                        <p:attrNameLst>
                                          <p:attrName>style.visibility</p:attrName>
                                        </p:attrNameLst>
                                      </p:cBhvr>
                                      <p:to>
                                        <p:strVal val="visible"/>
                                      </p:to>
                                    </p:set>
                                    <p:animEffect transition="in" filter="wipe(up)">
                                      <p:cBhvr>
                                        <p:cTn id="38" dur="500"/>
                                        <p:tgtEl>
                                          <p:spTgt spid="41"/>
                                        </p:tgtEl>
                                      </p:cBhvr>
                                    </p:animEffect>
                                  </p:childTnLst>
                                </p:cTn>
                              </p:par>
                            </p:childTnLst>
                          </p:cTn>
                        </p:par>
                        <p:par>
                          <p:cTn id="39" fill="hold">
                            <p:stCondLst>
                              <p:cond delay="4500"/>
                            </p:stCondLst>
                            <p:childTnLst>
                              <p:par>
                                <p:cTn id="40" presetID="42" presetClass="entr" presetSubtype="0" fill="hold" nodeType="afterEffect">
                                  <p:stCondLst>
                                    <p:cond delay="0"/>
                                  </p:stCondLst>
                                  <p:childTnLst>
                                    <p:set>
                                      <p:cBhvr>
                                        <p:cTn id="41" dur="1" fill="hold">
                                          <p:stCondLst>
                                            <p:cond delay="0"/>
                                          </p:stCondLst>
                                        </p:cTn>
                                        <p:tgtEl>
                                          <p:spTgt spid="42"/>
                                        </p:tgtEl>
                                        <p:attrNameLst>
                                          <p:attrName>style.visibility</p:attrName>
                                        </p:attrNameLst>
                                      </p:cBhvr>
                                      <p:to>
                                        <p:strVal val="visible"/>
                                      </p:to>
                                    </p:set>
                                    <p:animEffect transition="in" filter="fade">
                                      <p:cBhvr>
                                        <p:cTn id="42" dur="1000"/>
                                        <p:tgtEl>
                                          <p:spTgt spid="42"/>
                                        </p:tgtEl>
                                      </p:cBhvr>
                                    </p:animEffect>
                                    <p:anim calcmode="lin" valueType="num">
                                      <p:cBhvr>
                                        <p:cTn id="43" dur="1000" fill="hold"/>
                                        <p:tgtEl>
                                          <p:spTgt spid="42"/>
                                        </p:tgtEl>
                                        <p:attrNameLst>
                                          <p:attrName>ppt_x</p:attrName>
                                        </p:attrNameLst>
                                      </p:cBhvr>
                                      <p:tavLst>
                                        <p:tav tm="0">
                                          <p:val>
                                            <p:strVal val="#ppt_x"/>
                                          </p:val>
                                        </p:tav>
                                        <p:tav tm="100000">
                                          <p:val>
                                            <p:strVal val="#ppt_x"/>
                                          </p:val>
                                        </p:tav>
                                      </p:tavLst>
                                    </p:anim>
                                    <p:anim calcmode="lin" valueType="num">
                                      <p:cBhvr>
                                        <p:cTn id="44"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5" repeatCount="indefinite" fill="hold" display="0">
                  <p:stCondLst>
                    <p:cond delay="indefinite"/>
                  </p:stCondLst>
                  <p:endCondLst>
                    <p:cond evt="onStopAudio" delay="0">
                      <p:tgtEl>
                        <p:sldTgt/>
                      </p:tgtEl>
                    </p:cond>
                  </p:endCondLst>
                </p:cTn>
                <p:tgtEl>
                  <p:spTgt spid="63"/>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 name="组合 2"/>
          <p:cNvGrpSpPr/>
          <p:nvPr/>
        </p:nvGrpSpPr>
        <p:grpSpPr>
          <a:xfrm>
            <a:off x="3088943" y="421943"/>
            <a:ext cx="6014114" cy="6014114"/>
            <a:chOff x="3088943" y="421943"/>
            <a:chExt cx="6014114" cy="6014114"/>
          </a:xfrm>
        </p:grpSpPr>
        <p:pic>
          <p:nvPicPr>
            <p:cNvPr id="6" name="图片 5"/>
            <p:cNvPicPr>
              <a:picLocks noChangeAspect="1"/>
            </p:cNvPicPr>
            <p:nvPr/>
          </p:nvPicPr>
          <p:blipFill rotWithShape="1">
            <a:blip r:embed="rId3">
              <a:extLst>
                <a:ext uri="{28A0092B-C50C-407E-A947-70E740481C1C}">
                  <a14:useLocalDpi xmlns:a14="http://schemas.microsoft.com/office/drawing/2010/main" val="0"/>
                </a:ext>
              </a:extLst>
            </a:blip>
            <a:srcRect l="3358" t="3670" r="4126" b="266"/>
            <a:stretch/>
          </p:blipFill>
          <p:spPr>
            <a:xfrm>
              <a:off x="3088943" y="421943"/>
              <a:ext cx="6014114" cy="6014114"/>
            </a:xfrm>
            <a:prstGeom prst="rect">
              <a:avLst/>
            </a:prstGeom>
          </p:spPr>
        </p:pic>
        <p:pic>
          <p:nvPicPr>
            <p:cNvPr id="9" name="图片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39319" y="933022"/>
              <a:ext cx="5113362" cy="4991956"/>
            </a:xfrm>
            <a:prstGeom prst="rect">
              <a:avLst/>
            </a:prstGeom>
            <a:effectLst>
              <a:outerShdw blurRad="762000" sx="102000" sy="102000" algn="ctr" rotWithShape="0">
                <a:prstClr val="black">
                  <a:alpha val="40000"/>
                </a:prstClr>
              </a:outerShdw>
            </a:effectLst>
          </p:spPr>
        </p:pic>
      </p:grpSp>
      <p:sp>
        <p:nvSpPr>
          <p:cNvPr id="11" name="任意多边形 10"/>
          <p:cNvSpPr/>
          <p:nvPr/>
        </p:nvSpPr>
        <p:spPr>
          <a:xfrm rot="5400000">
            <a:off x="2667000" y="2142143"/>
            <a:ext cx="6858000" cy="2534789"/>
          </a:xfrm>
          <a:custGeom>
            <a:avLst/>
            <a:gdLst>
              <a:gd name="connsiteX0" fmla="*/ 0 w 6858000"/>
              <a:gd name="connsiteY0" fmla="*/ 2534789 h 2534789"/>
              <a:gd name="connsiteX1" fmla="*/ 0 w 6858000"/>
              <a:gd name="connsiteY1" fmla="*/ 2 h 2534789"/>
              <a:gd name="connsiteX2" fmla="*/ 1585450 w 6858000"/>
              <a:gd name="connsiteY2" fmla="*/ 2 h 2534789"/>
              <a:gd name="connsiteX3" fmla="*/ 1585451 w 6858000"/>
              <a:gd name="connsiteY3" fmla="*/ 0 h 2534789"/>
              <a:gd name="connsiteX4" fmla="*/ 1681316 w 6858000"/>
              <a:gd name="connsiteY4" fmla="*/ 0 h 2534789"/>
              <a:gd name="connsiteX5" fmla="*/ 2153264 w 6858000"/>
              <a:gd name="connsiteY5" fmla="*/ 0 h 2534789"/>
              <a:gd name="connsiteX6" fmla="*/ 6858000 w 6858000"/>
              <a:gd name="connsiteY6" fmla="*/ 0 h 2534789"/>
              <a:gd name="connsiteX7" fmla="*/ 6858000 w 6858000"/>
              <a:gd name="connsiteY7" fmla="*/ 2534787 h 2534789"/>
              <a:gd name="connsiteX8" fmla="*/ 5272550 w 6858000"/>
              <a:gd name="connsiteY8" fmla="*/ 2534787 h 2534789"/>
              <a:gd name="connsiteX9" fmla="*/ 5272549 w 6858000"/>
              <a:gd name="connsiteY9" fmla="*/ 2534789 h 2534789"/>
              <a:gd name="connsiteX10" fmla="*/ 5176684 w 6858000"/>
              <a:gd name="connsiteY10" fmla="*/ 2534789 h 2534789"/>
              <a:gd name="connsiteX11" fmla="*/ 4704736 w 6858000"/>
              <a:gd name="connsiteY11" fmla="*/ 2534789 h 2534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858000" h="2534789">
                <a:moveTo>
                  <a:pt x="0" y="2534789"/>
                </a:moveTo>
                <a:lnTo>
                  <a:pt x="0" y="2"/>
                </a:lnTo>
                <a:lnTo>
                  <a:pt x="1585450" y="2"/>
                </a:lnTo>
                <a:lnTo>
                  <a:pt x="1585451" y="0"/>
                </a:lnTo>
                <a:lnTo>
                  <a:pt x="1681316" y="0"/>
                </a:lnTo>
                <a:lnTo>
                  <a:pt x="2153264" y="0"/>
                </a:lnTo>
                <a:lnTo>
                  <a:pt x="6858000" y="0"/>
                </a:lnTo>
                <a:lnTo>
                  <a:pt x="6858000" y="2534787"/>
                </a:lnTo>
                <a:lnTo>
                  <a:pt x="5272550" y="2534787"/>
                </a:lnTo>
                <a:lnTo>
                  <a:pt x="5272549" y="2534789"/>
                </a:lnTo>
                <a:lnTo>
                  <a:pt x="5176684" y="2534789"/>
                </a:lnTo>
                <a:lnTo>
                  <a:pt x="4704736" y="2534789"/>
                </a:lnTo>
                <a:close/>
              </a:path>
            </a:pathLst>
          </a:custGeom>
          <a:solidFill>
            <a:srgbClr val="002E73"/>
          </a:solidFill>
          <a:ln>
            <a:noFill/>
          </a:ln>
          <a:effectLst>
            <a:outerShdw blurRad="762000" sx="102000" sy="102000" algn="ctr"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outerShdw blurRad="63500" sx="102000" sy="102000" algn="ctr" rotWithShape="0">
                  <a:prstClr val="black">
                    <a:alpha val="40000"/>
                  </a:prstClr>
                </a:outerShdw>
              </a:effectLst>
              <a:ea typeface="华文隶书" panose="02010800040101010101" pitchFamily="2" charset="-122"/>
            </a:endParaRPr>
          </a:p>
        </p:txBody>
      </p:sp>
      <p:pic>
        <p:nvPicPr>
          <p:cNvPr id="12" name="图片 11">
            <a:extLst>
              <a:ext uri="{FF2B5EF4-FFF2-40B4-BE49-F238E27FC236}">
                <a16:creationId xmlns:a16="http://schemas.microsoft.com/office/drawing/2014/main" id="{1229BB57-E6CF-48AF-9ABF-6A430521195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551811" y="336390"/>
            <a:ext cx="1088378" cy="1100474"/>
          </a:xfrm>
          <a:prstGeom prst="rect">
            <a:avLst/>
          </a:prstGeom>
        </p:spPr>
      </p:pic>
      <p:pic>
        <p:nvPicPr>
          <p:cNvPr id="13" name="图片 12">
            <a:extLst>
              <a:ext uri="{FF2B5EF4-FFF2-40B4-BE49-F238E27FC236}">
                <a16:creationId xmlns:a16="http://schemas.microsoft.com/office/drawing/2014/main" id="{E7BED2BF-4534-4E6D-994A-AA96AEC7AFA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551811" y="5382213"/>
            <a:ext cx="1088378" cy="1100474"/>
          </a:xfrm>
          <a:prstGeom prst="rect">
            <a:avLst/>
          </a:prstGeom>
        </p:spPr>
      </p:pic>
      <p:sp>
        <p:nvSpPr>
          <p:cNvPr id="8" name="文本框 7"/>
          <p:cNvSpPr txBox="1"/>
          <p:nvPr/>
        </p:nvSpPr>
        <p:spPr>
          <a:xfrm>
            <a:off x="5326559" y="1589072"/>
            <a:ext cx="1538883" cy="3679854"/>
          </a:xfrm>
          <a:prstGeom prst="rect">
            <a:avLst/>
          </a:prstGeom>
          <a:noFill/>
        </p:spPr>
        <p:txBody>
          <a:bodyPr vert="eaVert" wrap="none" rtlCol="0">
            <a:spAutoFit/>
          </a:bodyPr>
          <a:lstStyle/>
          <a:p>
            <a:pPr algn="ctr"/>
            <a:r>
              <a:rPr lang="zh-CN" altLang="en-US" sz="8800" dirty="0">
                <a:solidFill>
                  <a:schemeClr val="bg1"/>
                </a:solidFill>
                <a:latin typeface="华文隶书" panose="02010800040101010101" pitchFamily="2" charset="-122"/>
                <a:ea typeface="华文隶书" panose="02010800040101010101" pitchFamily="2" charset="-122"/>
              </a:rPr>
              <a:t>第壹章</a:t>
            </a:r>
          </a:p>
        </p:txBody>
      </p:sp>
      <p:pic>
        <p:nvPicPr>
          <p:cNvPr id="21" name="图片 20"/>
          <p:cNvPicPr>
            <a:picLocks noChangeAspect="1"/>
          </p:cNvPicPr>
          <p:nvPr/>
        </p:nvPicPr>
        <p:blipFill rotWithShape="1">
          <a:blip r:embed="rId6" cstate="print">
            <a:extLst>
              <a:ext uri="{28A0092B-C50C-407E-A947-70E740481C1C}">
                <a14:useLocalDpi xmlns:a14="http://schemas.microsoft.com/office/drawing/2010/main" val="0"/>
              </a:ext>
            </a:extLst>
          </a:blip>
          <a:srcRect t="50797" r="77634" b="24183"/>
          <a:stretch/>
        </p:blipFill>
        <p:spPr>
          <a:xfrm>
            <a:off x="0" y="4284406"/>
            <a:ext cx="1533830" cy="2573594"/>
          </a:xfrm>
          <a:prstGeom prst="rect">
            <a:avLst/>
          </a:prstGeom>
        </p:spPr>
      </p:pic>
      <p:pic>
        <p:nvPicPr>
          <p:cNvPr id="22" name="图片 21"/>
          <p:cNvPicPr>
            <a:picLocks noChangeAspect="1"/>
          </p:cNvPicPr>
          <p:nvPr/>
        </p:nvPicPr>
        <p:blipFill rotWithShape="1">
          <a:blip r:embed="rId6" cstate="print">
            <a:extLst>
              <a:ext uri="{28A0092B-C50C-407E-A947-70E740481C1C}">
                <a14:useLocalDpi xmlns:a14="http://schemas.microsoft.com/office/drawing/2010/main" val="0"/>
              </a:ext>
            </a:extLst>
          </a:blip>
          <a:srcRect t="3723" r="85233" b="76921"/>
          <a:stretch/>
        </p:blipFill>
        <p:spPr>
          <a:xfrm>
            <a:off x="0" y="22122"/>
            <a:ext cx="1012723" cy="1991033"/>
          </a:xfrm>
          <a:prstGeom prst="rect">
            <a:avLst/>
          </a:prstGeom>
        </p:spPr>
      </p:pic>
      <p:pic>
        <p:nvPicPr>
          <p:cNvPr id="23" name="图片 22"/>
          <p:cNvPicPr>
            <a:picLocks noChangeAspect="1"/>
          </p:cNvPicPr>
          <p:nvPr/>
        </p:nvPicPr>
        <p:blipFill rotWithShape="1">
          <a:blip r:embed="rId6" cstate="print">
            <a:extLst>
              <a:ext uri="{28A0092B-C50C-407E-A947-70E740481C1C}">
                <a14:useLocalDpi xmlns:a14="http://schemas.microsoft.com/office/drawing/2010/main" val="0"/>
              </a:ext>
            </a:extLst>
          </a:blip>
          <a:srcRect l="86989" t="62751" b="17272"/>
          <a:stretch/>
        </p:blipFill>
        <p:spPr>
          <a:xfrm rot="5400000" flipH="1">
            <a:off x="10718391" y="-581331"/>
            <a:ext cx="892278" cy="2054941"/>
          </a:xfrm>
          <a:prstGeom prst="rect">
            <a:avLst/>
          </a:prstGeom>
        </p:spPr>
      </p:pic>
      <p:grpSp>
        <p:nvGrpSpPr>
          <p:cNvPr id="27" name="组合 26"/>
          <p:cNvGrpSpPr/>
          <p:nvPr/>
        </p:nvGrpSpPr>
        <p:grpSpPr>
          <a:xfrm>
            <a:off x="9647455" y="4052740"/>
            <a:ext cx="2544545" cy="2566217"/>
            <a:chOff x="9647455" y="4052740"/>
            <a:chExt cx="2544545" cy="2566217"/>
          </a:xfrm>
        </p:grpSpPr>
        <p:pic>
          <p:nvPicPr>
            <p:cNvPr id="20" name="图片 19"/>
            <p:cNvPicPr>
              <a:picLocks noChangeAspect="1"/>
            </p:cNvPicPr>
            <p:nvPr/>
          </p:nvPicPr>
          <p:blipFill rotWithShape="1">
            <a:blip r:embed="rId6" cstate="print">
              <a:extLst>
                <a:ext uri="{28A0092B-C50C-407E-A947-70E740481C1C}">
                  <a14:useLocalDpi xmlns:a14="http://schemas.microsoft.com/office/drawing/2010/main" val="0"/>
                </a:ext>
              </a:extLst>
            </a:blip>
            <a:srcRect l="79570" t="1577" b="73475"/>
            <a:stretch/>
          </p:blipFill>
          <p:spPr>
            <a:xfrm>
              <a:off x="10790904" y="4052740"/>
              <a:ext cx="1401096" cy="2566217"/>
            </a:xfrm>
            <a:prstGeom prst="rect">
              <a:avLst/>
            </a:prstGeom>
          </p:spPr>
        </p:pic>
        <p:pic>
          <p:nvPicPr>
            <p:cNvPr id="24" name="图片 23"/>
            <p:cNvPicPr>
              <a:picLocks noChangeAspect="1"/>
            </p:cNvPicPr>
            <p:nvPr/>
          </p:nvPicPr>
          <p:blipFill rotWithShape="1">
            <a:blip r:embed="rId7" cstate="print">
              <a:extLst>
                <a:ext uri="{28A0092B-C50C-407E-A947-70E740481C1C}">
                  <a14:useLocalDpi xmlns:a14="http://schemas.microsoft.com/office/drawing/2010/main" val="0"/>
                </a:ext>
              </a:extLst>
            </a:blip>
            <a:srcRect l="12064" t="5542" r="63421" b="83061"/>
            <a:stretch/>
          </p:blipFill>
          <p:spPr>
            <a:xfrm>
              <a:off x="9647455" y="4920866"/>
              <a:ext cx="1583355" cy="1104183"/>
            </a:xfrm>
            <a:prstGeom prst="rect">
              <a:avLst/>
            </a:prstGeom>
          </p:spPr>
        </p:pic>
      </p:grpSp>
      <p:sp>
        <p:nvSpPr>
          <p:cNvPr id="25" name="TextBox 21"/>
          <p:cNvSpPr txBox="1"/>
          <p:nvPr/>
        </p:nvSpPr>
        <p:spPr>
          <a:xfrm>
            <a:off x="219977" y="2934709"/>
            <a:ext cx="2756847" cy="923330"/>
          </a:xfrm>
          <a:prstGeom prst="rect">
            <a:avLst/>
          </a:prstGeom>
          <a:noFill/>
        </p:spPr>
        <p:txBody>
          <a:bodyPr vert="horz" wrap="square" rtlCol="0">
            <a:spAutoFit/>
          </a:bodyPr>
          <a:lstStyle/>
          <a:p>
            <a:pPr algn="ctr">
              <a:lnSpc>
                <a:spcPct val="150000"/>
              </a:lnSpc>
            </a:pPr>
            <a:r>
              <a:rPr lang="zh-CN" altLang="en-US" dirty="0">
                <a:solidFill>
                  <a:schemeClr val="bg1"/>
                </a:solidFill>
                <a:latin typeface="华文隶书" panose="02010800040101010101" pitchFamily="2" charset="-122"/>
                <a:ea typeface="华文隶书" panose="02010800040101010101" pitchFamily="2" charset="-122"/>
              </a:rPr>
              <a:t>江上被花恼不彻，</a:t>
            </a:r>
            <a:endParaRPr lang="en-US" altLang="zh-CN" dirty="0">
              <a:solidFill>
                <a:schemeClr val="bg1"/>
              </a:solidFill>
              <a:latin typeface="华文隶书" panose="02010800040101010101" pitchFamily="2" charset="-122"/>
              <a:ea typeface="华文隶书" panose="02010800040101010101" pitchFamily="2" charset="-122"/>
            </a:endParaRPr>
          </a:p>
          <a:p>
            <a:pPr algn="ctr">
              <a:lnSpc>
                <a:spcPct val="150000"/>
              </a:lnSpc>
            </a:pPr>
            <a:r>
              <a:rPr lang="zh-CN" altLang="en-US" dirty="0">
                <a:solidFill>
                  <a:schemeClr val="bg1"/>
                </a:solidFill>
                <a:latin typeface="华文隶书" panose="02010800040101010101" pitchFamily="2" charset="-122"/>
                <a:ea typeface="华文隶书" panose="02010800040101010101" pitchFamily="2" charset="-122"/>
              </a:rPr>
              <a:t>无处告诉只颠狂。</a:t>
            </a:r>
            <a:endParaRPr lang="zh-CN" altLang="en-US" dirty="0">
              <a:solidFill>
                <a:schemeClr val="bg1"/>
              </a:solidFill>
              <a:latin typeface="华文隶书" panose="02010800040101010101" pitchFamily="2" charset="-122"/>
              <a:ea typeface="华文隶书" panose="02010800040101010101" pitchFamily="2" charset="-122"/>
              <a:cs typeface="Baoli SC" charset="-122"/>
            </a:endParaRPr>
          </a:p>
        </p:txBody>
      </p:sp>
      <p:sp>
        <p:nvSpPr>
          <p:cNvPr id="26" name="TextBox 21"/>
          <p:cNvSpPr txBox="1"/>
          <p:nvPr/>
        </p:nvSpPr>
        <p:spPr>
          <a:xfrm>
            <a:off x="9279746" y="2934709"/>
            <a:ext cx="2756847" cy="923330"/>
          </a:xfrm>
          <a:prstGeom prst="rect">
            <a:avLst/>
          </a:prstGeom>
          <a:noFill/>
        </p:spPr>
        <p:txBody>
          <a:bodyPr vert="horz" wrap="square" rtlCol="0">
            <a:spAutoFit/>
          </a:bodyPr>
          <a:lstStyle/>
          <a:p>
            <a:pPr algn="ctr">
              <a:lnSpc>
                <a:spcPct val="150000"/>
              </a:lnSpc>
            </a:pPr>
            <a:r>
              <a:rPr lang="zh-CN" altLang="en-US" dirty="0">
                <a:solidFill>
                  <a:schemeClr val="bg1"/>
                </a:solidFill>
                <a:latin typeface="华文隶书" panose="02010800040101010101" pitchFamily="2" charset="-122"/>
                <a:ea typeface="华文隶书" panose="02010800040101010101" pitchFamily="2" charset="-122"/>
              </a:rPr>
              <a:t>走觅南邻爱酒伴，</a:t>
            </a:r>
            <a:endParaRPr lang="en-US" altLang="zh-CN" dirty="0">
              <a:solidFill>
                <a:schemeClr val="bg1"/>
              </a:solidFill>
              <a:latin typeface="华文隶书" panose="02010800040101010101" pitchFamily="2" charset="-122"/>
              <a:ea typeface="华文隶书" panose="02010800040101010101" pitchFamily="2" charset="-122"/>
            </a:endParaRPr>
          </a:p>
          <a:p>
            <a:pPr algn="ctr">
              <a:lnSpc>
                <a:spcPct val="150000"/>
              </a:lnSpc>
            </a:pPr>
            <a:r>
              <a:rPr lang="zh-CN" altLang="en-US" dirty="0">
                <a:solidFill>
                  <a:schemeClr val="bg1"/>
                </a:solidFill>
                <a:latin typeface="华文隶书" panose="02010800040101010101" pitchFamily="2" charset="-122"/>
                <a:ea typeface="华文隶书" panose="02010800040101010101" pitchFamily="2" charset="-122"/>
              </a:rPr>
              <a:t>经旬出饮独空床。</a:t>
            </a:r>
            <a:endParaRPr lang="zh-CN" altLang="en-US" dirty="0">
              <a:solidFill>
                <a:schemeClr val="bg1"/>
              </a:solidFill>
              <a:latin typeface="华文隶书" panose="02010800040101010101" pitchFamily="2" charset="-122"/>
              <a:ea typeface="华文隶书" panose="02010800040101010101" pitchFamily="2" charset="-122"/>
              <a:cs typeface="Baoli SC" charset="-122"/>
            </a:endParaRPr>
          </a:p>
        </p:txBody>
      </p:sp>
    </p:spTree>
    <p:extLst>
      <p:ext uri="{BB962C8B-B14F-4D97-AF65-F5344CB8AC3E}">
        <p14:creationId xmlns:p14="http://schemas.microsoft.com/office/powerpoint/2010/main" val="529247984"/>
      </p:ext>
    </p:extLst>
  </p:cSld>
  <p:clrMapOvr>
    <a:masterClrMapping/>
  </p:clrMapOvr>
  <mc:AlternateContent xmlns:mc="http://schemas.openxmlformats.org/markup-compatibility/2006" xmlns:p14="http://schemas.microsoft.com/office/powerpoint/2010/main">
    <mc:Choice Requires="p14">
      <p:transition spd="slow" p14:dur="1400" advClick="0" advTm="3000">
        <p14:rippl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6" presetClass="entr" presetSubtype="42"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barn(outHorizontal)">
                                      <p:cBhvr>
                                        <p:cTn id="13" dur="500"/>
                                        <p:tgtEl>
                                          <p:spTgt spid="11"/>
                                        </p:tgtEl>
                                      </p:cBhvr>
                                    </p:animEffect>
                                  </p:childTnLst>
                                </p:cTn>
                              </p:par>
                            </p:childTnLst>
                          </p:cTn>
                        </p:par>
                        <p:par>
                          <p:cTn id="14" fill="hold">
                            <p:stCondLst>
                              <p:cond delay="1000"/>
                            </p:stCondLst>
                            <p:childTnLst>
                              <p:par>
                                <p:cTn id="15" presetID="45" presetClass="entr" presetSubtype="0"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2000"/>
                                        <p:tgtEl>
                                          <p:spTgt spid="12"/>
                                        </p:tgtEl>
                                      </p:cBhvr>
                                    </p:animEffect>
                                    <p:anim calcmode="lin" valueType="num">
                                      <p:cBhvr>
                                        <p:cTn id="18" dur="2000" fill="hold"/>
                                        <p:tgtEl>
                                          <p:spTgt spid="12"/>
                                        </p:tgtEl>
                                        <p:attrNameLst>
                                          <p:attrName>ppt_w</p:attrName>
                                        </p:attrNameLst>
                                      </p:cBhvr>
                                      <p:tavLst>
                                        <p:tav tm="0" fmla="#ppt_w*sin(2.5*pi*$)">
                                          <p:val>
                                            <p:fltVal val="0"/>
                                          </p:val>
                                        </p:tav>
                                        <p:tav tm="100000">
                                          <p:val>
                                            <p:fltVal val="1"/>
                                          </p:val>
                                        </p:tav>
                                      </p:tavLst>
                                    </p:anim>
                                    <p:anim calcmode="lin" valueType="num">
                                      <p:cBhvr>
                                        <p:cTn id="19" dur="2000" fill="hold"/>
                                        <p:tgtEl>
                                          <p:spTgt spid="12"/>
                                        </p:tgtEl>
                                        <p:attrNameLst>
                                          <p:attrName>ppt_h</p:attrName>
                                        </p:attrNameLst>
                                      </p:cBhvr>
                                      <p:tavLst>
                                        <p:tav tm="0">
                                          <p:val>
                                            <p:strVal val="#ppt_h"/>
                                          </p:val>
                                        </p:tav>
                                        <p:tav tm="100000">
                                          <p:val>
                                            <p:strVal val="#ppt_h"/>
                                          </p:val>
                                        </p:tav>
                                      </p:tavLst>
                                    </p:anim>
                                  </p:childTnLst>
                                </p:cTn>
                              </p:par>
                              <p:par>
                                <p:cTn id="20" presetID="45" presetClass="entr" presetSubtype="0"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2000"/>
                                        <p:tgtEl>
                                          <p:spTgt spid="13"/>
                                        </p:tgtEl>
                                      </p:cBhvr>
                                    </p:animEffect>
                                    <p:anim calcmode="lin" valueType="num">
                                      <p:cBhvr>
                                        <p:cTn id="23" dur="2000" fill="hold"/>
                                        <p:tgtEl>
                                          <p:spTgt spid="13"/>
                                        </p:tgtEl>
                                        <p:attrNameLst>
                                          <p:attrName>ppt_w</p:attrName>
                                        </p:attrNameLst>
                                      </p:cBhvr>
                                      <p:tavLst>
                                        <p:tav tm="0" fmla="#ppt_w*sin(2.5*pi*$)">
                                          <p:val>
                                            <p:fltVal val="0"/>
                                          </p:val>
                                        </p:tav>
                                        <p:tav tm="100000">
                                          <p:val>
                                            <p:fltVal val="1"/>
                                          </p:val>
                                        </p:tav>
                                      </p:tavLst>
                                    </p:anim>
                                    <p:anim calcmode="lin" valueType="num">
                                      <p:cBhvr>
                                        <p:cTn id="24" dur="2000" fill="hold"/>
                                        <p:tgtEl>
                                          <p:spTgt spid="13"/>
                                        </p:tgtEl>
                                        <p:attrNameLst>
                                          <p:attrName>ppt_h</p:attrName>
                                        </p:attrNameLst>
                                      </p:cBhvr>
                                      <p:tavLst>
                                        <p:tav tm="0">
                                          <p:val>
                                            <p:strVal val="#ppt_h"/>
                                          </p:val>
                                        </p:tav>
                                        <p:tav tm="100000">
                                          <p:val>
                                            <p:strVal val="#ppt_h"/>
                                          </p:val>
                                        </p:tav>
                                      </p:tavLst>
                                    </p:anim>
                                  </p:childTnLst>
                                </p:cTn>
                              </p:par>
                            </p:childTnLst>
                          </p:cTn>
                        </p:par>
                        <p:par>
                          <p:cTn id="25" fill="hold">
                            <p:stCondLst>
                              <p:cond delay="3000"/>
                            </p:stCondLst>
                            <p:childTnLst>
                              <p:par>
                                <p:cTn id="26" presetID="22" presetClass="entr" presetSubtype="1"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up)">
                                      <p:cBhvr>
                                        <p:cTn id="28" dur="500"/>
                                        <p:tgtEl>
                                          <p:spTgt spid="8"/>
                                        </p:tgtEl>
                                      </p:cBhvr>
                                    </p:animEffect>
                                  </p:childTnLst>
                                </p:cTn>
                              </p:par>
                            </p:childTnLst>
                          </p:cTn>
                        </p:par>
                        <p:par>
                          <p:cTn id="29" fill="hold">
                            <p:stCondLst>
                              <p:cond delay="3500"/>
                            </p:stCondLst>
                            <p:childTnLst>
                              <p:par>
                                <p:cTn id="30" presetID="42" presetClass="entr" presetSubtype="0" fill="hold" grpId="0" nodeType="after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1000"/>
                                        <p:tgtEl>
                                          <p:spTgt spid="25"/>
                                        </p:tgtEl>
                                      </p:cBhvr>
                                    </p:animEffect>
                                    <p:anim calcmode="lin" valueType="num">
                                      <p:cBhvr>
                                        <p:cTn id="33" dur="1000" fill="hold"/>
                                        <p:tgtEl>
                                          <p:spTgt spid="25"/>
                                        </p:tgtEl>
                                        <p:attrNameLst>
                                          <p:attrName>ppt_x</p:attrName>
                                        </p:attrNameLst>
                                      </p:cBhvr>
                                      <p:tavLst>
                                        <p:tav tm="0">
                                          <p:val>
                                            <p:strVal val="#ppt_x"/>
                                          </p:val>
                                        </p:tav>
                                        <p:tav tm="100000">
                                          <p:val>
                                            <p:strVal val="#ppt_x"/>
                                          </p:val>
                                        </p:tav>
                                      </p:tavLst>
                                    </p:anim>
                                    <p:anim calcmode="lin" valueType="num">
                                      <p:cBhvr>
                                        <p:cTn id="34" dur="1000" fill="hold"/>
                                        <p:tgtEl>
                                          <p:spTgt spid="25"/>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fade">
                                      <p:cBhvr>
                                        <p:cTn id="37" dur="1000"/>
                                        <p:tgtEl>
                                          <p:spTgt spid="26"/>
                                        </p:tgtEl>
                                      </p:cBhvr>
                                    </p:animEffect>
                                    <p:anim calcmode="lin" valueType="num">
                                      <p:cBhvr>
                                        <p:cTn id="38" dur="1000" fill="hold"/>
                                        <p:tgtEl>
                                          <p:spTgt spid="26"/>
                                        </p:tgtEl>
                                        <p:attrNameLst>
                                          <p:attrName>ppt_x</p:attrName>
                                        </p:attrNameLst>
                                      </p:cBhvr>
                                      <p:tavLst>
                                        <p:tav tm="0">
                                          <p:val>
                                            <p:strVal val="#ppt_x"/>
                                          </p:val>
                                        </p:tav>
                                        <p:tav tm="100000">
                                          <p:val>
                                            <p:strVal val="#ppt_x"/>
                                          </p:val>
                                        </p:tav>
                                      </p:tavLst>
                                    </p:anim>
                                    <p:anim calcmode="lin" valueType="num">
                                      <p:cBhvr>
                                        <p:cTn id="39"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8" grpId="0"/>
      <p:bldP spid="25" grpId="0"/>
      <p:bldP spid="26"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 name="图片 7"/>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0310841" y="5016512"/>
            <a:ext cx="2850623" cy="2782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 name="组合 7"/>
          <p:cNvGrpSpPr/>
          <p:nvPr/>
        </p:nvGrpSpPr>
        <p:grpSpPr>
          <a:xfrm>
            <a:off x="1817625" y="1146265"/>
            <a:ext cx="3466873" cy="4899254"/>
            <a:chOff x="1817625" y="1662459"/>
            <a:chExt cx="3466873" cy="4899254"/>
          </a:xfrm>
        </p:grpSpPr>
        <p:grpSp>
          <p:nvGrpSpPr>
            <p:cNvPr id="9" name="组合 8"/>
            <p:cNvGrpSpPr/>
            <p:nvPr/>
          </p:nvGrpSpPr>
          <p:grpSpPr>
            <a:xfrm rot="5234399">
              <a:off x="1933717" y="1658781"/>
              <a:ext cx="810236" cy="817592"/>
              <a:chOff x="7018338" y="5334002"/>
              <a:chExt cx="1223963" cy="1235075"/>
            </a:xfrm>
            <a:solidFill>
              <a:srgbClr val="454545"/>
            </a:solidFill>
          </p:grpSpPr>
          <p:sp>
            <p:nvSpPr>
              <p:cNvPr id="12" name="Freeform 5463"/>
              <p:cNvSpPr/>
              <p:nvPr/>
            </p:nvSpPr>
            <p:spPr bwMode="auto">
              <a:xfrm>
                <a:off x="7623176" y="5334002"/>
                <a:ext cx="19050" cy="14288"/>
              </a:xfrm>
              <a:custGeom>
                <a:avLst/>
                <a:gdLst>
                  <a:gd name="T0" fmla="*/ 5 w 5"/>
                  <a:gd name="T1" fmla="*/ 2 h 4"/>
                  <a:gd name="T2" fmla="*/ 3 w 5"/>
                  <a:gd name="T3" fmla="*/ 3 h 4"/>
                  <a:gd name="T4" fmla="*/ 2 w 5"/>
                  <a:gd name="T5" fmla="*/ 4 h 4"/>
                  <a:gd name="T6" fmla="*/ 0 w 5"/>
                  <a:gd name="T7" fmla="*/ 3 h 4"/>
                  <a:gd name="T8" fmla="*/ 5 w 5"/>
                  <a:gd name="T9" fmla="*/ 2 h 4"/>
                </a:gdLst>
                <a:ahLst/>
                <a:cxnLst>
                  <a:cxn ang="0">
                    <a:pos x="T0" y="T1"/>
                  </a:cxn>
                  <a:cxn ang="0">
                    <a:pos x="T2" y="T3"/>
                  </a:cxn>
                  <a:cxn ang="0">
                    <a:pos x="T4" y="T5"/>
                  </a:cxn>
                  <a:cxn ang="0">
                    <a:pos x="T6" y="T7"/>
                  </a:cxn>
                  <a:cxn ang="0">
                    <a:pos x="T8" y="T9"/>
                  </a:cxn>
                </a:cxnLst>
                <a:rect l="0" t="0" r="r" b="b"/>
                <a:pathLst>
                  <a:path w="5" h="4">
                    <a:moveTo>
                      <a:pt x="5" y="2"/>
                    </a:moveTo>
                    <a:cubicBezTo>
                      <a:pt x="5" y="3"/>
                      <a:pt x="4" y="3"/>
                      <a:pt x="3" y="3"/>
                    </a:cubicBezTo>
                    <a:cubicBezTo>
                      <a:pt x="5" y="3"/>
                      <a:pt x="2" y="2"/>
                      <a:pt x="2" y="4"/>
                    </a:cubicBezTo>
                    <a:cubicBezTo>
                      <a:pt x="1" y="3"/>
                      <a:pt x="2" y="3"/>
                      <a:pt x="0" y="3"/>
                    </a:cubicBezTo>
                    <a:cubicBezTo>
                      <a:pt x="0" y="0"/>
                      <a:pt x="4" y="3"/>
                      <a:pt x="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chemeClr val="bg1"/>
                  </a:solidFill>
                  <a:latin typeface="Arial" panose="020B0604020202020204" pitchFamily="34" charset="0"/>
                  <a:ea typeface="华文隶书" panose="02010800040101010101" pitchFamily="2" charset="-122"/>
                  <a:sym typeface="Arial" panose="020B0604020202020204" pitchFamily="34" charset="0"/>
                </a:endParaRPr>
              </a:p>
            </p:txBody>
          </p:sp>
          <p:sp>
            <p:nvSpPr>
              <p:cNvPr id="13" name="Freeform 5464"/>
              <p:cNvSpPr/>
              <p:nvPr/>
            </p:nvSpPr>
            <p:spPr bwMode="auto">
              <a:xfrm>
                <a:off x="7656513" y="5341939"/>
                <a:ext cx="19050" cy="6350"/>
              </a:xfrm>
              <a:custGeom>
                <a:avLst/>
                <a:gdLst>
                  <a:gd name="T0" fmla="*/ 2 w 5"/>
                  <a:gd name="T1" fmla="*/ 1 h 2"/>
                  <a:gd name="T2" fmla="*/ 5 w 5"/>
                  <a:gd name="T3" fmla="*/ 0 h 2"/>
                  <a:gd name="T4" fmla="*/ 4 w 5"/>
                  <a:gd name="T5" fmla="*/ 2 h 2"/>
                  <a:gd name="T6" fmla="*/ 0 w 5"/>
                  <a:gd name="T7" fmla="*/ 1 h 2"/>
                  <a:gd name="T8" fmla="*/ 2 w 5"/>
                  <a:gd name="T9" fmla="*/ 1 h 2"/>
                </a:gdLst>
                <a:ahLst/>
                <a:cxnLst>
                  <a:cxn ang="0">
                    <a:pos x="T0" y="T1"/>
                  </a:cxn>
                  <a:cxn ang="0">
                    <a:pos x="T2" y="T3"/>
                  </a:cxn>
                  <a:cxn ang="0">
                    <a:pos x="T4" y="T5"/>
                  </a:cxn>
                  <a:cxn ang="0">
                    <a:pos x="T6" y="T7"/>
                  </a:cxn>
                  <a:cxn ang="0">
                    <a:pos x="T8" y="T9"/>
                  </a:cxn>
                </a:cxnLst>
                <a:rect l="0" t="0" r="r" b="b"/>
                <a:pathLst>
                  <a:path w="5" h="2">
                    <a:moveTo>
                      <a:pt x="2" y="1"/>
                    </a:moveTo>
                    <a:cubicBezTo>
                      <a:pt x="3" y="1"/>
                      <a:pt x="3" y="0"/>
                      <a:pt x="5" y="0"/>
                    </a:cubicBezTo>
                    <a:cubicBezTo>
                      <a:pt x="5" y="2"/>
                      <a:pt x="4" y="1"/>
                      <a:pt x="4" y="2"/>
                    </a:cubicBezTo>
                    <a:cubicBezTo>
                      <a:pt x="3" y="2"/>
                      <a:pt x="1" y="2"/>
                      <a:pt x="0" y="1"/>
                    </a:cubicBezTo>
                    <a:cubicBezTo>
                      <a:pt x="0" y="0"/>
                      <a:pt x="2" y="0"/>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chemeClr val="bg1"/>
                  </a:solidFill>
                  <a:latin typeface="Arial" panose="020B0604020202020204" pitchFamily="34" charset="0"/>
                  <a:ea typeface="华文隶书" panose="02010800040101010101" pitchFamily="2" charset="-122"/>
                  <a:sym typeface="Arial" panose="020B0604020202020204" pitchFamily="34" charset="0"/>
                </a:endParaRPr>
              </a:p>
            </p:txBody>
          </p:sp>
          <p:sp>
            <p:nvSpPr>
              <p:cNvPr id="14" name="Freeform 5465"/>
              <p:cNvSpPr/>
              <p:nvPr/>
            </p:nvSpPr>
            <p:spPr bwMode="auto">
              <a:xfrm>
                <a:off x="7645401" y="5337177"/>
                <a:ext cx="7938" cy="15875"/>
              </a:xfrm>
              <a:custGeom>
                <a:avLst/>
                <a:gdLst>
                  <a:gd name="T0" fmla="*/ 0 w 2"/>
                  <a:gd name="T1" fmla="*/ 2 h 4"/>
                  <a:gd name="T2" fmla="*/ 0 w 2"/>
                  <a:gd name="T3" fmla="*/ 3 h 4"/>
                  <a:gd name="T4" fmla="*/ 0 w 2"/>
                  <a:gd name="T5" fmla="*/ 2 h 4"/>
                  <a:gd name="T6" fmla="*/ 1 w 2"/>
                  <a:gd name="T7" fmla="*/ 2 h 4"/>
                  <a:gd name="T8" fmla="*/ 0 w 2"/>
                  <a:gd name="T9" fmla="*/ 2 h 4"/>
                </a:gdLst>
                <a:ahLst/>
                <a:cxnLst>
                  <a:cxn ang="0">
                    <a:pos x="T0" y="T1"/>
                  </a:cxn>
                  <a:cxn ang="0">
                    <a:pos x="T2" y="T3"/>
                  </a:cxn>
                  <a:cxn ang="0">
                    <a:pos x="T4" y="T5"/>
                  </a:cxn>
                  <a:cxn ang="0">
                    <a:pos x="T6" y="T7"/>
                  </a:cxn>
                  <a:cxn ang="0">
                    <a:pos x="T8" y="T9"/>
                  </a:cxn>
                </a:cxnLst>
                <a:rect l="0" t="0" r="r" b="b"/>
                <a:pathLst>
                  <a:path w="2" h="4">
                    <a:moveTo>
                      <a:pt x="0" y="2"/>
                    </a:moveTo>
                    <a:cubicBezTo>
                      <a:pt x="1" y="0"/>
                      <a:pt x="2" y="4"/>
                      <a:pt x="0" y="3"/>
                    </a:cubicBezTo>
                    <a:cubicBezTo>
                      <a:pt x="1" y="3"/>
                      <a:pt x="0" y="2"/>
                      <a:pt x="0" y="2"/>
                    </a:cubicBezTo>
                    <a:cubicBezTo>
                      <a:pt x="0" y="2"/>
                      <a:pt x="1" y="2"/>
                      <a:pt x="1" y="2"/>
                    </a:cubicBezTo>
                    <a:cubicBezTo>
                      <a:pt x="1" y="2"/>
                      <a:pt x="1"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chemeClr val="bg1"/>
                  </a:solidFill>
                  <a:latin typeface="Arial" panose="020B0604020202020204" pitchFamily="34" charset="0"/>
                  <a:ea typeface="华文隶书" panose="02010800040101010101" pitchFamily="2" charset="-122"/>
                  <a:sym typeface="Arial" panose="020B0604020202020204" pitchFamily="34" charset="0"/>
                </a:endParaRPr>
              </a:p>
            </p:txBody>
          </p:sp>
          <p:sp>
            <p:nvSpPr>
              <p:cNvPr id="15" name="Freeform 5466"/>
              <p:cNvSpPr/>
              <p:nvPr/>
            </p:nvSpPr>
            <p:spPr bwMode="auto">
              <a:xfrm>
                <a:off x="7526338" y="5353052"/>
                <a:ext cx="11113" cy="6350"/>
              </a:xfrm>
              <a:custGeom>
                <a:avLst/>
                <a:gdLst>
                  <a:gd name="T0" fmla="*/ 3 w 3"/>
                  <a:gd name="T1" fmla="*/ 0 h 2"/>
                  <a:gd name="T2" fmla="*/ 0 w 3"/>
                  <a:gd name="T3" fmla="*/ 1 h 2"/>
                  <a:gd name="T4" fmla="*/ 3 w 3"/>
                  <a:gd name="T5" fmla="*/ 0 h 2"/>
                </a:gdLst>
                <a:ahLst/>
                <a:cxnLst>
                  <a:cxn ang="0">
                    <a:pos x="T0" y="T1"/>
                  </a:cxn>
                  <a:cxn ang="0">
                    <a:pos x="T2" y="T3"/>
                  </a:cxn>
                  <a:cxn ang="0">
                    <a:pos x="T4" y="T5"/>
                  </a:cxn>
                </a:cxnLst>
                <a:rect l="0" t="0" r="r" b="b"/>
                <a:pathLst>
                  <a:path w="3" h="2">
                    <a:moveTo>
                      <a:pt x="3" y="0"/>
                    </a:moveTo>
                    <a:cubicBezTo>
                      <a:pt x="2" y="2"/>
                      <a:pt x="1" y="0"/>
                      <a:pt x="0" y="1"/>
                    </a:cubicBezTo>
                    <a:cubicBezTo>
                      <a:pt x="0" y="0"/>
                      <a:pt x="2"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chemeClr val="bg1"/>
                  </a:solidFill>
                  <a:latin typeface="Arial" panose="020B0604020202020204" pitchFamily="34" charset="0"/>
                  <a:ea typeface="华文隶书" panose="02010800040101010101" pitchFamily="2" charset="-122"/>
                  <a:sym typeface="Arial" panose="020B0604020202020204" pitchFamily="34" charset="0"/>
                </a:endParaRPr>
              </a:p>
            </p:txBody>
          </p:sp>
          <p:sp>
            <p:nvSpPr>
              <p:cNvPr id="16" name="Line 5467"/>
              <p:cNvSpPr>
                <a:spLocks noChangeShapeType="1"/>
              </p:cNvSpPr>
              <p:nvPr/>
            </p:nvSpPr>
            <p:spPr bwMode="auto">
              <a:xfrm>
                <a:off x="8129588" y="6145214"/>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chemeClr val="bg1"/>
                  </a:solidFill>
                  <a:latin typeface="Arial" panose="020B0604020202020204" pitchFamily="34" charset="0"/>
                  <a:ea typeface="华文隶书" panose="02010800040101010101" pitchFamily="2" charset="-122"/>
                  <a:sym typeface="Arial" panose="020B0604020202020204" pitchFamily="34" charset="0"/>
                </a:endParaRPr>
              </a:p>
            </p:txBody>
          </p:sp>
          <p:sp>
            <p:nvSpPr>
              <p:cNvPr id="17" name="Line 5468"/>
              <p:cNvSpPr>
                <a:spLocks noChangeShapeType="1"/>
              </p:cNvSpPr>
              <p:nvPr/>
            </p:nvSpPr>
            <p:spPr bwMode="auto">
              <a:xfrm>
                <a:off x="8129588" y="6145214"/>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chemeClr val="bg1"/>
                  </a:solidFill>
                  <a:latin typeface="Arial" panose="020B0604020202020204" pitchFamily="34" charset="0"/>
                  <a:ea typeface="华文隶书" panose="02010800040101010101" pitchFamily="2" charset="-122"/>
                  <a:sym typeface="Arial" panose="020B0604020202020204" pitchFamily="34" charset="0"/>
                </a:endParaRPr>
              </a:p>
            </p:txBody>
          </p:sp>
          <p:sp>
            <p:nvSpPr>
              <p:cNvPr id="18" name="Freeform 5469"/>
              <p:cNvSpPr>
                <a:spLocks noEditPoints="1"/>
              </p:cNvSpPr>
              <p:nvPr/>
            </p:nvSpPr>
            <p:spPr bwMode="auto">
              <a:xfrm>
                <a:off x="7092951" y="5356227"/>
                <a:ext cx="403225" cy="311150"/>
              </a:xfrm>
              <a:custGeom>
                <a:avLst/>
                <a:gdLst>
                  <a:gd name="T0" fmla="*/ 92 w 107"/>
                  <a:gd name="T1" fmla="*/ 8 h 83"/>
                  <a:gd name="T2" fmla="*/ 92 w 107"/>
                  <a:gd name="T3" fmla="*/ 10 h 83"/>
                  <a:gd name="T4" fmla="*/ 90 w 107"/>
                  <a:gd name="T5" fmla="*/ 10 h 83"/>
                  <a:gd name="T6" fmla="*/ 72 w 107"/>
                  <a:gd name="T7" fmla="*/ 20 h 83"/>
                  <a:gd name="T8" fmla="*/ 69 w 107"/>
                  <a:gd name="T9" fmla="*/ 21 h 83"/>
                  <a:gd name="T10" fmla="*/ 47 w 107"/>
                  <a:gd name="T11" fmla="*/ 36 h 83"/>
                  <a:gd name="T12" fmla="*/ 36 w 107"/>
                  <a:gd name="T13" fmla="*/ 43 h 83"/>
                  <a:gd name="T14" fmla="*/ 28 w 107"/>
                  <a:gd name="T15" fmla="*/ 52 h 83"/>
                  <a:gd name="T16" fmla="*/ 20 w 107"/>
                  <a:gd name="T17" fmla="*/ 64 h 83"/>
                  <a:gd name="T18" fmla="*/ 19 w 107"/>
                  <a:gd name="T19" fmla="*/ 62 h 83"/>
                  <a:gd name="T20" fmla="*/ 18 w 107"/>
                  <a:gd name="T21" fmla="*/ 67 h 83"/>
                  <a:gd name="T22" fmla="*/ 16 w 107"/>
                  <a:gd name="T23" fmla="*/ 68 h 83"/>
                  <a:gd name="T24" fmla="*/ 17 w 107"/>
                  <a:gd name="T25" fmla="*/ 68 h 83"/>
                  <a:gd name="T26" fmla="*/ 13 w 107"/>
                  <a:gd name="T27" fmla="*/ 77 h 83"/>
                  <a:gd name="T28" fmla="*/ 12 w 107"/>
                  <a:gd name="T29" fmla="*/ 76 h 83"/>
                  <a:gd name="T30" fmla="*/ 13 w 107"/>
                  <a:gd name="T31" fmla="*/ 77 h 83"/>
                  <a:gd name="T32" fmla="*/ 10 w 107"/>
                  <a:gd name="T33" fmla="*/ 79 h 83"/>
                  <a:gd name="T34" fmla="*/ 11 w 107"/>
                  <a:gd name="T35" fmla="*/ 78 h 83"/>
                  <a:gd name="T36" fmla="*/ 8 w 107"/>
                  <a:gd name="T37" fmla="*/ 79 h 83"/>
                  <a:gd name="T38" fmla="*/ 7 w 107"/>
                  <a:gd name="T39" fmla="*/ 80 h 83"/>
                  <a:gd name="T40" fmla="*/ 5 w 107"/>
                  <a:gd name="T41" fmla="*/ 83 h 83"/>
                  <a:gd name="T42" fmla="*/ 5 w 107"/>
                  <a:gd name="T43" fmla="*/ 81 h 83"/>
                  <a:gd name="T44" fmla="*/ 3 w 107"/>
                  <a:gd name="T45" fmla="*/ 83 h 83"/>
                  <a:gd name="T46" fmla="*/ 1 w 107"/>
                  <a:gd name="T47" fmla="*/ 82 h 83"/>
                  <a:gd name="T48" fmla="*/ 3 w 107"/>
                  <a:gd name="T49" fmla="*/ 79 h 83"/>
                  <a:gd name="T50" fmla="*/ 5 w 107"/>
                  <a:gd name="T51" fmla="*/ 70 h 83"/>
                  <a:gd name="T52" fmla="*/ 8 w 107"/>
                  <a:gd name="T53" fmla="*/ 68 h 83"/>
                  <a:gd name="T54" fmla="*/ 13 w 107"/>
                  <a:gd name="T55" fmla="*/ 61 h 83"/>
                  <a:gd name="T56" fmla="*/ 14 w 107"/>
                  <a:gd name="T57" fmla="*/ 62 h 83"/>
                  <a:gd name="T58" fmla="*/ 16 w 107"/>
                  <a:gd name="T59" fmla="*/ 57 h 83"/>
                  <a:gd name="T60" fmla="*/ 18 w 107"/>
                  <a:gd name="T61" fmla="*/ 55 h 83"/>
                  <a:gd name="T62" fmla="*/ 18 w 107"/>
                  <a:gd name="T63" fmla="*/ 54 h 83"/>
                  <a:gd name="T64" fmla="*/ 19 w 107"/>
                  <a:gd name="T65" fmla="*/ 54 h 83"/>
                  <a:gd name="T66" fmla="*/ 19 w 107"/>
                  <a:gd name="T67" fmla="*/ 53 h 83"/>
                  <a:gd name="T68" fmla="*/ 30 w 107"/>
                  <a:gd name="T69" fmla="*/ 41 h 83"/>
                  <a:gd name="T70" fmla="*/ 31 w 107"/>
                  <a:gd name="T71" fmla="*/ 38 h 83"/>
                  <a:gd name="T72" fmla="*/ 42 w 107"/>
                  <a:gd name="T73" fmla="*/ 30 h 83"/>
                  <a:gd name="T74" fmla="*/ 65 w 107"/>
                  <a:gd name="T75" fmla="*/ 15 h 83"/>
                  <a:gd name="T76" fmla="*/ 65 w 107"/>
                  <a:gd name="T77" fmla="*/ 16 h 83"/>
                  <a:gd name="T78" fmla="*/ 68 w 107"/>
                  <a:gd name="T79" fmla="*/ 16 h 83"/>
                  <a:gd name="T80" fmla="*/ 69 w 107"/>
                  <a:gd name="T81" fmla="*/ 13 h 83"/>
                  <a:gd name="T82" fmla="*/ 76 w 107"/>
                  <a:gd name="T83" fmla="*/ 9 h 83"/>
                  <a:gd name="T84" fmla="*/ 80 w 107"/>
                  <a:gd name="T85" fmla="*/ 9 h 83"/>
                  <a:gd name="T86" fmla="*/ 81 w 107"/>
                  <a:gd name="T87" fmla="*/ 7 h 83"/>
                  <a:gd name="T88" fmla="*/ 87 w 107"/>
                  <a:gd name="T89" fmla="*/ 6 h 83"/>
                  <a:gd name="T90" fmla="*/ 96 w 107"/>
                  <a:gd name="T91" fmla="*/ 2 h 83"/>
                  <a:gd name="T92" fmla="*/ 106 w 107"/>
                  <a:gd name="T93" fmla="*/ 0 h 83"/>
                  <a:gd name="T94" fmla="*/ 106 w 107"/>
                  <a:gd name="T95" fmla="*/ 2 h 83"/>
                  <a:gd name="T96" fmla="*/ 103 w 107"/>
                  <a:gd name="T97" fmla="*/ 3 h 83"/>
                  <a:gd name="T98" fmla="*/ 97 w 107"/>
                  <a:gd name="T99" fmla="*/ 5 h 83"/>
                  <a:gd name="T100" fmla="*/ 95 w 107"/>
                  <a:gd name="T101" fmla="*/ 7 h 83"/>
                  <a:gd name="T102" fmla="*/ 95 w 107"/>
                  <a:gd name="T103" fmla="*/ 8 h 83"/>
                  <a:gd name="T104" fmla="*/ 95 w 107"/>
                  <a:gd name="T105" fmla="*/ 8 h 83"/>
                  <a:gd name="T106" fmla="*/ 92 w 107"/>
                  <a:gd name="T107" fmla="*/ 8 h 83"/>
                  <a:gd name="T108" fmla="*/ 14 w 107"/>
                  <a:gd name="T109" fmla="*/ 74 h 83"/>
                  <a:gd name="T110" fmla="*/ 15 w 107"/>
                  <a:gd name="T111" fmla="*/ 73 h 83"/>
                  <a:gd name="T112" fmla="*/ 14 w 107"/>
                  <a:gd name="T113" fmla="*/ 73 h 83"/>
                  <a:gd name="T114" fmla="*/ 14 w 107"/>
                  <a:gd name="T115" fmla="*/ 74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7" h="83">
                    <a:moveTo>
                      <a:pt x="92" y="8"/>
                    </a:moveTo>
                    <a:cubicBezTo>
                      <a:pt x="92" y="8"/>
                      <a:pt x="92" y="9"/>
                      <a:pt x="92" y="10"/>
                    </a:cubicBezTo>
                    <a:cubicBezTo>
                      <a:pt x="92" y="9"/>
                      <a:pt x="91" y="10"/>
                      <a:pt x="90" y="10"/>
                    </a:cubicBezTo>
                    <a:cubicBezTo>
                      <a:pt x="85" y="15"/>
                      <a:pt x="78" y="17"/>
                      <a:pt x="72" y="20"/>
                    </a:cubicBezTo>
                    <a:cubicBezTo>
                      <a:pt x="71" y="20"/>
                      <a:pt x="70" y="20"/>
                      <a:pt x="69" y="21"/>
                    </a:cubicBezTo>
                    <a:cubicBezTo>
                      <a:pt x="62" y="26"/>
                      <a:pt x="56" y="33"/>
                      <a:pt x="47" y="36"/>
                    </a:cubicBezTo>
                    <a:cubicBezTo>
                      <a:pt x="41" y="33"/>
                      <a:pt x="40" y="41"/>
                      <a:pt x="36" y="43"/>
                    </a:cubicBezTo>
                    <a:cubicBezTo>
                      <a:pt x="34" y="48"/>
                      <a:pt x="32" y="52"/>
                      <a:pt x="28" y="52"/>
                    </a:cubicBezTo>
                    <a:cubicBezTo>
                      <a:pt x="25" y="57"/>
                      <a:pt x="23" y="59"/>
                      <a:pt x="20" y="64"/>
                    </a:cubicBezTo>
                    <a:cubicBezTo>
                      <a:pt x="19" y="64"/>
                      <a:pt x="20" y="62"/>
                      <a:pt x="19" y="62"/>
                    </a:cubicBezTo>
                    <a:cubicBezTo>
                      <a:pt x="18" y="64"/>
                      <a:pt x="17" y="66"/>
                      <a:pt x="18" y="67"/>
                    </a:cubicBezTo>
                    <a:cubicBezTo>
                      <a:pt x="17" y="67"/>
                      <a:pt x="17" y="68"/>
                      <a:pt x="16" y="68"/>
                    </a:cubicBezTo>
                    <a:cubicBezTo>
                      <a:pt x="16" y="68"/>
                      <a:pt x="17" y="68"/>
                      <a:pt x="17" y="68"/>
                    </a:cubicBezTo>
                    <a:cubicBezTo>
                      <a:pt x="13" y="70"/>
                      <a:pt x="18" y="74"/>
                      <a:pt x="13" y="77"/>
                    </a:cubicBezTo>
                    <a:cubicBezTo>
                      <a:pt x="14" y="75"/>
                      <a:pt x="13" y="77"/>
                      <a:pt x="12" y="76"/>
                    </a:cubicBezTo>
                    <a:cubicBezTo>
                      <a:pt x="12" y="77"/>
                      <a:pt x="12" y="77"/>
                      <a:pt x="13" y="77"/>
                    </a:cubicBezTo>
                    <a:cubicBezTo>
                      <a:pt x="13" y="78"/>
                      <a:pt x="12" y="79"/>
                      <a:pt x="10" y="79"/>
                    </a:cubicBezTo>
                    <a:cubicBezTo>
                      <a:pt x="10" y="79"/>
                      <a:pt x="10" y="78"/>
                      <a:pt x="11" y="78"/>
                    </a:cubicBezTo>
                    <a:cubicBezTo>
                      <a:pt x="10" y="77"/>
                      <a:pt x="9" y="80"/>
                      <a:pt x="8" y="79"/>
                    </a:cubicBezTo>
                    <a:cubicBezTo>
                      <a:pt x="8" y="80"/>
                      <a:pt x="8" y="79"/>
                      <a:pt x="7" y="80"/>
                    </a:cubicBezTo>
                    <a:cubicBezTo>
                      <a:pt x="8" y="82"/>
                      <a:pt x="7" y="83"/>
                      <a:pt x="5" y="83"/>
                    </a:cubicBezTo>
                    <a:cubicBezTo>
                      <a:pt x="5" y="82"/>
                      <a:pt x="5" y="82"/>
                      <a:pt x="5" y="81"/>
                    </a:cubicBezTo>
                    <a:cubicBezTo>
                      <a:pt x="4" y="81"/>
                      <a:pt x="4" y="82"/>
                      <a:pt x="3" y="83"/>
                    </a:cubicBezTo>
                    <a:cubicBezTo>
                      <a:pt x="2" y="82"/>
                      <a:pt x="1" y="82"/>
                      <a:pt x="1" y="82"/>
                    </a:cubicBezTo>
                    <a:cubicBezTo>
                      <a:pt x="0" y="80"/>
                      <a:pt x="1" y="80"/>
                      <a:pt x="3" y="79"/>
                    </a:cubicBezTo>
                    <a:cubicBezTo>
                      <a:pt x="2" y="76"/>
                      <a:pt x="5" y="74"/>
                      <a:pt x="5" y="70"/>
                    </a:cubicBezTo>
                    <a:cubicBezTo>
                      <a:pt x="7" y="70"/>
                      <a:pt x="6" y="68"/>
                      <a:pt x="8" y="68"/>
                    </a:cubicBezTo>
                    <a:cubicBezTo>
                      <a:pt x="8" y="64"/>
                      <a:pt x="11" y="63"/>
                      <a:pt x="13" y="61"/>
                    </a:cubicBezTo>
                    <a:cubicBezTo>
                      <a:pt x="14" y="60"/>
                      <a:pt x="13" y="62"/>
                      <a:pt x="14" y="62"/>
                    </a:cubicBezTo>
                    <a:cubicBezTo>
                      <a:pt x="15" y="60"/>
                      <a:pt x="17" y="58"/>
                      <a:pt x="16" y="57"/>
                    </a:cubicBezTo>
                    <a:cubicBezTo>
                      <a:pt x="17" y="56"/>
                      <a:pt x="18" y="56"/>
                      <a:pt x="18" y="55"/>
                    </a:cubicBezTo>
                    <a:cubicBezTo>
                      <a:pt x="18" y="55"/>
                      <a:pt x="17" y="55"/>
                      <a:pt x="18" y="54"/>
                    </a:cubicBezTo>
                    <a:cubicBezTo>
                      <a:pt x="18" y="54"/>
                      <a:pt x="19" y="54"/>
                      <a:pt x="19" y="54"/>
                    </a:cubicBezTo>
                    <a:cubicBezTo>
                      <a:pt x="19" y="54"/>
                      <a:pt x="19" y="53"/>
                      <a:pt x="19" y="53"/>
                    </a:cubicBezTo>
                    <a:cubicBezTo>
                      <a:pt x="23" y="50"/>
                      <a:pt x="25" y="43"/>
                      <a:pt x="30" y="41"/>
                    </a:cubicBezTo>
                    <a:cubicBezTo>
                      <a:pt x="30" y="40"/>
                      <a:pt x="31" y="40"/>
                      <a:pt x="31" y="38"/>
                    </a:cubicBezTo>
                    <a:cubicBezTo>
                      <a:pt x="34" y="37"/>
                      <a:pt x="38" y="30"/>
                      <a:pt x="42" y="30"/>
                    </a:cubicBezTo>
                    <a:cubicBezTo>
                      <a:pt x="47" y="24"/>
                      <a:pt x="56" y="18"/>
                      <a:pt x="65" y="15"/>
                    </a:cubicBezTo>
                    <a:cubicBezTo>
                      <a:pt x="65" y="15"/>
                      <a:pt x="64" y="15"/>
                      <a:pt x="65" y="16"/>
                    </a:cubicBezTo>
                    <a:cubicBezTo>
                      <a:pt x="66" y="16"/>
                      <a:pt x="66" y="15"/>
                      <a:pt x="68" y="16"/>
                    </a:cubicBezTo>
                    <a:cubicBezTo>
                      <a:pt x="69" y="15"/>
                      <a:pt x="69" y="14"/>
                      <a:pt x="69" y="13"/>
                    </a:cubicBezTo>
                    <a:cubicBezTo>
                      <a:pt x="72" y="13"/>
                      <a:pt x="74" y="10"/>
                      <a:pt x="76" y="9"/>
                    </a:cubicBezTo>
                    <a:cubicBezTo>
                      <a:pt x="78" y="9"/>
                      <a:pt x="80" y="7"/>
                      <a:pt x="80" y="9"/>
                    </a:cubicBezTo>
                    <a:cubicBezTo>
                      <a:pt x="81" y="9"/>
                      <a:pt x="81" y="8"/>
                      <a:pt x="81" y="7"/>
                    </a:cubicBezTo>
                    <a:cubicBezTo>
                      <a:pt x="83" y="6"/>
                      <a:pt x="85" y="4"/>
                      <a:pt x="87" y="6"/>
                    </a:cubicBezTo>
                    <a:cubicBezTo>
                      <a:pt x="89" y="2"/>
                      <a:pt x="95" y="6"/>
                      <a:pt x="96" y="2"/>
                    </a:cubicBezTo>
                    <a:cubicBezTo>
                      <a:pt x="99" y="2"/>
                      <a:pt x="103" y="0"/>
                      <a:pt x="106" y="0"/>
                    </a:cubicBezTo>
                    <a:cubicBezTo>
                      <a:pt x="106" y="1"/>
                      <a:pt x="106" y="3"/>
                      <a:pt x="106" y="2"/>
                    </a:cubicBezTo>
                    <a:cubicBezTo>
                      <a:pt x="107" y="3"/>
                      <a:pt x="104" y="4"/>
                      <a:pt x="103" y="3"/>
                    </a:cubicBezTo>
                    <a:cubicBezTo>
                      <a:pt x="103" y="5"/>
                      <a:pt x="99" y="6"/>
                      <a:pt x="97" y="5"/>
                    </a:cubicBezTo>
                    <a:cubicBezTo>
                      <a:pt x="96" y="6"/>
                      <a:pt x="96" y="7"/>
                      <a:pt x="95" y="7"/>
                    </a:cubicBezTo>
                    <a:cubicBezTo>
                      <a:pt x="95" y="8"/>
                      <a:pt x="95" y="8"/>
                      <a:pt x="95" y="8"/>
                    </a:cubicBezTo>
                    <a:cubicBezTo>
                      <a:pt x="95" y="9"/>
                      <a:pt x="94" y="8"/>
                      <a:pt x="95" y="8"/>
                    </a:cubicBezTo>
                    <a:cubicBezTo>
                      <a:pt x="94" y="6"/>
                      <a:pt x="93" y="8"/>
                      <a:pt x="92" y="8"/>
                    </a:cubicBezTo>
                    <a:close/>
                    <a:moveTo>
                      <a:pt x="14" y="74"/>
                    </a:moveTo>
                    <a:cubicBezTo>
                      <a:pt x="14" y="74"/>
                      <a:pt x="15" y="74"/>
                      <a:pt x="15" y="73"/>
                    </a:cubicBezTo>
                    <a:cubicBezTo>
                      <a:pt x="14" y="73"/>
                      <a:pt x="14" y="73"/>
                      <a:pt x="14" y="73"/>
                    </a:cubicBezTo>
                    <a:cubicBezTo>
                      <a:pt x="14" y="73"/>
                      <a:pt x="13" y="74"/>
                      <a:pt x="14" y="7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chemeClr val="bg1"/>
                  </a:solidFill>
                  <a:latin typeface="Arial" panose="020B0604020202020204" pitchFamily="34" charset="0"/>
                  <a:ea typeface="华文隶书" panose="02010800040101010101" pitchFamily="2" charset="-122"/>
                  <a:sym typeface="Arial" panose="020B0604020202020204" pitchFamily="34" charset="0"/>
                </a:endParaRPr>
              </a:p>
            </p:txBody>
          </p:sp>
          <p:sp>
            <p:nvSpPr>
              <p:cNvPr id="19" name="Freeform 5470"/>
              <p:cNvSpPr/>
              <p:nvPr/>
            </p:nvSpPr>
            <p:spPr bwMode="auto">
              <a:xfrm>
                <a:off x="7499351" y="5356227"/>
                <a:ext cx="11113" cy="15875"/>
              </a:xfrm>
              <a:custGeom>
                <a:avLst/>
                <a:gdLst>
                  <a:gd name="T0" fmla="*/ 2 w 3"/>
                  <a:gd name="T1" fmla="*/ 0 h 4"/>
                  <a:gd name="T2" fmla="*/ 0 w 3"/>
                  <a:gd name="T3" fmla="*/ 3 h 4"/>
                  <a:gd name="T4" fmla="*/ 0 w 3"/>
                  <a:gd name="T5" fmla="*/ 1 h 4"/>
                  <a:gd name="T6" fmla="*/ 2 w 3"/>
                  <a:gd name="T7" fmla="*/ 0 h 4"/>
                </a:gdLst>
                <a:ahLst/>
                <a:cxnLst>
                  <a:cxn ang="0">
                    <a:pos x="T0" y="T1"/>
                  </a:cxn>
                  <a:cxn ang="0">
                    <a:pos x="T2" y="T3"/>
                  </a:cxn>
                  <a:cxn ang="0">
                    <a:pos x="T4" y="T5"/>
                  </a:cxn>
                  <a:cxn ang="0">
                    <a:pos x="T6" y="T7"/>
                  </a:cxn>
                </a:cxnLst>
                <a:rect l="0" t="0" r="r" b="b"/>
                <a:pathLst>
                  <a:path w="3" h="4">
                    <a:moveTo>
                      <a:pt x="2" y="0"/>
                    </a:moveTo>
                    <a:cubicBezTo>
                      <a:pt x="3" y="0"/>
                      <a:pt x="2" y="4"/>
                      <a:pt x="0" y="3"/>
                    </a:cubicBezTo>
                    <a:cubicBezTo>
                      <a:pt x="2" y="2"/>
                      <a:pt x="0" y="2"/>
                      <a:pt x="0" y="1"/>
                    </a:cubicBezTo>
                    <a:cubicBezTo>
                      <a:pt x="1" y="0"/>
                      <a:pt x="3"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chemeClr val="bg1"/>
                  </a:solidFill>
                  <a:latin typeface="Arial" panose="020B0604020202020204" pitchFamily="34" charset="0"/>
                  <a:ea typeface="华文隶书" panose="02010800040101010101" pitchFamily="2" charset="-122"/>
                  <a:sym typeface="Arial" panose="020B0604020202020204" pitchFamily="34" charset="0"/>
                </a:endParaRPr>
              </a:p>
            </p:txBody>
          </p:sp>
          <p:sp>
            <p:nvSpPr>
              <p:cNvPr id="20" name="Freeform 5471"/>
              <p:cNvSpPr/>
              <p:nvPr/>
            </p:nvSpPr>
            <p:spPr bwMode="auto">
              <a:xfrm>
                <a:off x="7029451" y="5856289"/>
                <a:ext cx="30163" cy="71438"/>
              </a:xfrm>
              <a:custGeom>
                <a:avLst/>
                <a:gdLst>
                  <a:gd name="T0" fmla="*/ 1 w 8"/>
                  <a:gd name="T1" fmla="*/ 0 h 19"/>
                  <a:gd name="T2" fmla="*/ 3 w 8"/>
                  <a:gd name="T3" fmla="*/ 2 h 19"/>
                  <a:gd name="T4" fmla="*/ 7 w 8"/>
                  <a:gd name="T5" fmla="*/ 2 h 19"/>
                  <a:gd name="T6" fmla="*/ 6 w 8"/>
                  <a:gd name="T7" fmla="*/ 5 h 19"/>
                  <a:gd name="T8" fmla="*/ 7 w 8"/>
                  <a:gd name="T9" fmla="*/ 7 h 19"/>
                  <a:gd name="T10" fmla="*/ 5 w 8"/>
                  <a:gd name="T11" fmla="*/ 7 h 19"/>
                  <a:gd name="T12" fmla="*/ 5 w 8"/>
                  <a:gd name="T13" fmla="*/ 8 h 19"/>
                  <a:gd name="T14" fmla="*/ 7 w 8"/>
                  <a:gd name="T15" fmla="*/ 8 h 19"/>
                  <a:gd name="T16" fmla="*/ 3 w 8"/>
                  <a:gd name="T17" fmla="*/ 12 h 19"/>
                  <a:gd name="T18" fmla="*/ 3 w 8"/>
                  <a:gd name="T19" fmla="*/ 19 h 19"/>
                  <a:gd name="T20" fmla="*/ 3 w 8"/>
                  <a:gd name="T21" fmla="*/ 16 h 19"/>
                  <a:gd name="T22" fmla="*/ 4 w 8"/>
                  <a:gd name="T23" fmla="*/ 16 h 19"/>
                  <a:gd name="T24" fmla="*/ 1 w 8"/>
                  <a:gd name="T25" fmla="*/ 11 h 19"/>
                  <a:gd name="T26" fmla="*/ 1 w 8"/>
                  <a:gd name="T27" fmla="*/ 9 h 19"/>
                  <a:gd name="T28" fmla="*/ 3 w 8"/>
                  <a:gd name="T29" fmla="*/ 11 h 19"/>
                  <a:gd name="T30" fmla="*/ 4 w 8"/>
                  <a:gd name="T31" fmla="*/ 7 h 19"/>
                  <a:gd name="T32" fmla="*/ 1 w 8"/>
                  <a:gd name="T33" fmla="*/ 5 h 19"/>
                  <a:gd name="T34" fmla="*/ 1 w 8"/>
                  <a:gd name="T35"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 h="19">
                    <a:moveTo>
                      <a:pt x="1" y="0"/>
                    </a:moveTo>
                    <a:cubicBezTo>
                      <a:pt x="2" y="1"/>
                      <a:pt x="3" y="0"/>
                      <a:pt x="3" y="2"/>
                    </a:cubicBezTo>
                    <a:cubicBezTo>
                      <a:pt x="5" y="2"/>
                      <a:pt x="6" y="2"/>
                      <a:pt x="7" y="2"/>
                    </a:cubicBezTo>
                    <a:cubicBezTo>
                      <a:pt x="6" y="4"/>
                      <a:pt x="8" y="3"/>
                      <a:pt x="6" y="5"/>
                    </a:cubicBezTo>
                    <a:cubicBezTo>
                      <a:pt x="5" y="6"/>
                      <a:pt x="7" y="6"/>
                      <a:pt x="7" y="7"/>
                    </a:cubicBezTo>
                    <a:cubicBezTo>
                      <a:pt x="6" y="7"/>
                      <a:pt x="5" y="6"/>
                      <a:pt x="5" y="7"/>
                    </a:cubicBezTo>
                    <a:cubicBezTo>
                      <a:pt x="5" y="8"/>
                      <a:pt x="7" y="8"/>
                      <a:pt x="5" y="8"/>
                    </a:cubicBezTo>
                    <a:cubicBezTo>
                      <a:pt x="6" y="9"/>
                      <a:pt x="6" y="8"/>
                      <a:pt x="7" y="8"/>
                    </a:cubicBezTo>
                    <a:cubicBezTo>
                      <a:pt x="5" y="10"/>
                      <a:pt x="6" y="12"/>
                      <a:pt x="3" y="12"/>
                    </a:cubicBezTo>
                    <a:cubicBezTo>
                      <a:pt x="5" y="14"/>
                      <a:pt x="5" y="16"/>
                      <a:pt x="3" y="19"/>
                    </a:cubicBezTo>
                    <a:cubicBezTo>
                      <a:pt x="3" y="18"/>
                      <a:pt x="2" y="18"/>
                      <a:pt x="3" y="16"/>
                    </a:cubicBezTo>
                    <a:cubicBezTo>
                      <a:pt x="3" y="16"/>
                      <a:pt x="3" y="16"/>
                      <a:pt x="4" y="16"/>
                    </a:cubicBezTo>
                    <a:cubicBezTo>
                      <a:pt x="2" y="15"/>
                      <a:pt x="4" y="11"/>
                      <a:pt x="1" y="11"/>
                    </a:cubicBezTo>
                    <a:cubicBezTo>
                      <a:pt x="1" y="10"/>
                      <a:pt x="0" y="9"/>
                      <a:pt x="1" y="9"/>
                    </a:cubicBezTo>
                    <a:cubicBezTo>
                      <a:pt x="1" y="10"/>
                      <a:pt x="3" y="9"/>
                      <a:pt x="3" y="11"/>
                    </a:cubicBezTo>
                    <a:cubicBezTo>
                      <a:pt x="4" y="9"/>
                      <a:pt x="2" y="8"/>
                      <a:pt x="4" y="7"/>
                    </a:cubicBezTo>
                    <a:cubicBezTo>
                      <a:pt x="3" y="6"/>
                      <a:pt x="2" y="5"/>
                      <a:pt x="1" y="5"/>
                    </a:cubicBezTo>
                    <a:cubicBezTo>
                      <a:pt x="0" y="3"/>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chemeClr val="bg1"/>
                  </a:solidFill>
                  <a:latin typeface="Arial" panose="020B0604020202020204" pitchFamily="34" charset="0"/>
                  <a:ea typeface="华文隶书" panose="02010800040101010101" pitchFamily="2" charset="-122"/>
                  <a:sym typeface="Arial" panose="020B0604020202020204" pitchFamily="34" charset="0"/>
                </a:endParaRPr>
              </a:p>
            </p:txBody>
          </p:sp>
          <p:sp>
            <p:nvSpPr>
              <p:cNvPr id="21" name="Freeform 5472"/>
              <p:cNvSpPr/>
              <p:nvPr/>
            </p:nvSpPr>
            <p:spPr bwMode="auto">
              <a:xfrm>
                <a:off x="7743826" y="5348289"/>
                <a:ext cx="288925" cy="158750"/>
              </a:xfrm>
              <a:custGeom>
                <a:avLst/>
                <a:gdLst>
                  <a:gd name="T0" fmla="*/ 1 w 77"/>
                  <a:gd name="T1" fmla="*/ 0 h 42"/>
                  <a:gd name="T2" fmla="*/ 17 w 77"/>
                  <a:gd name="T3" fmla="*/ 5 h 42"/>
                  <a:gd name="T4" fmla="*/ 20 w 77"/>
                  <a:gd name="T5" fmla="*/ 5 h 42"/>
                  <a:gd name="T6" fmla="*/ 74 w 77"/>
                  <a:gd name="T7" fmla="*/ 37 h 42"/>
                  <a:gd name="T8" fmla="*/ 75 w 77"/>
                  <a:gd name="T9" fmla="*/ 40 h 42"/>
                  <a:gd name="T10" fmla="*/ 76 w 77"/>
                  <a:gd name="T11" fmla="*/ 42 h 42"/>
                  <a:gd name="T12" fmla="*/ 69 w 77"/>
                  <a:gd name="T13" fmla="*/ 36 h 42"/>
                  <a:gd name="T14" fmla="*/ 67 w 77"/>
                  <a:gd name="T15" fmla="*/ 36 h 42"/>
                  <a:gd name="T16" fmla="*/ 59 w 77"/>
                  <a:gd name="T17" fmla="*/ 30 h 42"/>
                  <a:gd name="T18" fmla="*/ 24 w 77"/>
                  <a:gd name="T19" fmla="*/ 14 h 42"/>
                  <a:gd name="T20" fmla="*/ 9 w 77"/>
                  <a:gd name="T21" fmla="*/ 7 h 42"/>
                  <a:gd name="T22" fmla="*/ 6 w 77"/>
                  <a:gd name="T23" fmla="*/ 4 h 42"/>
                  <a:gd name="T24" fmla="*/ 1 w 77"/>
                  <a:gd name="T25" fmla="*/ 2 h 42"/>
                  <a:gd name="T26" fmla="*/ 1 w 77"/>
                  <a:gd name="T27"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 h="42">
                    <a:moveTo>
                      <a:pt x="1" y="0"/>
                    </a:moveTo>
                    <a:cubicBezTo>
                      <a:pt x="6" y="3"/>
                      <a:pt x="12" y="2"/>
                      <a:pt x="17" y="5"/>
                    </a:cubicBezTo>
                    <a:cubicBezTo>
                      <a:pt x="18" y="5"/>
                      <a:pt x="18" y="5"/>
                      <a:pt x="20" y="5"/>
                    </a:cubicBezTo>
                    <a:cubicBezTo>
                      <a:pt x="41" y="12"/>
                      <a:pt x="60" y="22"/>
                      <a:pt x="74" y="37"/>
                    </a:cubicBezTo>
                    <a:cubicBezTo>
                      <a:pt x="74" y="39"/>
                      <a:pt x="75" y="39"/>
                      <a:pt x="75" y="40"/>
                    </a:cubicBezTo>
                    <a:cubicBezTo>
                      <a:pt x="76" y="40"/>
                      <a:pt x="77" y="41"/>
                      <a:pt x="76" y="42"/>
                    </a:cubicBezTo>
                    <a:cubicBezTo>
                      <a:pt x="73" y="41"/>
                      <a:pt x="70" y="39"/>
                      <a:pt x="69" y="36"/>
                    </a:cubicBezTo>
                    <a:cubicBezTo>
                      <a:pt x="68" y="35"/>
                      <a:pt x="68" y="37"/>
                      <a:pt x="67" y="36"/>
                    </a:cubicBezTo>
                    <a:cubicBezTo>
                      <a:pt x="64" y="34"/>
                      <a:pt x="62" y="33"/>
                      <a:pt x="59" y="30"/>
                    </a:cubicBezTo>
                    <a:cubicBezTo>
                      <a:pt x="47" y="25"/>
                      <a:pt x="37" y="18"/>
                      <a:pt x="24" y="14"/>
                    </a:cubicBezTo>
                    <a:cubicBezTo>
                      <a:pt x="21" y="9"/>
                      <a:pt x="15" y="9"/>
                      <a:pt x="9" y="7"/>
                    </a:cubicBezTo>
                    <a:cubicBezTo>
                      <a:pt x="9" y="5"/>
                      <a:pt x="6" y="6"/>
                      <a:pt x="6" y="4"/>
                    </a:cubicBezTo>
                    <a:cubicBezTo>
                      <a:pt x="4" y="4"/>
                      <a:pt x="2" y="3"/>
                      <a:pt x="1" y="2"/>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chemeClr val="bg1"/>
                  </a:solidFill>
                  <a:latin typeface="Arial" panose="020B0604020202020204" pitchFamily="34" charset="0"/>
                  <a:ea typeface="华文隶书" panose="02010800040101010101" pitchFamily="2" charset="-122"/>
                  <a:sym typeface="Arial" panose="020B0604020202020204" pitchFamily="34" charset="0"/>
                </a:endParaRPr>
              </a:p>
            </p:txBody>
          </p:sp>
          <p:sp>
            <p:nvSpPr>
              <p:cNvPr id="22" name="Freeform 5473"/>
              <p:cNvSpPr>
                <a:spLocks noEditPoints="1"/>
              </p:cNvSpPr>
              <p:nvPr/>
            </p:nvSpPr>
            <p:spPr bwMode="auto">
              <a:xfrm>
                <a:off x="7018338" y="5584827"/>
                <a:ext cx="1223963" cy="984250"/>
              </a:xfrm>
              <a:custGeom>
                <a:avLst/>
                <a:gdLst>
                  <a:gd name="T0" fmla="*/ 293 w 326"/>
                  <a:gd name="T1" fmla="*/ 5 h 262"/>
                  <a:gd name="T2" fmla="*/ 300 w 326"/>
                  <a:gd name="T3" fmla="*/ 15 h 262"/>
                  <a:gd name="T4" fmla="*/ 313 w 326"/>
                  <a:gd name="T5" fmla="*/ 41 h 262"/>
                  <a:gd name="T6" fmla="*/ 315 w 326"/>
                  <a:gd name="T7" fmla="*/ 51 h 262"/>
                  <a:gd name="T8" fmla="*/ 321 w 326"/>
                  <a:gd name="T9" fmla="*/ 74 h 262"/>
                  <a:gd name="T10" fmla="*/ 324 w 326"/>
                  <a:gd name="T11" fmla="*/ 95 h 262"/>
                  <a:gd name="T12" fmla="*/ 326 w 326"/>
                  <a:gd name="T13" fmla="*/ 104 h 262"/>
                  <a:gd name="T14" fmla="*/ 317 w 326"/>
                  <a:gd name="T15" fmla="*/ 140 h 262"/>
                  <a:gd name="T16" fmla="*/ 305 w 326"/>
                  <a:gd name="T17" fmla="*/ 172 h 262"/>
                  <a:gd name="T18" fmla="*/ 276 w 326"/>
                  <a:gd name="T19" fmla="*/ 207 h 262"/>
                  <a:gd name="T20" fmla="*/ 221 w 326"/>
                  <a:gd name="T21" fmla="*/ 243 h 262"/>
                  <a:gd name="T22" fmla="*/ 206 w 326"/>
                  <a:gd name="T23" fmla="*/ 249 h 262"/>
                  <a:gd name="T24" fmla="*/ 194 w 326"/>
                  <a:gd name="T25" fmla="*/ 256 h 262"/>
                  <a:gd name="T26" fmla="*/ 187 w 326"/>
                  <a:gd name="T27" fmla="*/ 258 h 262"/>
                  <a:gd name="T28" fmla="*/ 170 w 326"/>
                  <a:gd name="T29" fmla="*/ 254 h 262"/>
                  <a:gd name="T30" fmla="*/ 118 w 326"/>
                  <a:gd name="T31" fmla="*/ 247 h 262"/>
                  <a:gd name="T32" fmla="*/ 74 w 326"/>
                  <a:gd name="T33" fmla="*/ 226 h 262"/>
                  <a:gd name="T34" fmla="*/ 48 w 326"/>
                  <a:gd name="T35" fmla="*/ 206 h 262"/>
                  <a:gd name="T36" fmla="*/ 33 w 326"/>
                  <a:gd name="T37" fmla="*/ 189 h 262"/>
                  <a:gd name="T38" fmla="*/ 12 w 326"/>
                  <a:gd name="T39" fmla="*/ 155 h 262"/>
                  <a:gd name="T40" fmla="*/ 3 w 326"/>
                  <a:gd name="T41" fmla="*/ 104 h 262"/>
                  <a:gd name="T42" fmla="*/ 3 w 326"/>
                  <a:gd name="T43" fmla="*/ 94 h 262"/>
                  <a:gd name="T44" fmla="*/ 6 w 326"/>
                  <a:gd name="T45" fmla="*/ 95 h 262"/>
                  <a:gd name="T46" fmla="*/ 10 w 326"/>
                  <a:gd name="T47" fmla="*/ 111 h 262"/>
                  <a:gd name="T48" fmla="*/ 22 w 326"/>
                  <a:gd name="T49" fmla="*/ 148 h 262"/>
                  <a:gd name="T50" fmla="*/ 34 w 326"/>
                  <a:gd name="T51" fmla="*/ 169 h 262"/>
                  <a:gd name="T52" fmla="*/ 43 w 326"/>
                  <a:gd name="T53" fmla="*/ 187 h 262"/>
                  <a:gd name="T54" fmla="*/ 61 w 326"/>
                  <a:gd name="T55" fmla="*/ 206 h 262"/>
                  <a:gd name="T56" fmla="*/ 90 w 326"/>
                  <a:gd name="T57" fmla="*/ 226 h 262"/>
                  <a:gd name="T58" fmla="*/ 113 w 326"/>
                  <a:gd name="T59" fmla="*/ 237 h 262"/>
                  <a:gd name="T60" fmla="*/ 141 w 326"/>
                  <a:gd name="T61" fmla="*/ 243 h 262"/>
                  <a:gd name="T62" fmla="*/ 154 w 326"/>
                  <a:gd name="T63" fmla="*/ 244 h 262"/>
                  <a:gd name="T64" fmla="*/ 187 w 326"/>
                  <a:gd name="T65" fmla="*/ 241 h 262"/>
                  <a:gd name="T66" fmla="*/ 213 w 326"/>
                  <a:gd name="T67" fmla="*/ 233 h 262"/>
                  <a:gd name="T68" fmla="*/ 236 w 326"/>
                  <a:gd name="T69" fmla="*/ 224 h 262"/>
                  <a:gd name="T70" fmla="*/ 244 w 326"/>
                  <a:gd name="T71" fmla="*/ 220 h 262"/>
                  <a:gd name="T72" fmla="*/ 266 w 326"/>
                  <a:gd name="T73" fmla="*/ 204 h 262"/>
                  <a:gd name="T74" fmla="*/ 286 w 326"/>
                  <a:gd name="T75" fmla="*/ 179 h 262"/>
                  <a:gd name="T76" fmla="*/ 289 w 326"/>
                  <a:gd name="T77" fmla="*/ 174 h 262"/>
                  <a:gd name="T78" fmla="*/ 302 w 326"/>
                  <a:gd name="T79" fmla="*/ 150 h 262"/>
                  <a:gd name="T80" fmla="*/ 309 w 326"/>
                  <a:gd name="T81" fmla="*/ 125 h 262"/>
                  <a:gd name="T82" fmla="*/ 312 w 326"/>
                  <a:gd name="T83" fmla="*/ 120 h 262"/>
                  <a:gd name="T84" fmla="*/ 314 w 326"/>
                  <a:gd name="T85" fmla="*/ 95 h 262"/>
                  <a:gd name="T86" fmla="*/ 315 w 326"/>
                  <a:gd name="T87" fmla="*/ 93 h 262"/>
                  <a:gd name="T88" fmla="*/ 317 w 326"/>
                  <a:gd name="T89" fmla="*/ 91 h 262"/>
                  <a:gd name="T90" fmla="*/ 315 w 326"/>
                  <a:gd name="T91" fmla="*/ 86 h 262"/>
                  <a:gd name="T92" fmla="*/ 315 w 326"/>
                  <a:gd name="T93" fmla="*/ 77 h 262"/>
                  <a:gd name="T94" fmla="*/ 313 w 326"/>
                  <a:gd name="T95" fmla="*/ 71 h 262"/>
                  <a:gd name="T96" fmla="*/ 313 w 326"/>
                  <a:gd name="T97" fmla="*/ 69 h 262"/>
                  <a:gd name="T98" fmla="*/ 311 w 326"/>
                  <a:gd name="T99" fmla="*/ 66 h 262"/>
                  <a:gd name="T100" fmla="*/ 312 w 326"/>
                  <a:gd name="T101" fmla="*/ 58 h 262"/>
                  <a:gd name="T102" fmla="*/ 310 w 326"/>
                  <a:gd name="T103" fmla="*/ 50 h 262"/>
                  <a:gd name="T104" fmla="*/ 301 w 326"/>
                  <a:gd name="T105" fmla="*/ 30 h 262"/>
                  <a:gd name="T106" fmla="*/ 298 w 326"/>
                  <a:gd name="T107" fmla="*/ 20 h 262"/>
                  <a:gd name="T108" fmla="*/ 296 w 326"/>
                  <a:gd name="T109" fmla="*/ 16 h 262"/>
                  <a:gd name="T110" fmla="*/ 288 w 326"/>
                  <a:gd name="T111" fmla="*/ 0 h 262"/>
                  <a:gd name="T112" fmla="*/ 299 w 326"/>
                  <a:gd name="T113" fmla="*/ 19 h 262"/>
                  <a:gd name="T114" fmla="*/ 311 w 326"/>
                  <a:gd name="T115" fmla="*/ 61 h 262"/>
                  <a:gd name="T116" fmla="*/ 312 w 326"/>
                  <a:gd name="T117" fmla="*/ 60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6" h="262">
                    <a:moveTo>
                      <a:pt x="288" y="0"/>
                    </a:moveTo>
                    <a:cubicBezTo>
                      <a:pt x="290" y="2"/>
                      <a:pt x="293" y="2"/>
                      <a:pt x="293" y="5"/>
                    </a:cubicBezTo>
                    <a:cubicBezTo>
                      <a:pt x="296" y="8"/>
                      <a:pt x="297" y="10"/>
                      <a:pt x="298" y="14"/>
                    </a:cubicBezTo>
                    <a:cubicBezTo>
                      <a:pt x="299" y="14"/>
                      <a:pt x="300" y="14"/>
                      <a:pt x="300" y="15"/>
                    </a:cubicBezTo>
                    <a:cubicBezTo>
                      <a:pt x="300" y="21"/>
                      <a:pt x="306" y="24"/>
                      <a:pt x="307" y="29"/>
                    </a:cubicBezTo>
                    <a:cubicBezTo>
                      <a:pt x="307" y="32"/>
                      <a:pt x="309" y="39"/>
                      <a:pt x="313" y="41"/>
                    </a:cubicBezTo>
                    <a:cubicBezTo>
                      <a:pt x="313" y="42"/>
                      <a:pt x="313" y="43"/>
                      <a:pt x="313" y="44"/>
                    </a:cubicBezTo>
                    <a:cubicBezTo>
                      <a:pt x="313" y="46"/>
                      <a:pt x="315" y="49"/>
                      <a:pt x="315" y="51"/>
                    </a:cubicBezTo>
                    <a:cubicBezTo>
                      <a:pt x="318" y="54"/>
                      <a:pt x="316" y="60"/>
                      <a:pt x="317" y="65"/>
                    </a:cubicBezTo>
                    <a:cubicBezTo>
                      <a:pt x="318" y="68"/>
                      <a:pt x="321" y="71"/>
                      <a:pt x="321" y="74"/>
                    </a:cubicBezTo>
                    <a:cubicBezTo>
                      <a:pt x="322" y="76"/>
                      <a:pt x="321" y="79"/>
                      <a:pt x="321" y="81"/>
                    </a:cubicBezTo>
                    <a:cubicBezTo>
                      <a:pt x="322" y="86"/>
                      <a:pt x="324" y="90"/>
                      <a:pt x="324" y="95"/>
                    </a:cubicBezTo>
                    <a:cubicBezTo>
                      <a:pt x="324" y="98"/>
                      <a:pt x="322" y="100"/>
                      <a:pt x="322" y="104"/>
                    </a:cubicBezTo>
                    <a:cubicBezTo>
                      <a:pt x="323" y="105"/>
                      <a:pt x="325" y="103"/>
                      <a:pt x="326" y="104"/>
                    </a:cubicBezTo>
                    <a:cubicBezTo>
                      <a:pt x="325" y="106"/>
                      <a:pt x="324" y="107"/>
                      <a:pt x="322" y="107"/>
                    </a:cubicBezTo>
                    <a:cubicBezTo>
                      <a:pt x="323" y="119"/>
                      <a:pt x="318" y="129"/>
                      <a:pt x="317" y="140"/>
                    </a:cubicBezTo>
                    <a:cubicBezTo>
                      <a:pt x="316" y="148"/>
                      <a:pt x="310" y="155"/>
                      <a:pt x="308" y="163"/>
                    </a:cubicBezTo>
                    <a:cubicBezTo>
                      <a:pt x="307" y="166"/>
                      <a:pt x="307" y="169"/>
                      <a:pt x="305" y="172"/>
                    </a:cubicBezTo>
                    <a:cubicBezTo>
                      <a:pt x="302" y="176"/>
                      <a:pt x="299" y="180"/>
                      <a:pt x="296" y="182"/>
                    </a:cubicBezTo>
                    <a:cubicBezTo>
                      <a:pt x="291" y="192"/>
                      <a:pt x="285" y="200"/>
                      <a:pt x="276" y="207"/>
                    </a:cubicBezTo>
                    <a:cubicBezTo>
                      <a:pt x="276" y="207"/>
                      <a:pt x="276" y="208"/>
                      <a:pt x="276" y="208"/>
                    </a:cubicBezTo>
                    <a:cubicBezTo>
                      <a:pt x="261" y="223"/>
                      <a:pt x="241" y="234"/>
                      <a:pt x="221" y="243"/>
                    </a:cubicBezTo>
                    <a:cubicBezTo>
                      <a:pt x="220" y="244"/>
                      <a:pt x="219" y="246"/>
                      <a:pt x="218" y="247"/>
                    </a:cubicBezTo>
                    <a:cubicBezTo>
                      <a:pt x="215" y="246"/>
                      <a:pt x="211" y="248"/>
                      <a:pt x="206" y="249"/>
                    </a:cubicBezTo>
                    <a:cubicBezTo>
                      <a:pt x="202" y="251"/>
                      <a:pt x="198" y="252"/>
                      <a:pt x="194" y="252"/>
                    </a:cubicBezTo>
                    <a:cubicBezTo>
                      <a:pt x="196" y="254"/>
                      <a:pt x="193" y="255"/>
                      <a:pt x="194" y="256"/>
                    </a:cubicBezTo>
                    <a:cubicBezTo>
                      <a:pt x="191" y="254"/>
                      <a:pt x="190" y="258"/>
                      <a:pt x="191" y="259"/>
                    </a:cubicBezTo>
                    <a:cubicBezTo>
                      <a:pt x="189" y="259"/>
                      <a:pt x="188" y="259"/>
                      <a:pt x="187" y="258"/>
                    </a:cubicBezTo>
                    <a:cubicBezTo>
                      <a:pt x="183" y="262"/>
                      <a:pt x="179" y="258"/>
                      <a:pt x="178" y="253"/>
                    </a:cubicBezTo>
                    <a:cubicBezTo>
                      <a:pt x="175" y="252"/>
                      <a:pt x="173" y="253"/>
                      <a:pt x="170" y="254"/>
                    </a:cubicBezTo>
                    <a:cubicBezTo>
                      <a:pt x="163" y="254"/>
                      <a:pt x="156" y="253"/>
                      <a:pt x="150" y="254"/>
                    </a:cubicBezTo>
                    <a:cubicBezTo>
                      <a:pt x="139" y="252"/>
                      <a:pt x="128" y="250"/>
                      <a:pt x="118" y="247"/>
                    </a:cubicBezTo>
                    <a:cubicBezTo>
                      <a:pt x="115" y="247"/>
                      <a:pt x="112" y="245"/>
                      <a:pt x="108" y="245"/>
                    </a:cubicBezTo>
                    <a:cubicBezTo>
                      <a:pt x="97" y="238"/>
                      <a:pt x="83" y="234"/>
                      <a:pt x="74" y="226"/>
                    </a:cubicBezTo>
                    <a:cubicBezTo>
                      <a:pt x="72" y="225"/>
                      <a:pt x="70" y="224"/>
                      <a:pt x="69" y="222"/>
                    </a:cubicBezTo>
                    <a:cubicBezTo>
                      <a:pt x="60" y="218"/>
                      <a:pt x="56" y="211"/>
                      <a:pt x="48" y="206"/>
                    </a:cubicBezTo>
                    <a:cubicBezTo>
                      <a:pt x="44" y="201"/>
                      <a:pt x="39" y="197"/>
                      <a:pt x="35" y="191"/>
                    </a:cubicBezTo>
                    <a:cubicBezTo>
                      <a:pt x="34" y="191"/>
                      <a:pt x="34" y="190"/>
                      <a:pt x="33" y="189"/>
                    </a:cubicBezTo>
                    <a:cubicBezTo>
                      <a:pt x="30" y="185"/>
                      <a:pt x="27" y="181"/>
                      <a:pt x="24" y="178"/>
                    </a:cubicBezTo>
                    <a:cubicBezTo>
                      <a:pt x="20" y="170"/>
                      <a:pt x="15" y="163"/>
                      <a:pt x="12" y="155"/>
                    </a:cubicBezTo>
                    <a:cubicBezTo>
                      <a:pt x="10" y="146"/>
                      <a:pt x="6" y="138"/>
                      <a:pt x="4" y="127"/>
                    </a:cubicBezTo>
                    <a:cubicBezTo>
                      <a:pt x="0" y="120"/>
                      <a:pt x="3" y="112"/>
                      <a:pt x="3" y="104"/>
                    </a:cubicBezTo>
                    <a:cubicBezTo>
                      <a:pt x="3" y="103"/>
                      <a:pt x="2" y="103"/>
                      <a:pt x="1" y="103"/>
                    </a:cubicBezTo>
                    <a:cubicBezTo>
                      <a:pt x="2" y="100"/>
                      <a:pt x="0" y="96"/>
                      <a:pt x="3" y="94"/>
                    </a:cubicBezTo>
                    <a:cubicBezTo>
                      <a:pt x="1" y="93"/>
                      <a:pt x="2" y="90"/>
                      <a:pt x="2" y="88"/>
                    </a:cubicBezTo>
                    <a:cubicBezTo>
                      <a:pt x="3" y="91"/>
                      <a:pt x="6" y="92"/>
                      <a:pt x="6" y="95"/>
                    </a:cubicBezTo>
                    <a:cubicBezTo>
                      <a:pt x="7" y="98"/>
                      <a:pt x="6" y="102"/>
                      <a:pt x="8" y="104"/>
                    </a:cubicBezTo>
                    <a:cubicBezTo>
                      <a:pt x="8" y="107"/>
                      <a:pt x="9" y="110"/>
                      <a:pt x="10" y="111"/>
                    </a:cubicBezTo>
                    <a:cubicBezTo>
                      <a:pt x="11" y="119"/>
                      <a:pt x="13" y="124"/>
                      <a:pt x="14" y="129"/>
                    </a:cubicBezTo>
                    <a:cubicBezTo>
                      <a:pt x="17" y="135"/>
                      <a:pt x="18" y="142"/>
                      <a:pt x="22" y="148"/>
                    </a:cubicBezTo>
                    <a:cubicBezTo>
                      <a:pt x="26" y="153"/>
                      <a:pt x="32" y="158"/>
                      <a:pt x="34" y="164"/>
                    </a:cubicBezTo>
                    <a:cubicBezTo>
                      <a:pt x="34" y="166"/>
                      <a:pt x="34" y="167"/>
                      <a:pt x="34" y="169"/>
                    </a:cubicBezTo>
                    <a:cubicBezTo>
                      <a:pt x="35" y="170"/>
                      <a:pt x="36" y="171"/>
                      <a:pt x="37" y="173"/>
                    </a:cubicBezTo>
                    <a:cubicBezTo>
                      <a:pt x="40" y="177"/>
                      <a:pt x="41" y="182"/>
                      <a:pt x="43" y="187"/>
                    </a:cubicBezTo>
                    <a:cubicBezTo>
                      <a:pt x="45" y="192"/>
                      <a:pt x="50" y="195"/>
                      <a:pt x="54" y="199"/>
                    </a:cubicBezTo>
                    <a:cubicBezTo>
                      <a:pt x="56" y="202"/>
                      <a:pt x="57" y="205"/>
                      <a:pt x="61" y="206"/>
                    </a:cubicBezTo>
                    <a:cubicBezTo>
                      <a:pt x="65" y="211"/>
                      <a:pt x="71" y="215"/>
                      <a:pt x="77" y="218"/>
                    </a:cubicBezTo>
                    <a:cubicBezTo>
                      <a:pt x="81" y="221"/>
                      <a:pt x="84" y="225"/>
                      <a:pt x="90" y="226"/>
                    </a:cubicBezTo>
                    <a:cubicBezTo>
                      <a:pt x="90" y="227"/>
                      <a:pt x="90" y="227"/>
                      <a:pt x="90" y="228"/>
                    </a:cubicBezTo>
                    <a:cubicBezTo>
                      <a:pt x="98" y="231"/>
                      <a:pt x="106" y="234"/>
                      <a:pt x="113" y="237"/>
                    </a:cubicBezTo>
                    <a:cubicBezTo>
                      <a:pt x="119" y="239"/>
                      <a:pt x="126" y="240"/>
                      <a:pt x="133" y="241"/>
                    </a:cubicBezTo>
                    <a:cubicBezTo>
                      <a:pt x="136" y="242"/>
                      <a:pt x="138" y="243"/>
                      <a:pt x="141" y="243"/>
                    </a:cubicBezTo>
                    <a:cubicBezTo>
                      <a:pt x="143" y="243"/>
                      <a:pt x="143" y="242"/>
                      <a:pt x="145" y="243"/>
                    </a:cubicBezTo>
                    <a:cubicBezTo>
                      <a:pt x="148" y="243"/>
                      <a:pt x="151" y="244"/>
                      <a:pt x="154" y="244"/>
                    </a:cubicBezTo>
                    <a:cubicBezTo>
                      <a:pt x="157" y="244"/>
                      <a:pt x="159" y="244"/>
                      <a:pt x="162" y="244"/>
                    </a:cubicBezTo>
                    <a:cubicBezTo>
                      <a:pt x="170" y="244"/>
                      <a:pt x="179" y="242"/>
                      <a:pt x="187" y="241"/>
                    </a:cubicBezTo>
                    <a:cubicBezTo>
                      <a:pt x="191" y="241"/>
                      <a:pt x="195" y="240"/>
                      <a:pt x="199" y="239"/>
                    </a:cubicBezTo>
                    <a:cubicBezTo>
                      <a:pt x="204" y="238"/>
                      <a:pt x="210" y="237"/>
                      <a:pt x="213" y="233"/>
                    </a:cubicBezTo>
                    <a:cubicBezTo>
                      <a:pt x="214" y="234"/>
                      <a:pt x="218" y="234"/>
                      <a:pt x="218" y="231"/>
                    </a:cubicBezTo>
                    <a:cubicBezTo>
                      <a:pt x="225" y="231"/>
                      <a:pt x="231" y="228"/>
                      <a:pt x="236" y="224"/>
                    </a:cubicBezTo>
                    <a:cubicBezTo>
                      <a:pt x="237" y="223"/>
                      <a:pt x="238" y="222"/>
                      <a:pt x="240" y="221"/>
                    </a:cubicBezTo>
                    <a:cubicBezTo>
                      <a:pt x="241" y="220"/>
                      <a:pt x="243" y="221"/>
                      <a:pt x="244" y="220"/>
                    </a:cubicBezTo>
                    <a:cubicBezTo>
                      <a:pt x="246" y="219"/>
                      <a:pt x="248" y="216"/>
                      <a:pt x="250" y="214"/>
                    </a:cubicBezTo>
                    <a:cubicBezTo>
                      <a:pt x="256" y="212"/>
                      <a:pt x="260" y="205"/>
                      <a:pt x="266" y="204"/>
                    </a:cubicBezTo>
                    <a:cubicBezTo>
                      <a:pt x="267" y="200"/>
                      <a:pt x="269" y="197"/>
                      <a:pt x="273" y="196"/>
                    </a:cubicBezTo>
                    <a:cubicBezTo>
                      <a:pt x="276" y="189"/>
                      <a:pt x="282" y="185"/>
                      <a:pt x="286" y="179"/>
                    </a:cubicBezTo>
                    <a:cubicBezTo>
                      <a:pt x="286" y="178"/>
                      <a:pt x="287" y="177"/>
                      <a:pt x="287" y="176"/>
                    </a:cubicBezTo>
                    <a:cubicBezTo>
                      <a:pt x="288" y="176"/>
                      <a:pt x="288" y="174"/>
                      <a:pt x="289" y="174"/>
                    </a:cubicBezTo>
                    <a:cubicBezTo>
                      <a:pt x="292" y="167"/>
                      <a:pt x="296" y="163"/>
                      <a:pt x="299" y="157"/>
                    </a:cubicBezTo>
                    <a:cubicBezTo>
                      <a:pt x="299" y="154"/>
                      <a:pt x="301" y="152"/>
                      <a:pt x="302" y="150"/>
                    </a:cubicBezTo>
                    <a:cubicBezTo>
                      <a:pt x="303" y="147"/>
                      <a:pt x="303" y="143"/>
                      <a:pt x="304" y="141"/>
                    </a:cubicBezTo>
                    <a:cubicBezTo>
                      <a:pt x="305" y="135"/>
                      <a:pt x="308" y="132"/>
                      <a:pt x="309" y="125"/>
                    </a:cubicBezTo>
                    <a:cubicBezTo>
                      <a:pt x="309" y="125"/>
                      <a:pt x="309" y="124"/>
                      <a:pt x="310" y="125"/>
                    </a:cubicBezTo>
                    <a:cubicBezTo>
                      <a:pt x="309" y="122"/>
                      <a:pt x="309" y="120"/>
                      <a:pt x="312" y="120"/>
                    </a:cubicBezTo>
                    <a:cubicBezTo>
                      <a:pt x="311" y="117"/>
                      <a:pt x="312" y="116"/>
                      <a:pt x="311" y="113"/>
                    </a:cubicBezTo>
                    <a:cubicBezTo>
                      <a:pt x="314" y="108"/>
                      <a:pt x="313" y="102"/>
                      <a:pt x="314" y="95"/>
                    </a:cubicBezTo>
                    <a:cubicBezTo>
                      <a:pt x="314" y="94"/>
                      <a:pt x="313" y="96"/>
                      <a:pt x="313" y="95"/>
                    </a:cubicBezTo>
                    <a:cubicBezTo>
                      <a:pt x="313" y="94"/>
                      <a:pt x="316" y="95"/>
                      <a:pt x="315" y="93"/>
                    </a:cubicBezTo>
                    <a:cubicBezTo>
                      <a:pt x="316" y="92"/>
                      <a:pt x="314" y="94"/>
                      <a:pt x="315" y="92"/>
                    </a:cubicBezTo>
                    <a:cubicBezTo>
                      <a:pt x="315" y="91"/>
                      <a:pt x="316" y="92"/>
                      <a:pt x="317" y="91"/>
                    </a:cubicBezTo>
                    <a:cubicBezTo>
                      <a:pt x="315" y="90"/>
                      <a:pt x="314" y="89"/>
                      <a:pt x="314" y="86"/>
                    </a:cubicBezTo>
                    <a:cubicBezTo>
                      <a:pt x="314" y="87"/>
                      <a:pt x="316" y="87"/>
                      <a:pt x="315" y="86"/>
                    </a:cubicBezTo>
                    <a:cubicBezTo>
                      <a:pt x="315" y="85"/>
                      <a:pt x="315" y="87"/>
                      <a:pt x="314" y="86"/>
                    </a:cubicBezTo>
                    <a:cubicBezTo>
                      <a:pt x="315" y="82"/>
                      <a:pt x="314" y="80"/>
                      <a:pt x="315" y="77"/>
                    </a:cubicBezTo>
                    <a:cubicBezTo>
                      <a:pt x="314" y="76"/>
                      <a:pt x="312" y="78"/>
                      <a:pt x="312" y="77"/>
                    </a:cubicBezTo>
                    <a:cubicBezTo>
                      <a:pt x="314" y="75"/>
                      <a:pt x="312" y="73"/>
                      <a:pt x="313" y="71"/>
                    </a:cubicBezTo>
                    <a:cubicBezTo>
                      <a:pt x="312" y="70"/>
                      <a:pt x="313" y="69"/>
                      <a:pt x="312" y="68"/>
                    </a:cubicBezTo>
                    <a:cubicBezTo>
                      <a:pt x="312" y="67"/>
                      <a:pt x="313" y="68"/>
                      <a:pt x="313" y="69"/>
                    </a:cubicBezTo>
                    <a:cubicBezTo>
                      <a:pt x="314" y="69"/>
                      <a:pt x="312" y="67"/>
                      <a:pt x="314" y="67"/>
                    </a:cubicBezTo>
                    <a:cubicBezTo>
                      <a:pt x="313" y="67"/>
                      <a:pt x="312" y="66"/>
                      <a:pt x="311" y="66"/>
                    </a:cubicBezTo>
                    <a:cubicBezTo>
                      <a:pt x="312" y="63"/>
                      <a:pt x="310" y="63"/>
                      <a:pt x="310" y="60"/>
                    </a:cubicBezTo>
                    <a:cubicBezTo>
                      <a:pt x="311" y="60"/>
                      <a:pt x="312" y="59"/>
                      <a:pt x="312" y="58"/>
                    </a:cubicBezTo>
                    <a:cubicBezTo>
                      <a:pt x="311" y="57"/>
                      <a:pt x="311" y="56"/>
                      <a:pt x="310" y="57"/>
                    </a:cubicBezTo>
                    <a:cubicBezTo>
                      <a:pt x="309" y="54"/>
                      <a:pt x="308" y="52"/>
                      <a:pt x="310" y="50"/>
                    </a:cubicBezTo>
                    <a:cubicBezTo>
                      <a:pt x="308" y="48"/>
                      <a:pt x="306" y="47"/>
                      <a:pt x="307" y="43"/>
                    </a:cubicBezTo>
                    <a:cubicBezTo>
                      <a:pt x="304" y="40"/>
                      <a:pt x="304" y="34"/>
                      <a:pt x="301" y="30"/>
                    </a:cubicBezTo>
                    <a:cubicBezTo>
                      <a:pt x="302" y="29"/>
                      <a:pt x="301" y="29"/>
                      <a:pt x="301" y="27"/>
                    </a:cubicBezTo>
                    <a:cubicBezTo>
                      <a:pt x="299" y="26"/>
                      <a:pt x="298" y="22"/>
                      <a:pt x="298" y="20"/>
                    </a:cubicBezTo>
                    <a:cubicBezTo>
                      <a:pt x="297" y="21"/>
                      <a:pt x="297" y="18"/>
                      <a:pt x="296" y="19"/>
                    </a:cubicBezTo>
                    <a:cubicBezTo>
                      <a:pt x="296" y="18"/>
                      <a:pt x="295" y="17"/>
                      <a:pt x="296" y="16"/>
                    </a:cubicBezTo>
                    <a:cubicBezTo>
                      <a:pt x="294" y="16"/>
                      <a:pt x="294" y="13"/>
                      <a:pt x="293" y="12"/>
                    </a:cubicBezTo>
                    <a:cubicBezTo>
                      <a:pt x="292" y="7"/>
                      <a:pt x="289" y="5"/>
                      <a:pt x="288" y="0"/>
                    </a:cubicBezTo>
                    <a:close/>
                    <a:moveTo>
                      <a:pt x="299" y="22"/>
                    </a:moveTo>
                    <a:cubicBezTo>
                      <a:pt x="300" y="21"/>
                      <a:pt x="300" y="20"/>
                      <a:pt x="299" y="19"/>
                    </a:cubicBezTo>
                    <a:cubicBezTo>
                      <a:pt x="299" y="20"/>
                      <a:pt x="299" y="21"/>
                      <a:pt x="299" y="22"/>
                    </a:cubicBezTo>
                    <a:close/>
                    <a:moveTo>
                      <a:pt x="311" y="61"/>
                    </a:moveTo>
                    <a:cubicBezTo>
                      <a:pt x="311" y="62"/>
                      <a:pt x="312" y="62"/>
                      <a:pt x="312" y="62"/>
                    </a:cubicBezTo>
                    <a:cubicBezTo>
                      <a:pt x="312" y="61"/>
                      <a:pt x="313" y="61"/>
                      <a:pt x="312" y="60"/>
                    </a:cubicBezTo>
                    <a:cubicBezTo>
                      <a:pt x="312" y="61"/>
                      <a:pt x="311" y="61"/>
                      <a:pt x="311" y="6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chemeClr val="bg1"/>
                  </a:solidFill>
                  <a:latin typeface="Arial" panose="020B0604020202020204" pitchFamily="34" charset="0"/>
                  <a:ea typeface="华文隶书" panose="02010800040101010101" pitchFamily="2" charset="-122"/>
                  <a:sym typeface="Arial" panose="020B0604020202020204" pitchFamily="34" charset="0"/>
                </a:endParaRPr>
              </a:p>
            </p:txBody>
          </p:sp>
        </p:grpSp>
        <p:sp>
          <p:nvSpPr>
            <p:cNvPr id="23" name="Freeform 5"/>
            <p:cNvSpPr>
              <a:spLocks noEditPoints="1"/>
            </p:cNvSpPr>
            <p:nvPr/>
          </p:nvSpPr>
          <p:spPr bwMode="auto">
            <a:xfrm rot="5400000" flipH="1">
              <a:off x="974696" y="4481228"/>
              <a:ext cx="4060292" cy="52686"/>
            </a:xfrm>
            <a:custGeom>
              <a:avLst/>
              <a:gdLst>
                <a:gd name="T0" fmla="*/ 651 w 1548"/>
                <a:gd name="T1" fmla="*/ 6 h 489"/>
                <a:gd name="T2" fmla="*/ 576 w 1548"/>
                <a:gd name="T3" fmla="*/ 249 h 489"/>
                <a:gd name="T4" fmla="*/ 826 w 1548"/>
                <a:gd name="T5" fmla="*/ 5 h 489"/>
                <a:gd name="T6" fmla="*/ 817 w 1548"/>
                <a:gd name="T7" fmla="*/ 50 h 489"/>
                <a:gd name="T8" fmla="*/ 800 w 1548"/>
                <a:gd name="T9" fmla="*/ 130 h 489"/>
                <a:gd name="T10" fmla="*/ 1040 w 1548"/>
                <a:gd name="T11" fmla="*/ 198 h 489"/>
                <a:gd name="T12" fmla="*/ 1089 w 1548"/>
                <a:gd name="T13" fmla="*/ 174 h 489"/>
                <a:gd name="T14" fmla="*/ 1100 w 1548"/>
                <a:gd name="T15" fmla="*/ 177 h 489"/>
                <a:gd name="T16" fmla="*/ 1512 w 1548"/>
                <a:gd name="T17" fmla="*/ 324 h 489"/>
                <a:gd name="T18" fmla="*/ 1487 w 1548"/>
                <a:gd name="T19" fmla="*/ 410 h 489"/>
                <a:gd name="T20" fmla="*/ 1530 w 1548"/>
                <a:gd name="T21" fmla="*/ 308 h 489"/>
                <a:gd name="T22" fmla="*/ 1522 w 1548"/>
                <a:gd name="T23" fmla="*/ 334 h 489"/>
                <a:gd name="T24" fmla="*/ 1481 w 1548"/>
                <a:gd name="T25" fmla="*/ 474 h 489"/>
                <a:gd name="T26" fmla="*/ 1540 w 1548"/>
                <a:gd name="T27" fmla="*/ 340 h 489"/>
                <a:gd name="T28" fmla="*/ 1491 w 1548"/>
                <a:gd name="T29" fmla="*/ 281 h 489"/>
                <a:gd name="T30" fmla="*/ 1307 w 1548"/>
                <a:gd name="T31" fmla="*/ 211 h 489"/>
                <a:gd name="T32" fmla="*/ 1110 w 1548"/>
                <a:gd name="T33" fmla="*/ 227 h 489"/>
                <a:gd name="T34" fmla="*/ 997 w 1548"/>
                <a:gd name="T35" fmla="*/ 250 h 489"/>
                <a:gd name="T36" fmla="*/ 403 w 1548"/>
                <a:gd name="T37" fmla="*/ 302 h 489"/>
                <a:gd name="T38" fmla="*/ 390 w 1548"/>
                <a:gd name="T39" fmla="*/ 308 h 489"/>
                <a:gd name="T40" fmla="*/ 659 w 1548"/>
                <a:gd name="T41" fmla="*/ 307 h 489"/>
                <a:gd name="T42" fmla="*/ 298 w 1548"/>
                <a:gd name="T43" fmla="*/ 319 h 489"/>
                <a:gd name="T44" fmla="*/ 683 w 1548"/>
                <a:gd name="T45" fmla="*/ 320 h 489"/>
                <a:gd name="T46" fmla="*/ 684 w 1548"/>
                <a:gd name="T47" fmla="*/ 332 h 489"/>
                <a:gd name="T48" fmla="*/ 614 w 1548"/>
                <a:gd name="T49" fmla="*/ 342 h 489"/>
                <a:gd name="T50" fmla="*/ 498 w 1548"/>
                <a:gd name="T51" fmla="*/ 348 h 489"/>
                <a:gd name="T52" fmla="*/ 251 w 1548"/>
                <a:gd name="T53" fmla="*/ 352 h 489"/>
                <a:gd name="T54" fmla="*/ 635 w 1548"/>
                <a:gd name="T55" fmla="*/ 363 h 489"/>
                <a:gd name="T56" fmla="*/ 697 w 1548"/>
                <a:gd name="T57" fmla="*/ 371 h 489"/>
                <a:gd name="T58" fmla="*/ 344 w 1548"/>
                <a:gd name="T59" fmla="*/ 382 h 489"/>
                <a:gd name="T60" fmla="*/ 427 w 1548"/>
                <a:gd name="T61" fmla="*/ 388 h 489"/>
                <a:gd name="T62" fmla="*/ 316 w 1548"/>
                <a:gd name="T63" fmla="*/ 385 h 489"/>
                <a:gd name="T64" fmla="*/ 291 w 1548"/>
                <a:gd name="T65" fmla="*/ 388 h 489"/>
                <a:gd name="T66" fmla="*/ 26 w 1548"/>
                <a:gd name="T67" fmla="*/ 391 h 489"/>
                <a:gd name="T68" fmla="*/ 438 w 1548"/>
                <a:gd name="T69" fmla="*/ 407 h 489"/>
                <a:gd name="T70" fmla="*/ 526 w 1548"/>
                <a:gd name="T71" fmla="*/ 405 h 489"/>
                <a:gd name="T72" fmla="*/ 533 w 1548"/>
                <a:gd name="T73" fmla="*/ 415 h 489"/>
                <a:gd name="T74" fmla="*/ 329 w 1548"/>
                <a:gd name="T75" fmla="*/ 428 h 489"/>
                <a:gd name="T76" fmla="*/ 349 w 1548"/>
                <a:gd name="T77" fmla="*/ 439 h 489"/>
                <a:gd name="T78" fmla="*/ 182 w 1548"/>
                <a:gd name="T79" fmla="*/ 449 h 489"/>
                <a:gd name="T80" fmla="*/ 571 w 1548"/>
                <a:gd name="T81" fmla="*/ 464 h 489"/>
                <a:gd name="T82" fmla="*/ 710 w 1548"/>
                <a:gd name="T83" fmla="*/ 472 h 489"/>
                <a:gd name="T84" fmla="*/ 1023 w 1548"/>
                <a:gd name="T85" fmla="*/ 470 h 489"/>
                <a:gd name="T86" fmla="*/ 1447 w 1548"/>
                <a:gd name="T87" fmla="*/ 438 h 489"/>
                <a:gd name="T88" fmla="*/ 1497 w 1548"/>
                <a:gd name="T89" fmla="*/ 365 h 489"/>
                <a:gd name="T90" fmla="*/ 1492 w 1548"/>
                <a:gd name="T91" fmla="*/ 328 h 489"/>
                <a:gd name="T92" fmla="*/ 529 w 1548"/>
                <a:gd name="T93" fmla="*/ 385 h 489"/>
                <a:gd name="T94" fmla="*/ 531 w 1548"/>
                <a:gd name="T95" fmla="*/ 385 h 489"/>
                <a:gd name="T96" fmla="*/ 416 w 1548"/>
                <a:gd name="T97" fmla="*/ 459 h 489"/>
                <a:gd name="T98" fmla="*/ 589 w 1548"/>
                <a:gd name="T99" fmla="*/ 443 h 489"/>
                <a:gd name="T100" fmla="*/ 206 w 1548"/>
                <a:gd name="T101" fmla="*/ 352 h 489"/>
                <a:gd name="T102" fmla="*/ 192 w 1548"/>
                <a:gd name="T103" fmla="*/ 472 h 489"/>
                <a:gd name="T104" fmla="*/ 236 w 1548"/>
                <a:gd name="T105" fmla="*/ 405 h 489"/>
                <a:gd name="T106" fmla="*/ 269 w 1548"/>
                <a:gd name="T107" fmla="*/ 406 h 489"/>
                <a:gd name="T108" fmla="*/ 263 w 1548"/>
                <a:gd name="T109" fmla="*/ 428 h 489"/>
                <a:gd name="T110" fmla="*/ 287 w 1548"/>
                <a:gd name="T111" fmla="*/ 427 h 489"/>
                <a:gd name="T112" fmla="*/ 308 w 1548"/>
                <a:gd name="T113" fmla="*/ 404 h 489"/>
                <a:gd name="T114" fmla="*/ 302 w 1548"/>
                <a:gd name="T115" fmla="*/ 421 h 489"/>
                <a:gd name="T116" fmla="*/ 425 w 1548"/>
                <a:gd name="T117" fmla="*/ 422 h 489"/>
                <a:gd name="T118" fmla="*/ 442 w 1548"/>
                <a:gd name="T119" fmla="*/ 329 h 489"/>
                <a:gd name="T120" fmla="*/ 483 w 1548"/>
                <a:gd name="T121" fmla="*/ 336 h 489"/>
                <a:gd name="T122" fmla="*/ 486 w 1548"/>
                <a:gd name="T123" fmla="*/ 422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48" h="489">
                  <a:moveTo>
                    <a:pt x="148" y="242"/>
                  </a:moveTo>
                  <a:cubicBezTo>
                    <a:pt x="147" y="244"/>
                    <a:pt x="145" y="244"/>
                    <a:pt x="146" y="247"/>
                  </a:cubicBezTo>
                  <a:cubicBezTo>
                    <a:pt x="149" y="249"/>
                    <a:pt x="150" y="242"/>
                    <a:pt x="148" y="242"/>
                  </a:cubicBezTo>
                  <a:close/>
                  <a:moveTo>
                    <a:pt x="651" y="6"/>
                  </a:moveTo>
                  <a:cubicBezTo>
                    <a:pt x="642" y="5"/>
                    <a:pt x="638" y="15"/>
                    <a:pt x="632" y="20"/>
                  </a:cubicBezTo>
                  <a:cubicBezTo>
                    <a:pt x="639" y="17"/>
                    <a:pt x="646" y="14"/>
                    <a:pt x="651" y="6"/>
                  </a:cubicBezTo>
                  <a:close/>
                  <a:moveTo>
                    <a:pt x="567" y="266"/>
                  </a:moveTo>
                  <a:cubicBezTo>
                    <a:pt x="569" y="259"/>
                    <a:pt x="576" y="256"/>
                    <a:pt x="576" y="249"/>
                  </a:cubicBezTo>
                  <a:cubicBezTo>
                    <a:pt x="571" y="248"/>
                    <a:pt x="568" y="262"/>
                    <a:pt x="567" y="266"/>
                  </a:cubicBezTo>
                  <a:close/>
                  <a:moveTo>
                    <a:pt x="826" y="5"/>
                  </a:moveTo>
                  <a:cubicBezTo>
                    <a:pt x="825" y="3"/>
                    <a:pt x="818" y="0"/>
                    <a:pt x="816" y="1"/>
                  </a:cubicBezTo>
                  <a:cubicBezTo>
                    <a:pt x="820" y="2"/>
                    <a:pt x="822" y="7"/>
                    <a:pt x="826" y="5"/>
                  </a:cubicBezTo>
                  <a:close/>
                  <a:moveTo>
                    <a:pt x="730" y="261"/>
                  </a:moveTo>
                  <a:cubicBezTo>
                    <a:pt x="729" y="263"/>
                    <a:pt x="728" y="262"/>
                    <a:pt x="729" y="264"/>
                  </a:cubicBezTo>
                  <a:cubicBezTo>
                    <a:pt x="732" y="266"/>
                    <a:pt x="734" y="261"/>
                    <a:pt x="730" y="261"/>
                  </a:cubicBezTo>
                  <a:close/>
                  <a:moveTo>
                    <a:pt x="817" y="50"/>
                  </a:moveTo>
                  <a:cubicBezTo>
                    <a:pt x="818" y="49"/>
                    <a:pt x="820" y="49"/>
                    <a:pt x="821" y="46"/>
                  </a:cubicBezTo>
                  <a:cubicBezTo>
                    <a:pt x="819" y="44"/>
                    <a:pt x="815" y="49"/>
                    <a:pt x="817" y="50"/>
                  </a:cubicBezTo>
                  <a:close/>
                  <a:moveTo>
                    <a:pt x="807" y="132"/>
                  </a:moveTo>
                  <a:cubicBezTo>
                    <a:pt x="804" y="132"/>
                    <a:pt x="801" y="128"/>
                    <a:pt x="800" y="130"/>
                  </a:cubicBezTo>
                  <a:cubicBezTo>
                    <a:pt x="801" y="133"/>
                    <a:pt x="804" y="134"/>
                    <a:pt x="807" y="132"/>
                  </a:cubicBezTo>
                  <a:close/>
                  <a:moveTo>
                    <a:pt x="1040" y="198"/>
                  </a:moveTo>
                  <a:cubicBezTo>
                    <a:pt x="1039" y="202"/>
                    <a:pt x="1032" y="204"/>
                    <a:pt x="1033" y="209"/>
                  </a:cubicBezTo>
                  <a:cubicBezTo>
                    <a:pt x="1035" y="206"/>
                    <a:pt x="1041" y="202"/>
                    <a:pt x="1040" y="198"/>
                  </a:cubicBezTo>
                  <a:close/>
                  <a:moveTo>
                    <a:pt x="1089" y="174"/>
                  </a:moveTo>
                  <a:cubicBezTo>
                    <a:pt x="1090" y="171"/>
                    <a:pt x="1090" y="169"/>
                    <a:pt x="1088" y="169"/>
                  </a:cubicBezTo>
                  <a:cubicBezTo>
                    <a:pt x="1087" y="170"/>
                    <a:pt x="1086" y="170"/>
                    <a:pt x="1086" y="171"/>
                  </a:cubicBezTo>
                  <a:cubicBezTo>
                    <a:pt x="1087" y="172"/>
                    <a:pt x="1087" y="173"/>
                    <a:pt x="1089" y="174"/>
                  </a:cubicBezTo>
                  <a:close/>
                  <a:moveTo>
                    <a:pt x="1100" y="177"/>
                  </a:moveTo>
                  <a:cubicBezTo>
                    <a:pt x="1101" y="176"/>
                    <a:pt x="1102" y="176"/>
                    <a:pt x="1103" y="173"/>
                  </a:cubicBezTo>
                  <a:cubicBezTo>
                    <a:pt x="1102" y="173"/>
                    <a:pt x="1101" y="173"/>
                    <a:pt x="1100" y="172"/>
                  </a:cubicBezTo>
                  <a:cubicBezTo>
                    <a:pt x="1099" y="174"/>
                    <a:pt x="1099" y="176"/>
                    <a:pt x="1100" y="177"/>
                  </a:cubicBezTo>
                  <a:close/>
                  <a:moveTo>
                    <a:pt x="1509" y="318"/>
                  </a:moveTo>
                  <a:cubicBezTo>
                    <a:pt x="1509" y="319"/>
                    <a:pt x="1509" y="320"/>
                    <a:pt x="1508" y="320"/>
                  </a:cubicBezTo>
                  <a:cubicBezTo>
                    <a:pt x="1508" y="321"/>
                    <a:pt x="1508" y="321"/>
                    <a:pt x="1509" y="322"/>
                  </a:cubicBezTo>
                  <a:cubicBezTo>
                    <a:pt x="1511" y="319"/>
                    <a:pt x="1508" y="324"/>
                    <a:pt x="1512" y="324"/>
                  </a:cubicBezTo>
                  <a:cubicBezTo>
                    <a:pt x="1513" y="321"/>
                    <a:pt x="1521" y="323"/>
                    <a:pt x="1525" y="319"/>
                  </a:cubicBezTo>
                  <a:cubicBezTo>
                    <a:pt x="1519" y="317"/>
                    <a:pt x="1514" y="323"/>
                    <a:pt x="1509" y="318"/>
                  </a:cubicBezTo>
                  <a:close/>
                  <a:moveTo>
                    <a:pt x="1475" y="412"/>
                  </a:moveTo>
                  <a:cubicBezTo>
                    <a:pt x="1478" y="416"/>
                    <a:pt x="1484" y="412"/>
                    <a:pt x="1487" y="410"/>
                  </a:cubicBezTo>
                  <a:cubicBezTo>
                    <a:pt x="1485" y="408"/>
                    <a:pt x="1478" y="409"/>
                    <a:pt x="1475" y="412"/>
                  </a:cubicBezTo>
                  <a:close/>
                  <a:moveTo>
                    <a:pt x="1527" y="308"/>
                  </a:moveTo>
                  <a:cubicBezTo>
                    <a:pt x="1530" y="309"/>
                    <a:pt x="1527" y="313"/>
                    <a:pt x="1530" y="315"/>
                  </a:cubicBezTo>
                  <a:cubicBezTo>
                    <a:pt x="1530" y="312"/>
                    <a:pt x="1530" y="310"/>
                    <a:pt x="1530" y="308"/>
                  </a:cubicBezTo>
                  <a:cubicBezTo>
                    <a:pt x="1529" y="308"/>
                    <a:pt x="1527" y="307"/>
                    <a:pt x="1527" y="308"/>
                  </a:cubicBezTo>
                  <a:close/>
                  <a:moveTo>
                    <a:pt x="1522" y="334"/>
                  </a:moveTo>
                  <a:cubicBezTo>
                    <a:pt x="1523" y="331"/>
                    <a:pt x="1529" y="328"/>
                    <a:pt x="1528" y="325"/>
                  </a:cubicBezTo>
                  <a:cubicBezTo>
                    <a:pt x="1527" y="328"/>
                    <a:pt x="1518" y="329"/>
                    <a:pt x="1522" y="334"/>
                  </a:cubicBezTo>
                  <a:close/>
                  <a:moveTo>
                    <a:pt x="1482" y="439"/>
                  </a:moveTo>
                  <a:cubicBezTo>
                    <a:pt x="1483" y="441"/>
                    <a:pt x="1490" y="442"/>
                    <a:pt x="1492" y="440"/>
                  </a:cubicBezTo>
                  <a:cubicBezTo>
                    <a:pt x="1488" y="439"/>
                    <a:pt x="1484" y="436"/>
                    <a:pt x="1482" y="439"/>
                  </a:cubicBezTo>
                  <a:close/>
                  <a:moveTo>
                    <a:pt x="1481" y="474"/>
                  </a:moveTo>
                  <a:cubicBezTo>
                    <a:pt x="1483" y="475"/>
                    <a:pt x="1484" y="475"/>
                    <a:pt x="1485" y="476"/>
                  </a:cubicBezTo>
                  <a:cubicBezTo>
                    <a:pt x="1485" y="472"/>
                    <a:pt x="1490" y="477"/>
                    <a:pt x="1490" y="473"/>
                  </a:cubicBezTo>
                  <a:cubicBezTo>
                    <a:pt x="1487" y="474"/>
                    <a:pt x="1482" y="470"/>
                    <a:pt x="1481" y="474"/>
                  </a:cubicBezTo>
                  <a:close/>
                  <a:moveTo>
                    <a:pt x="1540" y="340"/>
                  </a:moveTo>
                  <a:cubicBezTo>
                    <a:pt x="1545" y="342"/>
                    <a:pt x="1547" y="338"/>
                    <a:pt x="1548" y="333"/>
                  </a:cubicBezTo>
                  <a:cubicBezTo>
                    <a:pt x="1545" y="332"/>
                    <a:pt x="1540" y="336"/>
                    <a:pt x="1540" y="340"/>
                  </a:cubicBezTo>
                  <a:close/>
                  <a:moveTo>
                    <a:pt x="1501" y="283"/>
                  </a:moveTo>
                  <a:cubicBezTo>
                    <a:pt x="1499" y="280"/>
                    <a:pt x="1495" y="280"/>
                    <a:pt x="1491" y="281"/>
                  </a:cubicBezTo>
                  <a:cubicBezTo>
                    <a:pt x="1491" y="265"/>
                    <a:pt x="1481" y="254"/>
                    <a:pt x="1482" y="238"/>
                  </a:cubicBezTo>
                  <a:cubicBezTo>
                    <a:pt x="1473" y="231"/>
                    <a:pt x="1473" y="221"/>
                    <a:pt x="1469" y="212"/>
                  </a:cubicBezTo>
                  <a:cubicBezTo>
                    <a:pt x="1460" y="208"/>
                    <a:pt x="1451" y="205"/>
                    <a:pt x="1443" y="202"/>
                  </a:cubicBezTo>
                  <a:cubicBezTo>
                    <a:pt x="1389" y="194"/>
                    <a:pt x="1351" y="203"/>
                    <a:pt x="1307" y="211"/>
                  </a:cubicBezTo>
                  <a:cubicBezTo>
                    <a:pt x="1298" y="209"/>
                    <a:pt x="1290" y="210"/>
                    <a:pt x="1283" y="214"/>
                  </a:cubicBezTo>
                  <a:cubicBezTo>
                    <a:pt x="1252" y="212"/>
                    <a:pt x="1220" y="216"/>
                    <a:pt x="1188" y="218"/>
                  </a:cubicBezTo>
                  <a:cubicBezTo>
                    <a:pt x="1172" y="220"/>
                    <a:pt x="1158" y="218"/>
                    <a:pt x="1143" y="220"/>
                  </a:cubicBezTo>
                  <a:cubicBezTo>
                    <a:pt x="1132" y="222"/>
                    <a:pt x="1121" y="226"/>
                    <a:pt x="1110" y="227"/>
                  </a:cubicBezTo>
                  <a:cubicBezTo>
                    <a:pt x="1106" y="228"/>
                    <a:pt x="1101" y="226"/>
                    <a:pt x="1096" y="227"/>
                  </a:cubicBezTo>
                  <a:cubicBezTo>
                    <a:pt x="1094" y="228"/>
                    <a:pt x="1091" y="230"/>
                    <a:pt x="1089" y="231"/>
                  </a:cubicBezTo>
                  <a:cubicBezTo>
                    <a:pt x="1074" y="234"/>
                    <a:pt x="1058" y="236"/>
                    <a:pt x="1043" y="239"/>
                  </a:cubicBezTo>
                  <a:cubicBezTo>
                    <a:pt x="1027" y="242"/>
                    <a:pt x="1013" y="246"/>
                    <a:pt x="997" y="250"/>
                  </a:cubicBezTo>
                  <a:cubicBezTo>
                    <a:pt x="966" y="257"/>
                    <a:pt x="934" y="258"/>
                    <a:pt x="902" y="262"/>
                  </a:cubicBezTo>
                  <a:cubicBezTo>
                    <a:pt x="840" y="269"/>
                    <a:pt x="778" y="286"/>
                    <a:pt x="713" y="286"/>
                  </a:cubicBezTo>
                  <a:cubicBezTo>
                    <a:pt x="659" y="296"/>
                    <a:pt x="601" y="296"/>
                    <a:pt x="544" y="298"/>
                  </a:cubicBezTo>
                  <a:cubicBezTo>
                    <a:pt x="496" y="298"/>
                    <a:pt x="449" y="299"/>
                    <a:pt x="403" y="302"/>
                  </a:cubicBezTo>
                  <a:cubicBezTo>
                    <a:pt x="431" y="304"/>
                    <a:pt x="459" y="302"/>
                    <a:pt x="482" y="302"/>
                  </a:cubicBezTo>
                  <a:cubicBezTo>
                    <a:pt x="491" y="302"/>
                    <a:pt x="501" y="301"/>
                    <a:pt x="508" y="305"/>
                  </a:cubicBezTo>
                  <a:cubicBezTo>
                    <a:pt x="500" y="306"/>
                    <a:pt x="477" y="305"/>
                    <a:pt x="462" y="307"/>
                  </a:cubicBezTo>
                  <a:cubicBezTo>
                    <a:pt x="441" y="306"/>
                    <a:pt x="413" y="307"/>
                    <a:pt x="390" y="308"/>
                  </a:cubicBezTo>
                  <a:cubicBezTo>
                    <a:pt x="382" y="308"/>
                    <a:pt x="373" y="306"/>
                    <a:pt x="367" y="310"/>
                  </a:cubicBezTo>
                  <a:cubicBezTo>
                    <a:pt x="399" y="308"/>
                    <a:pt x="432" y="310"/>
                    <a:pt x="465" y="308"/>
                  </a:cubicBezTo>
                  <a:cubicBezTo>
                    <a:pt x="497" y="307"/>
                    <a:pt x="531" y="309"/>
                    <a:pt x="561" y="306"/>
                  </a:cubicBezTo>
                  <a:cubicBezTo>
                    <a:pt x="592" y="311"/>
                    <a:pt x="627" y="307"/>
                    <a:pt x="659" y="307"/>
                  </a:cubicBezTo>
                  <a:cubicBezTo>
                    <a:pt x="631" y="316"/>
                    <a:pt x="594" y="308"/>
                    <a:pt x="564" y="314"/>
                  </a:cubicBezTo>
                  <a:cubicBezTo>
                    <a:pt x="501" y="311"/>
                    <a:pt x="440" y="316"/>
                    <a:pt x="379" y="315"/>
                  </a:cubicBezTo>
                  <a:cubicBezTo>
                    <a:pt x="359" y="315"/>
                    <a:pt x="337" y="313"/>
                    <a:pt x="317" y="315"/>
                  </a:cubicBezTo>
                  <a:cubicBezTo>
                    <a:pt x="310" y="316"/>
                    <a:pt x="304" y="319"/>
                    <a:pt x="298" y="319"/>
                  </a:cubicBezTo>
                  <a:cubicBezTo>
                    <a:pt x="253" y="321"/>
                    <a:pt x="206" y="318"/>
                    <a:pt x="160" y="321"/>
                  </a:cubicBezTo>
                  <a:cubicBezTo>
                    <a:pt x="191" y="323"/>
                    <a:pt x="220" y="323"/>
                    <a:pt x="247" y="321"/>
                  </a:cubicBezTo>
                  <a:cubicBezTo>
                    <a:pt x="250" y="325"/>
                    <a:pt x="251" y="322"/>
                    <a:pt x="253" y="324"/>
                  </a:cubicBezTo>
                  <a:cubicBezTo>
                    <a:pt x="396" y="321"/>
                    <a:pt x="544" y="326"/>
                    <a:pt x="683" y="320"/>
                  </a:cubicBezTo>
                  <a:cubicBezTo>
                    <a:pt x="672" y="324"/>
                    <a:pt x="657" y="322"/>
                    <a:pt x="645" y="324"/>
                  </a:cubicBezTo>
                  <a:cubicBezTo>
                    <a:pt x="676" y="328"/>
                    <a:pt x="711" y="318"/>
                    <a:pt x="739" y="324"/>
                  </a:cubicBezTo>
                  <a:cubicBezTo>
                    <a:pt x="723" y="325"/>
                    <a:pt x="708" y="327"/>
                    <a:pt x="692" y="328"/>
                  </a:cubicBezTo>
                  <a:cubicBezTo>
                    <a:pt x="689" y="329"/>
                    <a:pt x="688" y="332"/>
                    <a:pt x="684" y="332"/>
                  </a:cubicBezTo>
                  <a:cubicBezTo>
                    <a:pt x="639" y="336"/>
                    <a:pt x="587" y="334"/>
                    <a:pt x="539" y="336"/>
                  </a:cubicBezTo>
                  <a:cubicBezTo>
                    <a:pt x="538" y="337"/>
                    <a:pt x="537" y="338"/>
                    <a:pt x="534" y="339"/>
                  </a:cubicBezTo>
                  <a:cubicBezTo>
                    <a:pt x="482" y="340"/>
                    <a:pt x="433" y="341"/>
                    <a:pt x="378" y="341"/>
                  </a:cubicBezTo>
                  <a:cubicBezTo>
                    <a:pt x="454" y="345"/>
                    <a:pt x="536" y="340"/>
                    <a:pt x="614" y="342"/>
                  </a:cubicBezTo>
                  <a:cubicBezTo>
                    <a:pt x="638" y="343"/>
                    <a:pt x="662" y="342"/>
                    <a:pt x="685" y="343"/>
                  </a:cubicBezTo>
                  <a:cubicBezTo>
                    <a:pt x="678" y="348"/>
                    <a:pt x="665" y="344"/>
                    <a:pt x="657" y="348"/>
                  </a:cubicBezTo>
                  <a:cubicBezTo>
                    <a:pt x="658" y="344"/>
                    <a:pt x="655" y="350"/>
                    <a:pt x="650" y="346"/>
                  </a:cubicBezTo>
                  <a:cubicBezTo>
                    <a:pt x="603" y="352"/>
                    <a:pt x="548" y="349"/>
                    <a:pt x="498" y="348"/>
                  </a:cubicBezTo>
                  <a:cubicBezTo>
                    <a:pt x="418" y="353"/>
                    <a:pt x="327" y="346"/>
                    <a:pt x="250" y="351"/>
                  </a:cubicBezTo>
                  <a:cubicBezTo>
                    <a:pt x="249" y="351"/>
                    <a:pt x="245" y="349"/>
                    <a:pt x="245" y="352"/>
                  </a:cubicBezTo>
                  <a:cubicBezTo>
                    <a:pt x="246" y="350"/>
                    <a:pt x="247" y="353"/>
                    <a:pt x="245" y="353"/>
                  </a:cubicBezTo>
                  <a:cubicBezTo>
                    <a:pt x="242" y="354"/>
                    <a:pt x="250" y="354"/>
                    <a:pt x="251" y="352"/>
                  </a:cubicBezTo>
                  <a:cubicBezTo>
                    <a:pt x="351" y="354"/>
                    <a:pt x="456" y="352"/>
                    <a:pt x="557" y="353"/>
                  </a:cubicBezTo>
                  <a:cubicBezTo>
                    <a:pt x="591" y="353"/>
                    <a:pt x="624" y="352"/>
                    <a:pt x="657" y="354"/>
                  </a:cubicBezTo>
                  <a:cubicBezTo>
                    <a:pt x="631" y="359"/>
                    <a:pt x="603" y="358"/>
                    <a:pt x="576" y="361"/>
                  </a:cubicBezTo>
                  <a:cubicBezTo>
                    <a:pt x="595" y="364"/>
                    <a:pt x="615" y="360"/>
                    <a:pt x="635" y="363"/>
                  </a:cubicBezTo>
                  <a:cubicBezTo>
                    <a:pt x="639" y="364"/>
                    <a:pt x="633" y="365"/>
                    <a:pt x="637" y="366"/>
                  </a:cubicBezTo>
                  <a:cubicBezTo>
                    <a:pt x="648" y="366"/>
                    <a:pt x="661" y="362"/>
                    <a:pt x="671" y="366"/>
                  </a:cubicBezTo>
                  <a:cubicBezTo>
                    <a:pt x="661" y="371"/>
                    <a:pt x="647" y="367"/>
                    <a:pt x="636" y="370"/>
                  </a:cubicBezTo>
                  <a:cubicBezTo>
                    <a:pt x="654" y="376"/>
                    <a:pt x="678" y="368"/>
                    <a:pt x="697" y="371"/>
                  </a:cubicBezTo>
                  <a:cubicBezTo>
                    <a:pt x="673" y="377"/>
                    <a:pt x="645" y="374"/>
                    <a:pt x="619" y="376"/>
                  </a:cubicBezTo>
                  <a:cubicBezTo>
                    <a:pt x="612" y="375"/>
                    <a:pt x="604" y="373"/>
                    <a:pt x="599" y="377"/>
                  </a:cubicBezTo>
                  <a:cubicBezTo>
                    <a:pt x="616" y="379"/>
                    <a:pt x="635" y="377"/>
                    <a:pt x="648" y="381"/>
                  </a:cubicBezTo>
                  <a:cubicBezTo>
                    <a:pt x="547" y="384"/>
                    <a:pt x="446" y="380"/>
                    <a:pt x="344" y="382"/>
                  </a:cubicBezTo>
                  <a:cubicBezTo>
                    <a:pt x="395" y="387"/>
                    <a:pt x="455" y="381"/>
                    <a:pt x="505" y="384"/>
                  </a:cubicBezTo>
                  <a:cubicBezTo>
                    <a:pt x="513" y="385"/>
                    <a:pt x="517" y="385"/>
                    <a:pt x="521" y="387"/>
                  </a:cubicBezTo>
                  <a:cubicBezTo>
                    <a:pt x="490" y="388"/>
                    <a:pt x="462" y="387"/>
                    <a:pt x="429" y="386"/>
                  </a:cubicBezTo>
                  <a:cubicBezTo>
                    <a:pt x="432" y="388"/>
                    <a:pt x="427" y="387"/>
                    <a:pt x="427" y="388"/>
                  </a:cubicBezTo>
                  <a:cubicBezTo>
                    <a:pt x="402" y="386"/>
                    <a:pt x="378" y="387"/>
                    <a:pt x="362" y="387"/>
                  </a:cubicBezTo>
                  <a:cubicBezTo>
                    <a:pt x="355" y="386"/>
                    <a:pt x="341" y="386"/>
                    <a:pt x="340" y="385"/>
                  </a:cubicBezTo>
                  <a:cubicBezTo>
                    <a:pt x="334" y="389"/>
                    <a:pt x="336" y="383"/>
                    <a:pt x="330" y="387"/>
                  </a:cubicBezTo>
                  <a:cubicBezTo>
                    <a:pt x="324" y="383"/>
                    <a:pt x="321" y="388"/>
                    <a:pt x="316" y="385"/>
                  </a:cubicBezTo>
                  <a:cubicBezTo>
                    <a:pt x="313" y="385"/>
                    <a:pt x="311" y="388"/>
                    <a:pt x="307" y="387"/>
                  </a:cubicBezTo>
                  <a:cubicBezTo>
                    <a:pt x="304" y="388"/>
                    <a:pt x="303" y="384"/>
                    <a:pt x="300" y="386"/>
                  </a:cubicBezTo>
                  <a:cubicBezTo>
                    <a:pt x="304" y="386"/>
                    <a:pt x="301" y="388"/>
                    <a:pt x="300" y="388"/>
                  </a:cubicBezTo>
                  <a:cubicBezTo>
                    <a:pt x="299" y="384"/>
                    <a:pt x="295" y="387"/>
                    <a:pt x="291" y="388"/>
                  </a:cubicBezTo>
                  <a:cubicBezTo>
                    <a:pt x="252" y="390"/>
                    <a:pt x="212" y="386"/>
                    <a:pt x="175" y="387"/>
                  </a:cubicBezTo>
                  <a:cubicBezTo>
                    <a:pt x="145" y="386"/>
                    <a:pt x="109" y="382"/>
                    <a:pt x="79" y="384"/>
                  </a:cubicBezTo>
                  <a:cubicBezTo>
                    <a:pt x="215" y="394"/>
                    <a:pt x="356" y="385"/>
                    <a:pt x="492" y="391"/>
                  </a:cubicBezTo>
                  <a:cubicBezTo>
                    <a:pt x="340" y="398"/>
                    <a:pt x="183" y="398"/>
                    <a:pt x="26" y="391"/>
                  </a:cubicBezTo>
                  <a:cubicBezTo>
                    <a:pt x="18" y="390"/>
                    <a:pt x="9" y="386"/>
                    <a:pt x="0" y="389"/>
                  </a:cubicBezTo>
                  <a:cubicBezTo>
                    <a:pt x="115" y="398"/>
                    <a:pt x="227" y="399"/>
                    <a:pt x="335" y="401"/>
                  </a:cubicBezTo>
                  <a:cubicBezTo>
                    <a:pt x="335" y="404"/>
                    <a:pt x="332" y="402"/>
                    <a:pt x="331" y="404"/>
                  </a:cubicBezTo>
                  <a:cubicBezTo>
                    <a:pt x="369" y="406"/>
                    <a:pt x="399" y="400"/>
                    <a:pt x="438" y="407"/>
                  </a:cubicBezTo>
                  <a:cubicBezTo>
                    <a:pt x="442" y="404"/>
                    <a:pt x="440" y="407"/>
                    <a:pt x="445" y="404"/>
                  </a:cubicBezTo>
                  <a:cubicBezTo>
                    <a:pt x="452" y="408"/>
                    <a:pt x="450" y="405"/>
                    <a:pt x="455" y="405"/>
                  </a:cubicBezTo>
                  <a:cubicBezTo>
                    <a:pt x="456" y="408"/>
                    <a:pt x="458" y="404"/>
                    <a:pt x="464" y="407"/>
                  </a:cubicBezTo>
                  <a:cubicBezTo>
                    <a:pt x="480" y="405"/>
                    <a:pt x="505" y="405"/>
                    <a:pt x="526" y="405"/>
                  </a:cubicBezTo>
                  <a:cubicBezTo>
                    <a:pt x="574" y="404"/>
                    <a:pt x="621" y="407"/>
                    <a:pt x="667" y="406"/>
                  </a:cubicBezTo>
                  <a:cubicBezTo>
                    <a:pt x="698" y="405"/>
                    <a:pt x="726" y="401"/>
                    <a:pt x="756" y="403"/>
                  </a:cubicBezTo>
                  <a:cubicBezTo>
                    <a:pt x="753" y="406"/>
                    <a:pt x="756" y="406"/>
                    <a:pt x="755" y="409"/>
                  </a:cubicBezTo>
                  <a:cubicBezTo>
                    <a:pt x="683" y="418"/>
                    <a:pt x="611" y="417"/>
                    <a:pt x="533" y="415"/>
                  </a:cubicBezTo>
                  <a:cubicBezTo>
                    <a:pt x="524" y="425"/>
                    <a:pt x="507" y="418"/>
                    <a:pt x="494" y="420"/>
                  </a:cubicBezTo>
                  <a:cubicBezTo>
                    <a:pt x="491" y="421"/>
                    <a:pt x="494" y="426"/>
                    <a:pt x="490" y="425"/>
                  </a:cubicBezTo>
                  <a:cubicBezTo>
                    <a:pt x="423" y="428"/>
                    <a:pt x="355" y="424"/>
                    <a:pt x="288" y="428"/>
                  </a:cubicBezTo>
                  <a:cubicBezTo>
                    <a:pt x="301" y="429"/>
                    <a:pt x="315" y="428"/>
                    <a:pt x="329" y="428"/>
                  </a:cubicBezTo>
                  <a:cubicBezTo>
                    <a:pt x="343" y="429"/>
                    <a:pt x="357" y="428"/>
                    <a:pt x="368" y="432"/>
                  </a:cubicBezTo>
                  <a:cubicBezTo>
                    <a:pt x="346" y="435"/>
                    <a:pt x="322" y="435"/>
                    <a:pt x="298" y="435"/>
                  </a:cubicBezTo>
                  <a:cubicBezTo>
                    <a:pt x="269" y="435"/>
                    <a:pt x="233" y="434"/>
                    <a:pt x="212" y="440"/>
                  </a:cubicBezTo>
                  <a:cubicBezTo>
                    <a:pt x="257" y="439"/>
                    <a:pt x="305" y="437"/>
                    <a:pt x="349" y="439"/>
                  </a:cubicBezTo>
                  <a:cubicBezTo>
                    <a:pt x="359" y="437"/>
                    <a:pt x="375" y="438"/>
                    <a:pt x="388" y="440"/>
                  </a:cubicBezTo>
                  <a:cubicBezTo>
                    <a:pt x="401" y="435"/>
                    <a:pt x="413" y="440"/>
                    <a:pt x="424" y="441"/>
                  </a:cubicBezTo>
                  <a:cubicBezTo>
                    <a:pt x="466" y="445"/>
                    <a:pt x="515" y="440"/>
                    <a:pt x="559" y="444"/>
                  </a:cubicBezTo>
                  <a:cubicBezTo>
                    <a:pt x="435" y="445"/>
                    <a:pt x="308" y="450"/>
                    <a:pt x="182" y="449"/>
                  </a:cubicBezTo>
                  <a:cubicBezTo>
                    <a:pt x="207" y="455"/>
                    <a:pt x="230" y="454"/>
                    <a:pt x="252" y="454"/>
                  </a:cubicBezTo>
                  <a:cubicBezTo>
                    <a:pt x="305" y="454"/>
                    <a:pt x="360" y="459"/>
                    <a:pt x="412" y="457"/>
                  </a:cubicBezTo>
                  <a:cubicBezTo>
                    <a:pt x="415" y="457"/>
                    <a:pt x="409" y="462"/>
                    <a:pt x="414" y="461"/>
                  </a:cubicBezTo>
                  <a:cubicBezTo>
                    <a:pt x="465" y="460"/>
                    <a:pt x="519" y="463"/>
                    <a:pt x="571" y="464"/>
                  </a:cubicBezTo>
                  <a:cubicBezTo>
                    <a:pt x="578" y="464"/>
                    <a:pt x="587" y="460"/>
                    <a:pt x="591" y="468"/>
                  </a:cubicBezTo>
                  <a:cubicBezTo>
                    <a:pt x="464" y="472"/>
                    <a:pt x="336" y="468"/>
                    <a:pt x="207" y="472"/>
                  </a:cubicBezTo>
                  <a:cubicBezTo>
                    <a:pt x="329" y="472"/>
                    <a:pt x="452" y="471"/>
                    <a:pt x="574" y="474"/>
                  </a:cubicBezTo>
                  <a:cubicBezTo>
                    <a:pt x="620" y="475"/>
                    <a:pt x="666" y="473"/>
                    <a:pt x="710" y="472"/>
                  </a:cubicBezTo>
                  <a:cubicBezTo>
                    <a:pt x="725" y="472"/>
                    <a:pt x="741" y="473"/>
                    <a:pt x="756" y="473"/>
                  </a:cubicBezTo>
                  <a:cubicBezTo>
                    <a:pt x="816" y="472"/>
                    <a:pt x="875" y="458"/>
                    <a:pt x="934" y="458"/>
                  </a:cubicBezTo>
                  <a:cubicBezTo>
                    <a:pt x="937" y="456"/>
                    <a:pt x="935" y="462"/>
                    <a:pt x="939" y="463"/>
                  </a:cubicBezTo>
                  <a:cubicBezTo>
                    <a:pt x="967" y="465"/>
                    <a:pt x="992" y="468"/>
                    <a:pt x="1023" y="470"/>
                  </a:cubicBezTo>
                  <a:cubicBezTo>
                    <a:pt x="1025" y="471"/>
                    <a:pt x="1024" y="475"/>
                    <a:pt x="1027" y="474"/>
                  </a:cubicBezTo>
                  <a:cubicBezTo>
                    <a:pt x="1104" y="482"/>
                    <a:pt x="1179" y="482"/>
                    <a:pt x="1252" y="489"/>
                  </a:cubicBezTo>
                  <a:cubicBezTo>
                    <a:pt x="1270" y="487"/>
                    <a:pt x="1287" y="487"/>
                    <a:pt x="1305" y="486"/>
                  </a:cubicBezTo>
                  <a:cubicBezTo>
                    <a:pt x="1358" y="484"/>
                    <a:pt x="1406" y="465"/>
                    <a:pt x="1447" y="438"/>
                  </a:cubicBezTo>
                  <a:cubicBezTo>
                    <a:pt x="1455" y="418"/>
                    <a:pt x="1474" y="407"/>
                    <a:pt x="1486" y="388"/>
                  </a:cubicBezTo>
                  <a:cubicBezTo>
                    <a:pt x="1489" y="391"/>
                    <a:pt x="1495" y="391"/>
                    <a:pt x="1497" y="386"/>
                  </a:cubicBezTo>
                  <a:cubicBezTo>
                    <a:pt x="1497" y="383"/>
                    <a:pt x="1488" y="383"/>
                    <a:pt x="1488" y="382"/>
                  </a:cubicBezTo>
                  <a:cubicBezTo>
                    <a:pt x="1490" y="372"/>
                    <a:pt x="1493" y="369"/>
                    <a:pt x="1497" y="365"/>
                  </a:cubicBezTo>
                  <a:cubicBezTo>
                    <a:pt x="1494" y="358"/>
                    <a:pt x="1492" y="344"/>
                    <a:pt x="1499" y="340"/>
                  </a:cubicBezTo>
                  <a:cubicBezTo>
                    <a:pt x="1498" y="337"/>
                    <a:pt x="1494" y="335"/>
                    <a:pt x="1493" y="333"/>
                  </a:cubicBezTo>
                  <a:cubicBezTo>
                    <a:pt x="1496" y="332"/>
                    <a:pt x="1498" y="337"/>
                    <a:pt x="1500" y="332"/>
                  </a:cubicBezTo>
                  <a:cubicBezTo>
                    <a:pt x="1498" y="329"/>
                    <a:pt x="1494" y="331"/>
                    <a:pt x="1492" y="328"/>
                  </a:cubicBezTo>
                  <a:cubicBezTo>
                    <a:pt x="1495" y="313"/>
                    <a:pt x="1489" y="293"/>
                    <a:pt x="1501" y="283"/>
                  </a:cubicBezTo>
                  <a:close/>
                  <a:moveTo>
                    <a:pt x="527" y="388"/>
                  </a:moveTo>
                  <a:cubicBezTo>
                    <a:pt x="525" y="386"/>
                    <a:pt x="524" y="387"/>
                    <a:pt x="521" y="386"/>
                  </a:cubicBezTo>
                  <a:cubicBezTo>
                    <a:pt x="522" y="383"/>
                    <a:pt x="527" y="387"/>
                    <a:pt x="529" y="385"/>
                  </a:cubicBezTo>
                  <a:cubicBezTo>
                    <a:pt x="531" y="386"/>
                    <a:pt x="528" y="388"/>
                    <a:pt x="527" y="388"/>
                  </a:cubicBezTo>
                  <a:close/>
                  <a:moveTo>
                    <a:pt x="531" y="385"/>
                  </a:moveTo>
                  <a:cubicBezTo>
                    <a:pt x="552" y="385"/>
                    <a:pt x="579" y="385"/>
                    <a:pt x="604" y="386"/>
                  </a:cubicBezTo>
                  <a:cubicBezTo>
                    <a:pt x="580" y="388"/>
                    <a:pt x="556" y="388"/>
                    <a:pt x="531" y="385"/>
                  </a:cubicBezTo>
                  <a:close/>
                  <a:moveTo>
                    <a:pt x="416" y="459"/>
                  </a:moveTo>
                  <a:cubicBezTo>
                    <a:pt x="419" y="454"/>
                    <a:pt x="426" y="457"/>
                    <a:pt x="430" y="457"/>
                  </a:cubicBezTo>
                  <a:cubicBezTo>
                    <a:pt x="463" y="457"/>
                    <a:pt x="502" y="455"/>
                    <a:pt x="535" y="458"/>
                  </a:cubicBezTo>
                  <a:cubicBezTo>
                    <a:pt x="499" y="459"/>
                    <a:pt x="453" y="461"/>
                    <a:pt x="416" y="459"/>
                  </a:cubicBezTo>
                  <a:close/>
                  <a:moveTo>
                    <a:pt x="560" y="442"/>
                  </a:moveTo>
                  <a:cubicBezTo>
                    <a:pt x="568" y="438"/>
                    <a:pt x="571" y="445"/>
                    <a:pt x="560" y="442"/>
                  </a:cubicBezTo>
                  <a:close/>
                  <a:moveTo>
                    <a:pt x="572" y="442"/>
                  </a:moveTo>
                  <a:cubicBezTo>
                    <a:pt x="577" y="441"/>
                    <a:pt x="584" y="441"/>
                    <a:pt x="589" y="443"/>
                  </a:cubicBezTo>
                  <a:cubicBezTo>
                    <a:pt x="584" y="444"/>
                    <a:pt x="576" y="446"/>
                    <a:pt x="572" y="442"/>
                  </a:cubicBezTo>
                  <a:close/>
                  <a:moveTo>
                    <a:pt x="206" y="352"/>
                  </a:moveTo>
                  <a:cubicBezTo>
                    <a:pt x="202" y="355"/>
                    <a:pt x="194" y="351"/>
                    <a:pt x="190" y="354"/>
                  </a:cubicBezTo>
                  <a:cubicBezTo>
                    <a:pt x="195" y="354"/>
                    <a:pt x="205" y="357"/>
                    <a:pt x="206" y="352"/>
                  </a:cubicBezTo>
                  <a:close/>
                  <a:moveTo>
                    <a:pt x="207" y="354"/>
                  </a:moveTo>
                  <a:cubicBezTo>
                    <a:pt x="219" y="354"/>
                    <a:pt x="228" y="354"/>
                    <a:pt x="240" y="353"/>
                  </a:cubicBezTo>
                  <a:cubicBezTo>
                    <a:pt x="229" y="352"/>
                    <a:pt x="215" y="351"/>
                    <a:pt x="207" y="354"/>
                  </a:cubicBezTo>
                  <a:close/>
                  <a:moveTo>
                    <a:pt x="192" y="472"/>
                  </a:moveTo>
                  <a:cubicBezTo>
                    <a:pt x="192" y="472"/>
                    <a:pt x="191" y="471"/>
                    <a:pt x="190" y="472"/>
                  </a:cubicBezTo>
                  <a:cubicBezTo>
                    <a:pt x="194" y="473"/>
                    <a:pt x="207" y="472"/>
                    <a:pt x="203" y="471"/>
                  </a:cubicBezTo>
                  <a:cubicBezTo>
                    <a:pt x="199" y="471"/>
                    <a:pt x="196" y="471"/>
                    <a:pt x="192" y="472"/>
                  </a:cubicBezTo>
                  <a:close/>
                  <a:moveTo>
                    <a:pt x="236" y="405"/>
                  </a:moveTo>
                  <a:cubicBezTo>
                    <a:pt x="231" y="405"/>
                    <a:pt x="221" y="404"/>
                    <a:pt x="232" y="407"/>
                  </a:cubicBezTo>
                  <a:cubicBezTo>
                    <a:pt x="232" y="404"/>
                    <a:pt x="235" y="407"/>
                    <a:pt x="236" y="405"/>
                  </a:cubicBezTo>
                  <a:close/>
                  <a:moveTo>
                    <a:pt x="242" y="406"/>
                  </a:moveTo>
                  <a:cubicBezTo>
                    <a:pt x="250" y="404"/>
                    <a:pt x="263" y="406"/>
                    <a:pt x="269" y="406"/>
                  </a:cubicBezTo>
                  <a:cubicBezTo>
                    <a:pt x="286" y="405"/>
                    <a:pt x="274" y="403"/>
                    <a:pt x="262" y="403"/>
                  </a:cubicBezTo>
                  <a:cubicBezTo>
                    <a:pt x="257" y="403"/>
                    <a:pt x="244" y="404"/>
                    <a:pt x="242" y="406"/>
                  </a:cubicBezTo>
                  <a:close/>
                  <a:moveTo>
                    <a:pt x="268" y="427"/>
                  </a:moveTo>
                  <a:cubicBezTo>
                    <a:pt x="267" y="427"/>
                    <a:pt x="265" y="427"/>
                    <a:pt x="263" y="428"/>
                  </a:cubicBezTo>
                  <a:cubicBezTo>
                    <a:pt x="273" y="430"/>
                    <a:pt x="280" y="426"/>
                    <a:pt x="268" y="427"/>
                  </a:cubicBezTo>
                  <a:close/>
                  <a:moveTo>
                    <a:pt x="287" y="427"/>
                  </a:moveTo>
                  <a:cubicBezTo>
                    <a:pt x="283" y="427"/>
                    <a:pt x="280" y="427"/>
                    <a:pt x="277" y="428"/>
                  </a:cubicBezTo>
                  <a:cubicBezTo>
                    <a:pt x="281" y="429"/>
                    <a:pt x="284" y="429"/>
                    <a:pt x="287" y="427"/>
                  </a:cubicBezTo>
                  <a:close/>
                  <a:moveTo>
                    <a:pt x="307" y="405"/>
                  </a:moveTo>
                  <a:cubicBezTo>
                    <a:pt x="307" y="405"/>
                    <a:pt x="308" y="405"/>
                    <a:pt x="308" y="404"/>
                  </a:cubicBezTo>
                  <a:cubicBezTo>
                    <a:pt x="307" y="404"/>
                    <a:pt x="307" y="405"/>
                    <a:pt x="307" y="405"/>
                  </a:cubicBezTo>
                  <a:close/>
                  <a:moveTo>
                    <a:pt x="308" y="404"/>
                  </a:moveTo>
                  <a:cubicBezTo>
                    <a:pt x="308" y="404"/>
                    <a:pt x="308" y="405"/>
                    <a:pt x="308" y="405"/>
                  </a:cubicBezTo>
                  <a:cubicBezTo>
                    <a:pt x="322" y="406"/>
                    <a:pt x="313" y="401"/>
                    <a:pt x="308" y="404"/>
                  </a:cubicBezTo>
                  <a:close/>
                  <a:moveTo>
                    <a:pt x="321" y="421"/>
                  </a:moveTo>
                  <a:cubicBezTo>
                    <a:pt x="314" y="420"/>
                    <a:pt x="308" y="420"/>
                    <a:pt x="302" y="421"/>
                  </a:cubicBezTo>
                  <a:cubicBezTo>
                    <a:pt x="309" y="422"/>
                    <a:pt x="315" y="422"/>
                    <a:pt x="321" y="421"/>
                  </a:cubicBezTo>
                  <a:close/>
                  <a:moveTo>
                    <a:pt x="425" y="422"/>
                  </a:moveTo>
                  <a:cubicBezTo>
                    <a:pt x="398" y="419"/>
                    <a:pt x="372" y="420"/>
                    <a:pt x="346" y="421"/>
                  </a:cubicBezTo>
                  <a:cubicBezTo>
                    <a:pt x="372" y="424"/>
                    <a:pt x="398" y="422"/>
                    <a:pt x="425" y="422"/>
                  </a:cubicBezTo>
                  <a:close/>
                  <a:moveTo>
                    <a:pt x="405" y="460"/>
                  </a:moveTo>
                  <a:cubicBezTo>
                    <a:pt x="396" y="461"/>
                    <a:pt x="386" y="459"/>
                    <a:pt x="377" y="462"/>
                  </a:cubicBezTo>
                  <a:cubicBezTo>
                    <a:pt x="387" y="461"/>
                    <a:pt x="397" y="463"/>
                    <a:pt x="405" y="460"/>
                  </a:cubicBezTo>
                  <a:close/>
                  <a:moveTo>
                    <a:pt x="442" y="329"/>
                  </a:moveTo>
                  <a:cubicBezTo>
                    <a:pt x="440" y="330"/>
                    <a:pt x="431" y="327"/>
                    <a:pt x="432" y="331"/>
                  </a:cubicBezTo>
                  <a:cubicBezTo>
                    <a:pt x="434" y="328"/>
                    <a:pt x="443" y="332"/>
                    <a:pt x="442" y="329"/>
                  </a:cubicBezTo>
                  <a:close/>
                  <a:moveTo>
                    <a:pt x="453" y="337"/>
                  </a:moveTo>
                  <a:cubicBezTo>
                    <a:pt x="464" y="338"/>
                    <a:pt x="473" y="337"/>
                    <a:pt x="483" y="336"/>
                  </a:cubicBezTo>
                  <a:cubicBezTo>
                    <a:pt x="473" y="336"/>
                    <a:pt x="463" y="336"/>
                    <a:pt x="453" y="337"/>
                  </a:cubicBezTo>
                  <a:close/>
                  <a:moveTo>
                    <a:pt x="486" y="422"/>
                  </a:moveTo>
                  <a:cubicBezTo>
                    <a:pt x="481" y="421"/>
                    <a:pt x="471" y="418"/>
                    <a:pt x="470" y="422"/>
                  </a:cubicBezTo>
                  <a:cubicBezTo>
                    <a:pt x="476" y="420"/>
                    <a:pt x="480" y="424"/>
                    <a:pt x="486" y="422"/>
                  </a:cubicBezTo>
                  <a:close/>
                  <a:moveTo>
                    <a:pt x="556" y="360"/>
                  </a:moveTo>
                  <a:cubicBezTo>
                    <a:pt x="553" y="360"/>
                    <a:pt x="550" y="359"/>
                    <a:pt x="547" y="361"/>
                  </a:cubicBezTo>
                  <a:cubicBezTo>
                    <a:pt x="550" y="360"/>
                    <a:pt x="560" y="362"/>
                    <a:pt x="556" y="360"/>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latin typeface="Arial" panose="020B0604020202020204" pitchFamily="34" charset="0"/>
                <a:ea typeface="华文隶书" panose="02010800040101010101" pitchFamily="2" charset="-122"/>
                <a:sym typeface="Arial" panose="020B0604020202020204" pitchFamily="34" charset="0"/>
              </a:endParaRPr>
            </a:p>
          </p:txBody>
        </p:sp>
        <p:sp>
          <p:nvSpPr>
            <p:cNvPr id="24" name="TextBox 6"/>
            <p:cNvSpPr txBox="1"/>
            <p:nvPr/>
          </p:nvSpPr>
          <p:spPr>
            <a:xfrm>
              <a:off x="1919717" y="1813597"/>
              <a:ext cx="875168" cy="492443"/>
            </a:xfrm>
            <a:prstGeom prst="rect">
              <a:avLst/>
            </a:prstGeom>
            <a:noFill/>
          </p:spPr>
          <p:txBody>
            <a:bodyPr wrap="square" lIns="0" tIns="0" rIns="0" bIns="0" rtlCol="0" anchor="ctr">
              <a:spAutoFit/>
            </a:bodyPr>
            <a:lstStyle/>
            <a:p>
              <a:pPr algn="ctr"/>
              <a:r>
                <a:rPr lang="zh-CN" altLang="en-US" sz="3200" dirty="0">
                  <a:solidFill>
                    <a:schemeClr val="bg1"/>
                  </a:solidFill>
                  <a:latin typeface="华文隶书" panose="02010800040101010101" pitchFamily="2" charset="-122"/>
                  <a:ea typeface="华文隶书" panose="02010800040101010101" pitchFamily="2" charset="-122"/>
                  <a:sym typeface="Arial" panose="020B0604020202020204" pitchFamily="34" charset="0"/>
                </a:rPr>
                <a:t>壹</a:t>
              </a:r>
              <a:endParaRPr lang="en-US" sz="3200" dirty="0">
                <a:solidFill>
                  <a:schemeClr val="bg1"/>
                </a:solidFill>
                <a:latin typeface="华文隶书" panose="02010800040101010101" pitchFamily="2" charset="-122"/>
                <a:ea typeface="华文隶书" panose="02010800040101010101" pitchFamily="2" charset="-122"/>
                <a:sym typeface="Arial" panose="020B0604020202020204" pitchFamily="34" charset="0"/>
              </a:endParaRPr>
            </a:p>
          </p:txBody>
        </p:sp>
        <p:sp>
          <p:nvSpPr>
            <p:cNvPr id="25" name="文本框 24"/>
            <p:cNvSpPr txBox="1"/>
            <p:nvPr/>
          </p:nvSpPr>
          <p:spPr>
            <a:xfrm>
              <a:off x="1817625" y="2547732"/>
              <a:ext cx="1015663" cy="3461396"/>
            </a:xfrm>
            <a:prstGeom prst="rect">
              <a:avLst/>
            </a:prstGeom>
            <a:noFill/>
          </p:spPr>
          <p:txBody>
            <a:bodyPr vert="eaVert" wrap="square" rtlCol="0">
              <a:spAutoFit/>
            </a:bodyPr>
            <a:lstStyle>
              <a:defPPr>
                <a:defRPr lang="zh-CN"/>
              </a:defPPr>
              <a:lvl1pPr>
                <a:lnSpc>
                  <a:spcPts val="2000"/>
                </a:lnSpc>
                <a:defRPr sz="1200">
                  <a:solidFill>
                    <a:schemeClr val="tx1">
                      <a:lumMod val="85000"/>
                      <a:lumOff val="15000"/>
                    </a:schemeClr>
                  </a:solidFill>
                  <a:latin typeface="汉仪程行简" panose="00020600040101010101" pitchFamily="18" charset="-122"/>
                  <a:ea typeface="汉仪程行简" panose="00020600040101010101" pitchFamily="18" charset="-122"/>
                </a:defRPr>
              </a:lvl1pPr>
            </a:lstStyle>
            <a:p>
              <a:pPr algn="just">
                <a:lnSpc>
                  <a:spcPct val="150000"/>
                </a:lnSpc>
              </a:pPr>
              <a:r>
                <a:rPr lang="zh-CN" altLang="en-US" dirty="0">
                  <a:solidFill>
                    <a:schemeClr val="bg1"/>
                  </a:solidFill>
                  <a:latin typeface="华文隶书" panose="02010800040101010101" pitchFamily="2" charset="-122"/>
                  <a:ea typeface="华文隶书" panose="02010800040101010101" pitchFamily="2" charset="-122"/>
                </a:rPr>
                <a:t>点击添加文本信息点击添加文本信息点击添加文本信点击添加文本信息点击添加文本信息点击添加文本信</a:t>
              </a:r>
            </a:p>
          </p:txBody>
        </p:sp>
        <p:grpSp>
          <p:nvGrpSpPr>
            <p:cNvPr id="26" name="组合 25"/>
            <p:cNvGrpSpPr/>
            <p:nvPr/>
          </p:nvGrpSpPr>
          <p:grpSpPr>
            <a:xfrm rot="5234399">
              <a:off x="3144492" y="1682777"/>
              <a:ext cx="810236" cy="817592"/>
              <a:chOff x="7018338" y="5334002"/>
              <a:chExt cx="1223963" cy="1235075"/>
            </a:xfrm>
            <a:solidFill>
              <a:srgbClr val="454545"/>
            </a:solidFill>
          </p:grpSpPr>
          <p:sp>
            <p:nvSpPr>
              <p:cNvPr id="27" name="Freeform 5463"/>
              <p:cNvSpPr/>
              <p:nvPr/>
            </p:nvSpPr>
            <p:spPr bwMode="auto">
              <a:xfrm>
                <a:off x="7623176" y="5334002"/>
                <a:ext cx="19050" cy="14288"/>
              </a:xfrm>
              <a:custGeom>
                <a:avLst/>
                <a:gdLst>
                  <a:gd name="T0" fmla="*/ 5 w 5"/>
                  <a:gd name="T1" fmla="*/ 2 h 4"/>
                  <a:gd name="T2" fmla="*/ 3 w 5"/>
                  <a:gd name="T3" fmla="*/ 3 h 4"/>
                  <a:gd name="T4" fmla="*/ 2 w 5"/>
                  <a:gd name="T5" fmla="*/ 4 h 4"/>
                  <a:gd name="T6" fmla="*/ 0 w 5"/>
                  <a:gd name="T7" fmla="*/ 3 h 4"/>
                  <a:gd name="T8" fmla="*/ 5 w 5"/>
                  <a:gd name="T9" fmla="*/ 2 h 4"/>
                </a:gdLst>
                <a:ahLst/>
                <a:cxnLst>
                  <a:cxn ang="0">
                    <a:pos x="T0" y="T1"/>
                  </a:cxn>
                  <a:cxn ang="0">
                    <a:pos x="T2" y="T3"/>
                  </a:cxn>
                  <a:cxn ang="0">
                    <a:pos x="T4" y="T5"/>
                  </a:cxn>
                  <a:cxn ang="0">
                    <a:pos x="T6" y="T7"/>
                  </a:cxn>
                  <a:cxn ang="0">
                    <a:pos x="T8" y="T9"/>
                  </a:cxn>
                </a:cxnLst>
                <a:rect l="0" t="0" r="r" b="b"/>
                <a:pathLst>
                  <a:path w="5" h="4">
                    <a:moveTo>
                      <a:pt x="5" y="2"/>
                    </a:moveTo>
                    <a:cubicBezTo>
                      <a:pt x="5" y="3"/>
                      <a:pt x="4" y="3"/>
                      <a:pt x="3" y="3"/>
                    </a:cubicBezTo>
                    <a:cubicBezTo>
                      <a:pt x="5" y="3"/>
                      <a:pt x="2" y="2"/>
                      <a:pt x="2" y="4"/>
                    </a:cubicBezTo>
                    <a:cubicBezTo>
                      <a:pt x="1" y="3"/>
                      <a:pt x="2" y="3"/>
                      <a:pt x="0" y="3"/>
                    </a:cubicBezTo>
                    <a:cubicBezTo>
                      <a:pt x="0" y="0"/>
                      <a:pt x="4" y="3"/>
                      <a:pt x="5" y="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chemeClr val="bg1"/>
                  </a:solidFill>
                  <a:latin typeface="Arial" panose="020B0604020202020204" pitchFamily="34" charset="0"/>
                  <a:ea typeface="华文隶书" panose="02010800040101010101" pitchFamily="2" charset="-122"/>
                  <a:sym typeface="Arial" panose="020B0604020202020204" pitchFamily="34" charset="0"/>
                </a:endParaRPr>
              </a:p>
            </p:txBody>
          </p:sp>
          <p:sp>
            <p:nvSpPr>
              <p:cNvPr id="28" name="Freeform 5464"/>
              <p:cNvSpPr/>
              <p:nvPr/>
            </p:nvSpPr>
            <p:spPr bwMode="auto">
              <a:xfrm>
                <a:off x="7656513" y="5341939"/>
                <a:ext cx="19050" cy="6350"/>
              </a:xfrm>
              <a:custGeom>
                <a:avLst/>
                <a:gdLst>
                  <a:gd name="T0" fmla="*/ 2 w 5"/>
                  <a:gd name="T1" fmla="*/ 1 h 2"/>
                  <a:gd name="T2" fmla="*/ 5 w 5"/>
                  <a:gd name="T3" fmla="*/ 0 h 2"/>
                  <a:gd name="T4" fmla="*/ 4 w 5"/>
                  <a:gd name="T5" fmla="*/ 2 h 2"/>
                  <a:gd name="T6" fmla="*/ 0 w 5"/>
                  <a:gd name="T7" fmla="*/ 1 h 2"/>
                  <a:gd name="T8" fmla="*/ 2 w 5"/>
                  <a:gd name="T9" fmla="*/ 1 h 2"/>
                </a:gdLst>
                <a:ahLst/>
                <a:cxnLst>
                  <a:cxn ang="0">
                    <a:pos x="T0" y="T1"/>
                  </a:cxn>
                  <a:cxn ang="0">
                    <a:pos x="T2" y="T3"/>
                  </a:cxn>
                  <a:cxn ang="0">
                    <a:pos x="T4" y="T5"/>
                  </a:cxn>
                  <a:cxn ang="0">
                    <a:pos x="T6" y="T7"/>
                  </a:cxn>
                  <a:cxn ang="0">
                    <a:pos x="T8" y="T9"/>
                  </a:cxn>
                </a:cxnLst>
                <a:rect l="0" t="0" r="r" b="b"/>
                <a:pathLst>
                  <a:path w="5" h="2">
                    <a:moveTo>
                      <a:pt x="2" y="1"/>
                    </a:moveTo>
                    <a:cubicBezTo>
                      <a:pt x="3" y="1"/>
                      <a:pt x="3" y="0"/>
                      <a:pt x="5" y="0"/>
                    </a:cubicBezTo>
                    <a:cubicBezTo>
                      <a:pt x="5" y="2"/>
                      <a:pt x="4" y="1"/>
                      <a:pt x="4" y="2"/>
                    </a:cubicBezTo>
                    <a:cubicBezTo>
                      <a:pt x="3" y="2"/>
                      <a:pt x="1" y="2"/>
                      <a:pt x="0" y="1"/>
                    </a:cubicBezTo>
                    <a:cubicBezTo>
                      <a:pt x="0" y="0"/>
                      <a:pt x="2" y="0"/>
                      <a:pt x="2" y="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chemeClr val="bg1"/>
                  </a:solidFill>
                  <a:latin typeface="Arial" panose="020B0604020202020204" pitchFamily="34" charset="0"/>
                  <a:ea typeface="华文隶书" panose="02010800040101010101" pitchFamily="2" charset="-122"/>
                  <a:sym typeface="Arial" panose="020B0604020202020204" pitchFamily="34" charset="0"/>
                </a:endParaRPr>
              </a:p>
            </p:txBody>
          </p:sp>
          <p:sp>
            <p:nvSpPr>
              <p:cNvPr id="29" name="Freeform 5465"/>
              <p:cNvSpPr/>
              <p:nvPr/>
            </p:nvSpPr>
            <p:spPr bwMode="auto">
              <a:xfrm>
                <a:off x="7645401" y="5337177"/>
                <a:ext cx="7938" cy="15875"/>
              </a:xfrm>
              <a:custGeom>
                <a:avLst/>
                <a:gdLst>
                  <a:gd name="T0" fmla="*/ 0 w 2"/>
                  <a:gd name="T1" fmla="*/ 2 h 4"/>
                  <a:gd name="T2" fmla="*/ 0 w 2"/>
                  <a:gd name="T3" fmla="*/ 3 h 4"/>
                  <a:gd name="T4" fmla="*/ 0 w 2"/>
                  <a:gd name="T5" fmla="*/ 2 h 4"/>
                  <a:gd name="T6" fmla="*/ 1 w 2"/>
                  <a:gd name="T7" fmla="*/ 2 h 4"/>
                  <a:gd name="T8" fmla="*/ 0 w 2"/>
                  <a:gd name="T9" fmla="*/ 2 h 4"/>
                </a:gdLst>
                <a:ahLst/>
                <a:cxnLst>
                  <a:cxn ang="0">
                    <a:pos x="T0" y="T1"/>
                  </a:cxn>
                  <a:cxn ang="0">
                    <a:pos x="T2" y="T3"/>
                  </a:cxn>
                  <a:cxn ang="0">
                    <a:pos x="T4" y="T5"/>
                  </a:cxn>
                  <a:cxn ang="0">
                    <a:pos x="T6" y="T7"/>
                  </a:cxn>
                  <a:cxn ang="0">
                    <a:pos x="T8" y="T9"/>
                  </a:cxn>
                </a:cxnLst>
                <a:rect l="0" t="0" r="r" b="b"/>
                <a:pathLst>
                  <a:path w="2" h="4">
                    <a:moveTo>
                      <a:pt x="0" y="2"/>
                    </a:moveTo>
                    <a:cubicBezTo>
                      <a:pt x="1" y="0"/>
                      <a:pt x="2" y="4"/>
                      <a:pt x="0" y="3"/>
                    </a:cubicBezTo>
                    <a:cubicBezTo>
                      <a:pt x="1" y="3"/>
                      <a:pt x="0" y="2"/>
                      <a:pt x="0" y="2"/>
                    </a:cubicBezTo>
                    <a:cubicBezTo>
                      <a:pt x="0" y="2"/>
                      <a:pt x="1" y="2"/>
                      <a:pt x="1" y="2"/>
                    </a:cubicBezTo>
                    <a:cubicBezTo>
                      <a:pt x="1" y="2"/>
                      <a:pt x="1" y="2"/>
                      <a:pt x="0" y="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chemeClr val="bg1"/>
                  </a:solidFill>
                  <a:latin typeface="Arial" panose="020B0604020202020204" pitchFamily="34" charset="0"/>
                  <a:ea typeface="华文隶书" panose="02010800040101010101" pitchFamily="2" charset="-122"/>
                  <a:sym typeface="Arial" panose="020B0604020202020204" pitchFamily="34" charset="0"/>
                </a:endParaRPr>
              </a:p>
            </p:txBody>
          </p:sp>
          <p:sp>
            <p:nvSpPr>
              <p:cNvPr id="30" name="Freeform 5466"/>
              <p:cNvSpPr/>
              <p:nvPr/>
            </p:nvSpPr>
            <p:spPr bwMode="auto">
              <a:xfrm>
                <a:off x="7526338" y="5353052"/>
                <a:ext cx="11113" cy="6350"/>
              </a:xfrm>
              <a:custGeom>
                <a:avLst/>
                <a:gdLst>
                  <a:gd name="T0" fmla="*/ 3 w 3"/>
                  <a:gd name="T1" fmla="*/ 0 h 2"/>
                  <a:gd name="T2" fmla="*/ 0 w 3"/>
                  <a:gd name="T3" fmla="*/ 1 h 2"/>
                  <a:gd name="T4" fmla="*/ 3 w 3"/>
                  <a:gd name="T5" fmla="*/ 0 h 2"/>
                </a:gdLst>
                <a:ahLst/>
                <a:cxnLst>
                  <a:cxn ang="0">
                    <a:pos x="T0" y="T1"/>
                  </a:cxn>
                  <a:cxn ang="0">
                    <a:pos x="T2" y="T3"/>
                  </a:cxn>
                  <a:cxn ang="0">
                    <a:pos x="T4" y="T5"/>
                  </a:cxn>
                </a:cxnLst>
                <a:rect l="0" t="0" r="r" b="b"/>
                <a:pathLst>
                  <a:path w="3" h="2">
                    <a:moveTo>
                      <a:pt x="3" y="0"/>
                    </a:moveTo>
                    <a:cubicBezTo>
                      <a:pt x="2" y="2"/>
                      <a:pt x="1" y="0"/>
                      <a:pt x="0" y="1"/>
                    </a:cubicBezTo>
                    <a:cubicBezTo>
                      <a:pt x="0" y="0"/>
                      <a:pt x="2" y="0"/>
                      <a:pt x="3"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chemeClr val="bg1"/>
                  </a:solidFill>
                  <a:latin typeface="Arial" panose="020B0604020202020204" pitchFamily="34" charset="0"/>
                  <a:ea typeface="华文隶书" panose="02010800040101010101" pitchFamily="2" charset="-122"/>
                  <a:sym typeface="Arial" panose="020B0604020202020204" pitchFamily="34" charset="0"/>
                </a:endParaRPr>
              </a:p>
            </p:txBody>
          </p:sp>
          <p:sp>
            <p:nvSpPr>
              <p:cNvPr id="31" name="Line 5467"/>
              <p:cNvSpPr>
                <a:spLocks noChangeShapeType="1"/>
              </p:cNvSpPr>
              <p:nvPr/>
            </p:nvSpPr>
            <p:spPr bwMode="auto">
              <a:xfrm>
                <a:off x="8129588" y="6145214"/>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chemeClr val="bg1"/>
                  </a:solidFill>
                  <a:latin typeface="Arial" panose="020B0604020202020204" pitchFamily="34" charset="0"/>
                  <a:ea typeface="华文隶书" panose="02010800040101010101" pitchFamily="2" charset="-122"/>
                  <a:sym typeface="Arial" panose="020B0604020202020204" pitchFamily="34" charset="0"/>
                </a:endParaRPr>
              </a:p>
            </p:txBody>
          </p:sp>
          <p:sp>
            <p:nvSpPr>
              <p:cNvPr id="32" name="Line 5468"/>
              <p:cNvSpPr>
                <a:spLocks noChangeShapeType="1"/>
              </p:cNvSpPr>
              <p:nvPr/>
            </p:nvSpPr>
            <p:spPr bwMode="auto">
              <a:xfrm>
                <a:off x="8129588" y="6145214"/>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chemeClr val="bg1"/>
                  </a:solidFill>
                  <a:latin typeface="Arial" panose="020B0604020202020204" pitchFamily="34" charset="0"/>
                  <a:ea typeface="华文隶书" panose="02010800040101010101" pitchFamily="2" charset="-122"/>
                  <a:sym typeface="Arial" panose="020B0604020202020204" pitchFamily="34" charset="0"/>
                </a:endParaRPr>
              </a:p>
            </p:txBody>
          </p:sp>
          <p:sp>
            <p:nvSpPr>
              <p:cNvPr id="33" name="Freeform 5469"/>
              <p:cNvSpPr>
                <a:spLocks noEditPoints="1"/>
              </p:cNvSpPr>
              <p:nvPr/>
            </p:nvSpPr>
            <p:spPr bwMode="auto">
              <a:xfrm>
                <a:off x="7092951" y="5356227"/>
                <a:ext cx="403225" cy="311150"/>
              </a:xfrm>
              <a:custGeom>
                <a:avLst/>
                <a:gdLst>
                  <a:gd name="T0" fmla="*/ 92 w 107"/>
                  <a:gd name="T1" fmla="*/ 8 h 83"/>
                  <a:gd name="T2" fmla="*/ 92 w 107"/>
                  <a:gd name="T3" fmla="*/ 10 h 83"/>
                  <a:gd name="T4" fmla="*/ 90 w 107"/>
                  <a:gd name="T5" fmla="*/ 10 h 83"/>
                  <a:gd name="T6" fmla="*/ 72 w 107"/>
                  <a:gd name="T7" fmla="*/ 20 h 83"/>
                  <a:gd name="T8" fmla="*/ 69 w 107"/>
                  <a:gd name="T9" fmla="*/ 21 h 83"/>
                  <a:gd name="T10" fmla="*/ 47 w 107"/>
                  <a:gd name="T11" fmla="*/ 36 h 83"/>
                  <a:gd name="T12" fmla="*/ 36 w 107"/>
                  <a:gd name="T13" fmla="*/ 43 h 83"/>
                  <a:gd name="T14" fmla="*/ 28 w 107"/>
                  <a:gd name="T15" fmla="*/ 52 h 83"/>
                  <a:gd name="T16" fmla="*/ 20 w 107"/>
                  <a:gd name="T17" fmla="*/ 64 h 83"/>
                  <a:gd name="T18" fmla="*/ 19 w 107"/>
                  <a:gd name="T19" fmla="*/ 62 h 83"/>
                  <a:gd name="T20" fmla="*/ 18 w 107"/>
                  <a:gd name="T21" fmla="*/ 67 h 83"/>
                  <a:gd name="T22" fmla="*/ 16 w 107"/>
                  <a:gd name="T23" fmla="*/ 68 h 83"/>
                  <a:gd name="T24" fmla="*/ 17 w 107"/>
                  <a:gd name="T25" fmla="*/ 68 h 83"/>
                  <a:gd name="T26" fmla="*/ 13 w 107"/>
                  <a:gd name="T27" fmla="*/ 77 h 83"/>
                  <a:gd name="T28" fmla="*/ 12 w 107"/>
                  <a:gd name="T29" fmla="*/ 76 h 83"/>
                  <a:gd name="T30" fmla="*/ 13 w 107"/>
                  <a:gd name="T31" fmla="*/ 77 h 83"/>
                  <a:gd name="T32" fmla="*/ 10 w 107"/>
                  <a:gd name="T33" fmla="*/ 79 h 83"/>
                  <a:gd name="T34" fmla="*/ 11 w 107"/>
                  <a:gd name="T35" fmla="*/ 78 h 83"/>
                  <a:gd name="T36" fmla="*/ 8 w 107"/>
                  <a:gd name="T37" fmla="*/ 79 h 83"/>
                  <a:gd name="T38" fmla="*/ 7 w 107"/>
                  <a:gd name="T39" fmla="*/ 80 h 83"/>
                  <a:gd name="T40" fmla="*/ 5 w 107"/>
                  <a:gd name="T41" fmla="*/ 83 h 83"/>
                  <a:gd name="T42" fmla="*/ 5 w 107"/>
                  <a:gd name="T43" fmla="*/ 81 h 83"/>
                  <a:gd name="T44" fmla="*/ 3 w 107"/>
                  <a:gd name="T45" fmla="*/ 83 h 83"/>
                  <a:gd name="T46" fmla="*/ 1 w 107"/>
                  <a:gd name="T47" fmla="*/ 82 h 83"/>
                  <a:gd name="T48" fmla="*/ 3 w 107"/>
                  <a:gd name="T49" fmla="*/ 79 h 83"/>
                  <a:gd name="T50" fmla="*/ 5 w 107"/>
                  <a:gd name="T51" fmla="*/ 70 h 83"/>
                  <a:gd name="T52" fmla="*/ 8 w 107"/>
                  <a:gd name="T53" fmla="*/ 68 h 83"/>
                  <a:gd name="T54" fmla="*/ 13 w 107"/>
                  <a:gd name="T55" fmla="*/ 61 h 83"/>
                  <a:gd name="T56" fmla="*/ 14 w 107"/>
                  <a:gd name="T57" fmla="*/ 62 h 83"/>
                  <a:gd name="T58" fmla="*/ 16 w 107"/>
                  <a:gd name="T59" fmla="*/ 57 h 83"/>
                  <a:gd name="T60" fmla="*/ 18 w 107"/>
                  <a:gd name="T61" fmla="*/ 55 h 83"/>
                  <a:gd name="T62" fmla="*/ 18 w 107"/>
                  <a:gd name="T63" fmla="*/ 54 h 83"/>
                  <a:gd name="T64" fmla="*/ 19 w 107"/>
                  <a:gd name="T65" fmla="*/ 54 h 83"/>
                  <a:gd name="T66" fmla="*/ 19 w 107"/>
                  <a:gd name="T67" fmla="*/ 53 h 83"/>
                  <a:gd name="T68" fmla="*/ 30 w 107"/>
                  <a:gd name="T69" fmla="*/ 41 h 83"/>
                  <a:gd name="T70" fmla="*/ 31 w 107"/>
                  <a:gd name="T71" fmla="*/ 38 h 83"/>
                  <a:gd name="T72" fmla="*/ 42 w 107"/>
                  <a:gd name="T73" fmla="*/ 30 h 83"/>
                  <a:gd name="T74" fmla="*/ 65 w 107"/>
                  <a:gd name="T75" fmla="*/ 15 h 83"/>
                  <a:gd name="T76" fmla="*/ 65 w 107"/>
                  <a:gd name="T77" fmla="*/ 16 h 83"/>
                  <a:gd name="T78" fmla="*/ 68 w 107"/>
                  <a:gd name="T79" fmla="*/ 16 h 83"/>
                  <a:gd name="T80" fmla="*/ 69 w 107"/>
                  <a:gd name="T81" fmla="*/ 13 h 83"/>
                  <a:gd name="T82" fmla="*/ 76 w 107"/>
                  <a:gd name="T83" fmla="*/ 9 h 83"/>
                  <a:gd name="T84" fmla="*/ 80 w 107"/>
                  <a:gd name="T85" fmla="*/ 9 h 83"/>
                  <a:gd name="T86" fmla="*/ 81 w 107"/>
                  <a:gd name="T87" fmla="*/ 7 h 83"/>
                  <a:gd name="T88" fmla="*/ 87 w 107"/>
                  <a:gd name="T89" fmla="*/ 6 h 83"/>
                  <a:gd name="T90" fmla="*/ 96 w 107"/>
                  <a:gd name="T91" fmla="*/ 2 h 83"/>
                  <a:gd name="T92" fmla="*/ 106 w 107"/>
                  <a:gd name="T93" fmla="*/ 0 h 83"/>
                  <a:gd name="T94" fmla="*/ 106 w 107"/>
                  <a:gd name="T95" fmla="*/ 2 h 83"/>
                  <a:gd name="T96" fmla="*/ 103 w 107"/>
                  <a:gd name="T97" fmla="*/ 3 h 83"/>
                  <a:gd name="T98" fmla="*/ 97 w 107"/>
                  <a:gd name="T99" fmla="*/ 5 h 83"/>
                  <a:gd name="T100" fmla="*/ 95 w 107"/>
                  <a:gd name="T101" fmla="*/ 7 h 83"/>
                  <a:gd name="T102" fmla="*/ 95 w 107"/>
                  <a:gd name="T103" fmla="*/ 8 h 83"/>
                  <a:gd name="T104" fmla="*/ 95 w 107"/>
                  <a:gd name="T105" fmla="*/ 8 h 83"/>
                  <a:gd name="T106" fmla="*/ 92 w 107"/>
                  <a:gd name="T107" fmla="*/ 8 h 83"/>
                  <a:gd name="T108" fmla="*/ 14 w 107"/>
                  <a:gd name="T109" fmla="*/ 74 h 83"/>
                  <a:gd name="T110" fmla="*/ 15 w 107"/>
                  <a:gd name="T111" fmla="*/ 73 h 83"/>
                  <a:gd name="T112" fmla="*/ 14 w 107"/>
                  <a:gd name="T113" fmla="*/ 73 h 83"/>
                  <a:gd name="T114" fmla="*/ 14 w 107"/>
                  <a:gd name="T115" fmla="*/ 74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7" h="83">
                    <a:moveTo>
                      <a:pt x="92" y="8"/>
                    </a:moveTo>
                    <a:cubicBezTo>
                      <a:pt x="92" y="8"/>
                      <a:pt x="92" y="9"/>
                      <a:pt x="92" y="10"/>
                    </a:cubicBezTo>
                    <a:cubicBezTo>
                      <a:pt x="92" y="9"/>
                      <a:pt x="91" y="10"/>
                      <a:pt x="90" y="10"/>
                    </a:cubicBezTo>
                    <a:cubicBezTo>
                      <a:pt x="85" y="15"/>
                      <a:pt x="78" y="17"/>
                      <a:pt x="72" y="20"/>
                    </a:cubicBezTo>
                    <a:cubicBezTo>
                      <a:pt x="71" y="20"/>
                      <a:pt x="70" y="20"/>
                      <a:pt x="69" y="21"/>
                    </a:cubicBezTo>
                    <a:cubicBezTo>
                      <a:pt x="62" y="26"/>
                      <a:pt x="56" y="33"/>
                      <a:pt x="47" y="36"/>
                    </a:cubicBezTo>
                    <a:cubicBezTo>
                      <a:pt x="41" y="33"/>
                      <a:pt x="40" y="41"/>
                      <a:pt x="36" y="43"/>
                    </a:cubicBezTo>
                    <a:cubicBezTo>
                      <a:pt x="34" y="48"/>
                      <a:pt x="32" y="52"/>
                      <a:pt x="28" y="52"/>
                    </a:cubicBezTo>
                    <a:cubicBezTo>
                      <a:pt x="25" y="57"/>
                      <a:pt x="23" y="59"/>
                      <a:pt x="20" y="64"/>
                    </a:cubicBezTo>
                    <a:cubicBezTo>
                      <a:pt x="19" y="64"/>
                      <a:pt x="20" y="62"/>
                      <a:pt x="19" y="62"/>
                    </a:cubicBezTo>
                    <a:cubicBezTo>
                      <a:pt x="18" y="64"/>
                      <a:pt x="17" y="66"/>
                      <a:pt x="18" y="67"/>
                    </a:cubicBezTo>
                    <a:cubicBezTo>
                      <a:pt x="17" y="67"/>
                      <a:pt x="17" y="68"/>
                      <a:pt x="16" y="68"/>
                    </a:cubicBezTo>
                    <a:cubicBezTo>
                      <a:pt x="16" y="68"/>
                      <a:pt x="17" y="68"/>
                      <a:pt x="17" y="68"/>
                    </a:cubicBezTo>
                    <a:cubicBezTo>
                      <a:pt x="13" y="70"/>
                      <a:pt x="18" y="74"/>
                      <a:pt x="13" y="77"/>
                    </a:cubicBezTo>
                    <a:cubicBezTo>
                      <a:pt x="14" y="75"/>
                      <a:pt x="13" y="77"/>
                      <a:pt x="12" y="76"/>
                    </a:cubicBezTo>
                    <a:cubicBezTo>
                      <a:pt x="12" y="77"/>
                      <a:pt x="12" y="77"/>
                      <a:pt x="13" y="77"/>
                    </a:cubicBezTo>
                    <a:cubicBezTo>
                      <a:pt x="13" y="78"/>
                      <a:pt x="12" y="79"/>
                      <a:pt x="10" y="79"/>
                    </a:cubicBezTo>
                    <a:cubicBezTo>
                      <a:pt x="10" y="79"/>
                      <a:pt x="10" y="78"/>
                      <a:pt x="11" y="78"/>
                    </a:cubicBezTo>
                    <a:cubicBezTo>
                      <a:pt x="10" y="77"/>
                      <a:pt x="9" y="80"/>
                      <a:pt x="8" y="79"/>
                    </a:cubicBezTo>
                    <a:cubicBezTo>
                      <a:pt x="8" y="80"/>
                      <a:pt x="8" y="79"/>
                      <a:pt x="7" y="80"/>
                    </a:cubicBezTo>
                    <a:cubicBezTo>
                      <a:pt x="8" y="82"/>
                      <a:pt x="7" y="83"/>
                      <a:pt x="5" y="83"/>
                    </a:cubicBezTo>
                    <a:cubicBezTo>
                      <a:pt x="5" y="82"/>
                      <a:pt x="5" y="82"/>
                      <a:pt x="5" y="81"/>
                    </a:cubicBezTo>
                    <a:cubicBezTo>
                      <a:pt x="4" y="81"/>
                      <a:pt x="4" y="82"/>
                      <a:pt x="3" y="83"/>
                    </a:cubicBezTo>
                    <a:cubicBezTo>
                      <a:pt x="2" y="82"/>
                      <a:pt x="1" y="82"/>
                      <a:pt x="1" y="82"/>
                    </a:cubicBezTo>
                    <a:cubicBezTo>
                      <a:pt x="0" y="80"/>
                      <a:pt x="1" y="80"/>
                      <a:pt x="3" y="79"/>
                    </a:cubicBezTo>
                    <a:cubicBezTo>
                      <a:pt x="2" y="76"/>
                      <a:pt x="5" y="74"/>
                      <a:pt x="5" y="70"/>
                    </a:cubicBezTo>
                    <a:cubicBezTo>
                      <a:pt x="7" y="70"/>
                      <a:pt x="6" y="68"/>
                      <a:pt x="8" y="68"/>
                    </a:cubicBezTo>
                    <a:cubicBezTo>
                      <a:pt x="8" y="64"/>
                      <a:pt x="11" y="63"/>
                      <a:pt x="13" y="61"/>
                    </a:cubicBezTo>
                    <a:cubicBezTo>
                      <a:pt x="14" y="60"/>
                      <a:pt x="13" y="62"/>
                      <a:pt x="14" y="62"/>
                    </a:cubicBezTo>
                    <a:cubicBezTo>
                      <a:pt x="15" y="60"/>
                      <a:pt x="17" y="58"/>
                      <a:pt x="16" y="57"/>
                    </a:cubicBezTo>
                    <a:cubicBezTo>
                      <a:pt x="17" y="56"/>
                      <a:pt x="18" y="56"/>
                      <a:pt x="18" y="55"/>
                    </a:cubicBezTo>
                    <a:cubicBezTo>
                      <a:pt x="18" y="55"/>
                      <a:pt x="17" y="55"/>
                      <a:pt x="18" y="54"/>
                    </a:cubicBezTo>
                    <a:cubicBezTo>
                      <a:pt x="18" y="54"/>
                      <a:pt x="19" y="54"/>
                      <a:pt x="19" y="54"/>
                    </a:cubicBezTo>
                    <a:cubicBezTo>
                      <a:pt x="19" y="54"/>
                      <a:pt x="19" y="53"/>
                      <a:pt x="19" y="53"/>
                    </a:cubicBezTo>
                    <a:cubicBezTo>
                      <a:pt x="23" y="50"/>
                      <a:pt x="25" y="43"/>
                      <a:pt x="30" y="41"/>
                    </a:cubicBezTo>
                    <a:cubicBezTo>
                      <a:pt x="30" y="40"/>
                      <a:pt x="31" y="40"/>
                      <a:pt x="31" y="38"/>
                    </a:cubicBezTo>
                    <a:cubicBezTo>
                      <a:pt x="34" y="37"/>
                      <a:pt x="38" y="30"/>
                      <a:pt x="42" y="30"/>
                    </a:cubicBezTo>
                    <a:cubicBezTo>
                      <a:pt x="47" y="24"/>
                      <a:pt x="56" y="18"/>
                      <a:pt x="65" y="15"/>
                    </a:cubicBezTo>
                    <a:cubicBezTo>
                      <a:pt x="65" y="15"/>
                      <a:pt x="64" y="15"/>
                      <a:pt x="65" y="16"/>
                    </a:cubicBezTo>
                    <a:cubicBezTo>
                      <a:pt x="66" y="16"/>
                      <a:pt x="66" y="15"/>
                      <a:pt x="68" y="16"/>
                    </a:cubicBezTo>
                    <a:cubicBezTo>
                      <a:pt x="69" y="15"/>
                      <a:pt x="69" y="14"/>
                      <a:pt x="69" y="13"/>
                    </a:cubicBezTo>
                    <a:cubicBezTo>
                      <a:pt x="72" y="13"/>
                      <a:pt x="74" y="10"/>
                      <a:pt x="76" y="9"/>
                    </a:cubicBezTo>
                    <a:cubicBezTo>
                      <a:pt x="78" y="9"/>
                      <a:pt x="80" y="7"/>
                      <a:pt x="80" y="9"/>
                    </a:cubicBezTo>
                    <a:cubicBezTo>
                      <a:pt x="81" y="9"/>
                      <a:pt x="81" y="8"/>
                      <a:pt x="81" y="7"/>
                    </a:cubicBezTo>
                    <a:cubicBezTo>
                      <a:pt x="83" y="6"/>
                      <a:pt x="85" y="4"/>
                      <a:pt x="87" y="6"/>
                    </a:cubicBezTo>
                    <a:cubicBezTo>
                      <a:pt x="89" y="2"/>
                      <a:pt x="95" y="6"/>
                      <a:pt x="96" y="2"/>
                    </a:cubicBezTo>
                    <a:cubicBezTo>
                      <a:pt x="99" y="2"/>
                      <a:pt x="103" y="0"/>
                      <a:pt x="106" y="0"/>
                    </a:cubicBezTo>
                    <a:cubicBezTo>
                      <a:pt x="106" y="1"/>
                      <a:pt x="106" y="3"/>
                      <a:pt x="106" y="2"/>
                    </a:cubicBezTo>
                    <a:cubicBezTo>
                      <a:pt x="107" y="3"/>
                      <a:pt x="104" y="4"/>
                      <a:pt x="103" y="3"/>
                    </a:cubicBezTo>
                    <a:cubicBezTo>
                      <a:pt x="103" y="5"/>
                      <a:pt x="99" y="6"/>
                      <a:pt x="97" y="5"/>
                    </a:cubicBezTo>
                    <a:cubicBezTo>
                      <a:pt x="96" y="6"/>
                      <a:pt x="96" y="7"/>
                      <a:pt x="95" y="7"/>
                    </a:cubicBezTo>
                    <a:cubicBezTo>
                      <a:pt x="95" y="8"/>
                      <a:pt x="95" y="8"/>
                      <a:pt x="95" y="8"/>
                    </a:cubicBezTo>
                    <a:cubicBezTo>
                      <a:pt x="95" y="9"/>
                      <a:pt x="94" y="8"/>
                      <a:pt x="95" y="8"/>
                    </a:cubicBezTo>
                    <a:cubicBezTo>
                      <a:pt x="94" y="6"/>
                      <a:pt x="93" y="8"/>
                      <a:pt x="92" y="8"/>
                    </a:cubicBezTo>
                    <a:close/>
                    <a:moveTo>
                      <a:pt x="14" y="74"/>
                    </a:moveTo>
                    <a:cubicBezTo>
                      <a:pt x="14" y="74"/>
                      <a:pt x="15" y="74"/>
                      <a:pt x="15" y="73"/>
                    </a:cubicBezTo>
                    <a:cubicBezTo>
                      <a:pt x="14" y="73"/>
                      <a:pt x="14" y="73"/>
                      <a:pt x="14" y="73"/>
                    </a:cubicBezTo>
                    <a:cubicBezTo>
                      <a:pt x="14" y="73"/>
                      <a:pt x="13" y="74"/>
                      <a:pt x="14" y="7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chemeClr val="bg1"/>
                  </a:solidFill>
                  <a:latin typeface="Arial" panose="020B0604020202020204" pitchFamily="34" charset="0"/>
                  <a:ea typeface="华文隶书" panose="02010800040101010101" pitchFamily="2" charset="-122"/>
                  <a:sym typeface="Arial" panose="020B0604020202020204" pitchFamily="34" charset="0"/>
                </a:endParaRPr>
              </a:p>
            </p:txBody>
          </p:sp>
          <p:sp>
            <p:nvSpPr>
              <p:cNvPr id="34" name="Freeform 5470"/>
              <p:cNvSpPr/>
              <p:nvPr/>
            </p:nvSpPr>
            <p:spPr bwMode="auto">
              <a:xfrm>
                <a:off x="7499351" y="5356227"/>
                <a:ext cx="11113" cy="15875"/>
              </a:xfrm>
              <a:custGeom>
                <a:avLst/>
                <a:gdLst>
                  <a:gd name="T0" fmla="*/ 2 w 3"/>
                  <a:gd name="T1" fmla="*/ 0 h 4"/>
                  <a:gd name="T2" fmla="*/ 0 w 3"/>
                  <a:gd name="T3" fmla="*/ 3 h 4"/>
                  <a:gd name="T4" fmla="*/ 0 w 3"/>
                  <a:gd name="T5" fmla="*/ 1 h 4"/>
                  <a:gd name="T6" fmla="*/ 2 w 3"/>
                  <a:gd name="T7" fmla="*/ 0 h 4"/>
                </a:gdLst>
                <a:ahLst/>
                <a:cxnLst>
                  <a:cxn ang="0">
                    <a:pos x="T0" y="T1"/>
                  </a:cxn>
                  <a:cxn ang="0">
                    <a:pos x="T2" y="T3"/>
                  </a:cxn>
                  <a:cxn ang="0">
                    <a:pos x="T4" y="T5"/>
                  </a:cxn>
                  <a:cxn ang="0">
                    <a:pos x="T6" y="T7"/>
                  </a:cxn>
                </a:cxnLst>
                <a:rect l="0" t="0" r="r" b="b"/>
                <a:pathLst>
                  <a:path w="3" h="4">
                    <a:moveTo>
                      <a:pt x="2" y="0"/>
                    </a:moveTo>
                    <a:cubicBezTo>
                      <a:pt x="3" y="0"/>
                      <a:pt x="2" y="4"/>
                      <a:pt x="0" y="3"/>
                    </a:cubicBezTo>
                    <a:cubicBezTo>
                      <a:pt x="2" y="2"/>
                      <a:pt x="0" y="2"/>
                      <a:pt x="0" y="1"/>
                    </a:cubicBezTo>
                    <a:cubicBezTo>
                      <a:pt x="1" y="0"/>
                      <a:pt x="3" y="1"/>
                      <a:pt x="2"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chemeClr val="bg1"/>
                  </a:solidFill>
                  <a:latin typeface="Arial" panose="020B0604020202020204" pitchFamily="34" charset="0"/>
                  <a:ea typeface="华文隶书" panose="02010800040101010101" pitchFamily="2" charset="-122"/>
                  <a:sym typeface="Arial" panose="020B0604020202020204" pitchFamily="34" charset="0"/>
                </a:endParaRPr>
              </a:p>
            </p:txBody>
          </p:sp>
          <p:sp>
            <p:nvSpPr>
              <p:cNvPr id="35" name="Freeform 5471"/>
              <p:cNvSpPr/>
              <p:nvPr/>
            </p:nvSpPr>
            <p:spPr bwMode="auto">
              <a:xfrm>
                <a:off x="7029451" y="5856289"/>
                <a:ext cx="30163" cy="71438"/>
              </a:xfrm>
              <a:custGeom>
                <a:avLst/>
                <a:gdLst>
                  <a:gd name="T0" fmla="*/ 1 w 8"/>
                  <a:gd name="T1" fmla="*/ 0 h 19"/>
                  <a:gd name="T2" fmla="*/ 3 w 8"/>
                  <a:gd name="T3" fmla="*/ 2 h 19"/>
                  <a:gd name="T4" fmla="*/ 7 w 8"/>
                  <a:gd name="T5" fmla="*/ 2 h 19"/>
                  <a:gd name="T6" fmla="*/ 6 w 8"/>
                  <a:gd name="T7" fmla="*/ 5 h 19"/>
                  <a:gd name="T8" fmla="*/ 7 w 8"/>
                  <a:gd name="T9" fmla="*/ 7 h 19"/>
                  <a:gd name="T10" fmla="*/ 5 w 8"/>
                  <a:gd name="T11" fmla="*/ 7 h 19"/>
                  <a:gd name="T12" fmla="*/ 5 w 8"/>
                  <a:gd name="T13" fmla="*/ 8 h 19"/>
                  <a:gd name="T14" fmla="*/ 7 w 8"/>
                  <a:gd name="T15" fmla="*/ 8 h 19"/>
                  <a:gd name="T16" fmla="*/ 3 w 8"/>
                  <a:gd name="T17" fmla="*/ 12 h 19"/>
                  <a:gd name="T18" fmla="*/ 3 w 8"/>
                  <a:gd name="T19" fmla="*/ 19 h 19"/>
                  <a:gd name="T20" fmla="*/ 3 w 8"/>
                  <a:gd name="T21" fmla="*/ 16 h 19"/>
                  <a:gd name="T22" fmla="*/ 4 w 8"/>
                  <a:gd name="T23" fmla="*/ 16 h 19"/>
                  <a:gd name="T24" fmla="*/ 1 w 8"/>
                  <a:gd name="T25" fmla="*/ 11 h 19"/>
                  <a:gd name="T26" fmla="*/ 1 w 8"/>
                  <a:gd name="T27" fmla="*/ 9 h 19"/>
                  <a:gd name="T28" fmla="*/ 3 w 8"/>
                  <a:gd name="T29" fmla="*/ 11 h 19"/>
                  <a:gd name="T30" fmla="*/ 4 w 8"/>
                  <a:gd name="T31" fmla="*/ 7 h 19"/>
                  <a:gd name="T32" fmla="*/ 1 w 8"/>
                  <a:gd name="T33" fmla="*/ 5 h 19"/>
                  <a:gd name="T34" fmla="*/ 1 w 8"/>
                  <a:gd name="T35"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 h="19">
                    <a:moveTo>
                      <a:pt x="1" y="0"/>
                    </a:moveTo>
                    <a:cubicBezTo>
                      <a:pt x="2" y="1"/>
                      <a:pt x="3" y="0"/>
                      <a:pt x="3" y="2"/>
                    </a:cubicBezTo>
                    <a:cubicBezTo>
                      <a:pt x="5" y="2"/>
                      <a:pt x="6" y="2"/>
                      <a:pt x="7" y="2"/>
                    </a:cubicBezTo>
                    <a:cubicBezTo>
                      <a:pt x="6" y="4"/>
                      <a:pt x="8" y="3"/>
                      <a:pt x="6" y="5"/>
                    </a:cubicBezTo>
                    <a:cubicBezTo>
                      <a:pt x="5" y="6"/>
                      <a:pt x="7" y="6"/>
                      <a:pt x="7" y="7"/>
                    </a:cubicBezTo>
                    <a:cubicBezTo>
                      <a:pt x="6" y="7"/>
                      <a:pt x="5" y="6"/>
                      <a:pt x="5" y="7"/>
                    </a:cubicBezTo>
                    <a:cubicBezTo>
                      <a:pt x="5" y="8"/>
                      <a:pt x="7" y="8"/>
                      <a:pt x="5" y="8"/>
                    </a:cubicBezTo>
                    <a:cubicBezTo>
                      <a:pt x="6" y="9"/>
                      <a:pt x="6" y="8"/>
                      <a:pt x="7" y="8"/>
                    </a:cubicBezTo>
                    <a:cubicBezTo>
                      <a:pt x="5" y="10"/>
                      <a:pt x="6" y="12"/>
                      <a:pt x="3" y="12"/>
                    </a:cubicBezTo>
                    <a:cubicBezTo>
                      <a:pt x="5" y="14"/>
                      <a:pt x="5" y="16"/>
                      <a:pt x="3" y="19"/>
                    </a:cubicBezTo>
                    <a:cubicBezTo>
                      <a:pt x="3" y="18"/>
                      <a:pt x="2" y="18"/>
                      <a:pt x="3" y="16"/>
                    </a:cubicBezTo>
                    <a:cubicBezTo>
                      <a:pt x="3" y="16"/>
                      <a:pt x="3" y="16"/>
                      <a:pt x="4" y="16"/>
                    </a:cubicBezTo>
                    <a:cubicBezTo>
                      <a:pt x="2" y="15"/>
                      <a:pt x="4" y="11"/>
                      <a:pt x="1" y="11"/>
                    </a:cubicBezTo>
                    <a:cubicBezTo>
                      <a:pt x="1" y="10"/>
                      <a:pt x="0" y="9"/>
                      <a:pt x="1" y="9"/>
                    </a:cubicBezTo>
                    <a:cubicBezTo>
                      <a:pt x="1" y="10"/>
                      <a:pt x="3" y="9"/>
                      <a:pt x="3" y="11"/>
                    </a:cubicBezTo>
                    <a:cubicBezTo>
                      <a:pt x="4" y="9"/>
                      <a:pt x="2" y="8"/>
                      <a:pt x="4" y="7"/>
                    </a:cubicBezTo>
                    <a:cubicBezTo>
                      <a:pt x="3" y="6"/>
                      <a:pt x="2" y="5"/>
                      <a:pt x="1" y="5"/>
                    </a:cubicBezTo>
                    <a:cubicBezTo>
                      <a:pt x="0" y="3"/>
                      <a:pt x="0" y="0"/>
                      <a:pt x="1"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chemeClr val="bg1"/>
                  </a:solidFill>
                  <a:latin typeface="Arial" panose="020B0604020202020204" pitchFamily="34" charset="0"/>
                  <a:ea typeface="华文隶书" panose="02010800040101010101" pitchFamily="2" charset="-122"/>
                  <a:sym typeface="Arial" panose="020B0604020202020204" pitchFamily="34" charset="0"/>
                </a:endParaRPr>
              </a:p>
            </p:txBody>
          </p:sp>
          <p:sp>
            <p:nvSpPr>
              <p:cNvPr id="36" name="Freeform 5472"/>
              <p:cNvSpPr/>
              <p:nvPr/>
            </p:nvSpPr>
            <p:spPr bwMode="auto">
              <a:xfrm>
                <a:off x="7743826" y="5348289"/>
                <a:ext cx="288925" cy="158750"/>
              </a:xfrm>
              <a:custGeom>
                <a:avLst/>
                <a:gdLst>
                  <a:gd name="T0" fmla="*/ 1 w 77"/>
                  <a:gd name="T1" fmla="*/ 0 h 42"/>
                  <a:gd name="T2" fmla="*/ 17 w 77"/>
                  <a:gd name="T3" fmla="*/ 5 h 42"/>
                  <a:gd name="T4" fmla="*/ 20 w 77"/>
                  <a:gd name="T5" fmla="*/ 5 h 42"/>
                  <a:gd name="T6" fmla="*/ 74 w 77"/>
                  <a:gd name="T7" fmla="*/ 37 h 42"/>
                  <a:gd name="T8" fmla="*/ 75 w 77"/>
                  <a:gd name="T9" fmla="*/ 40 h 42"/>
                  <a:gd name="T10" fmla="*/ 76 w 77"/>
                  <a:gd name="T11" fmla="*/ 42 h 42"/>
                  <a:gd name="T12" fmla="*/ 69 w 77"/>
                  <a:gd name="T13" fmla="*/ 36 h 42"/>
                  <a:gd name="T14" fmla="*/ 67 w 77"/>
                  <a:gd name="T15" fmla="*/ 36 h 42"/>
                  <a:gd name="T16" fmla="*/ 59 w 77"/>
                  <a:gd name="T17" fmla="*/ 30 h 42"/>
                  <a:gd name="T18" fmla="*/ 24 w 77"/>
                  <a:gd name="T19" fmla="*/ 14 h 42"/>
                  <a:gd name="T20" fmla="*/ 9 w 77"/>
                  <a:gd name="T21" fmla="*/ 7 h 42"/>
                  <a:gd name="T22" fmla="*/ 6 w 77"/>
                  <a:gd name="T23" fmla="*/ 4 h 42"/>
                  <a:gd name="T24" fmla="*/ 1 w 77"/>
                  <a:gd name="T25" fmla="*/ 2 h 42"/>
                  <a:gd name="T26" fmla="*/ 1 w 77"/>
                  <a:gd name="T27"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 h="42">
                    <a:moveTo>
                      <a:pt x="1" y="0"/>
                    </a:moveTo>
                    <a:cubicBezTo>
                      <a:pt x="6" y="3"/>
                      <a:pt x="12" y="2"/>
                      <a:pt x="17" y="5"/>
                    </a:cubicBezTo>
                    <a:cubicBezTo>
                      <a:pt x="18" y="5"/>
                      <a:pt x="18" y="5"/>
                      <a:pt x="20" y="5"/>
                    </a:cubicBezTo>
                    <a:cubicBezTo>
                      <a:pt x="41" y="12"/>
                      <a:pt x="60" y="22"/>
                      <a:pt x="74" y="37"/>
                    </a:cubicBezTo>
                    <a:cubicBezTo>
                      <a:pt x="74" y="39"/>
                      <a:pt x="75" y="39"/>
                      <a:pt x="75" y="40"/>
                    </a:cubicBezTo>
                    <a:cubicBezTo>
                      <a:pt x="76" y="40"/>
                      <a:pt x="77" y="41"/>
                      <a:pt x="76" y="42"/>
                    </a:cubicBezTo>
                    <a:cubicBezTo>
                      <a:pt x="73" y="41"/>
                      <a:pt x="70" y="39"/>
                      <a:pt x="69" y="36"/>
                    </a:cubicBezTo>
                    <a:cubicBezTo>
                      <a:pt x="68" y="35"/>
                      <a:pt x="68" y="37"/>
                      <a:pt x="67" y="36"/>
                    </a:cubicBezTo>
                    <a:cubicBezTo>
                      <a:pt x="64" y="34"/>
                      <a:pt x="62" y="33"/>
                      <a:pt x="59" y="30"/>
                    </a:cubicBezTo>
                    <a:cubicBezTo>
                      <a:pt x="47" y="25"/>
                      <a:pt x="37" y="18"/>
                      <a:pt x="24" y="14"/>
                    </a:cubicBezTo>
                    <a:cubicBezTo>
                      <a:pt x="21" y="9"/>
                      <a:pt x="15" y="9"/>
                      <a:pt x="9" y="7"/>
                    </a:cubicBezTo>
                    <a:cubicBezTo>
                      <a:pt x="9" y="5"/>
                      <a:pt x="6" y="6"/>
                      <a:pt x="6" y="4"/>
                    </a:cubicBezTo>
                    <a:cubicBezTo>
                      <a:pt x="4" y="4"/>
                      <a:pt x="2" y="3"/>
                      <a:pt x="1" y="2"/>
                    </a:cubicBezTo>
                    <a:cubicBezTo>
                      <a:pt x="0" y="1"/>
                      <a:pt x="1" y="1"/>
                      <a:pt x="1"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chemeClr val="bg1"/>
                  </a:solidFill>
                  <a:latin typeface="Arial" panose="020B0604020202020204" pitchFamily="34" charset="0"/>
                  <a:ea typeface="华文隶书" panose="02010800040101010101" pitchFamily="2" charset="-122"/>
                  <a:sym typeface="Arial" panose="020B0604020202020204" pitchFamily="34" charset="0"/>
                </a:endParaRPr>
              </a:p>
            </p:txBody>
          </p:sp>
          <p:sp>
            <p:nvSpPr>
              <p:cNvPr id="37" name="Freeform 5473"/>
              <p:cNvSpPr>
                <a:spLocks noEditPoints="1"/>
              </p:cNvSpPr>
              <p:nvPr/>
            </p:nvSpPr>
            <p:spPr bwMode="auto">
              <a:xfrm>
                <a:off x="7018338" y="5584827"/>
                <a:ext cx="1223963" cy="984250"/>
              </a:xfrm>
              <a:custGeom>
                <a:avLst/>
                <a:gdLst>
                  <a:gd name="T0" fmla="*/ 293 w 326"/>
                  <a:gd name="T1" fmla="*/ 5 h 262"/>
                  <a:gd name="T2" fmla="*/ 300 w 326"/>
                  <a:gd name="T3" fmla="*/ 15 h 262"/>
                  <a:gd name="T4" fmla="*/ 313 w 326"/>
                  <a:gd name="T5" fmla="*/ 41 h 262"/>
                  <a:gd name="T6" fmla="*/ 315 w 326"/>
                  <a:gd name="T7" fmla="*/ 51 h 262"/>
                  <a:gd name="T8" fmla="*/ 321 w 326"/>
                  <a:gd name="T9" fmla="*/ 74 h 262"/>
                  <a:gd name="T10" fmla="*/ 324 w 326"/>
                  <a:gd name="T11" fmla="*/ 95 h 262"/>
                  <a:gd name="T12" fmla="*/ 326 w 326"/>
                  <a:gd name="T13" fmla="*/ 104 h 262"/>
                  <a:gd name="T14" fmla="*/ 317 w 326"/>
                  <a:gd name="T15" fmla="*/ 140 h 262"/>
                  <a:gd name="T16" fmla="*/ 305 w 326"/>
                  <a:gd name="T17" fmla="*/ 172 h 262"/>
                  <a:gd name="T18" fmla="*/ 276 w 326"/>
                  <a:gd name="T19" fmla="*/ 207 h 262"/>
                  <a:gd name="T20" fmla="*/ 221 w 326"/>
                  <a:gd name="T21" fmla="*/ 243 h 262"/>
                  <a:gd name="T22" fmla="*/ 206 w 326"/>
                  <a:gd name="T23" fmla="*/ 249 h 262"/>
                  <a:gd name="T24" fmla="*/ 194 w 326"/>
                  <a:gd name="T25" fmla="*/ 256 h 262"/>
                  <a:gd name="T26" fmla="*/ 187 w 326"/>
                  <a:gd name="T27" fmla="*/ 258 h 262"/>
                  <a:gd name="T28" fmla="*/ 170 w 326"/>
                  <a:gd name="T29" fmla="*/ 254 h 262"/>
                  <a:gd name="T30" fmla="*/ 118 w 326"/>
                  <a:gd name="T31" fmla="*/ 247 h 262"/>
                  <a:gd name="T32" fmla="*/ 74 w 326"/>
                  <a:gd name="T33" fmla="*/ 226 h 262"/>
                  <a:gd name="T34" fmla="*/ 48 w 326"/>
                  <a:gd name="T35" fmla="*/ 206 h 262"/>
                  <a:gd name="T36" fmla="*/ 33 w 326"/>
                  <a:gd name="T37" fmla="*/ 189 h 262"/>
                  <a:gd name="T38" fmla="*/ 12 w 326"/>
                  <a:gd name="T39" fmla="*/ 155 h 262"/>
                  <a:gd name="T40" fmla="*/ 3 w 326"/>
                  <a:gd name="T41" fmla="*/ 104 h 262"/>
                  <a:gd name="T42" fmla="*/ 3 w 326"/>
                  <a:gd name="T43" fmla="*/ 94 h 262"/>
                  <a:gd name="T44" fmla="*/ 6 w 326"/>
                  <a:gd name="T45" fmla="*/ 95 h 262"/>
                  <a:gd name="T46" fmla="*/ 10 w 326"/>
                  <a:gd name="T47" fmla="*/ 111 h 262"/>
                  <a:gd name="T48" fmla="*/ 22 w 326"/>
                  <a:gd name="T49" fmla="*/ 148 h 262"/>
                  <a:gd name="T50" fmla="*/ 34 w 326"/>
                  <a:gd name="T51" fmla="*/ 169 h 262"/>
                  <a:gd name="T52" fmla="*/ 43 w 326"/>
                  <a:gd name="T53" fmla="*/ 187 h 262"/>
                  <a:gd name="T54" fmla="*/ 61 w 326"/>
                  <a:gd name="T55" fmla="*/ 206 h 262"/>
                  <a:gd name="T56" fmla="*/ 90 w 326"/>
                  <a:gd name="T57" fmla="*/ 226 h 262"/>
                  <a:gd name="T58" fmla="*/ 113 w 326"/>
                  <a:gd name="T59" fmla="*/ 237 h 262"/>
                  <a:gd name="T60" fmla="*/ 141 w 326"/>
                  <a:gd name="T61" fmla="*/ 243 h 262"/>
                  <a:gd name="T62" fmla="*/ 154 w 326"/>
                  <a:gd name="T63" fmla="*/ 244 h 262"/>
                  <a:gd name="T64" fmla="*/ 187 w 326"/>
                  <a:gd name="T65" fmla="*/ 241 h 262"/>
                  <a:gd name="T66" fmla="*/ 213 w 326"/>
                  <a:gd name="T67" fmla="*/ 233 h 262"/>
                  <a:gd name="T68" fmla="*/ 236 w 326"/>
                  <a:gd name="T69" fmla="*/ 224 h 262"/>
                  <a:gd name="T70" fmla="*/ 244 w 326"/>
                  <a:gd name="T71" fmla="*/ 220 h 262"/>
                  <a:gd name="T72" fmla="*/ 266 w 326"/>
                  <a:gd name="T73" fmla="*/ 204 h 262"/>
                  <a:gd name="T74" fmla="*/ 286 w 326"/>
                  <a:gd name="T75" fmla="*/ 179 h 262"/>
                  <a:gd name="T76" fmla="*/ 289 w 326"/>
                  <a:gd name="T77" fmla="*/ 174 h 262"/>
                  <a:gd name="T78" fmla="*/ 302 w 326"/>
                  <a:gd name="T79" fmla="*/ 150 h 262"/>
                  <a:gd name="T80" fmla="*/ 309 w 326"/>
                  <a:gd name="T81" fmla="*/ 125 h 262"/>
                  <a:gd name="T82" fmla="*/ 312 w 326"/>
                  <a:gd name="T83" fmla="*/ 120 h 262"/>
                  <a:gd name="T84" fmla="*/ 314 w 326"/>
                  <a:gd name="T85" fmla="*/ 95 h 262"/>
                  <a:gd name="T86" fmla="*/ 315 w 326"/>
                  <a:gd name="T87" fmla="*/ 93 h 262"/>
                  <a:gd name="T88" fmla="*/ 317 w 326"/>
                  <a:gd name="T89" fmla="*/ 91 h 262"/>
                  <a:gd name="T90" fmla="*/ 315 w 326"/>
                  <a:gd name="T91" fmla="*/ 86 h 262"/>
                  <a:gd name="T92" fmla="*/ 315 w 326"/>
                  <a:gd name="T93" fmla="*/ 77 h 262"/>
                  <a:gd name="T94" fmla="*/ 313 w 326"/>
                  <a:gd name="T95" fmla="*/ 71 h 262"/>
                  <a:gd name="T96" fmla="*/ 313 w 326"/>
                  <a:gd name="T97" fmla="*/ 69 h 262"/>
                  <a:gd name="T98" fmla="*/ 311 w 326"/>
                  <a:gd name="T99" fmla="*/ 66 h 262"/>
                  <a:gd name="T100" fmla="*/ 312 w 326"/>
                  <a:gd name="T101" fmla="*/ 58 h 262"/>
                  <a:gd name="T102" fmla="*/ 310 w 326"/>
                  <a:gd name="T103" fmla="*/ 50 h 262"/>
                  <a:gd name="T104" fmla="*/ 301 w 326"/>
                  <a:gd name="T105" fmla="*/ 30 h 262"/>
                  <a:gd name="T106" fmla="*/ 298 w 326"/>
                  <a:gd name="T107" fmla="*/ 20 h 262"/>
                  <a:gd name="T108" fmla="*/ 296 w 326"/>
                  <a:gd name="T109" fmla="*/ 16 h 262"/>
                  <a:gd name="T110" fmla="*/ 288 w 326"/>
                  <a:gd name="T111" fmla="*/ 0 h 262"/>
                  <a:gd name="T112" fmla="*/ 299 w 326"/>
                  <a:gd name="T113" fmla="*/ 19 h 262"/>
                  <a:gd name="T114" fmla="*/ 311 w 326"/>
                  <a:gd name="T115" fmla="*/ 61 h 262"/>
                  <a:gd name="T116" fmla="*/ 312 w 326"/>
                  <a:gd name="T117" fmla="*/ 60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6" h="262">
                    <a:moveTo>
                      <a:pt x="288" y="0"/>
                    </a:moveTo>
                    <a:cubicBezTo>
                      <a:pt x="290" y="2"/>
                      <a:pt x="293" y="2"/>
                      <a:pt x="293" y="5"/>
                    </a:cubicBezTo>
                    <a:cubicBezTo>
                      <a:pt x="296" y="8"/>
                      <a:pt x="297" y="10"/>
                      <a:pt x="298" y="14"/>
                    </a:cubicBezTo>
                    <a:cubicBezTo>
                      <a:pt x="299" y="14"/>
                      <a:pt x="300" y="14"/>
                      <a:pt x="300" y="15"/>
                    </a:cubicBezTo>
                    <a:cubicBezTo>
                      <a:pt x="300" y="21"/>
                      <a:pt x="306" y="24"/>
                      <a:pt x="307" y="29"/>
                    </a:cubicBezTo>
                    <a:cubicBezTo>
                      <a:pt x="307" y="32"/>
                      <a:pt x="309" y="39"/>
                      <a:pt x="313" y="41"/>
                    </a:cubicBezTo>
                    <a:cubicBezTo>
                      <a:pt x="313" y="42"/>
                      <a:pt x="313" y="43"/>
                      <a:pt x="313" y="44"/>
                    </a:cubicBezTo>
                    <a:cubicBezTo>
                      <a:pt x="313" y="46"/>
                      <a:pt x="315" y="49"/>
                      <a:pt x="315" y="51"/>
                    </a:cubicBezTo>
                    <a:cubicBezTo>
                      <a:pt x="318" y="54"/>
                      <a:pt x="316" y="60"/>
                      <a:pt x="317" y="65"/>
                    </a:cubicBezTo>
                    <a:cubicBezTo>
                      <a:pt x="318" y="68"/>
                      <a:pt x="321" y="71"/>
                      <a:pt x="321" y="74"/>
                    </a:cubicBezTo>
                    <a:cubicBezTo>
                      <a:pt x="322" y="76"/>
                      <a:pt x="321" y="79"/>
                      <a:pt x="321" y="81"/>
                    </a:cubicBezTo>
                    <a:cubicBezTo>
                      <a:pt x="322" y="86"/>
                      <a:pt x="324" y="90"/>
                      <a:pt x="324" y="95"/>
                    </a:cubicBezTo>
                    <a:cubicBezTo>
                      <a:pt x="324" y="98"/>
                      <a:pt x="322" y="100"/>
                      <a:pt x="322" y="104"/>
                    </a:cubicBezTo>
                    <a:cubicBezTo>
                      <a:pt x="323" y="105"/>
                      <a:pt x="325" y="103"/>
                      <a:pt x="326" y="104"/>
                    </a:cubicBezTo>
                    <a:cubicBezTo>
                      <a:pt x="325" y="106"/>
                      <a:pt x="324" y="107"/>
                      <a:pt x="322" y="107"/>
                    </a:cubicBezTo>
                    <a:cubicBezTo>
                      <a:pt x="323" y="119"/>
                      <a:pt x="318" y="129"/>
                      <a:pt x="317" y="140"/>
                    </a:cubicBezTo>
                    <a:cubicBezTo>
                      <a:pt x="316" y="148"/>
                      <a:pt x="310" y="155"/>
                      <a:pt x="308" y="163"/>
                    </a:cubicBezTo>
                    <a:cubicBezTo>
                      <a:pt x="307" y="166"/>
                      <a:pt x="307" y="169"/>
                      <a:pt x="305" y="172"/>
                    </a:cubicBezTo>
                    <a:cubicBezTo>
                      <a:pt x="302" y="176"/>
                      <a:pt x="299" y="180"/>
                      <a:pt x="296" y="182"/>
                    </a:cubicBezTo>
                    <a:cubicBezTo>
                      <a:pt x="291" y="192"/>
                      <a:pt x="285" y="200"/>
                      <a:pt x="276" y="207"/>
                    </a:cubicBezTo>
                    <a:cubicBezTo>
                      <a:pt x="276" y="207"/>
                      <a:pt x="276" y="208"/>
                      <a:pt x="276" y="208"/>
                    </a:cubicBezTo>
                    <a:cubicBezTo>
                      <a:pt x="261" y="223"/>
                      <a:pt x="241" y="234"/>
                      <a:pt x="221" y="243"/>
                    </a:cubicBezTo>
                    <a:cubicBezTo>
                      <a:pt x="220" y="244"/>
                      <a:pt x="219" y="246"/>
                      <a:pt x="218" y="247"/>
                    </a:cubicBezTo>
                    <a:cubicBezTo>
                      <a:pt x="215" y="246"/>
                      <a:pt x="211" y="248"/>
                      <a:pt x="206" y="249"/>
                    </a:cubicBezTo>
                    <a:cubicBezTo>
                      <a:pt x="202" y="251"/>
                      <a:pt x="198" y="252"/>
                      <a:pt x="194" y="252"/>
                    </a:cubicBezTo>
                    <a:cubicBezTo>
                      <a:pt x="196" y="254"/>
                      <a:pt x="193" y="255"/>
                      <a:pt x="194" y="256"/>
                    </a:cubicBezTo>
                    <a:cubicBezTo>
                      <a:pt x="191" y="254"/>
                      <a:pt x="190" y="258"/>
                      <a:pt x="191" y="259"/>
                    </a:cubicBezTo>
                    <a:cubicBezTo>
                      <a:pt x="189" y="259"/>
                      <a:pt x="188" y="259"/>
                      <a:pt x="187" y="258"/>
                    </a:cubicBezTo>
                    <a:cubicBezTo>
                      <a:pt x="183" y="262"/>
                      <a:pt x="179" y="258"/>
                      <a:pt x="178" y="253"/>
                    </a:cubicBezTo>
                    <a:cubicBezTo>
                      <a:pt x="175" y="252"/>
                      <a:pt x="173" y="253"/>
                      <a:pt x="170" y="254"/>
                    </a:cubicBezTo>
                    <a:cubicBezTo>
                      <a:pt x="163" y="254"/>
                      <a:pt x="156" y="253"/>
                      <a:pt x="150" y="254"/>
                    </a:cubicBezTo>
                    <a:cubicBezTo>
                      <a:pt x="139" y="252"/>
                      <a:pt x="128" y="250"/>
                      <a:pt x="118" y="247"/>
                    </a:cubicBezTo>
                    <a:cubicBezTo>
                      <a:pt x="115" y="247"/>
                      <a:pt x="112" y="245"/>
                      <a:pt x="108" y="245"/>
                    </a:cubicBezTo>
                    <a:cubicBezTo>
                      <a:pt x="97" y="238"/>
                      <a:pt x="83" y="234"/>
                      <a:pt x="74" y="226"/>
                    </a:cubicBezTo>
                    <a:cubicBezTo>
                      <a:pt x="72" y="225"/>
                      <a:pt x="70" y="224"/>
                      <a:pt x="69" y="222"/>
                    </a:cubicBezTo>
                    <a:cubicBezTo>
                      <a:pt x="60" y="218"/>
                      <a:pt x="56" y="211"/>
                      <a:pt x="48" y="206"/>
                    </a:cubicBezTo>
                    <a:cubicBezTo>
                      <a:pt x="44" y="201"/>
                      <a:pt x="39" y="197"/>
                      <a:pt x="35" y="191"/>
                    </a:cubicBezTo>
                    <a:cubicBezTo>
                      <a:pt x="34" y="191"/>
                      <a:pt x="34" y="190"/>
                      <a:pt x="33" y="189"/>
                    </a:cubicBezTo>
                    <a:cubicBezTo>
                      <a:pt x="30" y="185"/>
                      <a:pt x="27" y="181"/>
                      <a:pt x="24" y="178"/>
                    </a:cubicBezTo>
                    <a:cubicBezTo>
                      <a:pt x="20" y="170"/>
                      <a:pt x="15" y="163"/>
                      <a:pt x="12" y="155"/>
                    </a:cubicBezTo>
                    <a:cubicBezTo>
                      <a:pt x="10" y="146"/>
                      <a:pt x="6" y="138"/>
                      <a:pt x="4" y="127"/>
                    </a:cubicBezTo>
                    <a:cubicBezTo>
                      <a:pt x="0" y="120"/>
                      <a:pt x="3" y="112"/>
                      <a:pt x="3" y="104"/>
                    </a:cubicBezTo>
                    <a:cubicBezTo>
                      <a:pt x="3" y="103"/>
                      <a:pt x="2" y="103"/>
                      <a:pt x="1" y="103"/>
                    </a:cubicBezTo>
                    <a:cubicBezTo>
                      <a:pt x="2" y="100"/>
                      <a:pt x="0" y="96"/>
                      <a:pt x="3" y="94"/>
                    </a:cubicBezTo>
                    <a:cubicBezTo>
                      <a:pt x="1" y="93"/>
                      <a:pt x="2" y="90"/>
                      <a:pt x="2" y="88"/>
                    </a:cubicBezTo>
                    <a:cubicBezTo>
                      <a:pt x="3" y="91"/>
                      <a:pt x="6" y="92"/>
                      <a:pt x="6" y="95"/>
                    </a:cubicBezTo>
                    <a:cubicBezTo>
                      <a:pt x="7" y="98"/>
                      <a:pt x="6" y="102"/>
                      <a:pt x="8" y="104"/>
                    </a:cubicBezTo>
                    <a:cubicBezTo>
                      <a:pt x="8" y="107"/>
                      <a:pt x="9" y="110"/>
                      <a:pt x="10" y="111"/>
                    </a:cubicBezTo>
                    <a:cubicBezTo>
                      <a:pt x="11" y="119"/>
                      <a:pt x="13" y="124"/>
                      <a:pt x="14" y="129"/>
                    </a:cubicBezTo>
                    <a:cubicBezTo>
                      <a:pt x="17" y="135"/>
                      <a:pt x="18" y="142"/>
                      <a:pt x="22" y="148"/>
                    </a:cubicBezTo>
                    <a:cubicBezTo>
                      <a:pt x="26" y="153"/>
                      <a:pt x="32" y="158"/>
                      <a:pt x="34" y="164"/>
                    </a:cubicBezTo>
                    <a:cubicBezTo>
                      <a:pt x="34" y="166"/>
                      <a:pt x="34" y="167"/>
                      <a:pt x="34" y="169"/>
                    </a:cubicBezTo>
                    <a:cubicBezTo>
                      <a:pt x="35" y="170"/>
                      <a:pt x="36" y="171"/>
                      <a:pt x="37" y="173"/>
                    </a:cubicBezTo>
                    <a:cubicBezTo>
                      <a:pt x="40" y="177"/>
                      <a:pt x="41" y="182"/>
                      <a:pt x="43" y="187"/>
                    </a:cubicBezTo>
                    <a:cubicBezTo>
                      <a:pt x="45" y="192"/>
                      <a:pt x="50" y="195"/>
                      <a:pt x="54" y="199"/>
                    </a:cubicBezTo>
                    <a:cubicBezTo>
                      <a:pt x="56" y="202"/>
                      <a:pt x="57" y="205"/>
                      <a:pt x="61" y="206"/>
                    </a:cubicBezTo>
                    <a:cubicBezTo>
                      <a:pt x="65" y="211"/>
                      <a:pt x="71" y="215"/>
                      <a:pt x="77" y="218"/>
                    </a:cubicBezTo>
                    <a:cubicBezTo>
                      <a:pt x="81" y="221"/>
                      <a:pt x="84" y="225"/>
                      <a:pt x="90" y="226"/>
                    </a:cubicBezTo>
                    <a:cubicBezTo>
                      <a:pt x="90" y="227"/>
                      <a:pt x="90" y="227"/>
                      <a:pt x="90" y="228"/>
                    </a:cubicBezTo>
                    <a:cubicBezTo>
                      <a:pt x="98" y="231"/>
                      <a:pt x="106" y="234"/>
                      <a:pt x="113" y="237"/>
                    </a:cubicBezTo>
                    <a:cubicBezTo>
                      <a:pt x="119" y="239"/>
                      <a:pt x="126" y="240"/>
                      <a:pt x="133" y="241"/>
                    </a:cubicBezTo>
                    <a:cubicBezTo>
                      <a:pt x="136" y="242"/>
                      <a:pt x="138" y="243"/>
                      <a:pt x="141" y="243"/>
                    </a:cubicBezTo>
                    <a:cubicBezTo>
                      <a:pt x="143" y="243"/>
                      <a:pt x="143" y="242"/>
                      <a:pt x="145" y="243"/>
                    </a:cubicBezTo>
                    <a:cubicBezTo>
                      <a:pt x="148" y="243"/>
                      <a:pt x="151" y="244"/>
                      <a:pt x="154" y="244"/>
                    </a:cubicBezTo>
                    <a:cubicBezTo>
                      <a:pt x="157" y="244"/>
                      <a:pt x="159" y="244"/>
                      <a:pt x="162" y="244"/>
                    </a:cubicBezTo>
                    <a:cubicBezTo>
                      <a:pt x="170" y="244"/>
                      <a:pt x="179" y="242"/>
                      <a:pt x="187" y="241"/>
                    </a:cubicBezTo>
                    <a:cubicBezTo>
                      <a:pt x="191" y="241"/>
                      <a:pt x="195" y="240"/>
                      <a:pt x="199" y="239"/>
                    </a:cubicBezTo>
                    <a:cubicBezTo>
                      <a:pt x="204" y="238"/>
                      <a:pt x="210" y="237"/>
                      <a:pt x="213" y="233"/>
                    </a:cubicBezTo>
                    <a:cubicBezTo>
                      <a:pt x="214" y="234"/>
                      <a:pt x="218" y="234"/>
                      <a:pt x="218" y="231"/>
                    </a:cubicBezTo>
                    <a:cubicBezTo>
                      <a:pt x="225" y="231"/>
                      <a:pt x="231" y="228"/>
                      <a:pt x="236" y="224"/>
                    </a:cubicBezTo>
                    <a:cubicBezTo>
                      <a:pt x="237" y="223"/>
                      <a:pt x="238" y="222"/>
                      <a:pt x="240" y="221"/>
                    </a:cubicBezTo>
                    <a:cubicBezTo>
                      <a:pt x="241" y="220"/>
                      <a:pt x="243" y="221"/>
                      <a:pt x="244" y="220"/>
                    </a:cubicBezTo>
                    <a:cubicBezTo>
                      <a:pt x="246" y="219"/>
                      <a:pt x="248" y="216"/>
                      <a:pt x="250" y="214"/>
                    </a:cubicBezTo>
                    <a:cubicBezTo>
                      <a:pt x="256" y="212"/>
                      <a:pt x="260" y="205"/>
                      <a:pt x="266" y="204"/>
                    </a:cubicBezTo>
                    <a:cubicBezTo>
                      <a:pt x="267" y="200"/>
                      <a:pt x="269" y="197"/>
                      <a:pt x="273" y="196"/>
                    </a:cubicBezTo>
                    <a:cubicBezTo>
                      <a:pt x="276" y="189"/>
                      <a:pt x="282" y="185"/>
                      <a:pt x="286" y="179"/>
                    </a:cubicBezTo>
                    <a:cubicBezTo>
                      <a:pt x="286" y="178"/>
                      <a:pt x="287" y="177"/>
                      <a:pt x="287" y="176"/>
                    </a:cubicBezTo>
                    <a:cubicBezTo>
                      <a:pt x="288" y="176"/>
                      <a:pt x="288" y="174"/>
                      <a:pt x="289" y="174"/>
                    </a:cubicBezTo>
                    <a:cubicBezTo>
                      <a:pt x="292" y="167"/>
                      <a:pt x="296" y="163"/>
                      <a:pt x="299" y="157"/>
                    </a:cubicBezTo>
                    <a:cubicBezTo>
                      <a:pt x="299" y="154"/>
                      <a:pt x="301" y="152"/>
                      <a:pt x="302" y="150"/>
                    </a:cubicBezTo>
                    <a:cubicBezTo>
                      <a:pt x="303" y="147"/>
                      <a:pt x="303" y="143"/>
                      <a:pt x="304" y="141"/>
                    </a:cubicBezTo>
                    <a:cubicBezTo>
                      <a:pt x="305" y="135"/>
                      <a:pt x="308" y="132"/>
                      <a:pt x="309" y="125"/>
                    </a:cubicBezTo>
                    <a:cubicBezTo>
                      <a:pt x="309" y="125"/>
                      <a:pt x="309" y="124"/>
                      <a:pt x="310" y="125"/>
                    </a:cubicBezTo>
                    <a:cubicBezTo>
                      <a:pt x="309" y="122"/>
                      <a:pt x="309" y="120"/>
                      <a:pt x="312" y="120"/>
                    </a:cubicBezTo>
                    <a:cubicBezTo>
                      <a:pt x="311" y="117"/>
                      <a:pt x="312" y="116"/>
                      <a:pt x="311" y="113"/>
                    </a:cubicBezTo>
                    <a:cubicBezTo>
                      <a:pt x="314" y="108"/>
                      <a:pt x="313" y="102"/>
                      <a:pt x="314" y="95"/>
                    </a:cubicBezTo>
                    <a:cubicBezTo>
                      <a:pt x="314" y="94"/>
                      <a:pt x="313" y="96"/>
                      <a:pt x="313" y="95"/>
                    </a:cubicBezTo>
                    <a:cubicBezTo>
                      <a:pt x="313" y="94"/>
                      <a:pt x="316" y="95"/>
                      <a:pt x="315" y="93"/>
                    </a:cubicBezTo>
                    <a:cubicBezTo>
                      <a:pt x="316" y="92"/>
                      <a:pt x="314" y="94"/>
                      <a:pt x="315" y="92"/>
                    </a:cubicBezTo>
                    <a:cubicBezTo>
                      <a:pt x="315" y="91"/>
                      <a:pt x="316" y="92"/>
                      <a:pt x="317" y="91"/>
                    </a:cubicBezTo>
                    <a:cubicBezTo>
                      <a:pt x="315" y="90"/>
                      <a:pt x="314" y="89"/>
                      <a:pt x="314" y="86"/>
                    </a:cubicBezTo>
                    <a:cubicBezTo>
                      <a:pt x="314" y="87"/>
                      <a:pt x="316" y="87"/>
                      <a:pt x="315" y="86"/>
                    </a:cubicBezTo>
                    <a:cubicBezTo>
                      <a:pt x="315" y="85"/>
                      <a:pt x="315" y="87"/>
                      <a:pt x="314" y="86"/>
                    </a:cubicBezTo>
                    <a:cubicBezTo>
                      <a:pt x="315" y="82"/>
                      <a:pt x="314" y="80"/>
                      <a:pt x="315" y="77"/>
                    </a:cubicBezTo>
                    <a:cubicBezTo>
                      <a:pt x="314" y="76"/>
                      <a:pt x="312" y="78"/>
                      <a:pt x="312" y="77"/>
                    </a:cubicBezTo>
                    <a:cubicBezTo>
                      <a:pt x="314" y="75"/>
                      <a:pt x="312" y="73"/>
                      <a:pt x="313" y="71"/>
                    </a:cubicBezTo>
                    <a:cubicBezTo>
                      <a:pt x="312" y="70"/>
                      <a:pt x="313" y="69"/>
                      <a:pt x="312" y="68"/>
                    </a:cubicBezTo>
                    <a:cubicBezTo>
                      <a:pt x="312" y="67"/>
                      <a:pt x="313" y="68"/>
                      <a:pt x="313" y="69"/>
                    </a:cubicBezTo>
                    <a:cubicBezTo>
                      <a:pt x="314" y="69"/>
                      <a:pt x="312" y="67"/>
                      <a:pt x="314" y="67"/>
                    </a:cubicBezTo>
                    <a:cubicBezTo>
                      <a:pt x="313" y="67"/>
                      <a:pt x="312" y="66"/>
                      <a:pt x="311" y="66"/>
                    </a:cubicBezTo>
                    <a:cubicBezTo>
                      <a:pt x="312" y="63"/>
                      <a:pt x="310" y="63"/>
                      <a:pt x="310" y="60"/>
                    </a:cubicBezTo>
                    <a:cubicBezTo>
                      <a:pt x="311" y="60"/>
                      <a:pt x="312" y="59"/>
                      <a:pt x="312" y="58"/>
                    </a:cubicBezTo>
                    <a:cubicBezTo>
                      <a:pt x="311" y="57"/>
                      <a:pt x="311" y="56"/>
                      <a:pt x="310" y="57"/>
                    </a:cubicBezTo>
                    <a:cubicBezTo>
                      <a:pt x="309" y="54"/>
                      <a:pt x="308" y="52"/>
                      <a:pt x="310" y="50"/>
                    </a:cubicBezTo>
                    <a:cubicBezTo>
                      <a:pt x="308" y="48"/>
                      <a:pt x="306" y="47"/>
                      <a:pt x="307" y="43"/>
                    </a:cubicBezTo>
                    <a:cubicBezTo>
                      <a:pt x="304" y="40"/>
                      <a:pt x="304" y="34"/>
                      <a:pt x="301" y="30"/>
                    </a:cubicBezTo>
                    <a:cubicBezTo>
                      <a:pt x="302" y="29"/>
                      <a:pt x="301" y="29"/>
                      <a:pt x="301" y="27"/>
                    </a:cubicBezTo>
                    <a:cubicBezTo>
                      <a:pt x="299" y="26"/>
                      <a:pt x="298" y="22"/>
                      <a:pt x="298" y="20"/>
                    </a:cubicBezTo>
                    <a:cubicBezTo>
                      <a:pt x="297" y="21"/>
                      <a:pt x="297" y="18"/>
                      <a:pt x="296" y="19"/>
                    </a:cubicBezTo>
                    <a:cubicBezTo>
                      <a:pt x="296" y="18"/>
                      <a:pt x="295" y="17"/>
                      <a:pt x="296" y="16"/>
                    </a:cubicBezTo>
                    <a:cubicBezTo>
                      <a:pt x="294" y="16"/>
                      <a:pt x="294" y="13"/>
                      <a:pt x="293" y="12"/>
                    </a:cubicBezTo>
                    <a:cubicBezTo>
                      <a:pt x="292" y="7"/>
                      <a:pt x="289" y="5"/>
                      <a:pt x="288" y="0"/>
                    </a:cubicBezTo>
                    <a:close/>
                    <a:moveTo>
                      <a:pt x="299" y="22"/>
                    </a:moveTo>
                    <a:cubicBezTo>
                      <a:pt x="300" y="21"/>
                      <a:pt x="300" y="20"/>
                      <a:pt x="299" y="19"/>
                    </a:cubicBezTo>
                    <a:cubicBezTo>
                      <a:pt x="299" y="20"/>
                      <a:pt x="299" y="21"/>
                      <a:pt x="299" y="22"/>
                    </a:cubicBezTo>
                    <a:close/>
                    <a:moveTo>
                      <a:pt x="311" y="61"/>
                    </a:moveTo>
                    <a:cubicBezTo>
                      <a:pt x="311" y="62"/>
                      <a:pt x="312" y="62"/>
                      <a:pt x="312" y="62"/>
                    </a:cubicBezTo>
                    <a:cubicBezTo>
                      <a:pt x="312" y="61"/>
                      <a:pt x="313" y="61"/>
                      <a:pt x="312" y="60"/>
                    </a:cubicBezTo>
                    <a:cubicBezTo>
                      <a:pt x="312" y="61"/>
                      <a:pt x="311" y="61"/>
                      <a:pt x="311" y="6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chemeClr val="bg1"/>
                  </a:solidFill>
                  <a:latin typeface="Arial" panose="020B0604020202020204" pitchFamily="34" charset="0"/>
                  <a:ea typeface="华文隶书" panose="02010800040101010101" pitchFamily="2" charset="-122"/>
                  <a:sym typeface="Arial" panose="020B0604020202020204" pitchFamily="34" charset="0"/>
                </a:endParaRPr>
              </a:p>
            </p:txBody>
          </p:sp>
        </p:grpSp>
        <p:sp>
          <p:nvSpPr>
            <p:cNvPr id="38" name="Freeform 5"/>
            <p:cNvSpPr>
              <a:spLocks noEditPoints="1"/>
            </p:cNvSpPr>
            <p:nvPr/>
          </p:nvSpPr>
          <p:spPr bwMode="auto">
            <a:xfrm rot="5400000" flipH="1">
              <a:off x="2185471" y="4505224"/>
              <a:ext cx="4060292" cy="52686"/>
            </a:xfrm>
            <a:custGeom>
              <a:avLst/>
              <a:gdLst>
                <a:gd name="T0" fmla="*/ 651 w 1548"/>
                <a:gd name="T1" fmla="*/ 6 h 489"/>
                <a:gd name="T2" fmla="*/ 576 w 1548"/>
                <a:gd name="T3" fmla="*/ 249 h 489"/>
                <a:gd name="T4" fmla="*/ 826 w 1548"/>
                <a:gd name="T5" fmla="*/ 5 h 489"/>
                <a:gd name="T6" fmla="*/ 817 w 1548"/>
                <a:gd name="T7" fmla="*/ 50 h 489"/>
                <a:gd name="T8" fmla="*/ 800 w 1548"/>
                <a:gd name="T9" fmla="*/ 130 h 489"/>
                <a:gd name="T10" fmla="*/ 1040 w 1548"/>
                <a:gd name="T11" fmla="*/ 198 h 489"/>
                <a:gd name="T12" fmla="*/ 1089 w 1548"/>
                <a:gd name="T13" fmla="*/ 174 h 489"/>
                <a:gd name="T14" fmla="*/ 1100 w 1548"/>
                <a:gd name="T15" fmla="*/ 177 h 489"/>
                <a:gd name="T16" fmla="*/ 1512 w 1548"/>
                <a:gd name="T17" fmla="*/ 324 h 489"/>
                <a:gd name="T18" fmla="*/ 1487 w 1548"/>
                <a:gd name="T19" fmla="*/ 410 h 489"/>
                <a:gd name="T20" fmla="*/ 1530 w 1548"/>
                <a:gd name="T21" fmla="*/ 308 h 489"/>
                <a:gd name="T22" fmla="*/ 1522 w 1548"/>
                <a:gd name="T23" fmla="*/ 334 h 489"/>
                <a:gd name="T24" fmla="*/ 1481 w 1548"/>
                <a:gd name="T25" fmla="*/ 474 h 489"/>
                <a:gd name="T26" fmla="*/ 1540 w 1548"/>
                <a:gd name="T27" fmla="*/ 340 h 489"/>
                <a:gd name="T28" fmla="*/ 1491 w 1548"/>
                <a:gd name="T29" fmla="*/ 281 h 489"/>
                <a:gd name="T30" fmla="*/ 1307 w 1548"/>
                <a:gd name="T31" fmla="*/ 211 h 489"/>
                <a:gd name="T32" fmla="*/ 1110 w 1548"/>
                <a:gd name="T33" fmla="*/ 227 h 489"/>
                <a:gd name="T34" fmla="*/ 997 w 1548"/>
                <a:gd name="T35" fmla="*/ 250 h 489"/>
                <a:gd name="T36" fmla="*/ 403 w 1548"/>
                <a:gd name="T37" fmla="*/ 302 h 489"/>
                <a:gd name="T38" fmla="*/ 390 w 1548"/>
                <a:gd name="T39" fmla="*/ 308 h 489"/>
                <a:gd name="T40" fmla="*/ 659 w 1548"/>
                <a:gd name="T41" fmla="*/ 307 h 489"/>
                <a:gd name="T42" fmla="*/ 298 w 1548"/>
                <a:gd name="T43" fmla="*/ 319 h 489"/>
                <a:gd name="T44" fmla="*/ 683 w 1548"/>
                <a:gd name="T45" fmla="*/ 320 h 489"/>
                <a:gd name="T46" fmla="*/ 684 w 1548"/>
                <a:gd name="T47" fmla="*/ 332 h 489"/>
                <a:gd name="T48" fmla="*/ 614 w 1548"/>
                <a:gd name="T49" fmla="*/ 342 h 489"/>
                <a:gd name="T50" fmla="*/ 498 w 1548"/>
                <a:gd name="T51" fmla="*/ 348 h 489"/>
                <a:gd name="T52" fmla="*/ 251 w 1548"/>
                <a:gd name="T53" fmla="*/ 352 h 489"/>
                <a:gd name="T54" fmla="*/ 635 w 1548"/>
                <a:gd name="T55" fmla="*/ 363 h 489"/>
                <a:gd name="T56" fmla="*/ 697 w 1548"/>
                <a:gd name="T57" fmla="*/ 371 h 489"/>
                <a:gd name="T58" fmla="*/ 344 w 1548"/>
                <a:gd name="T59" fmla="*/ 382 h 489"/>
                <a:gd name="T60" fmla="*/ 427 w 1548"/>
                <a:gd name="T61" fmla="*/ 388 h 489"/>
                <a:gd name="T62" fmla="*/ 316 w 1548"/>
                <a:gd name="T63" fmla="*/ 385 h 489"/>
                <a:gd name="T64" fmla="*/ 291 w 1548"/>
                <a:gd name="T65" fmla="*/ 388 h 489"/>
                <a:gd name="T66" fmla="*/ 26 w 1548"/>
                <a:gd name="T67" fmla="*/ 391 h 489"/>
                <a:gd name="T68" fmla="*/ 438 w 1548"/>
                <a:gd name="T69" fmla="*/ 407 h 489"/>
                <a:gd name="T70" fmla="*/ 526 w 1548"/>
                <a:gd name="T71" fmla="*/ 405 h 489"/>
                <a:gd name="T72" fmla="*/ 533 w 1548"/>
                <a:gd name="T73" fmla="*/ 415 h 489"/>
                <a:gd name="T74" fmla="*/ 329 w 1548"/>
                <a:gd name="T75" fmla="*/ 428 h 489"/>
                <a:gd name="T76" fmla="*/ 349 w 1548"/>
                <a:gd name="T77" fmla="*/ 439 h 489"/>
                <a:gd name="T78" fmla="*/ 182 w 1548"/>
                <a:gd name="T79" fmla="*/ 449 h 489"/>
                <a:gd name="T80" fmla="*/ 571 w 1548"/>
                <a:gd name="T81" fmla="*/ 464 h 489"/>
                <a:gd name="T82" fmla="*/ 710 w 1548"/>
                <a:gd name="T83" fmla="*/ 472 h 489"/>
                <a:gd name="T84" fmla="*/ 1023 w 1548"/>
                <a:gd name="T85" fmla="*/ 470 h 489"/>
                <a:gd name="T86" fmla="*/ 1447 w 1548"/>
                <a:gd name="T87" fmla="*/ 438 h 489"/>
                <a:gd name="T88" fmla="*/ 1497 w 1548"/>
                <a:gd name="T89" fmla="*/ 365 h 489"/>
                <a:gd name="T90" fmla="*/ 1492 w 1548"/>
                <a:gd name="T91" fmla="*/ 328 h 489"/>
                <a:gd name="T92" fmla="*/ 529 w 1548"/>
                <a:gd name="T93" fmla="*/ 385 h 489"/>
                <a:gd name="T94" fmla="*/ 531 w 1548"/>
                <a:gd name="T95" fmla="*/ 385 h 489"/>
                <a:gd name="T96" fmla="*/ 416 w 1548"/>
                <a:gd name="T97" fmla="*/ 459 h 489"/>
                <a:gd name="T98" fmla="*/ 589 w 1548"/>
                <a:gd name="T99" fmla="*/ 443 h 489"/>
                <a:gd name="T100" fmla="*/ 206 w 1548"/>
                <a:gd name="T101" fmla="*/ 352 h 489"/>
                <a:gd name="T102" fmla="*/ 192 w 1548"/>
                <a:gd name="T103" fmla="*/ 472 h 489"/>
                <a:gd name="T104" fmla="*/ 236 w 1548"/>
                <a:gd name="T105" fmla="*/ 405 h 489"/>
                <a:gd name="T106" fmla="*/ 269 w 1548"/>
                <a:gd name="T107" fmla="*/ 406 h 489"/>
                <a:gd name="T108" fmla="*/ 263 w 1548"/>
                <a:gd name="T109" fmla="*/ 428 h 489"/>
                <a:gd name="T110" fmla="*/ 287 w 1548"/>
                <a:gd name="T111" fmla="*/ 427 h 489"/>
                <a:gd name="T112" fmla="*/ 308 w 1548"/>
                <a:gd name="T113" fmla="*/ 404 h 489"/>
                <a:gd name="T114" fmla="*/ 302 w 1548"/>
                <a:gd name="T115" fmla="*/ 421 h 489"/>
                <a:gd name="T116" fmla="*/ 425 w 1548"/>
                <a:gd name="T117" fmla="*/ 422 h 489"/>
                <a:gd name="T118" fmla="*/ 442 w 1548"/>
                <a:gd name="T119" fmla="*/ 329 h 489"/>
                <a:gd name="T120" fmla="*/ 483 w 1548"/>
                <a:gd name="T121" fmla="*/ 336 h 489"/>
                <a:gd name="T122" fmla="*/ 486 w 1548"/>
                <a:gd name="T123" fmla="*/ 422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48" h="489">
                  <a:moveTo>
                    <a:pt x="148" y="242"/>
                  </a:moveTo>
                  <a:cubicBezTo>
                    <a:pt x="147" y="244"/>
                    <a:pt x="145" y="244"/>
                    <a:pt x="146" y="247"/>
                  </a:cubicBezTo>
                  <a:cubicBezTo>
                    <a:pt x="149" y="249"/>
                    <a:pt x="150" y="242"/>
                    <a:pt x="148" y="242"/>
                  </a:cubicBezTo>
                  <a:close/>
                  <a:moveTo>
                    <a:pt x="651" y="6"/>
                  </a:moveTo>
                  <a:cubicBezTo>
                    <a:pt x="642" y="5"/>
                    <a:pt x="638" y="15"/>
                    <a:pt x="632" y="20"/>
                  </a:cubicBezTo>
                  <a:cubicBezTo>
                    <a:pt x="639" y="17"/>
                    <a:pt x="646" y="14"/>
                    <a:pt x="651" y="6"/>
                  </a:cubicBezTo>
                  <a:close/>
                  <a:moveTo>
                    <a:pt x="567" y="266"/>
                  </a:moveTo>
                  <a:cubicBezTo>
                    <a:pt x="569" y="259"/>
                    <a:pt x="576" y="256"/>
                    <a:pt x="576" y="249"/>
                  </a:cubicBezTo>
                  <a:cubicBezTo>
                    <a:pt x="571" y="248"/>
                    <a:pt x="568" y="262"/>
                    <a:pt x="567" y="266"/>
                  </a:cubicBezTo>
                  <a:close/>
                  <a:moveTo>
                    <a:pt x="826" y="5"/>
                  </a:moveTo>
                  <a:cubicBezTo>
                    <a:pt x="825" y="3"/>
                    <a:pt x="818" y="0"/>
                    <a:pt x="816" y="1"/>
                  </a:cubicBezTo>
                  <a:cubicBezTo>
                    <a:pt x="820" y="2"/>
                    <a:pt x="822" y="7"/>
                    <a:pt x="826" y="5"/>
                  </a:cubicBezTo>
                  <a:close/>
                  <a:moveTo>
                    <a:pt x="730" y="261"/>
                  </a:moveTo>
                  <a:cubicBezTo>
                    <a:pt x="729" y="263"/>
                    <a:pt x="728" y="262"/>
                    <a:pt x="729" y="264"/>
                  </a:cubicBezTo>
                  <a:cubicBezTo>
                    <a:pt x="732" y="266"/>
                    <a:pt x="734" y="261"/>
                    <a:pt x="730" y="261"/>
                  </a:cubicBezTo>
                  <a:close/>
                  <a:moveTo>
                    <a:pt x="817" y="50"/>
                  </a:moveTo>
                  <a:cubicBezTo>
                    <a:pt x="818" y="49"/>
                    <a:pt x="820" y="49"/>
                    <a:pt x="821" y="46"/>
                  </a:cubicBezTo>
                  <a:cubicBezTo>
                    <a:pt x="819" y="44"/>
                    <a:pt x="815" y="49"/>
                    <a:pt x="817" y="50"/>
                  </a:cubicBezTo>
                  <a:close/>
                  <a:moveTo>
                    <a:pt x="807" y="132"/>
                  </a:moveTo>
                  <a:cubicBezTo>
                    <a:pt x="804" y="132"/>
                    <a:pt x="801" y="128"/>
                    <a:pt x="800" y="130"/>
                  </a:cubicBezTo>
                  <a:cubicBezTo>
                    <a:pt x="801" y="133"/>
                    <a:pt x="804" y="134"/>
                    <a:pt x="807" y="132"/>
                  </a:cubicBezTo>
                  <a:close/>
                  <a:moveTo>
                    <a:pt x="1040" y="198"/>
                  </a:moveTo>
                  <a:cubicBezTo>
                    <a:pt x="1039" y="202"/>
                    <a:pt x="1032" y="204"/>
                    <a:pt x="1033" y="209"/>
                  </a:cubicBezTo>
                  <a:cubicBezTo>
                    <a:pt x="1035" y="206"/>
                    <a:pt x="1041" y="202"/>
                    <a:pt x="1040" y="198"/>
                  </a:cubicBezTo>
                  <a:close/>
                  <a:moveTo>
                    <a:pt x="1089" y="174"/>
                  </a:moveTo>
                  <a:cubicBezTo>
                    <a:pt x="1090" y="171"/>
                    <a:pt x="1090" y="169"/>
                    <a:pt x="1088" y="169"/>
                  </a:cubicBezTo>
                  <a:cubicBezTo>
                    <a:pt x="1087" y="170"/>
                    <a:pt x="1086" y="170"/>
                    <a:pt x="1086" y="171"/>
                  </a:cubicBezTo>
                  <a:cubicBezTo>
                    <a:pt x="1087" y="172"/>
                    <a:pt x="1087" y="173"/>
                    <a:pt x="1089" y="174"/>
                  </a:cubicBezTo>
                  <a:close/>
                  <a:moveTo>
                    <a:pt x="1100" y="177"/>
                  </a:moveTo>
                  <a:cubicBezTo>
                    <a:pt x="1101" y="176"/>
                    <a:pt x="1102" y="176"/>
                    <a:pt x="1103" y="173"/>
                  </a:cubicBezTo>
                  <a:cubicBezTo>
                    <a:pt x="1102" y="173"/>
                    <a:pt x="1101" y="173"/>
                    <a:pt x="1100" y="172"/>
                  </a:cubicBezTo>
                  <a:cubicBezTo>
                    <a:pt x="1099" y="174"/>
                    <a:pt x="1099" y="176"/>
                    <a:pt x="1100" y="177"/>
                  </a:cubicBezTo>
                  <a:close/>
                  <a:moveTo>
                    <a:pt x="1509" y="318"/>
                  </a:moveTo>
                  <a:cubicBezTo>
                    <a:pt x="1509" y="319"/>
                    <a:pt x="1509" y="320"/>
                    <a:pt x="1508" y="320"/>
                  </a:cubicBezTo>
                  <a:cubicBezTo>
                    <a:pt x="1508" y="321"/>
                    <a:pt x="1508" y="321"/>
                    <a:pt x="1509" y="322"/>
                  </a:cubicBezTo>
                  <a:cubicBezTo>
                    <a:pt x="1511" y="319"/>
                    <a:pt x="1508" y="324"/>
                    <a:pt x="1512" y="324"/>
                  </a:cubicBezTo>
                  <a:cubicBezTo>
                    <a:pt x="1513" y="321"/>
                    <a:pt x="1521" y="323"/>
                    <a:pt x="1525" y="319"/>
                  </a:cubicBezTo>
                  <a:cubicBezTo>
                    <a:pt x="1519" y="317"/>
                    <a:pt x="1514" y="323"/>
                    <a:pt x="1509" y="318"/>
                  </a:cubicBezTo>
                  <a:close/>
                  <a:moveTo>
                    <a:pt x="1475" y="412"/>
                  </a:moveTo>
                  <a:cubicBezTo>
                    <a:pt x="1478" y="416"/>
                    <a:pt x="1484" y="412"/>
                    <a:pt x="1487" y="410"/>
                  </a:cubicBezTo>
                  <a:cubicBezTo>
                    <a:pt x="1485" y="408"/>
                    <a:pt x="1478" y="409"/>
                    <a:pt x="1475" y="412"/>
                  </a:cubicBezTo>
                  <a:close/>
                  <a:moveTo>
                    <a:pt x="1527" y="308"/>
                  </a:moveTo>
                  <a:cubicBezTo>
                    <a:pt x="1530" y="309"/>
                    <a:pt x="1527" y="313"/>
                    <a:pt x="1530" y="315"/>
                  </a:cubicBezTo>
                  <a:cubicBezTo>
                    <a:pt x="1530" y="312"/>
                    <a:pt x="1530" y="310"/>
                    <a:pt x="1530" y="308"/>
                  </a:cubicBezTo>
                  <a:cubicBezTo>
                    <a:pt x="1529" y="308"/>
                    <a:pt x="1527" y="307"/>
                    <a:pt x="1527" y="308"/>
                  </a:cubicBezTo>
                  <a:close/>
                  <a:moveTo>
                    <a:pt x="1522" y="334"/>
                  </a:moveTo>
                  <a:cubicBezTo>
                    <a:pt x="1523" y="331"/>
                    <a:pt x="1529" y="328"/>
                    <a:pt x="1528" y="325"/>
                  </a:cubicBezTo>
                  <a:cubicBezTo>
                    <a:pt x="1527" y="328"/>
                    <a:pt x="1518" y="329"/>
                    <a:pt x="1522" y="334"/>
                  </a:cubicBezTo>
                  <a:close/>
                  <a:moveTo>
                    <a:pt x="1482" y="439"/>
                  </a:moveTo>
                  <a:cubicBezTo>
                    <a:pt x="1483" y="441"/>
                    <a:pt x="1490" y="442"/>
                    <a:pt x="1492" y="440"/>
                  </a:cubicBezTo>
                  <a:cubicBezTo>
                    <a:pt x="1488" y="439"/>
                    <a:pt x="1484" y="436"/>
                    <a:pt x="1482" y="439"/>
                  </a:cubicBezTo>
                  <a:close/>
                  <a:moveTo>
                    <a:pt x="1481" y="474"/>
                  </a:moveTo>
                  <a:cubicBezTo>
                    <a:pt x="1483" y="475"/>
                    <a:pt x="1484" y="475"/>
                    <a:pt x="1485" y="476"/>
                  </a:cubicBezTo>
                  <a:cubicBezTo>
                    <a:pt x="1485" y="472"/>
                    <a:pt x="1490" y="477"/>
                    <a:pt x="1490" y="473"/>
                  </a:cubicBezTo>
                  <a:cubicBezTo>
                    <a:pt x="1487" y="474"/>
                    <a:pt x="1482" y="470"/>
                    <a:pt x="1481" y="474"/>
                  </a:cubicBezTo>
                  <a:close/>
                  <a:moveTo>
                    <a:pt x="1540" y="340"/>
                  </a:moveTo>
                  <a:cubicBezTo>
                    <a:pt x="1545" y="342"/>
                    <a:pt x="1547" y="338"/>
                    <a:pt x="1548" y="333"/>
                  </a:cubicBezTo>
                  <a:cubicBezTo>
                    <a:pt x="1545" y="332"/>
                    <a:pt x="1540" y="336"/>
                    <a:pt x="1540" y="340"/>
                  </a:cubicBezTo>
                  <a:close/>
                  <a:moveTo>
                    <a:pt x="1501" y="283"/>
                  </a:moveTo>
                  <a:cubicBezTo>
                    <a:pt x="1499" y="280"/>
                    <a:pt x="1495" y="280"/>
                    <a:pt x="1491" y="281"/>
                  </a:cubicBezTo>
                  <a:cubicBezTo>
                    <a:pt x="1491" y="265"/>
                    <a:pt x="1481" y="254"/>
                    <a:pt x="1482" y="238"/>
                  </a:cubicBezTo>
                  <a:cubicBezTo>
                    <a:pt x="1473" y="231"/>
                    <a:pt x="1473" y="221"/>
                    <a:pt x="1469" y="212"/>
                  </a:cubicBezTo>
                  <a:cubicBezTo>
                    <a:pt x="1460" y="208"/>
                    <a:pt x="1451" y="205"/>
                    <a:pt x="1443" y="202"/>
                  </a:cubicBezTo>
                  <a:cubicBezTo>
                    <a:pt x="1389" y="194"/>
                    <a:pt x="1351" y="203"/>
                    <a:pt x="1307" y="211"/>
                  </a:cubicBezTo>
                  <a:cubicBezTo>
                    <a:pt x="1298" y="209"/>
                    <a:pt x="1290" y="210"/>
                    <a:pt x="1283" y="214"/>
                  </a:cubicBezTo>
                  <a:cubicBezTo>
                    <a:pt x="1252" y="212"/>
                    <a:pt x="1220" y="216"/>
                    <a:pt x="1188" y="218"/>
                  </a:cubicBezTo>
                  <a:cubicBezTo>
                    <a:pt x="1172" y="220"/>
                    <a:pt x="1158" y="218"/>
                    <a:pt x="1143" y="220"/>
                  </a:cubicBezTo>
                  <a:cubicBezTo>
                    <a:pt x="1132" y="222"/>
                    <a:pt x="1121" y="226"/>
                    <a:pt x="1110" y="227"/>
                  </a:cubicBezTo>
                  <a:cubicBezTo>
                    <a:pt x="1106" y="228"/>
                    <a:pt x="1101" y="226"/>
                    <a:pt x="1096" y="227"/>
                  </a:cubicBezTo>
                  <a:cubicBezTo>
                    <a:pt x="1094" y="228"/>
                    <a:pt x="1091" y="230"/>
                    <a:pt x="1089" y="231"/>
                  </a:cubicBezTo>
                  <a:cubicBezTo>
                    <a:pt x="1074" y="234"/>
                    <a:pt x="1058" y="236"/>
                    <a:pt x="1043" y="239"/>
                  </a:cubicBezTo>
                  <a:cubicBezTo>
                    <a:pt x="1027" y="242"/>
                    <a:pt x="1013" y="246"/>
                    <a:pt x="997" y="250"/>
                  </a:cubicBezTo>
                  <a:cubicBezTo>
                    <a:pt x="966" y="257"/>
                    <a:pt x="934" y="258"/>
                    <a:pt x="902" y="262"/>
                  </a:cubicBezTo>
                  <a:cubicBezTo>
                    <a:pt x="840" y="269"/>
                    <a:pt x="778" y="286"/>
                    <a:pt x="713" y="286"/>
                  </a:cubicBezTo>
                  <a:cubicBezTo>
                    <a:pt x="659" y="296"/>
                    <a:pt x="601" y="296"/>
                    <a:pt x="544" y="298"/>
                  </a:cubicBezTo>
                  <a:cubicBezTo>
                    <a:pt x="496" y="298"/>
                    <a:pt x="449" y="299"/>
                    <a:pt x="403" y="302"/>
                  </a:cubicBezTo>
                  <a:cubicBezTo>
                    <a:pt x="431" y="304"/>
                    <a:pt x="459" y="302"/>
                    <a:pt x="482" y="302"/>
                  </a:cubicBezTo>
                  <a:cubicBezTo>
                    <a:pt x="491" y="302"/>
                    <a:pt x="501" y="301"/>
                    <a:pt x="508" y="305"/>
                  </a:cubicBezTo>
                  <a:cubicBezTo>
                    <a:pt x="500" y="306"/>
                    <a:pt x="477" y="305"/>
                    <a:pt x="462" y="307"/>
                  </a:cubicBezTo>
                  <a:cubicBezTo>
                    <a:pt x="441" y="306"/>
                    <a:pt x="413" y="307"/>
                    <a:pt x="390" y="308"/>
                  </a:cubicBezTo>
                  <a:cubicBezTo>
                    <a:pt x="382" y="308"/>
                    <a:pt x="373" y="306"/>
                    <a:pt x="367" y="310"/>
                  </a:cubicBezTo>
                  <a:cubicBezTo>
                    <a:pt x="399" y="308"/>
                    <a:pt x="432" y="310"/>
                    <a:pt x="465" y="308"/>
                  </a:cubicBezTo>
                  <a:cubicBezTo>
                    <a:pt x="497" y="307"/>
                    <a:pt x="531" y="309"/>
                    <a:pt x="561" y="306"/>
                  </a:cubicBezTo>
                  <a:cubicBezTo>
                    <a:pt x="592" y="311"/>
                    <a:pt x="627" y="307"/>
                    <a:pt x="659" y="307"/>
                  </a:cubicBezTo>
                  <a:cubicBezTo>
                    <a:pt x="631" y="316"/>
                    <a:pt x="594" y="308"/>
                    <a:pt x="564" y="314"/>
                  </a:cubicBezTo>
                  <a:cubicBezTo>
                    <a:pt x="501" y="311"/>
                    <a:pt x="440" y="316"/>
                    <a:pt x="379" y="315"/>
                  </a:cubicBezTo>
                  <a:cubicBezTo>
                    <a:pt x="359" y="315"/>
                    <a:pt x="337" y="313"/>
                    <a:pt x="317" y="315"/>
                  </a:cubicBezTo>
                  <a:cubicBezTo>
                    <a:pt x="310" y="316"/>
                    <a:pt x="304" y="319"/>
                    <a:pt x="298" y="319"/>
                  </a:cubicBezTo>
                  <a:cubicBezTo>
                    <a:pt x="253" y="321"/>
                    <a:pt x="206" y="318"/>
                    <a:pt x="160" y="321"/>
                  </a:cubicBezTo>
                  <a:cubicBezTo>
                    <a:pt x="191" y="323"/>
                    <a:pt x="220" y="323"/>
                    <a:pt x="247" y="321"/>
                  </a:cubicBezTo>
                  <a:cubicBezTo>
                    <a:pt x="250" y="325"/>
                    <a:pt x="251" y="322"/>
                    <a:pt x="253" y="324"/>
                  </a:cubicBezTo>
                  <a:cubicBezTo>
                    <a:pt x="396" y="321"/>
                    <a:pt x="544" y="326"/>
                    <a:pt x="683" y="320"/>
                  </a:cubicBezTo>
                  <a:cubicBezTo>
                    <a:pt x="672" y="324"/>
                    <a:pt x="657" y="322"/>
                    <a:pt x="645" y="324"/>
                  </a:cubicBezTo>
                  <a:cubicBezTo>
                    <a:pt x="676" y="328"/>
                    <a:pt x="711" y="318"/>
                    <a:pt x="739" y="324"/>
                  </a:cubicBezTo>
                  <a:cubicBezTo>
                    <a:pt x="723" y="325"/>
                    <a:pt x="708" y="327"/>
                    <a:pt x="692" y="328"/>
                  </a:cubicBezTo>
                  <a:cubicBezTo>
                    <a:pt x="689" y="329"/>
                    <a:pt x="688" y="332"/>
                    <a:pt x="684" y="332"/>
                  </a:cubicBezTo>
                  <a:cubicBezTo>
                    <a:pt x="639" y="336"/>
                    <a:pt x="587" y="334"/>
                    <a:pt x="539" y="336"/>
                  </a:cubicBezTo>
                  <a:cubicBezTo>
                    <a:pt x="538" y="337"/>
                    <a:pt x="537" y="338"/>
                    <a:pt x="534" y="339"/>
                  </a:cubicBezTo>
                  <a:cubicBezTo>
                    <a:pt x="482" y="340"/>
                    <a:pt x="433" y="341"/>
                    <a:pt x="378" y="341"/>
                  </a:cubicBezTo>
                  <a:cubicBezTo>
                    <a:pt x="454" y="345"/>
                    <a:pt x="536" y="340"/>
                    <a:pt x="614" y="342"/>
                  </a:cubicBezTo>
                  <a:cubicBezTo>
                    <a:pt x="638" y="343"/>
                    <a:pt x="662" y="342"/>
                    <a:pt x="685" y="343"/>
                  </a:cubicBezTo>
                  <a:cubicBezTo>
                    <a:pt x="678" y="348"/>
                    <a:pt x="665" y="344"/>
                    <a:pt x="657" y="348"/>
                  </a:cubicBezTo>
                  <a:cubicBezTo>
                    <a:pt x="658" y="344"/>
                    <a:pt x="655" y="350"/>
                    <a:pt x="650" y="346"/>
                  </a:cubicBezTo>
                  <a:cubicBezTo>
                    <a:pt x="603" y="352"/>
                    <a:pt x="548" y="349"/>
                    <a:pt x="498" y="348"/>
                  </a:cubicBezTo>
                  <a:cubicBezTo>
                    <a:pt x="418" y="353"/>
                    <a:pt x="327" y="346"/>
                    <a:pt x="250" y="351"/>
                  </a:cubicBezTo>
                  <a:cubicBezTo>
                    <a:pt x="249" y="351"/>
                    <a:pt x="245" y="349"/>
                    <a:pt x="245" y="352"/>
                  </a:cubicBezTo>
                  <a:cubicBezTo>
                    <a:pt x="246" y="350"/>
                    <a:pt x="247" y="353"/>
                    <a:pt x="245" y="353"/>
                  </a:cubicBezTo>
                  <a:cubicBezTo>
                    <a:pt x="242" y="354"/>
                    <a:pt x="250" y="354"/>
                    <a:pt x="251" y="352"/>
                  </a:cubicBezTo>
                  <a:cubicBezTo>
                    <a:pt x="351" y="354"/>
                    <a:pt x="456" y="352"/>
                    <a:pt x="557" y="353"/>
                  </a:cubicBezTo>
                  <a:cubicBezTo>
                    <a:pt x="591" y="353"/>
                    <a:pt x="624" y="352"/>
                    <a:pt x="657" y="354"/>
                  </a:cubicBezTo>
                  <a:cubicBezTo>
                    <a:pt x="631" y="359"/>
                    <a:pt x="603" y="358"/>
                    <a:pt x="576" y="361"/>
                  </a:cubicBezTo>
                  <a:cubicBezTo>
                    <a:pt x="595" y="364"/>
                    <a:pt x="615" y="360"/>
                    <a:pt x="635" y="363"/>
                  </a:cubicBezTo>
                  <a:cubicBezTo>
                    <a:pt x="639" y="364"/>
                    <a:pt x="633" y="365"/>
                    <a:pt x="637" y="366"/>
                  </a:cubicBezTo>
                  <a:cubicBezTo>
                    <a:pt x="648" y="366"/>
                    <a:pt x="661" y="362"/>
                    <a:pt x="671" y="366"/>
                  </a:cubicBezTo>
                  <a:cubicBezTo>
                    <a:pt x="661" y="371"/>
                    <a:pt x="647" y="367"/>
                    <a:pt x="636" y="370"/>
                  </a:cubicBezTo>
                  <a:cubicBezTo>
                    <a:pt x="654" y="376"/>
                    <a:pt x="678" y="368"/>
                    <a:pt x="697" y="371"/>
                  </a:cubicBezTo>
                  <a:cubicBezTo>
                    <a:pt x="673" y="377"/>
                    <a:pt x="645" y="374"/>
                    <a:pt x="619" y="376"/>
                  </a:cubicBezTo>
                  <a:cubicBezTo>
                    <a:pt x="612" y="375"/>
                    <a:pt x="604" y="373"/>
                    <a:pt x="599" y="377"/>
                  </a:cubicBezTo>
                  <a:cubicBezTo>
                    <a:pt x="616" y="379"/>
                    <a:pt x="635" y="377"/>
                    <a:pt x="648" y="381"/>
                  </a:cubicBezTo>
                  <a:cubicBezTo>
                    <a:pt x="547" y="384"/>
                    <a:pt x="446" y="380"/>
                    <a:pt x="344" y="382"/>
                  </a:cubicBezTo>
                  <a:cubicBezTo>
                    <a:pt x="395" y="387"/>
                    <a:pt x="455" y="381"/>
                    <a:pt x="505" y="384"/>
                  </a:cubicBezTo>
                  <a:cubicBezTo>
                    <a:pt x="513" y="385"/>
                    <a:pt x="517" y="385"/>
                    <a:pt x="521" y="387"/>
                  </a:cubicBezTo>
                  <a:cubicBezTo>
                    <a:pt x="490" y="388"/>
                    <a:pt x="462" y="387"/>
                    <a:pt x="429" y="386"/>
                  </a:cubicBezTo>
                  <a:cubicBezTo>
                    <a:pt x="432" y="388"/>
                    <a:pt x="427" y="387"/>
                    <a:pt x="427" y="388"/>
                  </a:cubicBezTo>
                  <a:cubicBezTo>
                    <a:pt x="402" y="386"/>
                    <a:pt x="378" y="387"/>
                    <a:pt x="362" y="387"/>
                  </a:cubicBezTo>
                  <a:cubicBezTo>
                    <a:pt x="355" y="386"/>
                    <a:pt x="341" y="386"/>
                    <a:pt x="340" y="385"/>
                  </a:cubicBezTo>
                  <a:cubicBezTo>
                    <a:pt x="334" y="389"/>
                    <a:pt x="336" y="383"/>
                    <a:pt x="330" y="387"/>
                  </a:cubicBezTo>
                  <a:cubicBezTo>
                    <a:pt x="324" y="383"/>
                    <a:pt x="321" y="388"/>
                    <a:pt x="316" y="385"/>
                  </a:cubicBezTo>
                  <a:cubicBezTo>
                    <a:pt x="313" y="385"/>
                    <a:pt x="311" y="388"/>
                    <a:pt x="307" y="387"/>
                  </a:cubicBezTo>
                  <a:cubicBezTo>
                    <a:pt x="304" y="388"/>
                    <a:pt x="303" y="384"/>
                    <a:pt x="300" y="386"/>
                  </a:cubicBezTo>
                  <a:cubicBezTo>
                    <a:pt x="304" y="386"/>
                    <a:pt x="301" y="388"/>
                    <a:pt x="300" y="388"/>
                  </a:cubicBezTo>
                  <a:cubicBezTo>
                    <a:pt x="299" y="384"/>
                    <a:pt x="295" y="387"/>
                    <a:pt x="291" y="388"/>
                  </a:cubicBezTo>
                  <a:cubicBezTo>
                    <a:pt x="252" y="390"/>
                    <a:pt x="212" y="386"/>
                    <a:pt x="175" y="387"/>
                  </a:cubicBezTo>
                  <a:cubicBezTo>
                    <a:pt x="145" y="386"/>
                    <a:pt x="109" y="382"/>
                    <a:pt x="79" y="384"/>
                  </a:cubicBezTo>
                  <a:cubicBezTo>
                    <a:pt x="215" y="394"/>
                    <a:pt x="356" y="385"/>
                    <a:pt x="492" y="391"/>
                  </a:cubicBezTo>
                  <a:cubicBezTo>
                    <a:pt x="340" y="398"/>
                    <a:pt x="183" y="398"/>
                    <a:pt x="26" y="391"/>
                  </a:cubicBezTo>
                  <a:cubicBezTo>
                    <a:pt x="18" y="390"/>
                    <a:pt x="9" y="386"/>
                    <a:pt x="0" y="389"/>
                  </a:cubicBezTo>
                  <a:cubicBezTo>
                    <a:pt x="115" y="398"/>
                    <a:pt x="227" y="399"/>
                    <a:pt x="335" y="401"/>
                  </a:cubicBezTo>
                  <a:cubicBezTo>
                    <a:pt x="335" y="404"/>
                    <a:pt x="332" y="402"/>
                    <a:pt x="331" y="404"/>
                  </a:cubicBezTo>
                  <a:cubicBezTo>
                    <a:pt x="369" y="406"/>
                    <a:pt x="399" y="400"/>
                    <a:pt x="438" y="407"/>
                  </a:cubicBezTo>
                  <a:cubicBezTo>
                    <a:pt x="442" y="404"/>
                    <a:pt x="440" y="407"/>
                    <a:pt x="445" y="404"/>
                  </a:cubicBezTo>
                  <a:cubicBezTo>
                    <a:pt x="452" y="408"/>
                    <a:pt x="450" y="405"/>
                    <a:pt x="455" y="405"/>
                  </a:cubicBezTo>
                  <a:cubicBezTo>
                    <a:pt x="456" y="408"/>
                    <a:pt x="458" y="404"/>
                    <a:pt x="464" y="407"/>
                  </a:cubicBezTo>
                  <a:cubicBezTo>
                    <a:pt x="480" y="405"/>
                    <a:pt x="505" y="405"/>
                    <a:pt x="526" y="405"/>
                  </a:cubicBezTo>
                  <a:cubicBezTo>
                    <a:pt x="574" y="404"/>
                    <a:pt x="621" y="407"/>
                    <a:pt x="667" y="406"/>
                  </a:cubicBezTo>
                  <a:cubicBezTo>
                    <a:pt x="698" y="405"/>
                    <a:pt x="726" y="401"/>
                    <a:pt x="756" y="403"/>
                  </a:cubicBezTo>
                  <a:cubicBezTo>
                    <a:pt x="753" y="406"/>
                    <a:pt x="756" y="406"/>
                    <a:pt x="755" y="409"/>
                  </a:cubicBezTo>
                  <a:cubicBezTo>
                    <a:pt x="683" y="418"/>
                    <a:pt x="611" y="417"/>
                    <a:pt x="533" y="415"/>
                  </a:cubicBezTo>
                  <a:cubicBezTo>
                    <a:pt x="524" y="425"/>
                    <a:pt x="507" y="418"/>
                    <a:pt x="494" y="420"/>
                  </a:cubicBezTo>
                  <a:cubicBezTo>
                    <a:pt x="491" y="421"/>
                    <a:pt x="494" y="426"/>
                    <a:pt x="490" y="425"/>
                  </a:cubicBezTo>
                  <a:cubicBezTo>
                    <a:pt x="423" y="428"/>
                    <a:pt x="355" y="424"/>
                    <a:pt x="288" y="428"/>
                  </a:cubicBezTo>
                  <a:cubicBezTo>
                    <a:pt x="301" y="429"/>
                    <a:pt x="315" y="428"/>
                    <a:pt x="329" y="428"/>
                  </a:cubicBezTo>
                  <a:cubicBezTo>
                    <a:pt x="343" y="429"/>
                    <a:pt x="357" y="428"/>
                    <a:pt x="368" y="432"/>
                  </a:cubicBezTo>
                  <a:cubicBezTo>
                    <a:pt x="346" y="435"/>
                    <a:pt x="322" y="435"/>
                    <a:pt x="298" y="435"/>
                  </a:cubicBezTo>
                  <a:cubicBezTo>
                    <a:pt x="269" y="435"/>
                    <a:pt x="233" y="434"/>
                    <a:pt x="212" y="440"/>
                  </a:cubicBezTo>
                  <a:cubicBezTo>
                    <a:pt x="257" y="439"/>
                    <a:pt x="305" y="437"/>
                    <a:pt x="349" y="439"/>
                  </a:cubicBezTo>
                  <a:cubicBezTo>
                    <a:pt x="359" y="437"/>
                    <a:pt x="375" y="438"/>
                    <a:pt x="388" y="440"/>
                  </a:cubicBezTo>
                  <a:cubicBezTo>
                    <a:pt x="401" y="435"/>
                    <a:pt x="413" y="440"/>
                    <a:pt x="424" y="441"/>
                  </a:cubicBezTo>
                  <a:cubicBezTo>
                    <a:pt x="466" y="445"/>
                    <a:pt x="515" y="440"/>
                    <a:pt x="559" y="444"/>
                  </a:cubicBezTo>
                  <a:cubicBezTo>
                    <a:pt x="435" y="445"/>
                    <a:pt x="308" y="450"/>
                    <a:pt x="182" y="449"/>
                  </a:cubicBezTo>
                  <a:cubicBezTo>
                    <a:pt x="207" y="455"/>
                    <a:pt x="230" y="454"/>
                    <a:pt x="252" y="454"/>
                  </a:cubicBezTo>
                  <a:cubicBezTo>
                    <a:pt x="305" y="454"/>
                    <a:pt x="360" y="459"/>
                    <a:pt x="412" y="457"/>
                  </a:cubicBezTo>
                  <a:cubicBezTo>
                    <a:pt x="415" y="457"/>
                    <a:pt x="409" y="462"/>
                    <a:pt x="414" y="461"/>
                  </a:cubicBezTo>
                  <a:cubicBezTo>
                    <a:pt x="465" y="460"/>
                    <a:pt x="519" y="463"/>
                    <a:pt x="571" y="464"/>
                  </a:cubicBezTo>
                  <a:cubicBezTo>
                    <a:pt x="578" y="464"/>
                    <a:pt x="587" y="460"/>
                    <a:pt x="591" y="468"/>
                  </a:cubicBezTo>
                  <a:cubicBezTo>
                    <a:pt x="464" y="472"/>
                    <a:pt x="336" y="468"/>
                    <a:pt x="207" y="472"/>
                  </a:cubicBezTo>
                  <a:cubicBezTo>
                    <a:pt x="329" y="472"/>
                    <a:pt x="452" y="471"/>
                    <a:pt x="574" y="474"/>
                  </a:cubicBezTo>
                  <a:cubicBezTo>
                    <a:pt x="620" y="475"/>
                    <a:pt x="666" y="473"/>
                    <a:pt x="710" y="472"/>
                  </a:cubicBezTo>
                  <a:cubicBezTo>
                    <a:pt x="725" y="472"/>
                    <a:pt x="741" y="473"/>
                    <a:pt x="756" y="473"/>
                  </a:cubicBezTo>
                  <a:cubicBezTo>
                    <a:pt x="816" y="472"/>
                    <a:pt x="875" y="458"/>
                    <a:pt x="934" y="458"/>
                  </a:cubicBezTo>
                  <a:cubicBezTo>
                    <a:pt x="937" y="456"/>
                    <a:pt x="935" y="462"/>
                    <a:pt x="939" y="463"/>
                  </a:cubicBezTo>
                  <a:cubicBezTo>
                    <a:pt x="967" y="465"/>
                    <a:pt x="992" y="468"/>
                    <a:pt x="1023" y="470"/>
                  </a:cubicBezTo>
                  <a:cubicBezTo>
                    <a:pt x="1025" y="471"/>
                    <a:pt x="1024" y="475"/>
                    <a:pt x="1027" y="474"/>
                  </a:cubicBezTo>
                  <a:cubicBezTo>
                    <a:pt x="1104" y="482"/>
                    <a:pt x="1179" y="482"/>
                    <a:pt x="1252" y="489"/>
                  </a:cubicBezTo>
                  <a:cubicBezTo>
                    <a:pt x="1270" y="487"/>
                    <a:pt x="1287" y="487"/>
                    <a:pt x="1305" y="486"/>
                  </a:cubicBezTo>
                  <a:cubicBezTo>
                    <a:pt x="1358" y="484"/>
                    <a:pt x="1406" y="465"/>
                    <a:pt x="1447" y="438"/>
                  </a:cubicBezTo>
                  <a:cubicBezTo>
                    <a:pt x="1455" y="418"/>
                    <a:pt x="1474" y="407"/>
                    <a:pt x="1486" y="388"/>
                  </a:cubicBezTo>
                  <a:cubicBezTo>
                    <a:pt x="1489" y="391"/>
                    <a:pt x="1495" y="391"/>
                    <a:pt x="1497" y="386"/>
                  </a:cubicBezTo>
                  <a:cubicBezTo>
                    <a:pt x="1497" y="383"/>
                    <a:pt x="1488" y="383"/>
                    <a:pt x="1488" y="382"/>
                  </a:cubicBezTo>
                  <a:cubicBezTo>
                    <a:pt x="1490" y="372"/>
                    <a:pt x="1493" y="369"/>
                    <a:pt x="1497" y="365"/>
                  </a:cubicBezTo>
                  <a:cubicBezTo>
                    <a:pt x="1494" y="358"/>
                    <a:pt x="1492" y="344"/>
                    <a:pt x="1499" y="340"/>
                  </a:cubicBezTo>
                  <a:cubicBezTo>
                    <a:pt x="1498" y="337"/>
                    <a:pt x="1494" y="335"/>
                    <a:pt x="1493" y="333"/>
                  </a:cubicBezTo>
                  <a:cubicBezTo>
                    <a:pt x="1496" y="332"/>
                    <a:pt x="1498" y="337"/>
                    <a:pt x="1500" y="332"/>
                  </a:cubicBezTo>
                  <a:cubicBezTo>
                    <a:pt x="1498" y="329"/>
                    <a:pt x="1494" y="331"/>
                    <a:pt x="1492" y="328"/>
                  </a:cubicBezTo>
                  <a:cubicBezTo>
                    <a:pt x="1495" y="313"/>
                    <a:pt x="1489" y="293"/>
                    <a:pt x="1501" y="283"/>
                  </a:cubicBezTo>
                  <a:close/>
                  <a:moveTo>
                    <a:pt x="527" y="388"/>
                  </a:moveTo>
                  <a:cubicBezTo>
                    <a:pt x="525" y="386"/>
                    <a:pt x="524" y="387"/>
                    <a:pt x="521" y="386"/>
                  </a:cubicBezTo>
                  <a:cubicBezTo>
                    <a:pt x="522" y="383"/>
                    <a:pt x="527" y="387"/>
                    <a:pt x="529" y="385"/>
                  </a:cubicBezTo>
                  <a:cubicBezTo>
                    <a:pt x="531" y="386"/>
                    <a:pt x="528" y="388"/>
                    <a:pt x="527" y="388"/>
                  </a:cubicBezTo>
                  <a:close/>
                  <a:moveTo>
                    <a:pt x="531" y="385"/>
                  </a:moveTo>
                  <a:cubicBezTo>
                    <a:pt x="552" y="385"/>
                    <a:pt x="579" y="385"/>
                    <a:pt x="604" y="386"/>
                  </a:cubicBezTo>
                  <a:cubicBezTo>
                    <a:pt x="580" y="388"/>
                    <a:pt x="556" y="388"/>
                    <a:pt x="531" y="385"/>
                  </a:cubicBezTo>
                  <a:close/>
                  <a:moveTo>
                    <a:pt x="416" y="459"/>
                  </a:moveTo>
                  <a:cubicBezTo>
                    <a:pt x="419" y="454"/>
                    <a:pt x="426" y="457"/>
                    <a:pt x="430" y="457"/>
                  </a:cubicBezTo>
                  <a:cubicBezTo>
                    <a:pt x="463" y="457"/>
                    <a:pt x="502" y="455"/>
                    <a:pt x="535" y="458"/>
                  </a:cubicBezTo>
                  <a:cubicBezTo>
                    <a:pt x="499" y="459"/>
                    <a:pt x="453" y="461"/>
                    <a:pt x="416" y="459"/>
                  </a:cubicBezTo>
                  <a:close/>
                  <a:moveTo>
                    <a:pt x="560" y="442"/>
                  </a:moveTo>
                  <a:cubicBezTo>
                    <a:pt x="568" y="438"/>
                    <a:pt x="571" y="445"/>
                    <a:pt x="560" y="442"/>
                  </a:cubicBezTo>
                  <a:close/>
                  <a:moveTo>
                    <a:pt x="572" y="442"/>
                  </a:moveTo>
                  <a:cubicBezTo>
                    <a:pt x="577" y="441"/>
                    <a:pt x="584" y="441"/>
                    <a:pt x="589" y="443"/>
                  </a:cubicBezTo>
                  <a:cubicBezTo>
                    <a:pt x="584" y="444"/>
                    <a:pt x="576" y="446"/>
                    <a:pt x="572" y="442"/>
                  </a:cubicBezTo>
                  <a:close/>
                  <a:moveTo>
                    <a:pt x="206" y="352"/>
                  </a:moveTo>
                  <a:cubicBezTo>
                    <a:pt x="202" y="355"/>
                    <a:pt x="194" y="351"/>
                    <a:pt x="190" y="354"/>
                  </a:cubicBezTo>
                  <a:cubicBezTo>
                    <a:pt x="195" y="354"/>
                    <a:pt x="205" y="357"/>
                    <a:pt x="206" y="352"/>
                  </a:cubicBezTo>
                  <a:close/>
                  <a:moveTo>
                    <a:pt x="207" y="354"/>
                  </a:moveTo>
                  <a:cubicBezTo>
                    <a:pt x="219" y="354"/>
                    <a:pt x="228" y="354"/>
                    <a:pt x="240" y="353"/>
                  </a:cubicBezTo>
                  <a:cubicBezTo>
                    <a:pt x="229" y="352"/>
                    <a:pt x="215" y="351"/>
                    <a:pt x="207" y="354"/>
                  </a:cubicBezTo>
                  <a:close/>
                  <a:moveTo>
                    <a:pt x="192" y="472"/>
                  </a:moveTo>
                  <a:cubicBezTo>
                    <a:pt x="192" y="472"/>
                    <a:pt x="191" y="471"/>
                    <a:pt x="190" y="472"/>
                  </a:cubicBezTo>
                  <a:cubicBezTo>
                    <a:pt x="194" y="473"/>
                    <a:pt x="207" y="472"/>
                    <a:pt x="203" y="471"/>
                  </a:cubicBezTo>
                  <a:cubicBezTo>
                    <a:pt x="199" y="471"/>
                    <a:pt x="196" y="471"/>
                    <a:pt x="192" y="472"/>
                  </a:cubicBezTo>
                  <a:close/>
                  <a:moveTo>
                    <a:pt x="236" y="405"/>
                  </a:moveTo>
                  <a:cubicBezTo>
                    <a:pt x="231" y="405"/>
                    <a:pt x="221" y="404"/>
                    <a:pt x="232" y="407"/>
                  </a:cubicBezTo>
                  <a:cubicBezTo>
                    <a:pt x="232" y="404"/>
                    <a:pt x="235" y="407"/>
                    <a:pt x="236" y="405"/>
                  </a:cubicBezTo>
                  <a:close/>
                  <a:moveTo>
                    <a:pt x="242" y="406"/>
                  </a:moveTo>
                  <a:cubicBezTo>
                    <a:pt x="250" y="404"/>
                    <a:pt x="263" y="406"/>
                    <a:pt x="269" y="406"/>
                  </a:cubicBezTo>
                  <a:cubicBezTo>
                    <a:pt x="286" y="405"/>
                    <a:pt x="274" y="403"/>
                    <a:pt x="262" y="403"/>
                  </a:cubicBezTo>
                  <a:cubicBezTo>
                    <a:pt x="257" y="403"/>
                    <a:pt x="244" y="404"/>
                    <a:pt x="242" y="406"/>
                  </a:cubicBezTo>
                  <a:close/>
                  <a:moveTo>
                    <a:pt x="268" y="427"/>
                  </a:moveTo>
                  <a:cubicBezTo>
                    <a:pt x="267" y="427"/>
                    <a:pt x="265" y="427"/>
                    <a:pt x="263" y="428"/>
                  </a:cubicBezTo>
                  <a:cubicBezTo>
                    <a:pt x="273" y="430"/>
                    <a:pt x="280" y="426"/>
                    <a:pt x="268" y="427"/>
                  </a:cubicBezTo>
                  <a:close/>
                  <a:moveTo>
                    <a:pt x="287" y="427"/>
                  </a:moveTo>
                  <a:cubicBezTo>
                    <a:pt x="283" y="427"/>
                    <a:pt x="280" y="427"/>
                    <a:pt x="277" y="428"/>
                  </a:cubicBezTo>
                  <a:cubicBezTo>
                    <a:pt x="281" y="429"/>
                    <a:pt x="284" y="429"/>
                    <a:pt x="287" y="427"/>
                  </a:cubicBezTo>
                  <a:close/>
                  <a:moveTo>
                    <a:pt x="307" y="405"/>
                  </a:moveTo>
                  <a:cubicBezTo>
                    <a:pt x="307" y="405"/>
                    <a:pt x="308" y="405"/>
                    <a:pt x="308" y="404"/>
                  </a:cubicBezTo>
                  <a:cubicBezTo>
                    <a:pt x="307" y="404"/>
                    <a:pt x="307" y="405"/>
                    <a:pt x="307" y="405"/>
                  </a:cubicBezTo>
                  <a:close/>
                  <a:moveTo>
                    <a:pt x="308" y="404"/>
                  </a:moveTo>
                  <a:cubicBezTo>
                    <a:pt x="308" y="404"/>
                    <a:pt x="308" y="405"/>
                    <a:pt x="308" y="405"/>
                  </a:cubicBezTo>
                  <a:cubicBezTo>
                    <a:pt x="322" y="406"/>
                    <a:pt x="313" y="401"/>
                    <a:pt x="308" y="404"/>
                  </a:cubicBezTo>
                  <a:close/>
                  <a:moveTo>
                    <a:pt x="321" y="421"/>
                  </a:moveTo>
                  <a:cubicBezTo>
                    <a:pt x="314" y="420"/>
                    <a:pt x="308" y="420"/>
                    <a:pt x="302" y="421"/>
                  </a:cubicBezTo>
                  <a:cubicBezTo>
                    <a:pt x="309" y="422"/>
                    <a:pt x="315" y="422"/>
                    <a:pt x="321" y="421"/>
                  </a:cubicBezTo>
                  <a:close/>
                  <a:moveTo>
                    <a:pt x="425" y="422"/>
                  </a:moveTo>
                  <a:cubicBezTo>
                    <a:pt x="398" y="419"/>
                    <a:pt x="372" y="420"/>
                    <a:pt x="346" y="421"/>
                  </a:cubicBezTo>
                  <a:cubicBezTo>
                    <a:pt x="372" y="424"/>
                    <a:pt x="398" y="422"/>
                    <a:pt x="425" y="422"/>
                  </a:cubicBezTo>
                  <a:close/>
                  <a:moveTo>
                    <a:pt x="405" y="460"/>
                  </a:moveTo>
                  <a:cubicBezTo>
                    <a:pt x="396" y="461"/>
                    <a:pt x="386" y="459"/>
                    <a:pt x="377" y="462"/>
                  </a:cubicBezTo>
                  <a:cubicBezTo>
                    <a:pt x="387" y="461"/>
                    <a:pt x="397" y="463"/>
                    <a:pt x="405" y="460"/>
                  </a:cubicBezTo>
                  <a:close/>
                  <a:moveTo>
                    <a:pt x="442" y="329"/>
                  </a:moveTo>
                  <a:cubicBezTo>
                    <a:pt x="440" y="330"/>
                    <a:pt x="431" y="327"/>
                    <a:pt x="432" y="331"/>
                  </a:cubicBezTo>
                  <a:cubicBezTo>
                    <a:pt x="434" y="328"/>
                    <a:pt x="443" y="332"/>
                    <a:pt x="442" y="329"/>
                  </a:cubicBezTo>
                  <a:close/>
                  <a:moveTo>
                    <a:pt x="453" y="337"/>
                  </a:moveTo>
                  <a:cubicBezTo>
                    <a:pt x="464" y="338"/>
                    <a:pt x="473" y="337"/>
                    <a:pt x="483" y="336"/>
                  </a:cubicBezTo>
                  <a:cubicBezTo>
                    <a:pt x="473" y="336"/>
                    <a:pt x="463" y="336"/>
                    <a:pt x="453" y="337"/>
                  </a:cubicBezTo>
                  <a:close/>
                  <a:moveTo>
                    <a:pt x="486" y="422"/>
                  </a:moveTo>
                  <a:cubicBezTo>
                    <a:pt x="481" y="421"/>
                    <a:pt x="471" y="418"/>
                    <a:pt x="470" y="422"/>
                  </a:cubicBezTo>
                  <a:cubicBezTo>
                    <a:pt x="476" y="420"/>
                    <a:pt x="480" y="424"/>
                    <a:pt x="486" y="422"/>
                  </a:cubicBezTo>
                  <a:close/>
                  <a:moveTo>
                    <a:pt x="556" y="360"/>
                  </a:moveTo>
                  <a:cubicBezTo>
                    <a:pt x="553" y="360"/>
                    <a:pt x="550" y="359"/>
                    <a:pt x="547" y="361"/>
                  </a:cubicBezTo>
                  <a:cubicBezTo>
                    <a:pt x="550" y="360"/>
                    <a:pt x="560" y="362"/>
                    <a:pt x="556" y="360"/>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latin typeface="Arial" panose="020B0604020202020204" pitchFamily="34" charset="0"/>
                <a:ea typeface="华文隶书" panose="02010800040101010101" pitchFamily="2" charset="-122"/>
                <a:sym typeface="Arial" panose="020B0604020202020204" pitchFamily="34" charset="0"/>
              </a:endParaRPr>
            </a:p>
          </p:txBody>
        </p:sp>
        <p:sp>
          <p:nvSpPr>
            <p:cNvPr id="39" name="TextBox 6"/>
            <p:cNvSpPr txBox="1"/>
            <p:nvPr/>
          </p:nvSpPr>
          <p:spPr>
            <a:xfrm>
              <a:off x="3130492" y="1837593"/>
              <a:ext cx="875168" cy="492443"/>
            </a:xfrm>
            <a:prstGeom prst="rect">
              <a:avLst/>
            </a:prstGeom>
            <a:noFill/>
          </p:spPr>
          <p:txBody>
            <a:bodyPr wrap="square" lIns="0" tIns="0" rIns="0" bIns="0" rtlCol="0" anchor="ctr">
              <a:spAutoFit/>
            </a:bodyPr>
            <a:lstStyle/>
            <a:p>
              <a:pPr algn="ctr"/>
              <a:r>
                <a:rPr lang="zh-CN" altLang="en-US" sz="3200" dirty="0">
                  <a:solidFill>
                    <a:schemeClr val="bg1"/>
                  </a:solidFill>
                  <a:latin typeface="华文隶书" panose="02010800040101010101" pitchFamily="2" charset="-122"/>
                  <a:ea typeface="华文隶书" panose="02010800040101010101" pitchFamily="2" charset="-122"/>
                  <a:sym typeface="Arial" panose="020B0604020202020204" pitchFamily="34" charset="0"/>
                </a:rPr>
                <a:t>贰</a:t>
              </a:r>
              <a:endParaRPr lang="en-US" sz="3200" dirty="0">
                <a:solidFill>
                  <a:schemeClr val="bg1"/>
                </a:solidFill>
                <a:latin typeface="华文隶书" panose="02010800040101010101" pitchFamily="2" charset="-122"/>
                <a:ea typeface="华文隶书" panose="02010800040101010101" pitchFamily="2" charset="-122"/>
                <a:sym typeface="Arial" panose="020B0604020202020204" pitchFamily="34" charset="0"/>
              </a:endParaRPr>
            </a:p>
          </p:txBody>
        </p:sp>
        <p:sp>
          <p:nvSpPr>
            <p:cNvPr id="40" name="文本框 39"/>
            <p:cNvSpPr txBox="1"/>
            <p:nvPr/>
          </p:nvSpPr>
          <p:spPr>
            <a:xfrm>
              <a:off x="3046274" y="2563421"/>
              <a:ext cx="1015663" cy="3461396"/>
            </a:xfrm>
            <a:prstGeom prst="rect">
              <a:avLst/>
            </a:prstGeom>
            <a:noFill/>
          </p:spPr>
          <p:txBody>
            <a:bodyPr vert="eaVert" wrap="square" rtlCol="0">
              <a:spAutoFit/>
            </a:bodyPr>
            <a:lstStyle>
              <a:defPPr>
                <a:defRPr lang="zh-CN"/>
              </a:defPPr>
              <a:lvl1pPr>
                <a:lnSpc>
                  <a:spcPts val="2000"/>
                </a:lnSpc>
                <a:defRPr sz="1200">
                  <a:solidFill>
                    <a:schemeClr val="tx1">
                      <a:lumMod val="85000"/>
                      <a:lumOff val="15000"/>
                    </a:schemeClr>
                  </a:solidFill>
                  <a:latin typeface="汉仪程行简" panose="00020600040101010101" pitchFamily="18" charset="-122"/>
                  <a:ea typeface="汉仪程行简" panose="00020600040101010101" pitchFamily="18" charset="-122"/>
                </a:defRPr>
              </a:lvl1pPr>
            </a:lstStyle>
            <a:p>
              <a:pPr algn="just">
                <a:lnSpc>
                  <a:spcPct val="150000"/>
                </a:lnSpc>
              </a:pPr>
              <a:r>
                <a:rPr lang="zh-CN" altLang="en-US" dirty="0">
                  <a:solidFill>
                    <a:schemeClr val="bg1"/>
                  </a:solidFill>
                  <a:latin typeface="华文隶书" panose="02010800040101010101" pitchFamily="2" charset="-122"/>
                  <a:ea typeface="华文隶书" panose="02010800040101010101" pitchFamily="2" charset="-122"/>
                </a:rPr>
                <a:t>点击添加文本信息点击添加文本信息点击添加文本信点击添加文本信息点击添加文本信息点击添加文本信</a:t>
              </a:r>
            </a:p>
          </p:txBody>
        </p:sp>
        <p:grpSp>
          <p:nvGrpSpPr>
            <p:cNvPr id="41" name="组合 40"/>
            <p:cNvGrpSpPr/>
            <p:nvPr/>
          </p:nvGrpSpPr>
          <p:grpSpPr>
            <a:xfrm rot="5234399">
              <a:off x="4367971" y="1714603"/>
              <a:ext cx="810236" cy="817592"/>
              <a:chOff x="7018338" y="5334002"/>
              <a:chExt cx="1223963" cy="1235075"/>
            </a:xfrm>
            <a:solidFill>
              <a:srgbClr val="454545"/>
            </a:solidFill>
          </p:grpSpPr>
          <p:sp>
            <p:nvSpPr>
              <p:cNvPr id="42" name="Freeform 5463"/>
              <p:cNvSpPr/>
              <p:nvPr/>
            </p:nvSpPr>
            <p:spPr bwMode="auto">
              <a:xfrm>
                <a:off x="7623176" y="5334002"/>
                <a:ext cx="19050" cy="14288"/>
              </a:xfrm>
              <a:custGeom>
                <a:avLst/>
                <a:gdLst>
                  <a:gd name="T0" fmla="*/ 5 w 5"/>
                  <a:gd name="T1" fmla="*/ 2 h 4"/>
                  <a:gd name="T2" fmla="*/ 3 w 5"/>
                  <a:gd name="T3" fmla="*/ 3 h 4"/>
                  <a:gd name="T4" fmla="*/ 2 w 5"/>
                  <a:gd name="T5" fmla="*/ 4 h 4"/>
                  <a:gd name="T6" fmla="*/ 0 w 5"/>
                  <a:gd name="T7" fmla="*/ 3 h 4"/>
                  <a:gd name="T8" fmla="*/ 5 w 5"/>
                  <a:gd name="T9" fmla="*/ 2 h 4"/>
                </a:gdLst>
                <a:ahLst/>
                <a:cxnLst>
                  <a:cxn ang="0">
                    <a:pos x="T0" y="T1"/>
                  </a:cxn>
                  <a:cxn ang="0">
                    <a:pos x="T2" y="T3"/>
                  </a:cxn>
                  <a:cxn ang="0">
                    <a:pos x="T4" y="T5"/>
                  </a:cxn>
                  <a:cxn ang="0">
                    <a:pos x="T6" y="T7"/>
                  </a:cxn>
                  <a:cxn ang="0">
                    <a:pos x="T8" y="T9"/>
                  </a:cxn>
                </a:cxnLst>
                <a:rect l="0" t="0" r="r" b="b"/>
                <a:pathLst>
                  <a:path w="5" h="4">
                    <a:moveTo>
                      <a:pt x="5" y="2"/>
                    </a:moveTo>
                    <a:cubicBezTo>
                      <a:pt x="5" y="3"/>
                      <a:pt x="4" y="3"/>
                      <a:pt x="3" y="3"/>
                    </a:cubicBezTo>
                    <a:cubicBezTo>
                      <a:pt x="5" y="3"/>
                      <a:pt x="2" y="2"/>
                      <a:pt x="2" y="4"/>
                    </a:cubicBezTo>
                    <a:cubicBezTo>
                      <a:pt x="1" y="3"/>
                      <a:pt x="2" y="3"/>
                      <a:pt x="0" y="3"/>
                    </a:cubicBezTo>
                    <a:cubicBezTo>
                      <a:pt x="0" y="0"/>
                      <a:pt x="4" y="3"/>
                      <a:pt x="5" y="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chemeClr val="bg1"/>
                  </a:solidFill>
                  <a:latin typeface="Arial" panose="020B0604020202020204" pitchFamily="34" charset="0"/>
                  <a:ea typeface="华文隶书" panose="02010800040101010101" pitchFamily="2" charset="-122"/>
                  <a:sym typeface="Arial" panose="020B0604020202020204" pitchFamily="34" charset="0"/>
                </a:endParaRPr>
              </a:p>
            </p:txBody>
          </p:sp>
          <p:sp>
            <p:nvSpPr>
              <p:cNvPr id="43" name="Freeform 5464"/>
              <p:cNvSpPr/>
              <p:nvPr/>
            </p:nvSpPr>
            <p:spPr bwMode="auto">
              <a:xfrm>
                <a:off x="7656513" y="5341939"/>
                <a:ext cx="19050" cy="6350"/>
              </a:xfrm>
              <a:custGeom>
                <a:avLst/>
                <a:gdLst>
                  <a:gd name="T0" fmla="*/ 2 w 5"/>
                  <a:gd name="T1" fmla="*/ 1 h 2"/>
                  <a:gd name="T2" fmla="*/ 5 w 5"/>
                  <a:gd name="T3" fmla="*/ 0 h 2"/>
                  <a:gd name="T4" fmla="*/ 4 w 5"/>
                  <a:gd name="T5" fmla="*/ 2 h 2"/>
                  <a:gd name="T6" fmla="*/ 0 w 5"/>
                  <a:gd name="T7" fmla="*/ 1 h 2"/>
                  <a:gd name="T8" fmla="*/ 2 w 5"/>
                  <a:gd name="T9" fmla="*/ 1 h 2"/>
                </a:gdLst>
                <a:ahLst/>
                <a:cxnLst>
                  <a:cxn ang="0">
                    <a:pos x="T0" y="T1"/>
                  </a:cxn>
                  <a:cxn ang="0">
                    <a:pos x="T2" y="T3"/>
                  </a:cxn>
                  <a:cxn ang="0">
                    <a:pos x="T4" y="T5"/>
                  </a:cxn>
                  <a:cxn ang="0">
                    <a:pos x="T6" y="T7"/>
                  </a:cxn>
                  <a:cxn ang="0">
                    <a:pos x="T8" y="T9"/>
                  </a:cxn>
                </a:cxnLst>
                <a:rect l="0" t="0" r="r" b="b"/>
                <a:pathLst>
                  <a:path w="5" h="2">
                    <a:moveTo>
                      <a:pt x="2" y="1"/>
                    </a:moveTo>
                    <a:cubicBezTo>
                      <a:pt x="3" y="1"/>
                      <a:pt x="3" y="0"/>
                      <a:pt x="5" y="0"/>
                    </a:cubicBezTo>
                    <a:cubicBezTo>
                      <a:pt x="5" y="2"/>
                      <a:pt x="4" y="1"/>
                      <a:pt x="4" y="2"/>
                    </a:cubicBezTo>
                    <a:cubicBezTo>
                      <a:pt x="3" y="2"/>
                      <a:pt x="1" y="2"/>
                      <a:pt x="0" y="1"/>
                    </a:cubicBezTo>
                    <a:cubicBezTo>
                      <a:pt x="0" y="0"/>
                      <a:pt x="2" y="0"/>
                      <a:pt x="2" y="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chemeClr val="bg1"/>
                  </a:solidFill>
                  <a:latin typeface="Arial" panose="020B0604020202020204" pitchFamily="34" charset="0"/>
                  <a:ea typeface="华文隶书" panose="02010800040101010101" pitchFamily="2" charset="-122"/>
                  <a:sym typeface="Arial" panose="020B0604020202020204" pitchFamily="34" charset="0"/>
                </a:endParaRPr>
              </a:p>
            </p:txBody>
          </p:sp>
          <p:sp>
            <p:nvSpPr>
              <p:cNvPr id="44" name="Freeform 5465"/>
              <p:cNvSpPr/>
              <p:nvPr/>
            </p:nvSpPr>
            <p:spPr bwMode="auto">
              <a:xfrm>
                <a:off x="7645401" y="5337177"/>
                <a:ext cx="7938" cy="15875"/>
              </a:xfrm>
              <a:custGeom>
                <a:avLst/>
                <a:gdLst>
                  <a:gd name="T0" fmla="*/ 0 w 2"/>
                  <a:gd name="T1" fmla="*/ 2 h 4"/>
                  <a:gd name="T2" fmla="*/ 0 w 2"/>
                  <a:gd name="T3" fmla="*/ 3 h 4"/>
                  <a:gd name="T4" fmla="*/ 0 w 2"/>
                  <a:gd name="T5" fmla="*/ 2 h 4"/>
                  <a:gd name="T6" fmla="*/ 1 w 2"/>
                  <a:gd name="T7" fmla="*/ 2 h 4"/>
                  <a:gd name="T8" fmla="*/ 0 w 2"/>
                  <a:gd name="T9" fmla="*/ 2 h 4"/>
                </a:gdLst>
                <a:ahLst/>
                <a:cxnLst>
                  <a:cxn ang="0">
                    <a:pos x="T0" y="T1"/>
                  </a:cxn>
                  <a:cxn ang="0">
                    <a:pos x="T2" y="T3"/>
                  </a:cxn>
                  <a:cxn ang="0">
                    <a:pos x="T4" y="T5"/>
                  </a:cxn>
                  <a:cxn ang="0">
                    <a:pos x="T6" y="T7"/>
                  </a:cxn>
                  <a:cxn ang="0">
                    <a:pos x="T8" y="T9"/>
                  </a:cxn>
                </a:cxnLst>
                <a:rect l="0" t="0" r="r" b="b"/>
                <a:pathLst>
                  <a:path w="2" h="4">
                    <a:moveTo>
                      <a:pt x="0" y="2"/>
                    </a:moveTo>
                    <a:cubicBezTo>
                      <a:pt x="1" y="0"/>
                      <a:pt x="2" y="4"/>
                      <a:pt x="0" y="3"/>
                    </a:cubicBezTo>
                    <a:cubicBezTo>
                      <a:pt x="1" y="3"/>
                      <a:pt x="0" y="2"/>
                      <a:pt x="0" y="2"/>
                    </a:cubicBezTo>
                    <a:cubicBezTo>
                      <a:pt x="0" y="2"/>
                      <a:pt x="1" y="2"/>
                      <a:pt x="1" y="2"/>
                    </a:cubicBezTo>
                    <a:cubicBezTo>
                      <a:pt x="1" y="2"/>
                      <a:pt x="1" y="2"/>
                      <a:pt x="0" y="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chemeClr val="bg1"/>
                  </a:solidFill>
                  <a:latin typeface="Arial" panose="020B0604020202020204" pitchFamily="34" charset="0"/>
                  <a:ea typeface="华文隶书" panose="02010800040101010101" pitchFamily="2" charset="-122"/>
                  <a:sym typeface="Arial" panose="020B0604020202020204" pitchFamily="34" charset="0"/>
                </a:endParaRPr>
              </a:p>
            </p:txBody>
          </p:sp>
          <p:sp>
            <p:nvSpPr>
              <p:cNvPr id="45" name="Freeform 5466"/>
              <p:cNvSpPr/>
              <p:nvPr/>
            </p:nvSpPr>
            <p:spPr bwMode="auto">
              <a:xfrm>
                <a:off x="7526338" y="5353052"/>
                <a:ext cx="11113" cy="6350"/>
              </a:xfrm>
              <a:custGeom>
                <a:avLst/>
                <a:gdLst>
                  <a:gd name="T0" fmla="*/ 3 w 3"/>
                  <a:gd name="T1" fmla="*/ 0 h 2"/>
                  <a:gd name="T2" fmla="*/ 0 w 3"/>
                  <a:gd name="T3" fmla="*/ 1 h 2"/>
                  <a:gd name="T4" fmla="*/ 3 w 3"/>
                  <a:gd name="T5" fmla="*/ 0 h 2"/>
                </a:gdLst>
                <a:ahLst/>
                <a:cxnLst>
                  <a:cxn ang="0">
                    <a:pos x="T0" y="T1"/>
                  </a:cxn>
                  <a:cxn ang="0">
                    <a:pos x="T2" y="T3"/>
                  </a:cxn>
                  <a:cxn ang="0">
                    <a:pos x="T4" y="T5"/>
                  </a:cxn>
                </a:cxnLst>
                <a:rect l="0" t="0" r="r" b="b"/>
                <a:pathLst>
                  <a:path w="3" h="2">
                    <a:moveTo>
                      <a:pt x="3" y="0"/>
                    </a:moveTo>
                    <a:cubicBezTo>
                      <a:pt x="2" y="2"/>
                      <a:pt x="1" y="0"/>
                      <a:pt x="0" y="1"/>
                    </a:cubicBezTo>
                    <a:cubicBezTo>
                      <a:pt x="0" y="0"/>
                      <a:pt x="2" y="0"/>
                      <a:pt x="3"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chemeClr val="bg1"/>
                  </a:solidFill>
                  <a:latin typeface="Arial" panose="020B0604020202020204" pitchFamily="34" charset="0"/>
                  <a:ea typeface="华文隶书" panose="02010800040101010101" pitchFamily="2" charset="-122"/>
                  <a:sym typeface="Arial" panose="020B0604020202020204" pitchFamily="34" charset="0"/>
                </a:endParaRPr>
              </a:p>
            </p:txBody>
          </p:sp>
          <p:sp>
            <p:nvSpPr>
              <p:cNvPr id="46" name="Line 5467"/>
              <p:cNvSpPr>
                <a:spLocks noChangeShapeType="1"/>
              </p:cNvSpPr>
              <p:nvPr/>
            </p:nvSpPr>
            <p:spPr bwMode="auto">
              <a:xfrm>
                <a:off x="8129588" y="6145214"/>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chemeClr val="bg1"/>
                  </a:solidFill>
                  <a:latin typeface="Arial" panose="020B0604020202020204" pitchFamily="34" charset="0"/>
                  <a:ea typeface="华文隶书" panose="02010800040101010101" pitchFamily="2" charset="-122"/>
                  <a:sym typeface="Arial" panose="020B0604020202020204" pitchFamily="34" charset="0"/>
                </a:endParaRPr>
              </a:p>
            </p:txBody>
          </p:sp>
          <p:sp>
            <p:nvSpPr>
              <p:cNvPr id="47" name="Line 5468"/>
              <p:cNvSpPr>
                <a:spLocks noChangeShapeType="1"/>
              </p:cNvSpPr>
              <p:nvPr/>
            </p:nvSpPr>
            <p:spPr bwMode="auto">
              <a:xfrm>
                <a:off x="8129588" y="6145214"/>
                <a:ext cx="0" cy="0"/>
              </a:xfrm>
              <a:prstGeom prst="lin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chemeClr val="bg1"/>
                  </a:solidFill>
                  <a:latin typeface="Arial" panose="020B0604020202020204" pitchFamily="34" charset="0"/>
                  <a:ea typeface="华文隶书" panose="02010800040101010101" pitchFamily="2" charset="-122"/>
                  <a:sym typeface="Arial" panose="020B0604020202020204" pitchFamily="34" charset="0"/>
                </a:endParaRPr>
              </a:p>
            </p:txBody>
          </p:sp>
          <p:sp>
            <p:nvSpPr>
              <p:cNvPr id="48" name="Freeform 5469"/>
              <p:cNvSpPr>
                <a:spLocks noEditPoints="1"/>
              </p:cNvSpPr>
              <p:nvPr/>
            </p:nvSpPr>
            <p:spPr bwMode="auto">
              <a:xfrm>
                <a:off x="7092951" y="5356227"/>
                <a:ext cx="403225" cy="311150"/>
              </a:xfrm>
              <a:custGeom>
                <a:avLst/>
                <a:gdLst>
                  <a:gd name="T0" fmla="*/ 92 w 107"/>
                  <a:gd name="T1" fmla="*/ 8 h 83"/>
                  <a:gd name="T2" fmla="*/ 92 w 107"/>
                  <a:gd name="T3" fmla="*/ 10 h 83"/>
                  <a:gd name="T4" fmla="*/ 90 w 107"/>
                  <a:gd name="T5" fmla="*/ 10 h 83"/>
                  <a:gd name="T6" fmla="*/ 72 w 107"/>
                  <a:gd name="T7" fmla="*/ 20 h 83"/>
                  <a:gd name="T8" fmla="*/ 69 w 107"/>
                  <a:gd name="T9" fmla="*/ 21 h 83"/>
                  <a:gd name="T10" fmla="*/ 47 w 107"/>
                  <a:gd name="T11" fmla="*/ 36 h 83"/>
                  <a:gd name="T12" fmla="*/ 36 w 107"/>
                  <a:gd name="T13" fmla="*/ 43 h 83"/>
                  <a:gd name="T14" fmla="*/ 28 w 107"/>
                  <a:gd name="T15" fmla="*/ 52 h 83"/>
                  <a:gd name="T16" fmla="*/ 20 w 107"/>
                  <a:gd name="T17" fmla="*/ 64 h 83"/>
                  <a:gd name="T18" fmla="*/ 19 w 107"/>
                  <a:gd name="T19" fmla="*/ 62 h 83"/>
                  <a:gd name="T20" fmla="*/ 18 w 107"/>
                  <a:gd name="T21" fmla="*/ 67 h 83"/>
                  <a:gd name="T22" fmla="*/ 16 w 107"/>
                  <a:gd name="T23" fmla="*/ 68 h 83"/>
                  <a:gd name="T24" fmla="*/ 17 w 107"/>
                  <a:gd name="T25" fmla="*/ 68 h 83"/>
                  <a:gd name="T26" fmla="*/ 13 w 107"/>
                  <a:gd name="T27" fmla="*/ 77 h 83"/>
                  <a:gd name="T28" fmla="*/ 12 w 107"/>
                  <a:gd name="T29" fmla="*/ 76 h 83"/>
                  <a:gd name="T30" fmla="*/ 13 w 107"/>
                  <a:gd name="T31" fmla="*/ 77 h 83"/>
                  <a:gd name="T32" fmla="*/ 10 w 107"/>
                  <a:gd name="T33" fmla="*/ 79 h 83"/>
                  <a:gd name="T34" fmla="*/ 11 w 107"/>
                  <a:gd name="T35" fmla="*/ 78 h 83"/>
                  <a:gd name="T36" fmla="*/ 8 w 107"/>
                  <a:gd name="T37" fmla="*/ 79 h 83"/>
                  <a:gd name="T38" fmla="*/ 7 w 107"/>
                  <a:gd name="T39" fmla="*/ 80 h 83"/>
                  <a:gd name="T40" fmla="*/ 5 w 107"/>
                  <a:gd name="T41" fmla="*/ 83 h 83"/>
                  <a:gd name="T42" fmla="*/ 5 w 107"/>
                  <a:gd name="T43" fmla="*/ 81 h 83"/>
                  <a:gd name="T44" fmla="*/ 3 w 107"/>
                  <a:gd name="T45" fmla="*/ 83 h 83"/>
                  <a:gd name="T46" fmla="*/ 1 w 107"/>
                  <a:gd name="T47" fmla="*/ 82 h 83"/>
                  <a:gd name="T48" fmla="*/ 3 w 107"/>
                  <a:gd name="T49" fmla="*/ 79 h 83"/>
                  <a:gd name="T50" fmla="*/ 5 w 107"/>
                  <a:gd name="T51" fmla="*/ 70 h 83"/>
                  <a:gd name="T52" fmla="*/ 8 w 107"/>
                  <a:gd name="T53" fmla="*/ 68 h 83"/>
                  <a:gd name="T54" fmla="*/ 13 w 107"/>
                  <a:gd name="T55" fmla="*/ 61 h 83"/>
                  <a:gd name="T56" fmla="*/ 14 w 107"/>
                  <a:gd name="T57" fmla="*/ 62 h 83"/>
                  <a:gd name="T58" fmla="*/ 16 w 107"/>
                  <a:gd name="T59" fmla="*/ 57 h 83"/>
                  <a:gd name="T60" fmla="*/ 18 w 107"/>
                  <a:gd name="T61" fmla="*/ 55 h 83"/>
                  <a:gd name="T62" fmla="*/ 18 w 107"/>
                  <a:gd name="T63" fmla="*/ 54 h 83"/>
                  <a:gd name="T64" fmla="*/ 19 w 107"/>
                  <a:gd name="T65" fmla="*/ 54 h 83"/>
                  <a:gd name="T66" fmla="*/ 19 w 107"/>
                  <a:gd name="T67" fmla="*/ 53 h 83"/>
                  <a:gd name="T68" fmla="*/ 30 w 107"/>
                  <a:gd name="T69" fmla="*/ 41 h 83"/>
                  <a:gd name="T70" fmla="*/ 31 w 107"/>
                  <a:gd name="T71" fmla="*/ 38 h 83"/>
                  <a:gd name="T72" fmla="*/ 42 w 107"/>
                  <a:gd name="T73" fmla="*/ 30 h 83"/>
                  <a:gd name="T74" fmla="*/ 65 w 107"/>
                  <a:gd name="T75" fmla="*/ 15 h 83"/>
                  <a:gd name="T76" fmla="*/ 65 w 107"/>
                  <a:gd name="T77" fmla="*/ 16 h 83"/>
                  <a:gd name="T78" fmla="*/ 68 w 107"/>
                  <a:gd name="T79" fmla="*/ 16 h 83"/>
                  <a:gd name="T80" fmla="*/ 69 w 107"/>
                  <a:gd name="T81" fmla="*/ 13 h 83"/>
                  <a:gd name="T82" fmla="*/ 76 w 107"/>
                  <a:gd name="T83" fmla="*/ 9 h 83"/>
                  <a:gd name="T84" fmla="*/ 80 w 107"/>
                  <a:gd name="T85" fmla="*/ 9 h 83"/>
                  <a:gd name="T86" fmla="*/ 81 w 107"/>
                  <a:gd name="T87" fmla="*/ 7 h 83"/>
                  <a:gd name="T88" fmla="*/ 87 w 107"/>
                  <a:gd name="T89" fmla="*/ 6 h 83"/>
                  <a:gd name="T90" fmla="*/ 96 w 107"/>
                  <a:gd name="T91" fmla="*/ 2 h 83"/>
                  <a:gd name="T92" fmla="*/ 106 w 107"/>
                  <a:gd name="T93" fmla="*/ 0 h 83"/>
                  <a:gd name="T94" fmla="*/ 106 w 107"/>
                  <a:gd name="T95" fmla="*/ 2 h 83"/>
                  <a:gd name="T96" fmla="*/ 103 w 107"/>
                  <a:gd name="T97" fmla="*/ 3 h 83"/>
                  <a:gd name="T98" fmla="*/ 97 w 107"/>
                  <a:gd name="T99" fmla="*/ 5 h 83"/>
                  <a:gd name="T100" fmla="*/ 95 w 107"/>
                  <a:gd name="T101" fmla="*/ 7 h 83"/>
                  <a:gd name="T102" fmla="*/ 95 w 107"/>
                  <a:gd name="T103" fmla="*/ 8 h 83"/>
                  <a:gd name="T104" fmla="*/ 95 w 107"/>
                  <a:gd name="T105" fmla="*/ 8 h 83"/>
                  <a:gd name="T106" fmla="*/ 92 w 107"/>
                  <a:gd name="T107" fmla="*/ 8 h 83"/>
                  <a:gd name="T108" fmla="*/ 14 w 107"/>
                  <a:gd name="T109" fmla="*/ 74 h 83"/>
                  <a:gd name="T110" fmla="*/ 15 w 107"/>
                  <a:gd name="T111" fmla="*/ 73 h 83"/>
                  <a:gd name="T112" fmla="*/ 14 w 107"/>
                  <a:gd name="T113" fmla="*/ 73 h 83"/>
                  <a:gd name="T114" fmla="*/ 14 w 107"/>
                  <a:gd name="T115" fmla="*/ 74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7" h="83">
                    <a:moveTo>
                      <a:pt x="92" y="8"/>
                    </a:moveTo>
                    <a:cubicBezTo>
                      <a:pt x="92" y="8"/>
                      <a:pt x="92" y="9"/>
                      <a:pt x="92" y="10"/>
                    </a:cubicBezTo>
                    <a:cubicBezTo>
                      <a:pt x="92" y="9"/>
                      <a:pt x="91" y="10"/>
                      <a:pt x="90" y="10"/>
                    </a:cubicBezTo>
                    <a:cubicBezTo>
                      <a:pt x="85" y="15"/>
                      <a:pt x="78" y="17"/>
                      <a:pt x="72" y="20"/>
                    </a:cubicBezTo>
                    <a:cubicBezTo>
                      <a:pt x="71" y="20"/>
                      <a:pt x="70" y="20"/>
                      <a:pt x="69" y="21"/>
                    </a:cubicBezTo>
                    <a:cubicBezTo>
                      <a:pt x="62" y="26"/>
                      <a:pt x="56" y="33"/>
                      <a:pt x="47" y="36"/>
                    </a:cubicBezTo>
                    <a:cubicBezTo>
                      <a:pt x="41" y="33"/>
                      <a:pt x="40" y="41"/>
                      <a:pt x="36" y="43"/>
                    </a:cubicBezTo>
                    <a:cubicBezTo>
                      <a:pt x="34" y="48"/>
                      <a:pt x="32" y="52"/>
                      <a:pt x="28" y="52"/>
                    </a:cubicBezTo>
                    <a:cubicBezTo>
                      <a:pt x="25" y="57"/>
                      <a:pt x="23" y="59"/>
                      <a:pt x="20" y="64"/>
                    </a:cubicBezTo>
                    <a:cubicBezTo>
                      <a:pt x="19" y="64"/>
                      <a:pt x="20" y="62"/>
                      <a:pt x="19" y="62"/>
                    </a:cubicBezTo>
                    <a:cubicBezTo>
                      <a:pt x="18" y="64"/>
                      <a:pt x="17" y="66"/>
                      <a:pt x="18" y="67"/>
                    </a:cubicBezTo>
                    <a:cubicBezTo>
                      <a:pt x="17" y="67"/>
                      <a:pt x="17" y="68"/>
                      <a:pt x="16" y="68"/>
                    </a:cubicBezTo>
                    <a:cubicBezTo>
                      <a:pt x="16" y="68"/>
                      <a:pt x="17" y="68"/>
                      <a:pt x="17" y="68"/>
                    </a:cubicBezTo>
                    <a:cubicBezTo>
                      <a:pt x="13" y="70"/>
                      <a:pt x="18" y="74"/>
                      <a:pt x="13" y="77"/>
                    </a:cubicBezTo>
                    <a:cubicBezTo>
                      <a:pt x="14" y="75"/>
                      <a:pt x="13" y="77"/>
                      <a:pt x="12" y="76"/>
                    </a:cubicBezTo>
                    <a:cubicBezTo>
                      <a:pt x="12" y="77"/>
                      <a:pt x="12" y="77"/>
                      <a:pt x="13" y="77"/>
                    </a:cubicBezTo>
                    <a:cubicBezTo>
                      <a:pt x="13" y="78"/>
                      <a:pt x="12" y="79"/>
                      <a:pt x="10" y="79"/>
                    </a:cubicBezTo>
                    <a:cubicBezTo>
                      <a:pt x="10" y="79"/>
                      <a:pt x="10" y="78"/>
                      <a:pt x="11" y="78"/>
                    </a:cubicBezTo>
                    <a:cubicBezTo>
                      <a:pt x="10" y="77"/>
                      <a:pt x="9" y="80"/>
                      <a:pt x="8" y="79"/>
                    </a:cubicBezTo>
                    <a:cubicBezTo>
                      <a:pt x="8" y="80"/>
                      <a:pt x="8" y="79"/>
                      <a:pt x="7" y="80"/>
                    </a:cubicBezTo>
                    <a:cubicBezTo>
                      <a:pt x="8" y="82"/>
                      <a:pt x="7" y="83"/>
                      <a:pt x="5" y="83"/>
                    </a:cubicBezTo>
                    <a:cubicBezTo>
                      <a:pt x="5" y="82"/>
                      <a:pt x="5" y="82"/>
                      <a:pt x="5" y="81"/>
                    </a:cubicBezTo>
                    <a:cubicBezTo>
                      <a:pt x="4" y="81"/>
                      <a:pt x="4" y="82"/>
                      <a:pt x="3" y="83"/>
                    </a:cubicBezTo>
                    <a:cubicBezTo>
                      <a:pt x="2" y="82"/>
                      <a:pt x="1" y="82"/>
                      <a:pt x="1" y="82"/>
                    </a:cubicBezTo>
                    <a:cubicBezTo>
                      <a:pt x="0" y="80"/>
                      <a:pt x="1" y="80"/>
                      <a:pt x="3" y="79"/>
                    </a:cubicBezTo>
                    <a:cubicBezTo>
                      <a:pt x="2" y="76"/>
                      <a:pt x="5" y="74"/>
                      <a:pt x="5" y="70"/>
                    </a:cubicBezTo>
                    <a:cubicBezTo>
                      <a:pt x="7" y="70"/>
                      <a:pt x="6" y="68"/>
                      <a:pt x="8" y="68"/>
                    </a:cubicBezTo>
                    <a:cubicBezTo>
                      <a:pt x="8" y="64"/>
                      <a:pt x="11" y="63"/>
                      <a:pt x="13" y="61"/>
                    </a:cubicBezTo>
                    <a:cubicBezTo>
                      <a:pt x="14" y="60"/>
                      <a:pt x="13" y="62"/>
                      <a:pt x="14" y="62"/>
                    </a:cubicBezTo>
                    <a:cubicBezTo>
                      <a:pt x="15" y="60"/>
                      <a:pt x="17" y="58"/>
                      <a:pt x="16" y="57"/>
                    </a:cubicBezTo>
                    <a:cubicBezTo>
                      <a:pt x="17" y="56"/>
                      <a:pt x="18" y="56"/>
                      <a:pt x="18" y="55"/>
                    </a:cubicBezTo>
                    <a:cubicBezTo>
                      <a:pt x="18" y="55"/>
                      <a:pt x="17" y="55"/>
                      <a:pt x="18" y="54"/>
                    </a:cubicBezTo>
                    <a:cubicBezTo>
                      <a:pt x="18" y="54"/>
                      <a:pt x="19" y="54"/>
                      <a:pt x="19" y="54"/>
                    </a:cubicBezTo>
                    <a:cubicBezTo>
                      <a:pt x="19" y="54"/>
                      <a:pt x="19" y="53"/>
                      <a:pt x="19" y="53"/>
                    </a:cubicBezTo>
                    <a:cubicBezTo>
                      <a:pt x="23" y="50"/>
                      <a:pt x="25" y="43"/>
                      <a:pt x="30" y="41"/>
                    </a:cubicBezTo>
                    <a:cubicBezTo>
                      <a:pt x="30" y="40"/>
                      <a:pt x="31" y="40"/>
                      <a:pt x="31" y="38"/>
                    </a:cubicBezTo>
                    <a:cubicBezTo>
                      <a:pt x="34" y="37"/>
                      <a:pt x="38" y="30"/>
                      <a:pt x="42" y="30"/>
                    </a:cubicBezTo>
                    <a:cubicBezTo>
                      <a:pt x="47" y="24"/>
                      <a:pt x="56" y="18"/>
                      <a:pt x="65" y="15"/>
                    </a:cubicBezTo>
                    <a:cubicBezTo>
                      <a:pt x="65" y="15"/>
                      <a:pt x="64" y="15"/>
                      <a:pt x="65" y="16"/>
                    </a:cubicBezTo>
                    <a:cubicBezTo>
                      <a:pt x="66" y="16"/>
                      <a:pt x="66" y="15"/>
                      <a:pt x="68" y="16"/>
                    </a:cubicBezTo>
                    <a:cubicBezTo>
                      <a:pt x="69" y="15"/>
                      <a:pt x="69" y="14"/>
                      <a:pt x="69" y="13"/>
                    </a:cubicBezTo>
                    <a:cubicBezTo>
                      <a:pt x="72" y="13"/>
                      <a:pt x="74" y="10"/>
                      <a:pt x="76" y="9"/>
                    </a:cubicBezTo>
                    <a:cubicBezTo>
                      <a:pt x="78" y="9"/>
                      <a:pt x="80" y="7"/>
                      <a:pt x="80" y="9"/>
                    </a:cubicBezTo>
                    <a:cubicBezTo>
                      <a:pt x="81" y="9"/>
                      <a:pt x="81" y="8"/>
                      <a:pt x="81" y="7"/>
                    </a:cubicBezTo>
                    <a:cubicBezTo>
                      <a:pt x="83" y="6"/>
                      <a:pt x="85" y="4"/>
                      <a:pt x="87" y="6"/>
                    </a:cubicBezTo>
                    <a:cubicBezTo>
                      <a:pt x="89" y="2"/>
                      <a:pt x="95" y="6"/>
                      <a:pt x="96" y="2"/>
                    </a:cubicBezTo>
                    <a:cubicBezTo>
                      <a:pt x="99" y="2"/>
                      <a:pt x="103" y="0"/>
                      <a:pt x="106" y="0"/>
                    </a:cubicBezTo>
                    <a:cubicBezTo>
                      <a:pt x="106" y="1"/>
                      <a:pt x="106" y="3"/>
                      <a:pt x="106" y="2"/>
                    </a:cubicBezTo>
                    <a:cubicBezTo>
                      <a:pt x="107" y="3"/>
                      <a:pt x="104" y="4"/>
                      <a:pt x="103" y="3"/>
                    </a:cubicBezTo>
                    <a:cubicBezTo>
                      <a:pt x="103" y="5"/>
                      <a:pt x="99" y="6"/>
                      <a:pt x="97" y="5"/>
                    </a:cubicBezTo>
                    <a:cubicBezTo>
                      <a:pt x="96" y="6"/>
                      <a:pt x="96" y="7"/>
                      <a:pt x="95" y="7"/>
                    </a:cubicBezTo>
                    <a:cubicBezTo>
                      <a:pt x="95" y="8"/>
                      <a:pt x="95" y="8"/>
                      <a:pt x="95" y="8"/>
                    </a:cubicBezTo>
                    <a:cubicBezTo>
                      <a:pt x="95" y="9"/>
                      <a:pt x="94" y="8"/>
                      <a:pt x="95" y="8"/>
                    </a:cubicBezTo>
                    <a:cubicBezTo>
                      <a:pt x="94" y="6"/>
                      <a:pt x="93" y="8"/>
                      <a:pt x="92" y="8"/>
                    </a:cubicBezTo>
                    <a:close/>
                    <a:moveTo>
                      <a:pt x="14" y="74"/>
                    </a:moveTo>
                    <a:cubicBezTo>
                      <a:pt x="14" y="74"/>
                      <a:pt x="15" y="74"/>
                      <a:pt x="15" y="73"/>
                    </a:cubicBezTo>
                    <a:cubicBezTo>
                      <a:pt x="14" y="73"/>
                      <a:pt x="14" y="73"/>
                      <a:pt x="14" y="73"/>
                    </a:cubicBezTo>
                    <a:cubicBezTo>
                      <a:pt x="14" y="73"/>
                      <a:pt x="13" y="74"/>
                      <a:pt x="14" y="7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chemeClr val="bg1"/>
                  </a:solidFill>
                  <a:latin typeface="Arial" panose="020B0604020202020204" pitchFamily="34" charset="0"/>
                  <a:ea typeface="华文隶书" panose="02010800040101010101" pitchFamily="2" charset="-122"/>
                  <a:sym typeface="Arial" panose="020B0604020202020204" pitchFamily="34" charset="0"/>
                </a:endParaRPr>
              </a:p>
            </p:txBody>
          </p:sp>
          <p:sp>
            <p:nvSpPr>
              <p:cNvPr id="49" name="Freeform 5470"/>
              <p:cNvSpPr/>
              <p:nvPr/>
            </p:nvSpPr>
            <p:spPr bwMode="auto">
              <a:xfrm>
                <a:off x="7499351" y="5356227"/>
                <a:ext cx="11113" cy="15875"/>
              </a:xfrm>
              <a:custGeom>
                <a:avLst/>
                <a:gdLst>
                  <a:gd name="T0" fmla="*/ 2 w 3"/>
                  <a:gd name="T1" fmla="*/ 0 h 4"/>
                  <a:gd name="T2" fmla="*/ 0 w 3"/>
                  <a:gd name="T3" fmla="*/ 3 h 4"/>
                  <a:gd name="T4" fmla="*/ 0 w 3"/>
                  <a:gd name="T5" fmla="*/ 1 h 4"/>
                  <a:gd name="T6" fmla="*/ 2 w 3"/>
                  <a:gd name="T7" fmla="*/ 0 h 4"/>
                </a:gdLst>
                <a:ahLst/>
                <a:cxnLst>
                  <a:cxn ang="0">
                    <a:pos x="T0" y="T1"/>
                  </a:cxn>
                  <a:cxn ang="0">
                    <a:pos x="T2" y="T3"/>
                  </a:cxn>
                  <a:cxn ang="0">
                    <a:pos x="T4" y="T5"/>
                  </a:cxn>
                  <a:cxn ang="0">
                    <a:pos x="T6" y="T7"/>
                  </a:cxn>
                </a:cxnLst>
                <a:rect l="0" t="0" r="r" b="b"/>
                <a:pathLst>
                  <a:path w="3" h="4">
                    <a:moveTo>
                      <a:pt x="2" y="0"/>
                    </a:moveTo>
                    <a:cubicBezTo>
                      <a:pt x="3" y="0"/>
                      <a:pt x="2" y="4"/>
                      <a:pt x="0" y="3"/>
                    </a:cubicBezTo>
                    <a:cubicBezTo>
                      <a:pt x="2" y="2"/>
                      <a:pt x="0" y="2"/>
                      <a:pt x="0" y="1"/>
                    </a:cubicBezTo>
                    <a:cubicBezTo>
                      <a:pt x="1" y="0"/>
                      <a:pt x="3" y="1"/>
                      <a:pt x="2"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chemeClr val="bg1"/>
                  </a:solidFill>
                  <a:latin typeface="Arial" panose="020B0604020202020204" pitchFamily="34" charset="0"/>
                  <a:ea typeface="华文隶书" panose="02010800040101010101" pitchFamily="2" charset="-122"/>
                  <a:sym typeface="Arial" panose="020B0604020202020204" pitchFamily="34" charset="0"/>
                </a:endParaRPr>
              </a:p>
            </p:txBody>
          </p:sp>
          <p:sp>
            <p:nvSpPr>
              <p:cNvPr id="50" name="Freeform 5471"/>
              <p:cNvSpPr/>
              <p:nvPr/>
            </p:nvSpPr>
            <p:spPr bwMode="auto">
              <a:xfrm>
                <a:off x="7029451" y="5856289"/>
                <a:ext cx="30163" cy="71438"/>
              </a:xfrm>
              <a:custGeom>
                <a:avLst/>
                <a:gdLst>
                  <a:gd name="T0" fmla="*/ 1 w 8"/>
                  <a:gd name="T1" fmla="*/ 0 h 19"/>
                  <a:gd name="T2" fmla="*/ 3 w 8"/>
                  <a:gd name="T3" fmla="*/ 2 h 19"/>
                  <a:gd name="T4" fmla="*/ 7 w 8"/>
                  <a:gd name="T5" fmla="*/ 2 h 19"/>
                  <a:gd name="T6" fmla="*/ 6 w 8"/>
                  <a:gd name="T7" fmla="*/ 5 h 19"/>
                  <a:gd name="T8" fmla="*/ 7 w 8"/>
                  <a:gd name="T9" fmla="*/ 7 h 19"/>
                  <a:gd name="T10" fmla="*/ 5 w 8"/>
                  <a:gd name="T11" fmla="*/ 7 h 19"/>
                  <a:gd name="T12" fmla="*/ 5 w 8"/>
                  <a:gd name="T13" fmla="*/ 8 h 19"/>
                  <a:gd name="T14" fmla="*/ 7 w 8"/>
                  <a:gd name="T15" fmla="*/ 8 h 19"/>
                  <a:gd name="T16" fmla="*/ 3 w 8"/>
                  <a:gd name="T17" fmla="*/ 12 h 19"/>
                  <a:gd name="T18" fmla="*/ 3 w 8"/>
                  <a:gd name="T19" fmla="*/ 19 h 19"/>
                  <a:gd name="T20" fmla="*/ 3 w 8"/>
                  <a:gd name="T21" fmla="*/ 16 h 19"/>
                  <a:gd name="T22" fmla="*/ 4 w 8"/>
                  <a:gd name="T23" fmla="*/ 16 h 19"/>
                  <a:gd name="T24" fmla="*/ 1 w 8"/>
                  <a:gd name="T25" fmla="*/ 11 h 19"/>
                  <a:gd name="T26" fmla="*/ 1 w 8"/>
                  <a:gd name="T27" fmla="*/ 9 h 19"/>
                  <a:gd name="T28" fmla="*/ 3 w 8"/>
                  <a:gd name="T29" fmla="*/ 11 h 19"/>
                  <a:gd name="T30" fmla="*/ 4 w 8"/>
                  <a:gd name="T31" fmla="*/ 7 h 19"/>
                  <a:gd name="T32" fmla="*/ 1 w 8"/>
                  <a:gd name="T33" fmla="*/ 5 h 19"/>
                  <a:gd name="T34" fmla="*/ 1 w 8"/>
                  <a:gd name="T35"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 h="19">
                    <a:moveTo>
                      <a:pt x="1" y="0"/>
                    </a:moveTo>
                    <a:cubicBezTo>
                      <a:pt x="2" y="1"/>
                      <a:pt x="3" y="0"/>
                      <a:pt x="3" y="2"/>
                    </a:cubicBezTo>
                    <a:cubicBezTo>
                      <a:pt x="5" y="2"/>
                      <a:pt x="6" y="2"/>
                      <a:pt x="7" y="2"/>
                    </a:cubicBezTo>
                    <a:cubicBezTo>
                      <a:pt x="6" y="4"/>
                      <a:pt x="8" y="3"/>
                      <a:pt x="6" y="5"/>
                    </a:cubicBezTo>
                    <a:cubicBezTo>
                      <a:pt x="5" y="6"/>
                      <a:pt x="7" y="6"/>
                      <a:pt x="7" y="7"/>
                    </a:cubicBezTo>
                    <a:cubicBezTo>
                      <a:pt x="6" y="7"/>
                      <a:pt x="5" y="6"/>
                      <a:pt x="5" y="7"/>
                    </a:cubicBezTo>
                    <a:cubicBezTo>
                      <a:pt x="5" y="8"/>
                      <a:pt x="7" y="8"/>
                      <a:pt x="5" y="8"/>
                    </a:cubicBezTo>
                    <a:cubicBezTo>
                      <a:pt x="6" y="9"/>
                      <a:pt x="6" y="8"/>
                      <a:pt x="7" y="8"/>
                    </a:cubicBezTo>
                    <a:cubicBezTo>
                      <a:pt x="5" y="10"/>
                      <a:pt x="6" y="12"/>
                      <a:pt x="3" y="12"/>
                    </a:cubicBezTo>
                    <a:cubicBezTo>
                      <a:pt x="5" y="14"/>
                      <a:pt x="5" y="16"/>
                      <a:pt x="3" y="19"/>
                    </a:cubicBezTo>
                    <a:cubicBezTo>
                      <a:pt x="3" y="18"/>
                      <a:pt x="2" y="18"/>
                      <a:pt x="3" y="16"/>
                    </a:cubicBezTo>
                    <a:cubicBezTo>
                      <a:pt x="3" y="16"/>
                      <a:pt x="3" y="16"/>
                      <a:pt x="4" y="16"/>
                    </a:cubicBezTo>
                    <a:cubicBezTo>
                      <a:pt x="2" y="15"/>
                      <a:pt x="4" y="11"/>
                      <a:pt x="1" y="11"/>
                    </a:cubicBezTo>
                    <a:cubicBezTo>
                      <a:pt x="1" y="10"/>
                      <a:pt x="0" y="9"/>
                      <a:pt x="1" y="9"/>
                    </a:cubicBezTo>
                    <a:cubicBezTo>
                      <a:pt x="1" y="10"/>
                      <a:pt x="3" y="9"/>
                      <a:pt x="3" y="11"/>
                    </a:cubicBezTo>
                    <a:cubicBezTo>
                      <a:pt x="4" y="9"/>
                      <a:pt x="2" y="8"/>
                      <a:pt x="4" y="7"/>
                    </a:cubicBezTo>
                    <a:cubicBezTo>
                      <a:pt x="3" y="6"/>
                      <a:pt x="2" y="5"/>
                      <a:pt x="1" y="5"/>
                    </a:cubicBezTo>
                    <a:cubicBezTo>
                      <a:pt x="0" y="3"/>
                      <a:pt x="0" y="0"/>
                      <a:pt x="1"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chemeClr val="bg1"/>
                  </a:solidFill>
                  <a:latin typeface="Arial" panose="020B0604020202020204" pitchFamily="34" charset="0"/>
                  <a:ea typeface="华文隶书" panose="02010800040101010101" pitchFamily="2" charset="-122"/>
                  <a:sym typeface="Arial" panose="020B0604020202020204" pitchFamily="34" charset="0"/>
                </a:endParaRPr>
              </a:p>
            </p:txBody>
          </p:sp>
          <p:sp>
            <p:nvSpPr>
              <p:cNvPr id="51" name="Freeform 5472"/>
              <p:cNvSpPr/>
              <p:nvPr/>
            </p:nvSpPr>
            <p:spPr bwMode="auto">
              <a:xfrm>
                <a:off x="7743826" y="5348289"/>
                <a:ext cx="288925" cy="158750"/>
              </a:xfrm>
              <a:custGeom>
                <a:avLst/>
                <a:gdLst>
                  <a:gd name="T0" fmla="*/ 1 w 77"/>
                  <a:gd name="T1" fmla="*/ 0 h 42"/>
                  <a:gd name="T2" fmla="*/ 17 w 77"/>
                  <a:gd name="T3" fmla="*/ 5 h 42"/>
                  <a:gd name="T4" fmla="*/ 20 w 77"/>
                  <a:gd name="T5" fmla="*/ 5 h 42"/>
                  <a:gd name="T6" fmla="*/ 74 w 77"/>
                  <a:gd name="T7" fmla="*/ 37 h 42"/>
                  <a:gd name="T8" fmla="*/ 75 w 77"/>
                  <a:gd name="T9" fmla="*/ 40 h 42"/>
                  <a:gd name="T10" fmla="*/ 76 w 77"/>
                  <a:gd name="T11" fmla="*/ 42 h 42"/>
                  <a:gd name="T12" fmla="*/ 69 w 77"/>
                  <a:gd name="T13" fmla="*/ 36 h 42"/>
                  <a:gd name="T14" fmla="*/ 67 w 77"/>
                  <a:gd name="T15" fmla="*/ 36 h 42"/>
                  <a:gd name="T16" fmla="*/ 59 w 77"/>
                  <a:gd name="T17" fmla="*/ 30 h 42"/>
                  <a:gd name="T18" fmla="*/ 24 w 77"/>
                  <a:gd name="T19" fmla="*/ 14 h 42"/>
                  <a:gd name="T20" fmla="*/ 9 w 77"/>
                  <a:gd name="T21" fmla="*/ 7 h 42"/>
                  <a:gd name="T22" fmla="*/ 6 w 77"/>
                  <a:gd name="T23" fmla="*/ 4 h 42"/>
                  <a:gd name="T24" fmla="*/ 1 w 77"/>
                  <a:gd name="T25" fmla="*/ 2 h 42"/>
                  <a:gd name="T26" fmla="*/ 1 w 77"/>
                  <a:gd name="T27"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7" h="42">
                    <a:moveTo>
                      <a:pt x="1" y="0"/>
                    </a:moveTo>
                    <a:cubicBezTo>
                      <a:pt x="6" y="3"/>
                      <a:pt x="12" y="2"/>
                      <a:pt x="17" y="5"/>
                    </a:cubicBezTo>
                    <a:cubicBezTo>
                      <a:pt x="18" y="5"/>
                      <a:pt x="18" y="5"/>
                      <a:pt x="20" y="5"/>
                    </a:cubicBezTo>
                    <a:cubicBezTo>
                      <a:pt x="41" y="12"/>
                      <a:pt x="60" y="22"/>
                      <a:pt x="74" y="37"/>
                    </a:cubicBezTo>
                    <a:cubicBezTo>
                      <a:pt x="74" y="39"/>
                      <a:pt x="75" y="39"/>
                      <a:pt x="75" y="40"/>
                    </a:cubicBezTo>
                    <a:cubicBezTo>
                      <a:pt x="76" y="40"/>
                      <a:pt x="77" y="41"/>
                      <a:pt x="76" y="42"/>
                    </a:cubicBezTo>
                    <a:cubicBezTo>
                      <a:pt x="73" y="41"/>
                      <a:pt x="70" y="39"/>
                      <a:pt x="69" y="36"/>
                    </a:cubicBezTo>
                    <a:cubicBezTo>
                      <a:pt x="68" y="35"/>
                      <a:pt x="68" y="37"/>
                      <a:pt x="67" y="36"/>
                    </a:cubicBezTo>
                    <a:cubicBezTo>
                      <a:pt x="64" y="34"/>
                      <a:pt x="62" y="33"/>
                      <a:pt x="59" y="30"/>
                    </a:cubicBezTo>
                    <a:cubicBezTo>
                      <a:pt x="47" y="25"/>
                      <a:pt x="37" y="18"/>
                      <a:pt x="24" y="14"/>
                    </a:cubicBezTo>
                    <a:cubicBezTo>
                      <a:pt x="21" y="9"/>
                      <a:pt x="15" y="9"/>
                      <a:pt x="9" y="7"/>
                    </a:cubicBezTo>
                    <a:cubicBezTo>
                      <a:pt x="9" y="5"/>
                      <a:pt x="6" y="6"/>
                      <a:pt x="6" y="4"/>
                    </a:cubicBezTo>
                    <a:cubicBezTo>
                      <a:pt x="4" y="4"/>
                      <a:pt x="2" y="3"/>
                      <a:pt x="1" y="2"/>
                    </a:cubicBezTo>
                    <a:cubicBezTo>
                      <a:pt x="0" y="1"/>
                      <a:pt x="1" y="1"/>
                      <a:pt x="1"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chemeClr val="bg1"/>
                  </a:solidFill>
                  <a:latin typeface="Arial" panose="020B0604020202020204" pitchFamily="34" charset="0"/>
                  <a:ea typeface="华文隶书" panose="02010800040101010101" pitchFamily="2" charset="-122"/>
                  <a:sym typeface="Arial" panose="020B0604020202020204" pitchFamily="34" charset="0"/>
                </a:endParaRPr>
              </a:p>
            </p:txBody>
          </p:sp>
          <p:sp>
            <p:nvSpPr>
              <p:cNvPr id="52" name="Freeform 5473"/>
              <p:cNvSpPr>
                <a:spLocks noEditPoints="1"/>
              </p:cNvSpPr>
              <p:nvPr/>
            </p:nvSpPr>
            <p:spPr bwMode="auto">
              <a:xfrm>
                <a:off x="7018338" y="5584827"/>
                <a:ext cx="1223963" cy="984250"/>
              </a:xfrm>
              <a:custGeom>
                <a:avLst/>
                <a:gdLst>
                  <a:gd name="T0" fmla="*/ 293 w 326"/>
                  <a:gd name="T1" fmla="*/ 5 h 262"/>
                  <a:gd name="T2" fmla="*/ 300 w 326"/>
                  <a:gd name="T3" fmla="*/ 15 h 262"/>
                  <a:gd name="T4" fmla="*/ 313 w 326"/>
                  <a:gd name="T5" fmla="*/ 41 h 262"/>
                  <a:gd name="T6" fmla="*/ 315 w 326"/>
                  <a:gd name="T7" fmla="*/ 51 h 262"/>
                  <a:gd name="T8" fmla="*/ 321 w 326"/>
                  <a:gd name="T9" fmla="*/ 74 h 262"/>
                  <a:gd name="T10" fmla="*/ 324 w 326"/>
                  <a:gd name="T11" fmla="*/ 95 h 262"/>
                  <a:gd name="T12" fmla="*/ 326 w 326"/>
                  <a:gd name="T13" fmla="*/ 104 h 262"/>
                  <a:gd name="T14" fmla="*/ 317 w 326"/>
                  <a:gd name="T15" fmla="*/ 140 h 262"/>
                  <a:gd name="T16" fmla="*/ 305 w 326"/>
                  <a:gd name="T17" fmla="*/ 172 h 262"/>
                  <a:gd name="T18" fmla="*/ 276 w 326"/>
                  <a:gd name="T19" fmla="*/ 207 h 262"/>
                  <a:gd name="T20" fmla="*/ 221 w 326"/>
                  <a:gd name="T21" fmla="*/ 243 h 262"/>
                  <a:gd name="T22" fmla="*/ 206 w 326"/>
                  <a:gd name="T23" fmla="*/ 249 h 262"/>
                  <a:gd name="T24" fmla="*/ 194 w 326"/>
                  <a:gd name="T25" fmla="*/ 256 h 262"/>
                  <a:gd name="T26" fmla="*/ 187 w 326"/>
                  <a:gd name="T27" fmla="*/ 258 h 262"/>
                  <a:gd name="T28" fmla="*/ 170 w 326"/>
                  <a:gd name="T29" fmla="*/ 254 h 262"/>
                  <a:gd name="T30" fmla="*/ 118 w 326"/>
                  <a:gd name="T31" fmla="*/ 247 h 262"/>
                  <a:gd name="T32" fmla="*/ 74 w 326"/>
                  <a:gd name="T33" fmla="*/ 226 h 262"/>
                  <a:gd name="T34" fmla="*/ 48 w 326"/>
                  <a:gd name="T35" fmla="*/ 206 h 262"/>
                  <a:gd name="T36" fmla="*/ 33 w 326"/>
                  <a:gd name="T37" fmla="*/ 189 h 262"/>
                  <a:gd name="T38" fmla="*/ 12 w 326"/>
                  <a:gd name="T39" fmla="*/ 155 h 262"/>
                  <a:gd name="T40" fmla="*/ 3 w 326"/>
                  <a:gd name="T41" fmla="*/ 104 h 262"/>
                  <a:gd name="T42" fmla="*/ 3 w 326"/>
                  <a:gd name="T43" fmla="*/ 94 h 262"/>
                  <a:gd name="T44" fmla="*/ 6 w 326"/>
                  <a:gd name="T45" fmla="*/ 95 h 262"/>
                  <a:gd name="T46" fmla="*/ 10 w 326"/>
                  <a:gd name="T47" fmla="*/ 111 h 262"/>
                  <a:gd name="T48" fmla="*/ 22 w 326"/>
                  <a:gd name="T49" fmla="*/ 148 h 262"/>
                  <a:gd name="T50" fmla="*/ 34 w 326"/>
                  <a:gd name="T51" fmla="*/ 169 h 262"/>
                  <a:gd name="T52" fmla="*/ 43 w 326"/>
                  <a:gd name="T53" fmla="*/ 187 h 262"/>
                  <a:gd name="T54" fmla="*/ 61 w 326"/>
                  <a:gd name="T55" fmla="*/ 206 h 262"/>
                  <a:gd name="T56" fmla="*/ 90 w 326"/>
                  <a:gd name="T57" fmla="*/ 226 h 262"/>
                  <a:gd name="T58" fmla="*/ 113 w 326"/>
                  <a:gd name="T59" fmla="*/ 237 h 262"/>
                  <a:gd name="T60" fmla="*/ 141 w 326"/>
                  <a:gd name="T61" fmla="*/ 243 h 262"/>
                  <a:gd name="T62" fmla="*/ 154 w 326"/>
                  <a:gd name="T63" fmla="*/ 244 h 262"/>
                  <a:gd name="T64" fmla="*/ 187 w 326"/>
                  <a:gd name="T65" fmla="*/ 241 h 262"/>
                  <a:gd name="T66" fmla="*/ 213 w 326"/>
                  <a:gd name="T67" fmla="*/ 233 h 262"/>
                  <a:gd name="T68" fmla="*/ 236 w 326"/>
                  <a:gd name="T69" fmla="*/ 224 h 262"/>
                  <a:gd name="T70" fmla="*/ 244 w 326"/>
                  <a:gd name="T71" fmla="*/ 220 h 262"/>
                  <a:gd name="T72" fmla="*/ 266 w 326"/>
                  <a:gd name="T73" fmla="*/ 204 h 262"/>
                  <a:gd name="T74" fmla="*/ 286 w 326"/>
                  <a:gd name="T75" fmla="*/ 179 h 262"/>
                  <a:gd name="T76" fmla="*/ 289 w 326"/>
                  <a:gd name="T77" fmla="*/ 174 h 262"/>
                  <a:gd name="T78" fmla="*/ 302 w 326"/>
                  <a:gd name="T79" fmla="*/ 150 h 262"/>
                  <a:gd name="T80" fmla="*/ 309 w 326"/>
                  <a:gd name="T81" fmla="*/ 125 h 262"/>
                  <a:gd name="T82" fmla="*/ 312 w 326"/>
                  <a:gd name="T83" fmla="*/ 120 h 262"/>
                  <a:gd name="T84" fmla="*/ 314 w 326"/>
                  <a:gd name="T85" fmla="*/ 95 h 262"/>
                  <a:gd name="T86" fmla="*/ 315 w 326"/>
                  <a:gd name="T87" fmla="*/ 93 h 262"/>
                  <a:gd name="T88" fmla="*/ 317 w 326"/>
                  <a:gd name="T89" fmla="*/ 91 h 262"/>
                  <a:gd name="T90" fmla="*/ 315 w 326"/>
                  <a:gd name="T91" fmla="*/ 86 h 262"/>
                  <a:gd name="T92" fmla="*/ 315 w 326"/>
                  <a:gd name="T93" fmla="*/ 77 h 262"/>
                  <a:gd name="T94" fmla="*/ 313 w 326"/>
                  <a:gd name="T95" fmla="*/ 71 h 262"/>
                  <a:gd name="T96" fmla="*/ 313 w 326"/>
                  <a:gd name="T97" fmla="*/ 69 h 262"/>
                  <a:gd name="T98" fmla="*/ 311 w 326"/>
                  <a:gd name="T99" fmla="*/ 66 h 262"/>
                  <a:gd name="T100" fmla="*/ 312 w 326"/>
                  <a:gd name="T101" fmla="*/ 58 h 262"/>
                  <a:gd name="T102" fmla="*/ 310 w 326"/>
                  <a:gd name="T103" fmla="*/ 50 h 262"/>
                  <a:gd name="T104" fmla="*/ 301 w 326"/>
                  <a:gd name="T105" fmla="*/ 30 h 262"/>
                  <a:gd name="T106" fmla="*/ 298 w 326"/>
                  <a:gd name="T107" fmla="*/ 20 h 262"/>
                  <a:gd name="T108" fmla="*/ 296 w 326"/>
                  <a:gd name="T109" fmla="*/ 16 h 262"/>
                  <a:gd name="T110" fmla="*/ 288 w 326"/>
                  <a:gd name="T111" fmla="*/ 0 h 262"/>
                  <a:gd name="T112" fmla="*/ 299 w 326"/>
                  <a:gd name="T113" fmla="*/ 19 h 262"/>
                  <a:gd name="T114" fmla="*/ 311 w 326"/>
                  <a:gd name="T115" fmla="*/ 61 h 262"/>
                  <a:gd name="T116" fmla="*/ 312 w 326"/>
                  <a:gd name="T117" fmla="*/ 60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6" h="262">
                    <a:moveTo>
                      <a:pt x="288" y="0"/>
                    </a:moveTo>
                    <a:cubicBezTo>
                      <a:pt x="290" y="2"/>
                      <a:pt x="293" y="2"/>
                      <a:pt x="293" y="5"/>
                    </a:cubicBezTo>
                    <a:cubicBezTo>
                      <a:pt x="296" y="8"/>
                      <a:pt x="297" y="10"/>
                      <a:pt x="298" y="14"/>
                    </a:cubicBezTo>
                    <a:cubicBezTo>
                      <a:pt x="299" y="14"/>
                      <a:pt x="300" y="14"/>
                      <a:pt x="300" y="15"/>
                    </a:cubicBezTo>
                    <a:cubicBezTo>
                      <a:pt x="300" y="21"/>
                      <a:pt x="306" y="24"/>
                      <a:pt x="307" y="29"/>
                    </a:cubicBezTo>
                    <a:cubicBezTo>
                      <a:pt x="307" y="32"/>
                      <a:pt x="309" y="39"/>
                      <a:pt x="313" y="41"/>
                    </a:cubicBezTo>
                    <a:cubicBezTo>
                      <a:pt x="313" y="42"/>
                      <a:pt x="313" y="43"/>
                      <a:pt x="313" y="44"/>
                    </a:cubicBezTo>
                    <a:cubicBezTo>
                      <a:pt x="313" y="46"/>
                      <a:pt x="315" y="49"/>
                      <a:pt x="315" y="51"/>
                    </a:cubicBezTo>
                    <a:cubicBezTo>
                      <a:pt x="318" y="54"/>
                      <a:pt x="316" y="60"/>
                      <a:pt x="317" y="65"/>
                    </a:cubicBezTo>
                    <a:cubicBezTo>
                      <a:pt x="318" y="68"/>
                      <a:pt x="321" y="71"/>
                      <a:pt x="321" y="74"/>
                    </a:cubicBezTo>
                    <a:cubicBezTo>
                      <a:pt x="322" y="76"/>
                      <a:pt x="321" y="79"/>
                      <a:pt x="321" y="81"/>
                    </a:cubicBezTo>
                    <a:cubicBezTo>
                      <a:pt x="322" y="86"/>
                      <a:pt x="324" y="90"/>
                      <a:pt x="324" y="95"/>
                    </a:cubicBezTo>
                    <a:cubicBezTo>
                      <a:pt x="324" y="98"/>
                      <a:pt x="322" y="100"/>
                      <a:pt x="322" y="104"/>
                    </a:cubicBezTo>
                    <a:cubicBezTo>
                      <a:pt x="323" y="105"/>
                      <a:pt x="325" y="103"/>
                      <a:pt x="326" y="104"/>
                    </a:cubicBezTo>
                    <a:cubicBezTo>
                      <a:pt x="325" y="106"/>
                      <a:pt x="324" y="107"/>
                      <a:pt x="322" y="107"/>
                    </a:cubicBezTo>
                    <a:cubicBezTo>
                      <a:pt x="323" y="119"/>
                      <a:pt x="318" y="129"/>
                      <a:pt x="317" y="140"/>
                    </a:cubicBezTo>
                    <a:cubicBezTo>
                      <a:pt x="316" y="148"/>
                      <a:pt x="310" y="155"/>
                      <a:pt x="308" y="163"/>
                    </a:cubicBezTo>
                    <a:cubicBezTo>
                      <a:pt x="307" y="166"/>
                      <a:pt x="307" y="169"/>
                      <a:pt x="305" y="172"/>
                    </a:cubicBezTo>
                    <a:cubicBezTo>
                      <a:pt x="302" y="176"/>
                      <a:pt x="299" y="180"/>
                      <a:pt x="296" y="182"/>
                    </a:cubicBezTo>
                    <a:cubicBezTo>
                      <a:pt x="291" y="192"/>
                      <a:pt x="285" y="200"/>
                      <a:pt x="276" y="207"/>
                    </a:cubicBezTo>
                    <a:cubicBezTo>
                      <a:pt x="276" y="207"/>
                      <a:pt x="276" y="208"/>
                      <a:pt x="276" y="208"/>
                    </a:cubicBezTo>
                    <a:cubicBezTo>
                      <a:pt x="261" y="223"/>
                      <a:pt x="241" y="234"/>
                      <a:pt x="221" y="243"/>
                    </a:cubicBezTo>
                    <a:cubicBezTo>
                      <a:pt x="220" y="244"/>
                      <a:pt x="219" y="246"/>
                      <a:pt x="218" y="247"/>
                    </a:cubicBezTo>
                    <a:cubicBezTo>
                      <a:pt x="215" y="246"/>
                      <a:pt x="211" y="248"/>
                      <a:pt x="206" y="249"/>
                    </a:cubicBezTo>
                    <a:cubicBezTo>
                      <a:pt x="202" y="251"/>
                      <a:pt x="198" y="252"/>
                      <a:pt x="194" y="252"/>
                    </a:cubicBezTo>
                    <a:cubicBezTo>
                      <a:pt x="196" y="254"/>
                      <a:pt x="193" y="255"/>
                      <a:pt x="194" y="256"/>
                    </a:cubicBezTo>
                    <a:cubicBezTo>
                      <a:pt x="191" y="254"/>
                      <a:pt x="190" y="258"/>
                      <a:pt x="191" y="259"/>
                    </a:cubicBezTo>
                    <a:cubicBezTo>
                      <a:pt x="189" y="259"/>
                      <a:pt x="188" y="259"/>
                      <a:pt x="187" y="258"/>
                    </a:cubicBezTo>
                    <a:cubicBezTo>
                      <a:pt x="183" y="262"/>
                      <a:pt x="179" y="258"/>
                      <a:pt x="178" y="253"/>
                    </a:cubicBezTo>
                    <a:cubicBezTo>
                      <a:pt x="175" y="252"/>
                      <a:pt x="173" y="253"/>
                      <a:pt x="170" y="254"/>
                    </a:cubicBezTo>
                    <a:cubicBezTo>
                      <a:pt x="163" y="254"/>
                      <a:pt x="156" y="253"/>
                      <a:pt x="150" y="254"/>
                    </a:cubicBezTo>
                    <a:cubicBezTo>
                      <a:pt x="139" y="252"/>
                      <a:pt x="128" y="250"/>
                      <a:pt x="118" y="247"/>
                    </a:cubicBezTo>
                    <a:cubicBezTo>
                      <a:pt x="115" y="247"/>
                      <a:pt x="112" y="245"/>
                      <a:pt x="108" y="245"/>
                    </a:cubicBezTo>
                    <a:cubicBezTo>
                      <a:pt x="97" y="238"/>
                      <a:pt x="83" y="234"/>
                      <a:pt x="74" y="226"/>
                    </a:cubicBezTo>
                    <a:cubicBezTo>
                      <a:pt x="72" y="225"/>
                      <a:pt x="70" y="224"/>
                      <a:pt x="69" y="222"/>
                    </a:cubicBezTo>
                    <a:cubicBezTo>
                      <a:pt x="60" y="218"/>
                      <a:pt x="56" y="211"/>
                      <a:pt x="48" y="206"/>
                    </a:cubicBezTo>
                    <a:cubicBezTo>
                      <a:pt x="44" y="201"/>
                      <a:pt x="39" y="197"/>
                      <a:pt x="35" y="191"/>
                    </a:cubicBezTo>
                    <a:cubicBezTo>
                      <a:pt x="34" y="191"/>
                      <a:pt x="34" y="190"/>
                      <a:pt x="33" y="189"/>
                    </a:cubicBezTo>
                    <a:cubicBezTo>
                      <a:pt x="30" y="185"/>
                      <a:pt x="27" y="181"/>
                      <a:pt x="24" y="178"/>
                    </a:cubicBezTo>
                    <a:cubicBezTo>
                      <a:pt x="20" y="170"/>
                      <a:pt x="15" y="163"/>
                      <a:pt x="12" y="155"/>
                    </a:cubicBezTo>
                    <a:cubicBezTo>
                      <a:pt x="10" y="146"/>
                      <a:pt x="6" y="138"/>
                      <a:pt x="4" y="127"/>
                    </a:cubicBezTo>
                    <a:cubicBezTo>
                      <a:pt x="0" y="120"/>
                      <a:pt x="3" y="112"/>
                      <a:pt x="3" y="104"/>
                    </a:cubicBezTo>
                    <a:cubicBezTo>
                      <a:pt x="3" y="103"/>
                      <a:pt x="2" y="103"/>
                      <a:pt x="1" y="103"/>
                    </a:cubicBezTo>
                    <a:cubicBezTo>
                      <a:pt x="2" y="100"/>
                      <a:pt x="0" y="96"/>
                      <a:pt x="3" y="94"/>
                    </a:cubicBezTo>
                    <a:cubicBezTo>
                      <a:pt x="1" y="93"/>
                      <a:pt x="2" y="90"/>
                      <a:pt x="2" y="88"/>
                    </a:cubicBezTo>
                    <a:cubicBezTo>
                      <a:pt x="3" y="91"/>
                      <a:pt x="6" y="92"/>
                      <a:pt x="6" y="95"/>
                    </a:cubicBezTo>
                    <a:cubicBezTo>
                      <a:pt x="7" y="98"/>
                      <a:pt x="6" y="102"/>
                      <a:pt x="8" y="104"/>
                    </a:cubicBezTo>
                    <a:cubicBezTo>
                      <a:pt x="8" y="107"/>
                      <a:pt x="9" y="110"/>
                      <a:pt x="10" y="111"/>
                    </a:cubicBezTo>
                    <a:cubicBezTo>
                      <a:pt x="11" y="119"/>
                      <a:pt x="13" y="124"/>
                      <a:pt x="14" y="129"/>
                    </a:cubicBezTo>
                    <a:cubicBezTo>
                      <a:pt x="17" y="135"/>
                      <a:pt x="18" y="142"/>
                      <a:pt x="22" y="148"/>
                    </a:cubicBezTo>
                    <a:cubicBezTo>
                      <a:pt x="26" y="153"/>
                      <a:pt x="32" y="158"/>
                      <a:pt x="34" y="164"/>
                    </a:cubicBezTo>
                    <a:cubicBezTo>
                      <a:pt x="34" y="166"/>
                      <a:pt x="34" y="167"/>
                      <a:pt x="34" y="169"/>
                    </a:cubicBezTo>
                    <a:cubicBezTo>
                      <a:pt x="35" y="170"/>
                      <a:pt x="36" y="171"/>
                      <a:pt x="37" y="173"/>
                    </a:cubicBezTo>
                    <a:cubicBezTo>
                      <a:pt x="40" y="177"/>
                      <a:pt x="41" y="182"/>
                      <a:pt x="43" y="187"/>
                    </a:cubicBezTo>
                    <a:cubicBezTo>
                      <a:pt x="45" y="192"/>
                      <a:pt x="50" y="195"/>
                      <a:pt x="54" y="199"/>
                    </a:cubicBezTo>
                    <a:cubicBezTo>
                      <a:pt x="56" y="202"/>
                      <a:pt x="57" y="205"/>
                      <a:pt x="61" y="206"/>
                    </a:cubicBezTo>
                    <a:cubicBezTo>
                      <a:pt x="65" y="211"/>
                      <a:pt x="71" y="215"/>
                      <a:pt x="77" y="218"/>
                    </a:cubicBezTo>
                    <a:cubicBezTo>
                      <a:pt x="81" y="221"/>
                      <a:pt x="84" y="225"/>
                      <a:pt x="90" y="226"/>
                    </a:cubicBezTo>
                    <a:cubicBezTo>
                      <a:pt x="90" y="227"/>
                      <a:pt x="90" y="227"/>
                      <a:pt x="90" y="228"/>
                    </a:cubicBezTo>
                    <a:cubicBezTo>
                      <a:pt x="98" y="231"/>
                      <a:pt x="106" y="234"/>
                      <a:pt x="113" y="237"/>
                    </a:cubicBezTo>
                    <a:cubicBezTo>
                      <a:pt x="119" y="239"/>
                      <a:pt x="126" y="240"/>
                      <a:pt x="133" y="241"/>
                    </a:cubicBezTo>
                    <a:cubicBezTo>
                      <a:pt x="136" y="242"/>
                      <a:pt x="138" y="243"/>
                      <a:pt x="141" y="243"/>
                    </a:cubicBezTo>
                    <a:cubicBezTo>
                      <a:pt x="143" y="243"/>
                      <a:pt x="143" y="242"/>
                      <a:pt x="145" y="243"/>
                    </a:cubicBezTo>
                    <a:cubicBezTo>
                      <a:pt x="148" y="243"/>
                      <a:pt x="151" y="244"/>
                      <a:pt x="154" y="244"/>
                    </a:cubicBezTo>
                    <a:cubicBezTo>
                      <a:pt x="157" y="244"/>
                      <a:pt x="159" y="244"/>
                      <a:pt x="162" y="244"/>
                    </a:cubicBezTo>
                    <a:cubicBezTo>
                      <a:pt x="170" y="244"/>
                      <a:pt x="179" y="242"/>
                      <a:pt x="187" y="241"/>
                    </a:cubicBezTo>
                    <a:cubicBezTo>
                      <a:pt x="191" y="241"/>
                      <a:pt x="195" y="240"/>
                      <a:pt x="199" y="239"/>
                    </a:cubicBezTo>
                    <a:cubicBezTo>
                      <a:pt x="204" y="238"/>
                      <a:pt x="210" y="237"/>
                      <a:pt x="213" y="233"/>
                    </a:cubicBezTo>
                    <a:cubicBezTo>
                      <a:pt x="214" y="234"/>
                      <a:pt x="218" y="234"/>
                      <a:pt x="218" y="231"/>
                    </a:cubicBezTo>
                    <a:cubicBezTo>
                      <a:pt x="225" y="231"/>
                      <a:pt x="231" y="228"/>
                      <a:pt x="236" y="224"/>
                    </a:cubicBezTo>
                    <a:cubicBezTo>
                      <a:pt x="237" y="223"/>
                      <a:pt x="238" y="222"/>
                      <a:pt x="240" y="221"/>
                    </a:cubicBezTo>
                    <a:cubicBezTo>
                      <a:pt x="241" y="220"/>
                      <a:pt x="243" y="221"/>
                      <a:pt x="244" y="220"/>
                    </a:cubicBezTo>
                    <a:cubicBezTo>
                      <a:pt x="246" y="219"/>
                      <a:pt x="248" y="216"/>
                      <a:pt x="250" y="214"/>
                    </a:cubicBezTo>
                    <a:cubicBezTo>
                      <a:pt x="256" y="212"/>
                      <a:pt x="260" y="205"/>
                      <a:pt x="266" y="204"/>
                    </a:cubicBezTo>
                    <a:cubicBezTo>
                      <a:pt x="267" y="200"/>
                      <a:pt x="269" y="197"/>
                      <a:pt x="273" y="196"/>
                    </a:cubicBezTo>
                    <a:cubicBezTo>
                      <a:pt x="276" y="189"/>
                      <a:pt x="282" y="185"/>
                      <a:pt x="286" y="179"/>
                    </a:cubicBezTo>
                    <a:cubicBezTo>
                      <a:pt x="286" y="178"/>
                      <a:pt x="287" y="177"/>
                      <a:pt x="287" y="176"/>
                    </a:cubicBezTo>
                    <a:cubicBezTo>
                      <a:pt x="288" y="176"/>
                      <a:pt x="288" y="174"/>
                      <a:pt x="289" y="174"/>
                    </a:cubicBezTo>
                    <a:cubicBezTo>
                      <a:pt x="292" y="167"/>
                      <a:pt x="296" y="163"/>
                      <a:pt x="299" y="157"/>
                    </a:cubicBezTo>
                    <a:cubicBezTo>
                      <a:pt x="299" y="154"/>
                      <a:pt x="301" y="152"/>
                      <a:pt x="302" y="150"/>
                    </a:cubicBezTo>
                    <a:cubicBezTo>
                      <a:pt x="303" y="147"/>
                      <a:pt x="303" y="143"/>
                      <a:pt x="304" y="141"/>
                    </a:cubicBezTo>
                    <a:cubicBezTo>
                      <a:pt x="305" y="135"/>
                      <a:pt x="308" y="132"/>
                      <a:pt x="309" y="125"/>
                    </a:cubicBezTo>
                    <a:cubicBezTo>
                      <a:pt x="309" y="125"/>
                      <a:pt x="309" y="124"/>
                      <a:pt x="310" y="125"/>
                    </a:cubicBezTo>
                    <a:cubicBezTo>
                      <a:pt x="309" y="122"/>
                      <a:pt x="309" y="120"/>
                      <a:pt x="312" y="120"/>
                    </a:cubicBezTo>
                    <a:cubicBezTo>
                      <a:pt x="311" y="117"/>
                      <a:pt x="312" y="116"/>
                      <a:pt x="311" y="113"/>
                    </a:cubicBezTo>
                    <a:cubicBezTo>
                      <a:pt x="314" y="108"/>
                      <a:pt x="313" y="102"/>
                      <a:pt x="314" y="95"/>
                    </a:cubicBezTo>
                    <a:cubicBezTo>
                      <a:pt x="314" y="94"/>
                      <a:pt x="313" y="96"/>
                      <a:pt x="313" y="95"/>
                    </a:cubicBezTo>
                    <a:cubicBezTo>
                      <a:pt x="313" y="94"/>
                      <a:pt x="316" y="95"/>
                      <a:pt x="315" y="93"/>
                    </a:cubicBezTo>
                    <a:cubicBezTo>
                      <a:pt x="316" y="92"/>
                      <a:pt x="314" y="94"/>
                      <a:pt x="315" y="92"/>
                    </a:cubicBezTo>
                    <a:cubicBezTo>
                      <a:pt x="315" y="91"/>
                      <a:pt x="316" y="92"/>
                      <a:pt x="317" y="91"/>
                    </a:cubicBezTo>
                    <a:cubicBezTo>
                      <a:pt x="315" y="90"/>
                      <a:pt x="314" y="89"/>
                      <a:pt x="314" y="86"/>
                    </a:cubicBezTo>
                    <a:cubicBezTo>
                      <a:pt x="314" y="87"/>
                      <a:pt x="316" y="87"/>
                      <a:pt x="315" y="86"/>
                    </a:cubicBezTo>
                    <a:cubicBezTo>
                      <a:pt x="315" y="85"/>
                      <a:pt x="315" y="87"/>
                      <a:pt x="314" y="86"/>
                    </a:cubicBezTo>
                    <a:cubicBezTo>
                      <a:pt x="315" y="82"/>
                      <a:pt x="314" y="80"/>
                      <a:pt x="315" y="77"/>
                    </a:cubicBezTo>
                    <a:cubicBezTo>
                      <a:pt x="314" y="76"/>
                      <a:pt x="312" y="78"/>
                      <a:pt x="312" y="77"/>
                    </a:cubicBezTo>
                    <a:cubicBezTo>
                      <a:pt x="314" y="75"/>
                      <a:pt x="312" y="73"/>
                      <a:pt x="313" y="71"/>
                    </a:cubicBezTo>
                    <a:cubicBezTo>
                      <a:pt x="312" y="70"/>
                      <a:pt x="313" y="69"/>
                      <a:pt x="312" y="68"/>
                    </a:cubicBezTo>
                    <a:cubicBezTo>
                      <a:pt x="312" y="67"/>
                      <a:pt x="313" y="68"/>
                      <a:pt x="313" y="69"/>
                    </a:cubicBezTo>
                    <a:cubicBezTo>
                      <a:pt x="314" y="69"/>
                      <a:pt x="312" y="67"/>
                      <a:pt x="314" y="67"/>
                    </a:cubicBezTo>
                    <a:cubicBezTo>
                      <a:pt x="313" y="67"/>
                      <a:pt x="312" y="66"/>
                      <a:pt x="311" y="66"/>
                    </a:cubicBezTo>
                    <a:cubicBezTo>
                      <a:pt x="312" y="63"/>
                      <a:pt x="310" y="63"/>
                      <a:pt x="310" y="60"/>
                    </a:cubicBezTo>
                    <a:cubicBezTo>
                      <a:pt x="311" y="60"/>
                      <a:pt x="312" y="59"/>
                      <a:pt x="312" y="58"/>
                    </a:cubicBezTo>
                    <a:cubicBezTo>
                      <a:pt x="311" y="57"/>
                      <a:pt x="311" y="56"/>
                      <a:pt x="310" y="57"/>
                    </a:cubicBezTo>
                    <a:cubicBezTo>
                      <a:pt x="309" y="54"/>
                      <a:pt x="308" y="52"/>
                      <a:pt x="310" y="50"/>
                    </a:cubicBezTo>
                    <a:cubicBezTo>
                      <a:pt x="308" y="48"/>
                      <a:pt x="306" y="47"/>
                      <a:pt x="307" y="43"/>
                    </a:cubicBezTo>
                    <a:cubicBezTo>
                      <a:pt x="304" y="40"/>
                      <a:pt x="304" y="34"/>
                      <a:pt x="301" y="30"/>
                    </a:cubicBezTo>
                    <a:cubicBezTo>
                      <a:pt x="302" y="29"/>
                      <a:pt x="301" y="29"/>
                      <a:pt x="301" y="27"/>
                    </a:cubicBezTo>
                    <a:cubicBezTo>
                      <a:pt x="299" y="26"/>
                      <a:pt x="298" y="22"/>
                      <a:pt x="298" y="20"/>
                    </a:cubicBezTo>
                    <a:cubicBezTo>
                      <a:pt x="297" y="21"/>
                      <a:pt x="297" y="18"/>
                      <a:pt x="296" y="19"/>
                    </a:cubicBezTo>
                    <a:cubicBezTo>
                      <a:pt x="296" y="18"/>
                      <a:pt x="295" y="17"/>
                      <a:pt x="296" y="16"/>
                    </a:cubicBezTo>
                    <a:cubicBezTo>
                      <a:pt x="294" y="16"/>
                      <a:pt x="294" y="13"/>
                      <a:pt x="293" y="12"/>
                    </a:cubicBezTo>
                    <a:cubicBezTo>
                      <a:pt x="292" y="7"/>
                      <a:pt x="289" y="5"/>
                      <a:pt x="288" y="0"/>
                    </a:cubicBezTo>
                    <a:close/>
                    <a:moveTo>
                      <a:pt x="299" y="22"/>
                    </a:moveTo>
                    <a:cubicBezTo>
                      <a:pt x="300" y="21"/>
                      <a:pt x="300" y="20"/>
                      <a:pt x="299" y="19"/>
                    </a:cubicBezTo>
                    <a:cubicBezTo>
                      <a:pt x="299" y="20"/>
                      <a:pt x="299" y="21"/>
                      <a:pt x="299" y="22"/>
                    </a:cubicBezTo>
                    <a:close/>
                    <a:moveTo>
                      <a:pt x="311" y="61"/>
                    </a:moveTo>
                    <a:cubicBezTo>
                      <a:pt x="311" y="62"/>
                      <a:pt x="312" y="62"/>
                      <a:pt x="312" y="62"/>
                    </a:cubicBezTo>
                    <a:cubicBezTo>
                      <a:pt x="312" y="61"/>
                      <a:pt x="313" y="61"/>
                      <a:pt x="312" y="60"/>
                    </a:cubicBezTo>
                    <a:cubicBezTo>
                      <a:pt x="312" y="61"/>
                      <a:pt x="311" y="61"/>
                      <a:pt x="311" y="6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chemeClr val="bg1"/>
                  </a:solidFill>
                  <a:latin typeface="Arial" panose="020B0604020202020204" pitchFamily="34" charset="0"/>
                  <a:ea typeface="华文隶书" panose="02010800040101010101" pitchFamily="2" charset="-122"/>
                  <a:sym typeface="Arial" panose="020B0604020202020204" pitchFamily="34" charset="0"/>
                </a:endParaRPr>
              </a:p>
            </p:txBody>
          </p:sp>
        </p:grpSp>
        <p:sp>
          <p:nvSpPr>
            <p:cNvPr id="53" name="TextBox 6"/>
            <p:cNvSpPr txBox="1"/>
            <p:nvPr/>
          </p:nvSpPr>
          <p:spPr>
            <a:xfrm>
              <a:off x="4353971" y="1869419"/>
              <a:ext cx="875168" cy="492443"/>
            </a:xfrm>
            <a:prstGeom prst="rect">
              <a:avLst/>
            </a:prstGeom>
            <a:noFill/>
          </p:spPr>
          <p:txBody>
            <a:bodyPr wrap="square" lIns="0" tIns="0" rIns="0" bIns="0" rtlCol="0" anchor="ctr">
              <a:spAutoFit/>
            </a:bodyPr>
            <a:lstStyle/>
            <a:p>
              <a:pPr algn="ctr"/>
              <a:r>
                <a:rPr lang="zh-CN" altLang="en-US" sz="3200" dirty="0">
                  <a:solidFill>
                    <a:schemeClr val="bg1"/>
                  </a:solidFill>
                  <a:latin typeface="华文隶书" panose="02010800040101010101" pitchFamily="2" charset="-122"/>
                  <a:ea typeface="华文隶书" panose="02010800040101010101" pitchFamily="2" charset="-122"/>
                  <a:sym typeface="Arial" panose="020B0604020202020204" pitchFamily="34" charset="0"/>
                </a:rPr>
                <a:t>叁</a:t>
              </a:r>
              <a:endParaRPr lang="en-US" sz="3200" dirty="0">
                <a:solidFill>
                  <a:schemeClr val="bg1"/>
                </a:solidFill>
                <a:latin typeface="华文隶书" panose="02010800040101010101" pitchFamily="2" charset="-122"/>
                <a:ea typeface="华文隶书" panose="02010800040101010101" pitchFamily="2" charset="-122"/>
                <a:sym typeface="Arial" panose="020B0604020202020204" pitchFamily="34" charset="0"/>
              </a:endParaRPr>
            </a:p>
          </p:txBody>
        </p:sp>
        <p:sp>
          <p:nvSpPr>
            <p:cNvPr id="54" name="文本框 53"/>
            <p:cNvSpPr txBox="1"/>
            <p:nvPr/>
          </p:nvSpPr>
          <p:spPr>
            <a:xfrm>
              <a:off x="4268835" y="2602303"/>
              <a:ext cx="1015663" cy="3461396"/>
            </a:xfrm>
            <a:prstGeom prst="rect">
              <a:avLst/>
            </a:prstGeom>
            <a:noFill/>
          </p:spPr>
          <p:txBody>
            <a:bodyPr vert="eaVert" wrap="square" rtlCol="0">
              <a:spAutoFit/>
            </a:bodyPr>
            <a:lstStyle/>
            <a:p>
              <a:pPr algn="just">
                <a:lnSpc>
                  <a:spcPct val="150000"/>
                </a:lnSpc>
              </a:pPr>
              <a:r>
                <a:rPr lang="zh-CN" altLang="en-US" sz="1200" dirty="0">
                  <a:solidFill>
                    <a:schemeClr val="bg1"/>
                  </a:solidFill>
                  <a:latin typeface="华文隶书" panose="02010800040101010101" pitchFamily="2" charset="-122"/>
                  <a:ea typeface="华文隶书" panose="02010800040101010101" pitchFamily="2" charset="-122"/>
                </a:rPr>
                <a:t>点击添加文本信息点击添加文本信息点击添加文本信点击添加文本信息点击添加文本信息点击添加文本信</a:t>
              </a:r>
            </a:p>
          </p:txBody>
        </p:sp>
      </p:grpSp>
      <p:grpSp>
        <p:nvGrpSpPr>
          <p:cNvPr id="3" name="组合 2"/>
          <p:cNvGrpSpPr/>
          <p:nvPr/>
        </p:nvGrpSpPr>
        <p:grpSpPr>
          <a:xfrm>
            <a:off x="5369587" y="812800"/>
            <a:ext cx="5012904" cy="5529007"/>
            <a:chOff x="5369587" y="1745284"/>
            <a:chExt cx="5012904" cy="4523104"/>
          </a:xfrm>
        </p:grpSpPr>
        <p:sp>
          <p:nvSpPr>
            <p:cNvPr id="55" name="图文框 54"/>
            <p:cNvSpPr/>
            <p:nvPr/>
          </p:nvSpPr>
          <p:spPr>
            <a:xfrm>
              <a:off x="6132513" y="1745284"/>
              <a:ext cx="4249978" cy="4192971"/>
            </a:xfrm>
            <a:prstGeom prst="frame">
              <a:avLst>
                <a:gd name="adj1" fmla="val 906"/>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rial" panose="020B0604020202020204" pitchFamily="34" charset="0"/>
                <a:ea typeface="华文隶书" panose="02010800040101010101" pitchFamily="2" charset="-122"/>
                <a:sym typeface="Arial" panose="020B0604020202020204" pitchFamily="34" charset="0"/>
              </a:endParaRPr>
            </a:p>
          </p:txBody>
        </p:sp>
        <p:pic>
          <p:nvPicPr>
            <p:cNvPr id="56" name="图片 5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69587" y="4231155"/>
              <a:ext cx="3563462" cy="2037233"/>
            </a:xfrm>
            <a:prstGeom prst="rect">
              <a:avLst/>
            </a:prstGeom>
          </p:spPr>
        </p:pic>
        <p:sp>
          <p:nvSpPr>
            <p:cNvPr id="57" name="文本框 56"/>
            <p:cNvSpPr txBox="1"/>
            <p:nvPr/>
          </p:nvSpPr>
          <p:spPr>
            <a:xfrm>
              <a:off x="9178547" y="2343496"/>
              <a:ext cx="738664" cy="2089004"/>
            </a:xfrm>
            <a:prstGeom prst="rect">
              <a:avLst/>
            </a:prstGeom>
            <a:noFill/>
          </p:spPr>
          <p:txBody>
            <a:bodyPr vert="eaVert" wrap="square" rtlCol="0">
              <a:spAutoFit/>
            </a:bodyPr>
            <a:lstStyle/>
            <a:p>
              <a:r>
                <a:rPr lang="zh-CN" altLang="en-US" sz="3600" dirty="0">
                  <a:solidFill>
                    <a:schemeClr val="bg1"/>
                  </a:solidFill>
                  <a:latin typeface="Arial" panose="020B0604020202020204" pitchFamily="34" charset="0"/>
                  <a:ea typeface="华文隶书" panose="02010800040101010101" pitchFamily="2" charset="-122"/>
                  <a:sym typeface="Arial" panose="020B0604020202020204" pitchFamily="34" charset="0"/>
                </a:rPr>
                <a:t>输入标题</a:t>
              </a:r>
            </a:p>
          </p:txBody>
        </p:sp>
        <p:sp>
          <p:nvSpPr>
            <p:cNvPr id="58" name="文本框 57"/>
            <p:cNvSpPr txBox="1"/>
            <p:nvPr/>
          </p:nvSpPr>
          <p:spPr>
            <a:xfrm>
              <a:off x="7389763" y="2382132"/>
              <a:ext cx="1846659" cy="2295152"/>
            </a:xfrm>
            <a:prstGeom prst="rect">
              <a:avLst/>
            </a:prstGeom>
            <a:noFill/>
          </p:spPr>
          <p:txBody>
            <a:bodyPr vert="eaVert" wrap="square" rtlCol="0">
              <a:spAutoFit/>
            </a:bodyPr>
            <a:lstStyle/>
            <a:p>
              <a:pPr algn="just">
                <a:lnSpc>
                  <a:spcPct val="150000"/>
                </a:lnSpc>
              </a:pPr>
              <a:r>
                <a:rPr lang="zh-CN" altLang="en-US" sz="1200" dirty="0">
                  <a:solidFill>
                    <a:schemeClr val="bg1"/>
                  </a:solidFill>
                  <a:latin typeface="华文隶书" panose="02010800040101010101" pitchFamily="2" charset="-122"/>
                  <a:ea typeface="华文隶书" panose="02010800040101010101" pitchFamily="2" charset="-122"/>
                </a:rPr>
                <a:t>点击添加文本信息点击添加文本信息点击添加文本信点击添加文本信息点击添加文本信息点击添加文本信点击添加文本信息点击添加文本信息点击添加文本信点击添加文本信息点击添加文本信息点击添加文本信</a:t>
              </a:r>
            </a:p>
          </p:txBody>
        </p:sp>
        <p:grpSp>
          <p:nvGrpSpPr>
            <p:cNvPr id="59" name="组合 58"/>
            <p:cNvGrpSpPr/>
            <p:nvPr/>
          </p:nvGrpSpPr>
          <p:grpSpPr>
            <a:xfrm>
              <a:off x="9402155" y="4391900"/>
              <a:ext cx="381138" cy="801440"/>
              <a:chOff x="1461502" y="1645522"/>
              <a:chExt cx="626061" cy="1392953"/>
            </a:xfrm>
          </p:grpSpPr>
          <p:grpSp>
            <p:nvGrpSpPr>
              <p:cNvPr id="60" name="组合 59"/>
              <p:cNvGrpSpPr/>
              <p:nvPr/>
            </p:nvGrpSpPr>
            <p:grpSpPr>
              <a:xfrm>
                <a:off x="1492250" y="1657350"/>
                <a:ext cx="595313" cy="1381125"/>
                <a:chOff x="1492250" y="1657350"/>
                <a:chExt cx="595313" cy="1381125"/>
              </a:xfrm>
            </p:grpSpPr>
            <p:sp>
              <p:nvSpPr>
                <p:cNvPr id="62" name="AutoShape 3"/>
                <p:cNvSpPr>
                  <a:spLocks noChangeAspect="1" noChangeArrowheads="1" noTextEdit="1"/>
                </p:cNvSpPr>
                <p:nvPr/>
              </p:nvSpPr>
              <p:spPr bwMode="auto">
                <a:xfrm>
                  <a:off x="1492250" y="1657350"/>
                  <a:ext cx="595313" cy="1379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600">
                    <a:solidFill>
                      <a:schemeClr val="bg1"/>
                    </a:solidFill>
                    <a:latin typeface="Arial" panose="020B0604020202020204" pitchFamily="34" charset="0"/>
                    <a:ea typeface="华文隶书" panose="02010800040101010101" pitchFamily="2" charset="-122"/>
                    <a:sym typeface="Arial" panose="020B0604020202020204" pitchFamily="34" charset="0"/>
                  </a:endParaRPr>
                </a:p>
              </p:txBody>
            </p:sp>
            <p:sp>
              <p:nvSpPr>
                <p:cNvPr id="63" name="Freeform 5"/>
                <p:cNvSpPr/>
                <p:nvPr/>
              </p:nvSpPr>
              <p:spPr bwMode="auto">
                <a:xfrm>
                  <a:off x="1492250" y="1743075"/>
                  <a:ext cx="595313" cy="1295400"/>
                </a:xfrm>
                <a:custGeom>
                  <a:avLst/>
                  <a:gdLst>
                    <a:gd name="T0" fmla="*/ 525 w 774"/>
                    <a:gd name="T1" fmla="*/ 2 h 2073"/>
                    <a:gd name="T2" fmla="*/ 617 w 774"/>
                    <a:gd name="T3" fmla="*/ 13 h 2073"/>
                    <a:gd name="T4" fmla="*/ 675 w 774"/>
                    <a:gd name="T5" fmla="*/ 407 h 2073"/>
                    <a:gd name="T6" fmla="*/ 674 w 774"/>
                    <a:gd name="T7" fmla="*/ 471 h 2073"/>
                    <a:gd name="T8" fmla="*/ 681 w 774"/>
                    <a:gd name="T9" fmla="*/ 772 h 2073"/>
                    <a:gd name="T10" fmla="*/ 681 w 774"/>
                    <a:gd name="T11" fmla="*/ 1015 h 2073"/>
                    <a:gd name="T12" fmla="*/ 683 w 774"/>
                    <a:gd name="T13" fmla="*/ 1274 h 2073"/>
                    <a:gd name="T14" fmla="*/ 681 w 774"/>
                    <a:gd name="T15" fmla="*/ 1729 h 2073"/>
                    <a:gd name="T16" fmla="*/ 699 w 774"/>
                    <a:gd name="T17" fmla="*/ 1963 h 2073"/>
                    <a:gd name="T18" fmla="*/ 735 w 774"/>
                    <a:gd name="T19" fmla="*/ 1902 h 2073"/>
                    <a:gd name="T20" fmla="*/ 767 w 774"/>
                    <a:gd name="T21" fmla="*/ 1770 h 2073"/>
                    <a:gd name="T22" fmla="*/ 754 w 774"/>
                    <a:gd name="T23" fmla="*/ 2047 h 2073"/>
                    <a:gd name="T24" fmla="*/ 613 w 774"/>
                    <a:gd name="T25" fmla="*/ 2065 h 2073"/>
                    <a:gd name="T26" fmla="*/ 426 w 774"/>
                    <a:gd name="T27" fmla="*/ 2050 h 2073"/>
                    <a:gd name="T28" fmla="*/ 264 w 774"/>
                    <a:gd name="T29" fmla="*/ 2068 h 2073"/>
                    <a:gd name="T30" fmla="*/ 267 w 774"/>
                    <a:gd name="T31" fmla="*/ 2049 h 2073"/>
                    <a:gd name="T32" fmla="*/ 496 w 774"/>
                    <a:gd name="T33" fmla="*/ 2039 h 2073"/>
                    <a:gd name="T34" fmla="*/ 594 w 774"/>
                    <a:gd name="T35" fmla="*/ 2021 h 2073"/>
                    <a:gd name="T36" fmla="*/ 617 w 774"/>
                    <a:gd name="T37" fmla="*/ 2023 h 2073"/>
                    <a:gd name="T38" fmla="*/ 669 w 774"/>
                    <a:gd name="T39" fmla="*/ 1983 h 2073"/>
                    <a:gd name="T40" fmla="*/ 525 w 774"/>
                    <a:gd name="T41" fmla="*/ 1972 h 2073"/>
                    <a:gd name="T42" fmla="*/ 409 w 774"/>
                    <a:gd name="T43" fmla="*/ 1960 h 2073"/>
                    <a:gd name="T44" fmla="*/ 279 w 774"/>
                    <a:gd name="T45" fmla="*/ 1970 h 2073"/>
                    <a:gd name="T46" fmla="*/ 84 w 774"/>
                    <a:gd name="T47" fmla="*/ 1920 h 2073"/>
                    <a:gd name="T48" fmla="*/ 104 w 774"/>
                    <a:gd name="T49" fmla="*/ 1796 h 2073"/>
                    <a:gd name="T50" fmla="*/ 91 w 774"/>
                    <a:gd name="T51" fmla="*/ 1337 h 2073"/>
                    <a:gd name="T52" fmla="*/ 105 w 774"/>
                    <a:gd name="T53" fmla="*/ 1026 h 2073"/>
                    <a:gd name="T54" fmla="*/ 107 w 774"/>
                    <a:gd name="T55" fmla="*/ 722 h 2073"/>
                    <a:gd name="T56" fmla="*/ 102 w 774"/>
                    <a:gd name="T57" fmla="*/ 474 h 2073"/>
                    <a:gd name="T58" fmla="*/ 49 w 774"/>
                    <a:gd name="T59" fmla="*/ 468 h 2073"/>
                    <a:gd name="T60" fmla="*/ 42 w 774"/>
                    <a:gd name="T61" fmla="*/ 631 h 2073"/>
                    <a:gd name="T62" fmla="*/ 44 w 774"/>
                    <a:gd name="T63" fmla="*/ 797 h 2073"/>
                    <a:gd name="T64" fmla="*/ 48 w 774"/>
                    <a:gd name="T65" fmla="*/ 872 h 2073"/>
                    <a:gd name="T66" fmla="*/ 41 w 774"/>
                    <a:gd name="T67" fmla="*/ 1079 h 2073"/>
                    <a:gd name="T68" fmla="*/ 55 w 774"/>
                    <a:gd name="T69" fmla="*/ 1252 h 2073"/>
                    <a:gd name="T70" fmla="*/ 53 w 774"/>
                    <a:gd name="T71" fmla="*/ 1514 h 2073"/>
                    <a:gd name="T72" fmla="*/ 37 w 774"/>
                    <a:gd name="T73" fmla="*/ 1747 h 2073"/>
                    <a:gd name="T74" fmla="*/ 18 w 774"/>
                    <a:gd name="T75" fmla="*/ 1466 h 2073"/>
                    <a:gd name="T76" fmla="*/ 4 w 774"/>
                    <a:gd name="T77" fmla="*/ 1419 h 2073"/>
                    <a:gd name="T78" fmla="*/ 14 w 774"/>
                    <a:gd name="T79" fmla="*/ 1322 h 2073"/>
                    <a:gd name="T80" fmla="*/ 14 w 774"/>
                    <a:gd name="T81" fmla="*/ 1261 h 2073"/>
                    <a:gd name="T82" fmla="*/ 1 w 774"/>
                    <a:gd name="T83" fmla="*/ 1043 h 2073"/>
                    <a:gd name="T84" fmla="*/ 6 w 774"/>
                    <a:gd name="T85" fmla="*/ 924 h 2073"/>
                    <a:gd name="T86" fmla="*/ 10 w 774"/>
                    <a:gd name="T87" fmla="*/ 832 h 2073"/>
                    <a:gd name="T88" fmla="*/ 3 w 774"/>
                    <a:gd name="T89" fmla="*/ 719 h 2073"/>
                    <a:gd name="T90" fmla="*/ 7 w 774"/>
                    <a:gd name="T91" fmla="*/ 649 h 2073"/>
                    <a:gd name="T92" fmla="*/ 15 w 774"/>
                    <a:gd name="T93" fmla="*/ 598 h 2073"/>
                    <a:gd name="T94" fmla="*/ 1 w 774"/>
                    <a:gd name="T95" fmla="*/ 536 h 2073"/>
                    <a:gd name="T96" fmla="*/ 13 w 774"/>
                    <a:gd name="T97" fmla="*/ 424 h 2073"/>
                    <a:gd name="T98" fmla="*/ 6 w 774"/>
                    <a:gd name="T99" fmla="*/ 359 h 2073"/>
                    <a:gd name="T100" fmla="*/ 1 w 774"/>
                    <a:gd name="T101" fmla="*/ 235 h 2073"/>
                    <a:gd name="T102" fmla="*/ 15 w 774"/>
                    <a:gd name="T103" fmla="*/ 166 h 2073"/>
                    <a:gd name="T104" fmla="*/ 13 w 774"/>
                    <a:gd name="T105" fmla="*/ 116 h 2073"/>
                    <a:gd name="T106" fmla="*/ 35 w 774"/>
                    <a:gd name="T107" fmla="*/ 10 h 2073"/>
                    <a:gd name="T108" fmla="*/ 37 w 774"/>
                    <a:gd name="T109" fmla="*/ 106 h 2073"/>
                    <a:gd name="T110" fmla="*/ 52 w 774"/>
                    <a:gd name="T111" fmla="*/ 341 h 2073"/>
                    <a:gd name="T112" fmla="*/ 83 w 774"/>
                    <a:gd name="T113" fmla="*/ 392 h 2073"/>
                    <a:gd name="T114" fmla="*/ 107 w 774"/>
                    <a:gd name="T115" fmla="*/ 144 h 2073"/>
                    <a:gd name="T116" fmla="*/ 151 w 774"/>
                    <a:gd name="T117" fmla="*/ 9 h 2073"/>
                    <a:gd name="T118" fmla="*/ 237 w 774"/>
                    <a:gd name="T119" fmla="*/ 16 h 2073"/>
                    <a:gd name="T120" fmla="*/ 372 w 774"/>
                    <a:gd name="T121" fmla="*/ 5 h 2073"/>
                    <a:gd name="T122" fmla="*/ 440 w 774"/>
                    <a:gd name="T123" fmla="*/ 3 h 2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74" h="2073">
                      <a:moveTo>
                        <a:pt x="445" y="0"/>
                      </a:moveTo>
                      <a:cubicBezTo>
                        <a:pt x="446" y="0"/>
                        <a:pt x="449" y="3"/>
                        <a:pt x="451" y="2"/>
                      </a:cubicBezTo>
                      <a:cubicBezTo>
                        <a:pt x="451" y="5"/>
                        <a:pt x="454" y="6"/>
                        <a:pt x="454" y="8"/>
                      </a:cubicBezTo>
                      <a:cubicBezTo>
                        <a:pt x="455" y="12"/>
                        <a:pt x="456" y="15"/>
                        <a:pt x="456" y="19"/>
                      </a:cubicBezTo>
                      <a:cubicBezTo>
                        <a:pt x="467" y="19"/>
                        <a:pt x="467" y="19"/>
                        <a:pt x="467" y="19"/>
                      </a:cubicBezTo>
                      <a:cubicBezTo>
                        <a:pt x="469" y="16"/>
                        <a:pt x="471" y="13"/>
                        <a:pt x="474" y="11"/>
                      </a:cubicBezTo>
                      <a:cubicBezTo>
                        <a:pt x="477" y="10"/>
                        <a:pt x="481" y="9"/>
                        <a:pt x="484" y="10"/>
                      </a:cubicBezTo>
                      <a:cubicBezTo>
                        <a:pt x="511" y="10"/>
                        <a:pt x="511" y="10"/>
                        <a:pt x="511" y="10"/>
                      </a:cubicBezTo>
                      <a:cubicBezTo>
                        <a:pt x="510" y="8"/>
                        <a:pt x="512" y="7"/>
                        <a:pt x="513" y="6"/>
                      </a:cubicBezTo>
                      <a:cubicBezTo>
                        <a:pt x="514" y="5"/>
                        <a:pt x="513" y="2"/>
                        <a:pt x="515" y="2"/>
                      </a:cubicBezTo>
                      <a:cubicBezTo>
                        <a:pt x="519" y="2"/>
                        <a:pt x="522" y="1"/>
                        <a:pt x="525" y="2"/>
                      </a:cubicBezTo>
                      <a:cubicBezTo>
                        <a:pt x="527" y="5"/>
                        <a:pt x="530" y="6"/>
                        <a:pt x="533" y="5"/>
                      </a:cubicBezTo>
                      <a:cubicBezTo>
                        <a:pt x="534" y="5"/>
                        <a:pt x="535" y="7"/>
                        <a:pt x="536" y="8"/>
                      </a:cubicBezTo>
                      <a:cubicBezTo>
                        <a:pt x="539" y="7"/>
                        <a:pt x="543" y="8"/>
                        <a:pt x="543" y="11"/>
                      </a:cubicBezTo>
                      <a:cubicBezTo>
                        <a:pt x="545" y="11"/>
                        <a:pt x="545" y="11"/>
                        <a:pt x="545" y="11"/>
                      </a:cubicBezTo>
                      <a:cubicBezTo>
                        <a:pt x="545" y="14"/>
                        <a:pt x="546" y="16"/>
                        <a:pt x="547" y="19"/>
                      </a:cubicBezTo>
                      <a:cubicBezTo>
                        <a:pt x="559" y="19"/>
                        <a:pt x="559" y="19"/>
                        <a:pt x="559" y="19"/>
                      </a:cubicBezTo>
                      <a:cubicBezTo>
                        <a:pt x="559" y="16"/>
                        <a:pt x="562" y="14"/>
                        <a:pt x="563" y="12"/>
                      </a:cubicBezTo>
                      <a:cubicBezTo>
                        <a:pt x="570" y="7"/>
                        <a:pt x="585" y="9"/>
                        <a:pt x="588" y="16"/>
                      </a:cubicBezTo>
                      <a:cubicBezTo>
                        <a:pt x="588" y="17"/>
                        <a:pt x="590" y="19"/>
                        <a:pt x="592" y="19"/>
                      </a:cubicBezTo>
                      <a:cubicBezTo>
                        <a:pt x="617" y="19"/>
                        <a:pt x="617" y="19"/>
                        <a:pt x="617" y="19"/>
                      </a:cubicBezTo>
                      <a:cubicBezTo>
                        <a:pt x="617" y="13"/>
                        <a:pt x="617" y="13"/>
                        <a:pt x="617" y="13"/>
                      </a:cubicBezTo>
                      <a:cubicBezTo>
                        <a:pt x="619" y="13"/>
                        <a:pt x="621" y="13"/>
                        <a:pt x="621" y="12"/>
                      </a:cubicBezTo>
                      <a:cubicBezTo>
                        <a:pt x="623" y="8"/>
                        <a:pt x="632" y="11"/>
                        <a:pt x="636" y="10"/>
                      </a:cubicBezTo>
                      <a:cubicBezTo>
                        <a:pt x="638" y="10"/>
                        <a:pt x="640" y="9"/>
                        <a:pt x="642" y="7"/>
                      </a:cubicBezTo>
                      <a:cubicBezTo>
                        <a:pt x="641" y="5"/>
                        <a:pt x="642" y="5"/>
                        <a:pt x="644" y="5"/>
                      </a:cubicBezTo>
                      <a:cubicBezTo>
                        <a:pt x="645" y="4"/>
                        <a:pt x="647" y="3"/>
                        <a:pt x="649" y="5"/>
                      </a:cubicBezTo>
                      <a:cubicBezTo>
                        <a:pt x="651" y="7"/>
                        <a:pt x="650" y="9"/>
                        <a:pt x="652" y="11"/>
                      </a:cubicBezTo>
                      <a:cubicBezTo>
                        <a:pt x="652" y="12"/>
                        <a:pt x="652" y="15"/>
                        <a:pt x="652" y="16"/>
                      </a:cubicBezTo>
                      <a:cubicBezTo>
                        <a:pt x="652" y="16"/>
                        <a:pt x="654" y="17"/>
                        <a:pt x="654" y="18"/>
                      </a:cubicBezTo>
                      <a:cubicBezTo>
                        <a:pt x="658" y="19"/>
                        <a:pt x="668" y="19"/>
                        <a:pt x="673" y="19"/>
                      </a:cubicBezTo>
                      <a:cubicBezTo>
                        <a:pt x="674" y="404"/>
                        <a:pt x="674" y="404"/>
                        <a:pt x="674" y="404"/>
                      </a:cubicBezTo>
                      <a:cubicBezTo>
                        <a:pt x="675" y="404"/>
                        <a:pt x="675" y="406"/>
                        <a:pt x="675" y="407"/>
                      </a:cubicBezTo>
                      <a:cubicBezTo>
                        <a:pt x="677" y="408"/>
                        <a:pt x="678" y="411"/>
                        <a:pt x="679" y="412"/>
                      </a:cubicBezTo>
                      <a:cubicBezTo>
                        <a:pt x="679" y="413"/>
                        <a:pt x="681" y="415"/>
                        <a:pt x="681" y="416"/>
                      </a:cubicBezTo>
                      <a:cubicBezTo>
                        <a:pt x="681" y="419"/>
                        <a:pt x="681" y="421"/>
                        <a:pt x="683" y="423"/>
                      </a:cubicBezTo>
                      <a:cubicBezTo>
                        <a:pt x="683" y="436"/>
                        <a:pt x="683" y="436"/>
                        <a:pt x="683" y="436"/>
                      </a:cubicBezTo>
                      <a:cubicBezTo>
                        <a:pt x="683" y="437"/>
                        <a:pt x="681" y="438"/>
                        <a:pt x="681" y="439"/>
                      </a:cubicBezTo>
                      <a:cubicBezTo>
                        <a:pt x="681" y="440"/>
                        <a:pt x="683" y="441"/>
                        <a:pt x="683" y="442"/>
                      </a:cubicBezTo>
                      <a:cubicBezTo>
                        <a:pt x="683" y="456"/>
                        <a:pt x="683" y="456"/>
                        <a:pt x="683" y="456"/>
                      </a:cubicBezTo>
                      <a:cubicBezTo>
                        <a:pt x="683" y="457"/>
                        <a:pt x="681" y="459"/>
                        <a:pt x="681" y="459"/>
                      </a:cubicBezTo>
                      <a:cubicBezTo>
                        <a:pt x="680" y="461"/>
                        <a:pt x="680" y="464"/>
                        <a:pt x="678" y="466"/>
                      </a:cubicBezTo>
                      <a:cubicBezTo>
                        <a:pt x="677" y="466"/>
                        <a:pt x="678" y="467"/>
                        <a:pt x="678" y="468"/>
                      </a:cubicBezTo>
                      <a:cubicBezTo>
                        <a:pt x="676" y="468"/>
                        <a:pt x="675" y="469"/>
                        <a:pt x="674" y="471"/>
                      </a:cubicBezTo>
                      <a:cubicBezTo>
                        <a:pt x="672" y="474"/>
                        <a:pt x="673" y="482"/>
                        <a:pt x="676" y="484"/>
                      </a:cubicBezTo>
                      <a:cubicBezTo>
                        <a:pt x="677" y="484"/>
                        <a:pt x="678" y="485"/>
                        <a:pt x="678" y="486"/>
                      </a:cubicBezTo>
                      <a:cubicBezTo>
                        <a:pt x="679" y="488"/>
                        <a:pt x="681" y="489"/>
                        <a:pt x="681" y="491"/>
                      </a:cubicBezTo>
                      <a:cubicBezTo>
                        <a:pt x="680" y="494"/>
                        <a:pt x="681" y="496"/>
                        <a:pt x="683" y="497"/>
                      </a:cubicBezTo>
                      <a:cubicBezTo>
                        <a:pt x="683" y="511"/>
                        <a:pt x="683" y="511"/>
                        <a:pt x="683" y="511"/>
                      </a:cubicBezTo>
                      <a:cubicBezTo>
                        <a:pt x="683" y="512"/>
                        <a:pt x="681" y="513"/>
                        <a:pt x="681" y="514"/>
                      </a:cubicBezTo>
                      <a:cubicBezTo>
                        <a:pt x="681" y="516"/>
                        <a:pt x="681" y="517"/>
                        <a:pt x="680" y="519"/>
                      </a:cubicBezTo>
                      <a:cubicBezTo>
                        <a:pt x="678" y="520"/>
                        <a:pt x="678" y="523"/>
                        <a:pt x="678" y="525"/>
                      </a:cubicBezTo>
                      <a:cubicBezTo>
                        <a:pt x="677" y="525"/>
                        <a:pt x="675" y="525"/>
                        <a:pt x="675" y="527"/>
                      </a:cubicBezTo>
                      <a:cubicBezTo>
                        <a:pt x="674" y="756"/>
                        <a:pt x="674" y="756"/>
                        <a:pt x="674" y="756"/>
                      </a:cubicBezTo>
                      <a:cubicBezTo>
                        <a:pt x="678" y="759"/>
                        <a:pt x="681" y="765"/>
                        <a:pt x="681" y="772"/>
                      </a:cubicBezTo>
                      <a:cubicBezTo>
                        <a:pt x="681" y="773"/>
                        <a:pt x="683" y="773"/>
                        <a:pt x="683" y="774"/>
                      </a:cubicBezTo>
                      <a:cubicBezTo>
                        <a:pt x="683" y="785"/>
                        <a:pt x="683" y="785"/>
                        <a:pt x="683" y="785"/>
                      </a:cubicBezTo>
                      <a:cubicBezTo>
                        <a:pt x="683" y="785"/>
                        <a:pt x="681" y="786"/>
                        <a:pt x="681" y="786"/>
                      </a:cubicBezTo>
                      <a:cubicBezTo>
                        <a:pt x="681" y="848"/>
                        <a:pt x="681" y="848"/>
                        <a:pt x="681" y="848"/>
                      </a:cubicBezTo>
                      <a:cubicBezTo>
                        <a:pt x="681" y="848"/>
                        <a:pt x="683" y="849"/>
                        <a:pt x="683" y="849"/>
                      </a:cubicBezTo>
                      <a:cubicBezTo>
                        <a:pt x="683" y="865"/>
                        <a:pt x="683" y="879"/>
                        <a:pt x="683" y="895"/>
                      </a:cubicBezTo>
                      <a:cubicBezTo>
                        <a:pt x="683" y="896"/>
                        <a:pt x="681" y="898"/>
                        <a:pt x="681" y="898"/>
                      </a:cubicBezTo>
                      <a:cubicBezTo>
                        <a:pt x="681" y="911"/>
                        <a:pt x="685" y="924"/>
                        <a:pt x="682" y="936"/>
                      </a:cubicBezTo>
                      <a:cubicBezTo>
                        <a:pt x="684" y="944"/>
                        <a:pt x="683" y="952"/>
                        <a:pt x="682" y="958"/>
                      </a:cubicBezTo>
                      <a:cubicBezTo>
                        <a:pt x="679" y="971"/>
                        <a:pt x="681" y="985"/>
                        <a:pt x="683" y="996"/>
                      </a:cubicBezTo>
                      <a:cubicBezTo>
                        <a:pt x="684" y="1004"/>
                        <a:pt x="683" y="1010"/>
                        <a:pt x="681" y="1015"/>
                      </a:cubicBezTo>
                      <a:cubicBezTo>
                        <a:pt x="681" y="1068"/>
                        <a:pt x="681" y="1068"/>
                        <a:pt x="681" y="1068"/>
                      </a:cubicBezTo>
                      <a:cubicBezTo>
                        <a:pt x="681" y="1069"/>
                        <a:pt x="683" y="1070"/>
                        <a:pt x="683" y="1071"/>
                      </a:cubicBezTo>
                      <a:cubicBezTo>
                        <a:pt x="683" y="1084"/>
                        <a:pt x="683" y="1084"/>
                        <a:pt x="683" y="1084"/>
                      </a:cubicBezTo>
                      <a:cubicBezTo>
                        <a:pt x="683" y="1084"/>
                        <a:pt x="681" y="1085"/>
                        <a:pt x="681" y="1085"/>
                      </a:cubicBezTo>
                      <a:cubicBezTo>
                        <a:pt x="680" y="1092"/>
                        <a:pt x="678" y="1098"/>
                        <a:pt x="674" y="1102"/>
                      </a:cubicBezTo>
                      <a:cubicBezTo>
                        <a:pt x="674" y="1217"/>
                        <a:pt x="674" y="1217"/>
                        <a:pt x="674" y="1217"/>
                      </a:cubicBezTo>
                      <a:cubicBezTo>
                        <a:pt x="677" y="1220"/>
                        <a:pt x="679" y="1223"/>
                        <a:pt x="680" y="1227"/>
                      </a:cubicBezTo>
                      <a:cubicBezTo>
                        <a:pt x="681" y="1229"/>
                        <a:pt x="680" y="1232"/>
                        <a:pt x="681" y="1234"/>
                      </a:cubicBezTo>
                      <a:cubicBezTo>
                        <a:pt x="681" y="1234"/>
                        <a:pt x="683" y="1235"/>
                        <a:pt x="683" y="1235"/>
                      </a:cubicBezTo>
                      <a:cubicBezTo>
                        <a:pt x="683" y="1240"/>
                        <a:pt x="683" y="1246"/>
                        <a:pt x="681" y="1249"/>
                      </a:cubicBezTo>
                      <a:cubicBezTo>
                        <a:pt x="681" y="1258"/>
                        <a:pt x="683" y="1266"/>
                        <a:pt x="683" y="1274"/>
                      </a:cubicBezTo>
                      <a:cubicBezTo>
                        <a:pt x="681" y="1343"/>
                        <a:pt x="681" y="1343"/>
                        <a:pt x="681" y="1343"/>
                      </a:cubicBezTo>
                      <a:cubicBezTo>
                        <a:pt x="681" y="1344"/>
                        <a:pt x="683" y="1344"/>
                        <a:pt x="683" y="1345"/>
                      </a:cubicBezTo>
                      <a:cubicBezTo>
                        <a:pt x="683" y="1361"/>
                        <a:pt x="683" y="1374"/>
                        <a:pt x="683" y="1391"/>
                      </a:cubicBezTo>
                      <a:cubicBezTo>
                        <a:pt x="683" y="1391"/>
                        <a:pt x="681" y="1393"/>
                        <a:pt x="681" y="1393"/>
                      </a:cubicBezTo>
                      <a:cubicBezTo>
                        <a:pt x="681" y="1564"/>
                        <a:pt x="681" y="1564"/>
                        <a:pt x="681" y="1564"/>
                      </a:cubicBezTo>
                      <a:cubicBezTo>
                        <a:pt x="681" y="1564"/>
                        <a:pt x="683" y="1566"/>
                        <a:pt x="683" y="1566"/>
                      </a:cubicBezTo>
                      <a:cubicBezTo>
                        <a:pt x="683" y="1579"/>
                        <a:pt x="683" y="1579"/>
                        <a:pt x="683" y="1579"/>
                      </a:cubicBezTo>
                      <a:cubicBezTo>
                        <a:pt x="683" y="1580"/>
                        <a:pt x="681" y="1580"/>
                        <a:pt x="681" y="1581"/>
                      </a:cubicBezTo>
                      <a:cubicBezTo>
                        <a:pt x="680" y="1588"/>
                        <a:pt x="678" y="1593"/>
                        <a:pt x="673" y="1599"/>
                      </a:cubicBezTo>
                      <a:cubicBezTo>
                        <a:pt x="673" y="1712"/>
                        <a:pt x="673" y="1712"/>
                        <a:pt x="673" y="1712"/>
                      </a:cubicBezTo>
                      <a:cubicBezTo>
                        <a:pt x="678" y="1716"/>
                        <a:pt x="681" y="1721"/>
                        <a:pt x="681" y="1729"/>
                      </a:cubicBezTo>
                      <a:cubicBezTo>
                        <a:pt x="681" y="1729"/>
                        <a:pt x="683" y="1730"/>
                        <a:pt x="683" y="1730"/>
                      </a:cubicBezTo>
                      <a:cubicBezTo>
                        <a:pt x="684" y="1735"/>
                        <a:pt x="683" y="1741"/>
                        <a:pt x="681" y="1744"/>
                      </a:cubicBezTo>
                      <a:cubicBezTo>
                        <a:pt x="681" y="1895"/>
                        <a:pt x="681" y="1895"/>
                        <a:pt x="681" y="1895"/>
                      </a:cubicBezTo>
                      <a:cubicBezTo>
                        <a:pt x="681" y="1895"/>
                        <a:pt x="683" y="1897"/>
                        <a:pt x="683" y="1897"/>
                      </a:cubicBezTo>
                      <a:cubicBezTo>
                        <a:pt x="683" y="1928"/>
                        <a:pt x="683" y="1928"/>
                        <a:pt x="683" y="1928"/>
                      </a:cubicBezTo>
                      <a:cubicBezTo>
                        <a:pt x="683" y="1928"/>
                        <a:pt x="681" y="1929"/>
                        <a:pt x="681" y="1929"/>
                      </a:cubicBezTo>
                      <a:cubicBezTo>
                        <a:pt x="681" y="1941"/>
                        <a:pt x="681" y="1941"/>
                        <a:pt x="681" y="1941"/>
                      </a:cubicBezTo>
                      <a:cubicBezTo>
                        <a:pt x="681" y="1941"/>
                        <a:pt x="683" y="1943"/>
                        <a:pt x="683" y="1944"/>
                      </a:cubicBezTo>
                      <a:cubicBezTo>
                        <a:pt x="682" y="1949"/>
                        <a:pt x="683" y="1955"/>
                        <a:pt x="687" y="1958"/>
                      </a:cubicBezTo>
                      <a:cubicBezTo>
                        <a:pt x="688" y="1960"/>
                        <a:pt x="689" y="1963"/>
                        <a:pt x="690" y="1963"/>
                      </a:cubicBezTo>
                      <a:cubicBezTo>
                        <a:pt x="699" y="1963"/>
                        <a:pt x="699" y="1963"/>
                        <a:pt x="699" y="1963"/>
                      </a:cubicBezTo>
                      <a:cubicBezTo>
                        <a:pt x="699" y="1966"/>
                        <a:pt x="699" y="1966"/>
                        <a:pt x="699" y="1966"/>
                      </a:cubicBezTo>
                      <a:cubicBezTo>
                        <a:pt x="701" y="1966"/>
                        <a:pt x="704" y="1966"/>
                        <a:pt x="705" y="1964"/>
                      </a:cubicBezTo>
                      <a:cubicBezTo>
                        <a:pt x="709" y="1963"/>
                        <a:pt x="713" y="1963"/>
                        <a:pt x="716" y="1962"/>
                      </a:cubicBezTo>
                      <a:cubicBezTo>
                        <a:pt x="719" y="1961"/>
                        <a:pt x="721" y="1958"/>
                        <a:pt x="721" y="1957"/>
                      </a:cubicBezTo>
                      <a:cubicBezTo>
                        <a:pt x="723" y="1948"/>
                        <a:pt x="723" y="1948"/>
                        <a:pt x="723" y="1948"/>
                      </a:cubicBezTo>
                      <a:cubicBezTo>
                        <a:pt x="724" y="1941"/>
                        <a:pt x="723" y="1933"/>
                        <a:pt x="724" y="1927"/>
                      </a:cubicBezTo>
                      <a:cubicBezTo>
                        <a:pt x="726" y="1927"/>
                        <a:pt x="726" y="1927"/>
                        <a:pt x="726" y="1927"/>
                      </a:cubicBezTo>
                      <a:cubicBezTo>
                        <a:pt x="726" y="1923"/>
                        <a:pt x="727" y="1920"/>
                        <a:pt x="728" y="1917"/>
                      </a:cubicBezTo>
                      <a:cubicBezTo>
                        <a:pt x="729" y="1918"/>
                        <a:pt x="730" y="1917"/>
                        <a:pt x="730" y="1916"/>
                      </a:cubicBezTo>
                      <a:cubicBezTo>
                        <a:pt x="732" y="1914"/>
                        <a:pt x="734" y="1913"/>
                        <a:pt x="735" y="1911"/>
                      </a:cubicBezTo>
                      <a:cubicBezTo>
                        <a:pt x="735" y="1908"/>
                        <a:pt x="736" y="1905"/>
                        <a:pt x="735" y="1902"/>
                      </a:cubicBezTo>
                      <a:cubicBezTo>
                        <a:pt x="738" y="1902"/>
                        <a:pt x="738" y="1902"/>
                        <a:pt x="738" y="1902"/>
                      </a:cubicBezTo>
                      <a:cubicBezTo>
                        <a:pt x="738" y="1895"/>
                        <a:pt x="739" y="1887"/>
                        <a:pt x="738" y="1879"/>
                      </a:cubicBezTo>
                      <a:cubicBezTo>
                        <a:pt x="741" y="1867"/>
                        <a:pt x="741" y="1867"/>
                        <a:pt x="741" y="1867"/>
                      </a:cubicBezTo>
                      <a:cubicBezTo>
                        <a:pt x="744" y="1863"/>
                        <a:pt x="746" y="1859"/>
                        <a:pt x="750" y="1856"/>
                      </a:cubicBezTo>
                      <a:cubicBezTo>
                        <a:pt x="752" y="1847"/>
                        <a:pt x="752" y="1847"/>
                        <a:pt x="752" y="1847"/>
                      </a:cubicBezTo>
                      <a:cubicBezTo>
                        <a:pt x="753" y="1843"/>
                        <a:pt x="752" y="1840"/>
                        <a:pt x="753" y="1838"/>
                      </a:cubicBezTo>
                      <a:cubicBezTo>
                        <a:pt x="755" y="1822"/>
                        <a:pt x="755" y="1805"/>
                        <a:pt x="754" y="1788"/>
                      </a:cubicBezTo>
                      <a:cubicBezTo>
                        <a:pt x="756" y="1776"/>
                        <a:pt x="756" y="1776"/>
                        <a:pt x="756" y="1776"/>
                      </a:cubicBezTo>
                      <a:cubicBezTo>
                        <a:pt x="756" y="1775"/>
                        <a:pt x="758" y="1774"/>
                        <a:pt x="760" y="1772"/>
                      </a:cubicBezTo>
                      <a:cubicBezTo>
                        <a:pt x="760" y="1772"/>
                        <a:pt x="760" y="1770"/>
                        <a:pt x="760" y="1770"/>
                      </a:cubicBezTo>
                      <a:cubicBezTo>
                        <a:pt x="761" y="1770"/>
                        <a:pt x="766" y="1769"/>
                        <a:pt x="767" y="1770"/>
                      </a:cubicBezTo>
                      <a:cubicBezTo>
                        <a:pt x="769" y="1773"/>
                        <a:pt x="770" y="1775"/>
                        <a:pt x="773" y="1779"/>
                      </a:cubicBezTo>
                      <a:cubicBezTo>
                        <a:pt x="773" y="1959"/>
                        <a:pt x="773" y="1959"/>
                        <a:pt x="773" y="1959"/>
                      </a:cubicBezTo>
                      <a:cubicBezTo>
                        <a:pt x="773" y="1960"/>
                        <a:pt x="774" y="1962"/>
                        <a:pt x="774" y="1963"/>
                      </a:cubicBezTo>
                      <a:cubicBezTo>
                        <a:pt x="773" y="1971"/>
                        <a:pt x="771" y="1978"/>
                        <a:pt x="766" y="1982"/>
                      </a:cubicBezTo>
                      <a:cubicBezTo>
                        <a:pt x="766" y="1983"/>
                        <a:pt x="765" y="1984"/>
                        <a:pt x="764" y="1983"/>
                      </a:cubicBezTo>
                      <a:cubicBezTo>
                        <a:pt x="764" y="1986"/>
                        <a:pt x="762" y="1988"/>
                        <a:pt x="762" y="1989"/>
                      </a:cubicBezTo>
                      <a:cubicBezTo>
                        <a:pt x="762" y="1994"/>
                        <a:pt x="761" y="1998"/>
                        <a:pt x="764" y="2000"/>
                      </a:cubicBezTo>
                      <a:cubicBezTo>
                        <a:pt x="764" y="2003"/>
                        <a:pt x="764" y="2006"/>
                        <a:pt x="763" y="2009"/>
                      </a:cubicBezTo>
                      <a:cubicBezTo>
                        <a:pt x="763" y="2009"/>
                        <a:pt x="764" y="2009"/>
                        <a:pt x="764" y="2009"/>
                      </a:cubicBezTo>
                      <a:cubicBezTo>
                        <a:pt x="765" y="2017"/>
                        <a:pt x="764" y="2024"/>
                        <a:pt x="761" y="2029"/>
                      </a:cubicBezTo>
                      <a:cubicBezTo>
                        <a:pt x="763" y="2037"/>
                        <a:pt x="759" y="2043"/>
                        <a:pt x="754" y="2047"/>
                      </a:cubicBezTo>
                      <a:cubicBezTo>
                        <a:pt x="751" y="2051"/>
                        <a:pt x="747" y="2055"/>
                        <a:pt x="744" y="2060"/>
                      </a:cubicBezTo>
                      <a:cubicBezTo>
                        <a:pt x="741" y="2062"/>
                        <a:pt x="739" y="2064"/>
                        <a:pt x="735" y="2064"/>
                      </a:cubicBezTo>
                      <a:cubicBezTo>
                        <a:pt x="723" y="2063"/>
                        <a:pt x="723" y="2063"/>
                        <a:pt x="723" y="2063"/>
                      </a:cubicBezTo>
                      <a:cubicBezTo>
                        <a:pt x="707" y="2063"/>
                        <a:pt x="707" y="2063"/>
                        <a:pt x="707" y="2063"/>
                      </a:cubicBezTo>
                      <a:cubicBezTo>
                        <a:pt x="707" y="2063"/>
                        <a:pt x="706" y="2064"/>
                        <a:pt x="705" y="2064"/>
                      </a:cubicBezTo>
                      <a:cubicBezTo>
                        <a:pt x="701" y="2063"/>
                        <a:pt x="698" y="2064"/>
                        <a:pt x="695" y="2065"/>
                      </a:cubicBezTo>
                      <a:cubicBezTo>
                        <a:pt x="649" y="2065"/>
                        <a:pt x="649" y="2065"/>
                        <a:pt x="649" y="2065"/>
                      </a:cubicBezTo>
                      <a:cubicBezTo>
                        <a:pt x="649" y="2066"/>
                        <a:pt x="649" y="2067"/>
                        <a:pt x="648" y="2067"/>
                      </a:cubicBezTo>
                      <a:cubicBezTo>
                        <a:pt x="622" y="2067"/>
                        <a:pt x="622" y="2067"/>
                        <a:pt x="622" y="2067"/>
                      </a:cubicBezTo>
                      <a:cubicBezTo>
                        <a:pt x="621" y="2067"/>
                        <a:pt x="621" y="2066"/>
                        <a:pt x="620" y="2065"/>
                      </a:cubicBezTo>
                      <a:cubicBezTo>
                        <a:pt x="618" y="2065"/>
                        <a:pt x="614" y="2066"/>
                        <a:pt x="613" y="2065"/>
                      </a:cubicBezTo>
                      <a:cubicBezTo>
                        <a:pt x="610" y="2063"/>
                        <a:pt x="604" y="2064"/>
                        <a:pt x="601" y="2063"/>
                      </a:cubicBezTo>
                      <a:cubicBezTo>
                        <a:pt x="580" y="2061"/>
                        <a:pt x="555" y="2063"/>
                        <a:pt x="532" y="2063"/>
                      </a:cubicBezTo>
                      <a:cubicBezTo>
                        <a:pt x="515" y="2063"/>
                        <a:pt x="497" y="2063"/>
                        <a:pt x="480" y="2065"/>
                      </a:cubicBezTo>
                      <a:cubicBezTo>
                        <a:pt x="475" y="2064"/>
                        <a:pt x="467" y="2063"/>
                        <a:pt x="459" y="2064"/>
                      </a:cubicBezTo>
                      <a:cubicBezTo>
                        <a:pt x="458" y="2064"/>
                        <a:pt x="457" y="2064"/>
                        <a:pt x="457" y="2063"/>
                      </a:cubicBezTo>
                      <a:cubicBezTo>
                        <a:pt x="453" y="2062"/>
                        <a:pt x="450" y="2062"/>
                        <a:pt x="448" y="2064"/>
                      </a:cubicBezTo>
                      <a:cubicBezTo>
                        <a:pt x="439" y="2064"/>
                        <a:pt x="439" y="2064"/>
                        <a:pt x="439" y="2064"/>
                      </a:cubicBezTo>
                      <a:cubicBezTo>
                        <a:pt x="439" y="2064"/>
                        <a:pt x="438" y="2063"/>
                        <a:pt x="438" y="2062"/>
                      </a:cubicBezTo>
                      <a:cubicBezTo>
                        <a:pt x="437" y="2063"/>
                        <a:pt x="435" y="2062"/>
                        <a:pt x="436" y="2061"/>
                      </a:cubicBezTo>
                      <a:cubicBezTo>
                        <a:pt x="433" y="2059"/>
                        <a:pt x="433" y="2056"/>
                        <a:pt x="431" y="2053"/>
                      </a:cubicBezTo>
                      <a:cubicBezTo>
                        <a:pt x="430" y="2051"/>
                        <a:pt x="428" y="2050"/>
                        <a:pt x="426" y="2050"/>
                      </a:cubicBezTo>
                      <a:cubicBezTo>
                        <a:pt x="422" y="2049"/>
                        <a:pt x="419" y="2049"/>
                        <a:pt x="416" y="2050"/>
                      </a:cubicBezTo>
                      <a:cubicBezTo>
                        <a:pt x="409" y="2060"/>
                        <a:pt x="409" y="2060"/>
                        <a:pt x="409" y="2060"/>
                      </a:cubicBezTo>
                      <a:cubicBezTo>
                        <a:pt x="411" y="2063"/>
                        <a:pt x="408" y="2063"/>
                        <a:pt x="407" y="2062"/>
                      </a:cubicBezTo>
                      <a:cubicBezTo>
                        <a:pt x="407" y="2063"/>
                        <a:pt x="407" y="2064"/>
                        <a:pt x="406" y="2064"/>
                      </a:cubicBezTo>
                      <a:cubicBezTo>
                        <a:pt x="401" y="2064"/>
                        <a:pt x="395" y="2063"/>
                        <a:pt x="389" y="2063"/>
                      </a:cubicBezTo>
                      <a:cubicBezTo>
                        <a:pt x="345" y="2063"/>
                        <a:pt x="345" y="2063"/>
                        <a:pt x="345" y="2063"/>
                      </a:cubicBezTo>
                      <a:cubicBezTo>
                        <a:pt x="345" y="2063"/>
                        <a:pt x="345" y="2064"/>
                        <a:pt x="344" y="2064"/>
                      </a:cubicBezTo>
                      <a:cubicBezTo>
                        <a:pt x="340" y="2063"/>
                        <a:pt x="334" y="2064"/>
                        <a:pt x="331" y="2065"/>
                      </a:cubicBezTo>
                      <a:cubicBezTo>
                        <a:pt x="283" y="2065"/>
                        <a:pt x="283" y="2065"/>
                        <a:pt x="283" y="2065"/>
                      </a:cubicBezTo>
                      <a:cubicBezTo>
                        <a:pt x="285" y="2068"/>
                        <a:pt x="280" y="2066"/>
                        <a:pt x="279" y="2067"/>
                      </a:cubicBezTo>
                      <a:cubicBezTo>
                        <a:pt x="277" y="2071"/>
                        <a:pt x="269" y="2073"/>
                        <a:pt x="264" y="2068"/>
                      </a:cubicBezTo>
                      <a:cubicBezTo>
                        <a:pt x="262" y="2068"/>
                        <a:pt x="260" y="2067"/>
                        <a:pt x="258" y="2065"/>
                      </a:cubicBezTo>
                      <a:cubicBezTo>
                        <a:pt x="257" y="2065"/>
                        <a:pt x="253" y="2065"/>
                        <a:pt x="252" y="2065"/>
                      </a:cubicBezTo>
                      <a:cubicBezTo>
                        <a:pt x="252" y="2066"/>
                        <a:pt x="251" y="2067"/>
                        <a:pt x="251" y="2067"/>
                      </a:cubicBezTo>
                      <a:cubicBezTo>
                        <a:pt x="246" y="2067"/>
                        <a:pt x="241" y="2067"/>
                        <a:pt x="239" y="2065"/>
                      </a:cubicBezTo>
                      <a:cubicBezTo>
                        <a:pt x="237" y="2064"/>
                        <a:pt x="237" y="2061"/>
                        <a:pt x="238" y="2059"/>
                      </a:cubicBezTo>
                      <a:cubicBezTo>
                        <a:pt x="238" y="2058"/>
                        <a:pt x="239" y="2058"/>
                        <a:pt x="240" y="2057"/>
                      </a:cubicBezTo>
                      <a:cubicBezTo>
                        <a:pt x="239" y="2057"/>
                        <a:pt x="238" y="2056"/>
                        <a:pt x="239" y="2055"/>
                      </a:cubicBezTo>
                      <a:cubicBezTo>
                        <a:pt x="241" y="2054"/>
                        <a:pt x="243" y="2053"/>
                        <a:pt x="245" y="2051"/>
                      </a:cubicBezTo>
                      <a:cubicBezTo>
                        <a:pt x="245" y="2051"/>
                        <a:pt x="247" y="2051"/>
                        <a:pt x="248" y="2051"/>
                      </a:cubicBezTo>
                      <a:cubicBezTo>
                        <a:pt x="248" y="2050"/>
                        <a:pt x="249" y="2050"/>
                        <a:pt x="248" y="2050"/>
                      </a:cubicBezTo>
                      <a:cubicBezTo>
                        <a:pt x="256" y="2048"/>
                        <a:pt x="262" y="2048"/>
                        <a:pt x="267" y="2049"/>
                      </a:cubicBezTo>
                      <a:cubicBezTo>
                        <a:pt x="295" y="2049"/>
                        <a:pt x="295" y="2049"/>
                        <a:pt x="295" y="2049"/>
                      </a:cubicBezTo>
                      <a:cubicBezTo>
                        <a:pt x="294" y="2052"/>
                        <a:pt x="298" y="2051"/>
                        <a:pt x="299" y="2051"/>
                      </a:cubicBezTo>
                      <a:cubicBezTo>
                        <a:pt x="302" y="2049"/>
                        <a:pt x="305" y="2048"/>
                        <a:pt x="308" y="2045"/>
                      </a:cubicBezTo>
                      <a:cubicBezTo>
                        <a:pt x="309" y="2042"/>
                        <a:pt x="313" y="2040"/>
                        <a:pt x="317" y="2038"/>
                      </a:cubicBezTo>
                      <a:cubicBezTo>
                        <a:pt x="362" y="2038"/>
                        <a:pt x="408" y="2037"/>
                        <a:pt x="452" y="2038"/>
                      </a:cubicBezTo>
                      <a:cubicBezTo>
                        <a:pt x="453" y="2038"/>
                        <a:pt x="453" y="2040"/>
                        <a:pt x="454" y="2040"/>
                      </a:cubicBezTo>
                      <a:cubicBezTo>
                        <a:pt x="455" y="2041"/>
                        <a:pt x="458" y="2041"/>
                        <a:pt x="458" y="2041"/>
                      </a:cubicBezTo>
                      <a:cubicBezTo>
                        <a:pt x="461" y="2045"/>
                        <a:pt x="465" y="2047"/>
                        <a:pt x="469" y="2050"/>
                      </a:cubicBezTo>
                      <a:cubicBezTo>
                        <a:pt x="474" y="2049"/>
                        <a:pt x="479" y="2048"/>
                        <a:pt x="482" y="2048"/>
                      </a:cubicBezTo>
                      <a:cubicBezTo>
                        <a:pt x="489" y="2047"/>
                        <a:pt x="492" y="2044"/>
                        <a:pt x="494" y="2040"/>
                      </a:cubicBezTo>
                      <a:cubicBezTo>
                        <a:pt x="495" y="2041"/>
                        <a:pt x="496" y="2041"/>
                        <a:pt x="496" y="2039"/>
                      </a:cubicBezTo>
                      <a:cubicBezTo>
                        <a:pt x="496" y="2037"/>
                        <a:pt x="499" y="2038"/>
                        <a:pt x="500" y="2038"/>
                      </a:cubicBezTo>
                      <a:cubicBezTo>
                        <a:pt x="500" y="2038"/>
                        <a:pt x="502" y="2036"/>
                        <a:pt x="502" y="2035"/>
                      </a:cubicBezTo>
                      <a:cubicBezTo>
                        <a:pt x="503" y="2035"/>
                        <a:pt x="506" y="2035"/>
                        <a:pt x="506" y="2035"/>
                      </a:cubicBezTo>
                      <a:cubicBezTo>
                        <a:pt x="505" y="2033"/>
                        <a:pt x="509" y="2034"/>
                        <a:pt x="511" y="2033"/>
                      </a:cubicBezTo>
                      <a:cubicBezTo>
                        <a:pt x="513" y="2033"/>
                        <a:pt x="515" y="2031"/>
                        <a:pt x="516" y="2031"/>
                      </a:cubicBezTo>
                      <a:cubicBezTo>
                        <a:pt x="524" y="2031"/>
                        <a:pt x="524" y="2031"/>
                        <a:pt x="524" y="2031"/>
                      </a:cubicBezTo>
                      <a:cubicBezTo>
                        <a:pt x="537" y="2034"/>
                        <a:pt x="557" y="2032"/>
                        <a:pt x="574" y="2032"/>
                      </a:cubicBezTo>
                      <a:cubicBezTo>
                        <a:pt x="576" y="2032"/>
                        <a:pt x="577" y="2030"/>
                        <a:pt x="578" y="2029"/>
                      </a:cubicBezTo>
                      <a:cubicBezTo>
                        <a:pt x="577" y="2027"/>
                        <a:pt x="579" y="2027"/>
                        <a:pt x="580" y="2026"/>
                      </a:cubicBezTo>
                      <a:cubicBezTo>
                        <a:pt x="582" y="2023"/>
                        <a:pt x="585" y="2022"/>
                        <a:pt x="588" y="2021"/>
                      </a:cubicBezTo>
                      <a:cubicBezTo>
                        <a:pt x="589" y="2020"/>
                        <a:pt x="592" y="2021"/>
                        <a:pt x="594" y="2021"/>
                      </a:cubicBezTo>
                      <a:cubicBezTo>
                        <a:pt x="594" y="2023"/>
                        <a:pt x="594" y="2023"/>
                        <a:pt x="594" y="2023"/>
                      </a:cubicBezTo>
                      <a:cubicBezTo>
                        <a:pt x="596" y="2022"/>
                        <a:pt x="595" y="2025"/>
                        <a:pt x="595" y="2026"/>
                      </a:cubicBezTo>
                      <a:cubicBezTo>
                        <a:pt x="599" y="2026"/>
                        <a:pt x="599" y="2026"/>
                        <a:pt x="599" y="2026"/>
                      </a:cubicBezTo>
                      <a:cubicBezTo>
                        <a:pt x="599" y="2027"/>
                        <a:pt x="598" y="2029"/>
                        <a:pt x="600" y="2029"/>
                      </a:cubicBezTo>
                      <a:cubicBezTo>
                        <a:pt x="600" y="2032"/>
                        <a:pt x="603" y="2030"/>
                        <a:pt x="603" y="2032"/>
                      </a:cubicBezTo>
                      <a:cubicBezTo>
                        <a:pt x="605" y="2033"/>
                        <a:pt x="607" y="2033"/>
                        <a:pt x="608" y="2031"/>
                      </a:cubicBezTo>
                      <a:cubicBezTo>
                        <a:pt x="609" y="2031"/>
                        <a:pt x="609" y="2030"/>
                        <a:pt x="609" y="2029"/>
                      </a:cubicBezTo>
                      <a:cubicBezTo>
                        <a:pt x="611" y="2029"/>
                        <a:pt x="611" y="2029"/>
                        <a:pt x="611" y="2029"/>
                      </a:cubicBezTo>
                      <a:cubicBezTo>
                        <a:pt x="611" y="2028"/>
                        <a:pt x="611" y="2026"/>
                        <a:pt x="612" y="2026"/>
                      </a:cubicBezTo>
                      <a:cubicBezTo>
                        <a:pt x="614" y="2026"/>
                        <a:pt x="614" y="2026"/>
                        <a:pt x="614" y="2025"/>
                      </a:cubicBezTo>
                      <a:cubicBezTo>
                        <a:pt x="614" y="2023"/>
                        <a:pt x="616" y="2023"/>
                        <a:pt x="617" y="2023"/>
                      </a:cubicBezTo>
                      <a:cubicBezTo>
                        <a:pt x="617" y="2022"/>
                        <a:pt x="617" y="2021"/>
                        <a:pt x="618" y="2021"/>
                      </a:cubicBezTo>
                      <a:cubicBezTo>
                        <a:pt x="643" y="2020"/>
                        <a:pt x="669" y="2021"/>
                        <a:pt x="692" y="2019"/>
                      </a:cubicBezTo>
                      <a:cubicBezTo>
                        <a:pt x="696" y="2017"/>
                        <a:pt x="700" y="2016"/>
                        <a:pt x="702" y="2012"/>
                      </a:cubicBezTo>
                      <a:cubicBezTo>
                        <a:pt x="702" y="2011"/>
                        <a:pt x="703" y="2009"/>
                        <a:pt x="703" y="2008"/>
                      </a:cubicBezTo>
                      <a:cubicBezTo>
                        <a:pt x="706" y="2008"/>
                        <a:pt x="705" y="2004"/>
                        <a:pt x="705" y="2003"/>
                      </a:cubicBezTo>
                      <a:cubicBezTo>
                        <a:pt x="704" y="2002"/>
                        <a:pt x="704" y="2000"/>
                        <a:pt x="702" y="2000"/>
                      </a:cubicBezTo>
                      <a:cubicBezTo>
                        <a:pt x="703" y="1998"/>
                        <a:pt x="700" y="1997"/>
                        <a:pt x="700" y="1995"/>
                      </a:cubicBezTo>
                      <a:cubicBezTo>
                        <a:pt x="699" y="1995"/>
                        <a:pt x="698" y="1995"/>
                        <a:pt x="697" y="1994"/>
                      </a:cubicBezTo>
                      <a:cubicBezTo>
                        <a:pt x="696" y="1992"/>
                        <a:pt x="689" y="1992"/>
                        <a:pt x="687" y="1992"/>
                      </a:cubicBezTo>
                      <a:cubicBezTo>
                        <a:pt x="680" y="1990"/>
                        <a:pt x="676" y="1987"/>
                        <a:pt x="672" y="1984"/>
                      </a:cubicBezTo>
                      <a:cubicBezTo>
                        <a:pt x="671" y="1983"/>
                        <a:pt x="670" y="1983"/>
                        <a:pt x="669" y="1983"/>
                      </a:cubicBezTo>
                      <a:cubicBezTo>
                        <a:pt x="669" y="1980"/>
                        <a:pt x="669" y="1980"/>
                        <a:pt x="669" y="1980"/>
                      </a:cubicBezTo>
                      <a:cubicBezTo>
                        <a:pt x="667" y="1980"/>
                        <a:pt x="667" y="1980"/>
                        <a:pt x="667" y="1980"/>
                      </a:cubicBezTo>
                      <a:cubicBezTo>
                        <a:pt x="666" y="1978"/>
                        <a:pt x="664" y="1975"/>
                        <a:pt x="662" y="1975"/>
                      </a:cubicBezTo>
                      <a:cubicBezTo>
                        <a:pt x="659" y="1974"/>
                        <a:pt x="657" y="1974"/>
                        <a:pt x="654" y="1974"/>
                      </a:cubicBezTo>
                      <a:cubicBezTo>
                        <a:pt x="654" y="1972"/>
                        <a:pt x="654" y="1972"/>
                        <a:pt x="654" y="1972"/>
                      </a:cubicBezTo>
                      <a:cubicBezTo>
                        <a:pt x="635" y="1972"/>
                        <a:pt x="616" y="1972"/>
                        <a:pt x="597" y="1971"/>
                      </a:cubicBezTo>
                      <a:cubicBezTo>
                        <a:pt x="597" y="1971"/>
                        <a:pt x="595" y="1972"/>
                        <a:pt x="594" y="1972"/>
                      </a:cubicBezTo>
                      <a:cubicBezTo>
                        <a:pt x="585" y="1970"/>
                        <a:pt x="585" y="1970"/>
                        <a:pt x="585" y="1970"/>
                      </a:cubicBezTo>
                      <a:cubicBezTo>
                        <a:pt x="544" y="1970"/>
                        <a:pt x="544" y="1970"/>
                        <a:pt x="544" y="1970"/>
                      </a:cubicBezTo>
                      <a:cubicBezTo>
                        <a:pt x="543" y="1970"/>
                        <a:pt x="540" y="1973"/>
                        <a:pt x="539" y="1971"/>
                      </a:cubicBezTo>
                      <a:cubicBezTo>
                        <a:pt x="534" y="1968"/>
                        <a:pt x="528" y="1970"/>
                        <a:pt x="525" y="1972"/>
                      </a:cubicBezTo>
                      <a:cubicBezTo>
                        <a:pt x="518" y="1972"/>
                        <a:pt x="514" y="1970"/>
                        <a:pt x="509" y="1969"/>
                      </a:cubicBezTo>
                      <a:cubicBezTo>
                        <a:pt x="507" y="1971"/>
                        <a:pt x="504" y="1971"/>
                        <a:pt x="502" y="1970"/>
                      </a:cubicBezTo>
                      <a:cubicBezTo>
                        <a:pt x="501" y="1970"/>
                        <a:pt x="498" y="1969"/>
                        <a:pt x="498" y="1969"/>
                      </a:cubicBezTo>
                      <a:cubicBezTo>
                        <a:pt x="491" y="1961"/>
                        <a:pt x="491" y="1961"/>
                        <a:pt x="491" y="1961"/>
                      </a:cubicBezTo>
                      <a:cubicBezTo>
                        <a:pt x="487" y="1959"/>
                        <a:pt x="484" y="1961"/>
                        <a:pt x="481" y="1963"/>
                      </a:cubicBezTo>
                      <a:cubicBezTo>
                        <a:pt x="475" y="1967"/>
                        <a:pt x="467" y="1973"/>
                        <a:pt x="458" y="1972"/>
                      </a:cubicBezTo>
                      <a:cubicBezTo>
                        <a:pt x="456" y="1972"/>
                        <a:pt x="453" y="1972"/>
                        <a:pt x="452" y="1971"/>
                      </a:cubicBezTo>
                      <a:cubicBezTo>
                        <a:pt x="450" y="1967"/>
                        <a:pt x="449" y="1962"/>
                        <a:pt x="449" y="1958"/>
                      </a:cubicBezTo>
                      <a:cubicBezTo>
                        <a:pt x="402" y="1958"/>
                        <a:pt x="402" y="1958"/>
                        <a:pt x="402" y="1958"/>
                      </a:cubicBezTo>
                      <a:cubicBezTo>
                        <a:pt x="402" y="1960"/>
                        <a:pt x="405" y="1959"/>
                        <a:pt x="405" y="1959"/>
                      </a:cubicBezTo>
                      <a:cubicBezTo>
                        <a:pt x="404" y="1962"/>
                        <a:pt x="408" y="1960"/>
                        <a:pt x="409" y="1960"/>
                      </a:cubicBezTo>
                      <a:cubicBezTo>
                        <a:pt x="410" y="1961"/>
                        <a:pt x="410" y="1963"/>
                        <a:pt x="410" y="1963"/>
                      </a:cubicBezTo>
                      <a:cubicBezTo>
                        <a:pt x="411" y="1963"/>
                        <a:pt x="414" y="1963"/>
                        <a:pt x="415" y="1963"/>
                      </a:cubicBezTo>
                      <a:cubicBezTo>
                        <a:pt x="415" y="1962"/>
                        <a:pt x="416" y="1961"/>
                        <a:pt x="417" y="1961"/>
                      </a:cubicBezTo>
                      <a:cubicBezTo>
                        <a:pt x="417" y="1960"/>
                        <a:pt x="417" y="1962"/>
                        <a:pt x="417" y="1963"/>
                      </a:cubicBezTo>
                      <a:cubicBezTo>
                        <a:pt x="419" y="1963"/>
                        <a:pt x="422" y="1962"/>
                        <a:pt x="423" y="1965"/>
                      </a:cubicBezTo>
                      <a:cubicBezTo>
                        <a:pt x="424" y="1966"/>
                        <a:pt x="424" y="1969"/>
                        <a:pt x="424" y="1971"/>
                      </a:cubicBezTo>
                      <a:cubicBezTo>
                        <a:pt x="422" y="1973"/>
                        <a:pt x="422" y="1973"/>
                        <a:pt x="422" y="1973"/>
                      </a:cubicBezTo>
                      <a:cubicBezTo>
                        <a:pt x="422" y="1976"/>
                        <a:pt x="415" y="1974"/>
                        <a:pt x="412" y="1974"/>
                      </a:cubicBezTo>
                      <a:cubicBezTo>
                        <a:pt x="411" y="1974"/>
                        <a:pt x="410" y="1972"/>
                        <a:pt x="409" y="1972"/>
                      </a:cubicBezTo>
                      <a:cubicBezTo>
                        <a:pt x="406" y="1972"/>
                        <a:pt x="402" y="1973"/>
                        <a:pt x="400" y="1971"/>
                      </a:cubicBezTo>
                      <a:cubicBezTo>
                        <a:pt x="360" y="1970"/>
                        <a:pt x="319" y="1970"/>
                        <a:pt x="279" y="1970"/>
                      </a:cubicBezTo>
                      <a:cubicBezTo>
                        <a:pt x="279" y="1966"/>
                        <a:pt x="281" y="1962"/>
                        <a:pt x="282" y="1958"/>
                      </a:cubicBezTo>
                      <a:cubicBezTo>
                        <a:pt x="223" y="1958"/>
                        <a:pt x="161" y="1956"/>
                        <a:pt x="105" y="1959"/>
                      </a:cubicBezTo>
                      <a:cubicBezTo>
                        <a:pt x="106" y="1956"/>
                        <a:pt x="102" y="1958"/>
                        <a:pt x="102" y="1957"/>
                      </a:cubicBezTo>
                      <a:cubicBezTo>
                        <a:pt x="98" y="1954"/>
                        <a:pt x="96" y="1953"/>
                        <a:pt x="94" y="1951"/>
                      </a:cubicBezTo>
                      <a:cubicBezTo>
                        <a:pt x="91" y="1948"/>
                        <a:pt x="89" y="1944"/>
                        <a:pt x="88" y="1941"/>
                      </a:cubicBezTo>
                      <a:cubicBezTo>
                        <a:pt x="87" y="1940"/>
                        <a:pt x="84" y="1938"/>
                        <a:pt x="82" y="1939"/>
                      </a:cubicBezTo>
                      <a:cubicBezTo>
                        <a:pt x="82" y="1936"/>
                        <a:pt x="82" y="1936"/>
                        <a:pt x="82" y="1936"/>
                      </a:cubicBezTo>
                      <a:cubicBezTo>
                        <a:pt x="80" y="1936"/>
                        <a:pt x="80" y="1935"/>
                        <a:pt x="79" y="1934"/>
                      </a:cubicBezTo>
                      <a:cubicBezTo>
                        <a:pt x="80" y="1932"/>
                        <a:pt x="77" y="1931"/>
                        <a:pt x="77" y="1929"/>
                      </a:cubicBezTo>
                      <a:cubicBezTo>
                        <a:pt x="77" y="1926"/>
                        <a:pt x="79" y="1923"/>
                        <a:pt x="82" y="1922"/>
                      </a:cubicBezTo>
                      <a:cubicBezTo>
                        <a:pt x="81" y="1919"/>
                        <a:pt x="83" y="1919"/>
                        <a:pt x="84" y="1920"/>
                      </a:cubicBezTo>
                      <a:cubicBezTo>
                        <a:pt x="84" y="1917"/>
                        <a:pt x="84" y="1917"/>
                        <a:pt x="84" y="1917"/>
                      </a:cubicBezTo>
                      <a:cubicBezTo>
                        <a:pt x="86" y="1917"/>
                        <a:pt x="87" y="1916"/>
                        <a:pt x="88" y="1915"/>
                      </a:cubicBezTo>
                      <a:cubicBezTo>
                        <a:pt x="90" y="1911"/>
                        <a:pt x="90" y="1905"/>
                        <a:pt x="89" y="1900"/>
                      </a:cubicBezTo>
                      <a:cubicBezTo>
                        <a:pt x="87" y="1877"/>
                        <a:pt x="90" y="1849"/>
                        <a:pt x="88" y="1827"/>
                      </a:cubicBezTo>
                      <a:cubicBezTo>
                        <a:pt x="88" y="1823"/>
                        <a:pt x="89" y="1819"/>
                        <a:pt x="90" y="1816"/>
                      </a:cubicBezTo>
                      <a:cubicBezTo>
                        <a:pt x="90" y="1813"/>
                        <a:pt x="89" y="1810"/>
                        <a:pt x="90" y="1808"/>
                      </a:cubicBezTo>
                      <a:cubicBezTo>
                        <a:pt x="92" y="1807"/>
                        <a:pt x="91" y="1806"/>
                        <a:pt x="90" y="1806"/>
                      </a:cubicBezTo>
                      <a:cubicBezTo>
                        <a:pt x="91" y="1805"/>
                        <a:pt x="92" y="1805"/>
                        <a:pt x="93" y="1804"/>
                      </a:cubicBezTo>
                      <a:cubicBezTo>
                        <a:pt x="92" y="1802"/>
                        <a:pt x="94" y="1801"/>
                        <a:pt x="95" y="1799"/>
                      </a:cubicBezTo>
                      <a:cubicBezTo>
                        <a:pt x="97" y="1799"/>
                        <a:pt x="97" y="1796"/>
                        <a:pt x="99" y="1796"/>
                      </a:cubicBezTo>
                      <a:cubicBezTo>
                        <a:pt x="100" y="1796"/>
                        <a:pt x="104" y="1796"/>
                        <a:pt x="104" y="1796"/>
                      </a:cubicBezTo>
                      <a:cubicBezTo>
                        <a:pt x="104" y="1799"/>
                        <a:pt x="108" y="1797"/>
                        <a:pt x="110" y="1797"/>
                      </a:cubicBezTo>
                      <a:cubicBezTo>
                        <a:pt x="110" y="1329"/>
                        <a:pt x="110" y="1329"/>
                        <a:pt x="110" y="1329"/>
                      </a:cubicBezTo>
                      <a:cubicBezTo>
                        <a:pt x="109" y="1329"/>
                        <a:pt x="107" y="1330"/>
                        <a:pt x="106" y="1330"/>
                      </a:cubicBezTo>
                      <a:cubicBezTo>
                        <a:pt x="106" y="1331"/>
                        <a:pt x="106" y="1332"/>
                        <a:pt x="105" y="1332"/>
                      </a:cubicBezTo>
                      <a:cubicBezTo>
                        <a:pt x="104" y="1333"/>
                        <a:pt x="104" y="1334"/>
                        <a:pt x="104" y="1335"/>
                      </a:cubicBezTo>
                      <a:cubicBezTo>
                        <a:pt x="102" y="1335"/>
                        <a:pt x="102" y="1335"/>
                        <a:pt x="102" y="1335"/>
                      </a:cubicBezTo>
                      <a:cubicBezTo>
                        <a:pt x="101" y="1343"/>
                        <a:pt x="101" y="1353"/>
                        <a:pt x="101" y="1362"/>
                      </a:cubicBezTo>
                      <a:cubicBezTo>
                        <a:pt x="100" y="1363"/>
                        <a:pt x="98" y="1367"/>
                        <a:pt x="94" y="1367"/>
                      </a:cubicBezTo>
                      <a:cubicBezTo>
                        <a:pt x="92" y="1363"/>
                        <a:pt x="93" y="1358"/>
                        <a:pt x="91" y="1355"/>
                      </a:cubicBezTo>
                      <a:cubicBezTo>
                        <a:pt x="89" y="1353"/>
                        <a:pt x="90" y="1349"/>
                        <a:pt x="91" y="1347"/>
                      </a:cubicBezTo>
                      <a:cubicBezTo>
                        <a:pt x="92" y="1344"/>
                        <a:pt x="91" y="1340"/>
                        <a:pt x="91" y="1337"/>
                      </a:cubicBezTo>
                      <a:cubicBezTo>
                        <a:pt x="91" y="1335"/>
                        <a:pt x="92" y="1336"/>
                        <a:pt x="93" y="1336"/>
                      </a:cubicBezTo>
                      <a:cubicBezTo>
                        <a:pt x="94" y="1266"/>
                        <a:pt x="94" y="1266"/>
                        <a:pt x="94" y="1266"/>
                      </a:cubicBezTo>
                      <a:cubicBezTo>
                        <a:pt x="94" y="1265"/>
                        <a:pt x="94" y="1264"/>
                        <a:pt x="94" y="1264"/>
                      </a:cubicBezTo>
                      <a:cubicBezTo>
                        <a:pt x="97" y="1265"/>
                        <a:pt x="96" y="1261"/>
                        <a:pt x="97" y="1261"/>
                      </a:cubicBezTo>
                      <a:cubicBezTo>
                        <a:pt x="99" y="1258"/>
                        <a:pt x="102" y="1254"/>
                        <a:pt x="104" y="1251"/>
                      </a:cubicBezTo>
                      <a:cubicBezTo>
                        <a:pt x="105" y="1246"/>
                        <a:pt x="102" y="1244"/>
                        <a:pt x="101" y="1240"/>
                      </a:cubicBezTo>
                      <a:cubicBezTo>
                        <a:pt x="101" y="1240"/>
                        <a:pt x="99" y="1240"/>
                        <a:pt x="98" y="1240"/>
                      </a:cubicBezTo>
                      <a:cubicBezTo>
                        <a:pt x="99" y="1238"/>
                        <a:pt x="98" y="1237"/>
                        <a:pt x="96" y="1236"/>
                      </a:cubicBezTo>
                      <a:cubicBezTo>
                        <a:pt x="96" y="1234"/>
                        <a:pt x="96" y="1231"/>
                        <a:pt x="93" y="1231"/>
                      </a:cubicBezTo>
                      <a:cubicBezTo>
                        <a:pt x="93" y="1046"/>
                        <a:pt x="93" y="1046"/>
                        <a:pt x="93" y="1046"/>
                      </a:cubicBezTo>
                      <a:cubicBezTo>
                        <a:pt x="95" y="1039"/>
                        <a:pt x="99" y="1032"/>
                        <a:pt x="105" y="1026"/>
                      </a:cubicBezTo>
                      <a:cubicBezTo>
                        <a:pt x="106" y="1022"/>
                        <a:pt x="107" y="1016"/>
                        <a:pt x="107" y="1010"/>
                      </a:cubicBezTo>
                      <a:cubicBezTo>
                        <a:pt x="105" y="1009"/>
                        <a:pt x="106" y="1007"/>
                        <a:pt x="106" y="1005"/>
                      </a:cubicBezTo>
                      <a:cubicBezTo>
                        <a:pt x="104" y="1001"/>
                        <a:pt x="101" y="999"/>
                        <a:pt x="97" y="996"/>
                      </a:cubicBezTo>
                      <a:cubicBezTo>
                        <a:pt x="96" y="997"/>
                        <a:pt x="96" y="995"/>
                        <a:pt x="96" y="993"/>
                      </a:cubicBezTo>
                      <a:cubicBezTo>
                        <a:pt x="95" y="992"/>
                        <a:pt x="94" y="992"/>
                        <a:pt x="94" y="991"/>
                      </a:cubicBezTo>
                      <a:cubicBezTo>
                        <a:pt x="93" y="986"/>
                        <a:pt x="94" y="982"/>
                        <a:pt x="96" y="980"/>
                      </a:cubicBezTo>
                      <a:cubicBezTo>
                        <a:pt x="97" y="977"/>
                        <a:pt x="99" y="974"/>
                        <a:pt x="101" y="972"/>
                      </a:cubicBezTo>
                      <a:cubicBezTo>
                        <a:pt x="102" y="972"/>
                        <a:pt x="102" y="971"/>
                        <a:pt x="102" y="970"/>
                      </a:cubicBezTo>
                      <a:cubicBezTo>
                        <a:pt x="105" y="970"/>
                        <a:pt x="108" y="969"/>
                        <a:pt x="109" y="967"/>
                      </a:cubicBezTo>
                      <a:cubicBezTo>
                        <a:pt x="110" y="720"/>
                        <a:pt x="110" y="720"/>
                        <a:pt x="110" y="720"/>
                      </a:cubicBezTo>
                      <a:cubicBezTo>
                        <a:pt x="108" y="720"/>
                        <a:pt x="108" y="721"/>
                        <a:pt x="107" y="722"/>
                      </a:cubicBezTo>
                      <a:cubicBezTo>
                        <a:pt x="103" y="726"/>
                        <a:pt x="98" y="728"/>
                        <a:pt x="93" y="730"/>
                      </a:cubicBezTo>
                      <a:cubicBezTo>
                        <a:pt x="93" y="551"/>
                        <a:pt x="93" y="551"/>
                        <a:pt x="93" y="551"/>
                      </a:cubicBezTo>
                      <a:cubicBezTo>
                        <a:pt x="95" y="543"/>
                        <a:pt x="99" y="536"/>
                        <a:pt x="105" y="531"/>
                      </a:cubicBezTo>
                      <a:cubicBezTo>
                        <a:pt x="107" y="525"/>
                        <a:pt x="108" y="517"/>
                        <a:pt x="106" y="510"/>
                      </a:cubicBezTo>
                      <a:cubicBezTo>
                        <a:pt x="104" y="505"/>
                        <a:pt x="101" y="503"/>
                        <a:pt x="97" y="501"/>
                      </a:cubicBezTo>
                      <a:cubicBezTo>
                        <a:pt x="96" y="501"/>
                        <a:pt x="96" y="499"/>
                        <a:pt x="96" y="498"/>
                      </a:cubicBezTo>
                      <a:cubicBezTo>
                        <a:pt x="95" y="497"/>
                        <a:pt x="94" y="496"/>
                        <a:pt x="94" y="495"/>
                      </a:cubicBezTo>
                      <a:cubicBezTo>
                        <a:pt x="93" y="491"/>
                        <a:pt x="94" y="487"/>
                        <a:pt x="96" y="485"/>
                      </a:cubicBezTo>
                      <a:cubicBezTo>
                        <a:pt x="95" y="483"/>
                        <a:pt x="98" y="482"/>
                        <a:pt x="99" y="480"/>
                      </a:cubicBezTo>
                      <a:cubicBezTo>
                        <a:pt x="100" y="480"/>
                        <a:pt x="101" y="479"/>
                        <a:pt x="100" y="478"/>
                      </a:cubicBezTo>
                      <a:cubicBezTo>
                        <a:pt x="102" y="477"/>
                        <a:pt x="102" y="476"/>
                        <a:pt x="102" y="474"/>
                      </a:cubicBezTo>
                      <a:cubicBezTo>
                        <a:pt x="105" y="475"/>
                        <a:pt x="108" y="474"/>
                        <a:pt x="110" y="470"/>
                      </a:cubicBezTo>
                      <a:cubicBezTo>
                        <a:pt x="110" y="404"/>
                        <a:pt x="110" y="404"/>
                        <a:pt x="110" y="404"/>
                      </a:cubicBezTo>
                      <a:cubicBezTo>
                        <a:pt x="102" y="402"/>
                        <a:pt x="95" y="403"/>
                        <a:pt x="86" y="404"/>
                      </a:cubicBezTo>
                      <a:cubicBezTo>
                        <a:pt x="86" y="404"/>
                        <a:pt x="85" y="405"/>
                        <a:pt x="84" y="405"/>
                      </a:cubicBezTo>
                      <a:cubicBezTo>
                        <a:pt x="64" y="405"/>
                        <a:pt x="64" y="405"/>
                        <a:pt x="64" y="405"/>
                      </a:cubicBezTo>
                      <a:cubicBezTo>
                        <a:pt x="63" y="405"/>
                        <a:pt x="62" y="409"/>
                        <a:pt x="60" y="408"/>
                      </a:cubicBezTo>
                      <a:cubicBezTo>
                        <a:pt x="61" y="410"/>
                        <a:pt x="59" y="411"/>
                        <a:pt x="58" y="412"/>
                      </a:cubicBezTo>
                      <a:cubicBezTo>
                        <a:pt x="57" y="413"/>
                        <a:pt x="56" y="414"/>
                        <a:pt x="56" y="414"/>
                      </a:cubicBezTo>
                      <a:cubicBezTo>
                        <a:pt x="55" y="417"/>
                        <a:pt x="52" y="418"/>
                        <a:pt x="52" y="421"/>
                      </a:cubicBezTo>
                      <a:cubicBezTo>
                        <a:pt x="52" y="435"/>
                        <a:pt x="55" y="450"/>
                        <a:pt x="52" y="462"/>
                      </a:cubicBezTo>
                      <a:cubicBezTo>
                        <a:pt x="52" y="465"/>
                        <a:pt x="49" y="466"/>
                        <a:pt x="49" y="468"/>
                      </a:cubicBezTo>
                      <a:cubicBezTo>
                        <a:pt x="48" y="471"/>
                        <a:pt x="45" y="472"/>
                        <a:pt x="44" y="475"/>
                      </a:cubicBezTo>
                      <a:cubicBezTo>
                        <a:pt x="43" y="476"/>
                        <a:pt x="42" y="478"/>
                        <a:pt x="42" y="479"/>
                      </a:cubicBezTo>
                      <a:cubicBezTo>
                        <a:pt x="41" y="483"/>
                        <a:pt x="41" y="487"/>
                        <a:pt x="44" y="490"/>
                      </a:cubicBezTo>
                      <a:cubicBezTo>
                        <a:pt x="44" y="531"/>
                        <a:pt x="44" y="531"/>
                        <a:pt x="44" y="531"/>
                      </a:cubicBezTo>
                      <a:cubicBezTo>
                        <a:pt x="44" y="533"/>
                        <a:pt x="41" y="534"/>
                        <a:pt x="41" y="536"/>
                      </a:cubicBezTo>
                      <a:cubicBezTo>
                        <a:pt x="40" y="541"/>
                        <a:pt x="39" y="545"/>
                        <a:pt x="39" y="550"/>
                      </a:cubicBezTo>
                      <a:cubicBezTo>
                        <a:pt x="38" y="562"/>
                        <a:pt x="39" y="573"/>
                        <a:pt x="41" y="583"/>
                      </a:cubicBezTo>
                      <a:cubicBezTo>
                        <a:pt x="42" y="584"/>
                        <a:pt x="43" y="585"/>
                        <a:pt x="43" y="587"/>
                      </a:cubicBezTo>
                      <a:cubicBezTo>
                        <a:pt x="44" y="589"/>
                        <a:pt x="44" y="591"/>
                        <a:pt x="44" y="593"/>
                      </a:cubicBezTo>
                      <a:cubicBezTo>
                        <a:pt x="43" y="604"/>
                        <a:pt x="44" y="617"/>
                        <a:pt x="44" y="629"/>
                      </a:cubicBezTo>
                      <a:cubicBezTo>
                        <a:pt x="44" y="630"/>
                        <a:pt x="42" y="631"/>
                        <a:pt x="42" y="631"/>
                      </a:cubicBezTo>
                      <a:cubicBezTo>
                        <a:pt x="41" y="636"/>
                        <a:pt x="41" y="639"/>
                        <a:pt x="44" y="640"/>
                      </a:cubicBezTo>
                      <a:cubicBezTo>
                        <a:pt x="43" y="645"/>
                        <a:pt x="46" y="647"/>
                        <a:pt x="47" y="649"/>
                      </a:cubicBezTo>
                      <a:cubicBezTo>
                        <a:pt x="49" y="652"/>
                        <a:pt x="51" y="653"/>
                        <a:pt x="51" y="655"/>
                      </a:cubicBezTo>
                      <a:cubicBezTo>
                        <a:pt x="52" y="659"/>
                        <a:pt x="53" y="663"/>
                        <a:pt x="53" y="669"/>
                      </a:cubicBezTo>
                      <a:cubicBezTo>
                        <a:pt x="52" y="695"/>
                        <a:pt x="52" y="724"/>
                        <a:pt x="53" y="750"/>
                      </a:cubicBezTo>
                      <a:cubicBezTo>
                        <a:pt x="55" y="750"/>
                        <a:pt x="55" y="750"/>
                        <a:pt x="55" y="750"/>
                      </a:cubicBezTo>
                      <a:cubicBezTo>
                        <a:pt x="55" y="757"/>
                        <a:pt x="55" y="757"/>
                        <a:pt x="55" y="757"/>
                      </a:cubicBezTo>
                      <a:cubicBezTo>
                        <a:pt x="53" y="757"/>
                        <a:pt x="53" y="757"/>
                        <a:pt x="53" y="757"/>
                      </a:cubicBezTo>
                      <a:cubicBezTo>
                        <a:pt x="52" y="782"/>
                        <a:pt x="52" y="782"/>
                        <a:pt x="52" y="782"/>
                      </a:cubicBezTo>
                      <a:cubicBezTo>
                        <a:pt x="52" y="782"/>
                        <a:pt x="51" y="782"/>
                        <a:pt x="50" y="783"/>
                      </a:cubicBezTo>
                      <a:cubicBezTo>
                        <a:pt x="48" y="788"/>
                        <a:pt x="45" y="792"/>
                        <a:pt x="44" y="797"/>
                      </a:cubicBezTo>
                      <a:cubicBezTo>
                        <a:pt x="43" y="805"/>
                        <a:pt x="44" y="813"/>
                        <a:pt x="42" y="819"/>
                      </a:cubicBezTo>
                      <a:cubicBezTo>
                        <a:pt x="42" y="821"/>
                        <a:pt x="42" y="822"/>
                        <a:pt x="43" y="822"/>
                      </a:cubicBezTo>
                      <a:cubicBezTo>
                        <a:pt x="43" y="825"/>
                        <a:pt x="46" y="826"/>
                        <a:pt x="46" y="828"/>
                      </a:cubicBezTo>
                      <a:cubicBezTo>
                        <a:pt x="47" y="831"/>
                        <a:pt x="50" y="834"/>
                        <a:pt x="52" y="836"/>
                      </a:cubicBezTo>
                      <a:cubicBezTo>
                        <a:pt x="53" y="841"/>
                        <a:pt x="52" y="847"/>
                        <a:pt x="51" y="850"/>
                      </a:cubicBezTo>
                      <a:cubicBezTo>
                        <a:pt x="50" y="850"/>
                        <a:pt x="49" y="852"/>
                        <a:pt x="47" y="852"/>
                      </a:cubicBezTo>
                      <a:cubicBezTo>
                        <a:pt x="47" y="855"/>
                        <a:pt x="47" y="855"/>
                        <a:pt x="47" y="855"/>
                      </a:cubicBezTo>
                      <a:cubicBezTo>
                        <a:pt x="44" y="855"/>
                        <a:pt x="44" y="855"/>
                        <a:pt x="44" y="855"/>
                      </a:cubicBezTo>
                      <a:cubicBezTo>
                        <a:pt x="44" y="858"/>
                        <a:pt x="44" y="861"/>
                        <a:pt x="44" y="864"/>
                      </a:cubicBezTo>
                      <a:cubicBezTo>
                        <a:pt x="44" y="866"/>
                        <a:pt x="46" y="868"/>
                        <a:pt x="48" y="868"/>
                      </a:cubicBezTo>
                      <a:cubicBezTo>
                        <a:pt x="49" y="869"/>
                        <a:pt x="48" y="871"/>
                        <a:pt x="48" y="872"/>
                      </a:cubicBezTo>
                      <a:cubicBezTo>
                        <a:pt x="49" y="872"/>
                        <a:pt x="51" y="873"/>
                        <a:pt x="51" y="874"/>
                      </a:cubicBezTo>
                      <a:cubicBezTo>
                        <a:pt x="53" y="878"/>
                        <a:pt x="53" y="882"/>
                        <a:pt x="53" y="887"/>
                      </a:cubicBezTo>
                      <a:cubicBezTo>
                        <a:pt x="51" y="910"/>
                        <a:pt x="54" y="934"/>
                        <a:pt x="52" y="956"/>
                      </a:cubicBezTo>
                      <a:cubicBezTo>
                        <a:pt x="52" y="959"/>
                        <a:pt x="50" y="961"/>
                        <a:pt x="49" y="962"/>
                      </a:cubicBezTo>
                      <a:cubicBezTo>
                        <a:pt x="48" y="966"/>
                        <a:pt x="45" y="968"/>
                        <a:pt x="44" y="970"/>
                      </a:cubicBezTo>
                      <a:cubicBezTo>
                        <a:pt x="42" y="974"/>
                        <a:pt x="43" y="979"/>
                        <a:pt x="43" y="984"/>
                      </a:cubicBezTo>
                      <a:cubicBezTo>
                        <a:pt x="45" y="996"/>
                        <a:pt x="43" y="1011"/>
                        <a:pt x="44" y="1022"/>
                      </a:cubicBezTo>
                      <a:cubicBezTo>
                        <a:pt x="44" y="1024"/>
                        <a:pt x="42" y="1029"/>
                        <a:pt x="43" y="1031"/>
                      </a:cubicBezTo>
                      <a:cubicBezTo>
                        <a:pt x="45" y="1034"/>
                        <a:pt x="44" y="1041"/>
                        <a:pt x="40" y="1043"/>
                      </a:cubicBezTo>
                      <a:cubicBezTo>
                        <a:pt x="39" y="1044"/>
                        <a:pt x="39" y="1046"/>
                        <a:pt x="39" y="1048"/>
                      </a:cubicBezTo>
                      <a:cubicBezTo>
                        <a:pt x="38" y="1059"/>
                        <a:pt x="39" y="1069"/>
                        <a:pt x="41" y="1079"/>
                      </a:cubicBezTo>
                      <a:cubicBezTo>
                        <a:pt x="42" y="1079"/>
                        <a:pt x="43" y="1081"/>
                        <a:pt x="43" y="1082"/>
                      </a:cubicBezTo>
                      <a:cubicBezTo>
                        <a:pt x="44" y="1084"/>
                        <a:pt x="44" y="1086"/>
                        <a:pt x="44" y="1088"/>
                      </a:cubicBezTo>
                      <a:cubicBezTo>
                        <a:pt x="43" y="1100"/>
                        <a:pt x="44" y="1113"/>
                        <a:pt x="44" y="1125"/>
                      </a:cubicBezTo>
                      <a:cubicBezTo>
                        <a:pt x="44" y="1125"/>
                        <a:pt x="42" y="1127"/>
                        <a:pt x="42" y="1127"/>
                      </a:cubicBezTo>
                      <a:cubicBezTo>
                        <a:pt x="41" y="1131"/>
                        <a:pt x="41" y="1134"/>
                        <a:pt x="44" y="1136"/>
                      </a:cubicBezTo>
                      <a:cubicBezTo>
                        <a:pt x="43" y="1140"/>
                        <a:pt x="46" y="1143"/>
                        <a:pt x="47" y="1144"/>
                      </a:cubicBezTo>
                      <a:cubicBezTo>
                        <a:pt x="49" y="1147"/>
                        <a:pt x="51" y="1148"/>
                        <a:pt x="51" y="1150"/>
                      </a:cubicBezTo>
                      <a:cubicBezTo>
                        <a:pt x="52" y="1154"/>
                        <a:pt x="53" y="1159"/>
                        <a:pt x="53" y="1164"/>
                      </a:cubicBezTo>
                      <a:cubicBezTo>
                        <a:pt x="52" y="1190"/>
                        <a:pt x="52" y="1219"/>
                        <a:pt x="53" y="1246"/>
                      </a:cubicBezTo>
                      <a:cubicBezTo>
                        <a:pt x="55" y="1246"/>
                        <a:pt x="55" y="1246"/>
                        <a:pt x="55" y="1246"/>
                      </a:cubicBezTo>
                      <a:cubicBezTo>
                        <a:pt x="55" y="1252"/>
                        <a:pt x="55" y="1252"/>
                        <a:pt x="55" y="1252"/>
                      </a:cubicBezTo>
                      <a:cubicBezTo>
                        <a:pt x="53" y="1252"/>
                        <a:pt x="53" y="1252"/>
                        <a:pt x="53" y="1252"/>
                      </a:cubicBezTo>
                      <a:cubicBezTo>
                        <a:pt x="52" y="1399"/>
                        <a:pt x="52" y="1399"/>
                        <a:pt x="52" y="1399"/>
                      </a:cubicBezTo>
                      <a:cubicBezTo>
                        <a:pt x="51" y="1402"/>
                        <a:pt x="50" y="1404"/>
                        <a:pt x="47" y="1405"/>
                      </a:cubicBezTo>
                      <a:cubicBezTo>
                        <a:pt x="48" y="1407"/>
                        <a:pt x="45" y="1408"/>
                        <a:pt x="44" y="1410"/>
                      </a:cubicBezTo>
                      <a:cubicBezTo>
                        <a:pt x="42" y="1415"/>
                        <a:pt x="45" y="1421"/>
                        <a:pt x="48" y="1422"/>
                      </a:cubicBezTo>
                      <a:cubicBezTo>
                        <a:pt x="48" y="1426"/>
                        <a:pt x="51" y="1428"/>
                        <a:pt x="53" y="1430"/>
                      </a:cubicBezTo>
                      <a:cubicBezTo>
                        <a:pt x="53" y="1442"/>
                        <a:pt x="52" y="1455"/>
                        <a:pt x="53" y="1467"/>
                      </a:cubicBezTo>
                      <a:cubicBezTo>
                        <a:pt x="53" y="1468"/>
                        <a:pt x="55" y="1469"/>
                        <a:pt x="55" y="1470"/>
                      </a:cubicBezTo>
                      <a:cubicBezTo>
                        <a:pt x="55" y="1488"/>
                        <a:pt x="55" y="1488"/>
                        <a:pt x="55" y="1488"/>
                      </a:cubicBezTo>
                      <a:cubicBezTo>
                        <a:pt x="55" y="1488"/>
                        <a:pt x="53" y="1490"/>
                        <a:pt x="53" y="1490"/>
                      </a:cubicBezTo>
                      <a:cubicBezTo>
                        <a:pt x="53" y="1498"/>
                        <a:pt x="52" y="1506"/>
                        <a:pt x="53" y="1514"/>
                      </a:cubicBezTo>
                      <a:cubicBezTo>
                        <a:pt x="55" y="1514"/>
                        <a:pt x="55" y="1514"/>
                        <a:pt x="55" y="1514"/>
                      </a:cubicBezTo>
                      <a:cubicBezTo>
                        <a:pt x="55" y="1523"/>
                        <a:pt x="55" y="1523"/>
                        <a:pt x="55" y="1523"/>
                      </a:cubicBezTo>
                      <a:cubicBezTo>
                        <a:pt x="53" y="1526"/>
                        <a:pt x="52" y="1528"/>
                        <a:pt x="49" y="1530"/>
                      </a:cubicBezTo>
                      <a:cubicBezTo>
                        <a:pt x="44" y="1533"/>
                        <a:pt x="40" y="1538"/>
                        <a:pt x="39" y="1542"/>
                      </a:cubicBezTo>
                      <a:cubicBezTo>
                        <a:pt x="39" y="1614"/>
                        <a:pt x="39" y="1614"/>
                        <a:pt x="39" y="1614"/>
                      </a:cubicBezTo>
                      <a:cubicBezTo>
                        <a:pt x="39" y="1615"/>
                        <a:pt x="37" y="1615"/>
                        <a:pt x="37" y="1615"/>
                      </a:cubicBezTo>
                      <a:cubicBezTo>
                        <a:pt x="37" y="1638"/>
                        <a:pt x="37" y="1638"/>
                        <a:pt x="37" y="1638"/>
                      </a:cubicBezTo>
                      <a:cubicBezTo>
                        <a:pt x="37" y="1639"/>
                        <a:pt x="39" y="1640"/>
                        <a:pt x="39" y="1641"/>
                      </a:cubicBezTo>
                      <a:cubicBezTo>
                        <a:pt x="39" y="1703"/>
                        <a:pt x="39" y="1703"/>
                        <a:pt x="39" y="1703"/>
                      </a:cubicBezTo>
                      <a:cubicBezTo>
                        <a:pt x="39" y="1705"/>
                        <a:pt x="37" y="1705"/>
                        <a:pt x="37" y="1706"/>
                      </a:cubicBezTo>
                      <a:cubicBezTo>
                        <a:pt x="37" y="1747"/>
                        <a:pt x="37" y="1747"/>
                        <a:pt x="37" y="1747"/>
                      </a:cubicBezTo>
                      <a:cubicBezTo>
                        <a:pt x="37" y="1748"/>
                        <a:pt x="39" y="1748"/>
                        <a:pt x="39" y="1749"/>
                      </a:cubicBezTo>
                      <a:cubicBezTo>
                        <a:pt x="39" y="1764"/>
                        <a:pt x="39" y="1764"/>
                        <a:pt x="39" y="1764"/>
                      </a:cubicBezTo>
                      <a:cubicBezTo>
                        <a:pt x="39" y="1765"/>
                        <a:pt x="36" y="1767"/>
                        <a:pt x="35" y="1769"/>
                      </a:cubicBezTo>
                      <a:cubicBezTo>
                        <a:pt x="31" y="1769"/>
                        <a:pt x="31" y="1769"/>
                        <a:pt x="31" y="1769"/>
                      </a:cubicBezTo>
                      <a:cubicBezTo>
                        <a:pt x="32" y="1772"/>
                        <a:pt x="28" y="1770"/>
                        <a:pt x="27" y="1770"/>
                      </a:cubicBezTo>
                      <a:cubicBezTo>
                        <a:pt x="26" y="1770"/>
                        <a:pt x="25" y="1769"/>
                        <a:pt x="24" y="1769"/>
                      </a:cubicBezTo>
                      <a:cubicBezTo>
                        <a:pt x="23" y="1769"/>
                        <a:pt x="20" y="1768"/>
                        <a:pt x="20" y="1766"/>
                      </a:cubicBezTo>
                      <a:cubicBezTo>
                        <a:pt x="17" y="1766"/>
                        <a:pt x="17" y="1766"/>
                        <a:pt x="17" y="1766"/>
                      </a:cubicBezTo>
                      <a:cubicBezTo>
                        <a:pt x="14" y="1761"/>
                        <a:pt x="15" y="1754"/>
                        <a:pt x="17" y="1749"/>
                      </a:cubicBezTo>
                      <a:cubicBezTo>
                        <a:pt x="17" y="1739"/>
                        <a:pt x="17" y="1739"/>
                        <a:pt x="17" y="1739"/>
                      </a:cubicBezTo>
                      <a:cubicBezTo>
                        <a:pt x="20" y="1651"/>
                        <a:pt x="18" y="1556"/>
                        <a:pt x="18" y="1466"/>
                      </a:cubicBezTo>
                      <a:cubicBezTo>
                        <a:pt x="18" y="1465"/>
                        <a:pt x="17" y="1465"/>
                        <a:pt x="17" y="1464"/>
                      </a:cubicBezTo>
                      <a:cubicBezTo>
                        <a:pt x="17" y="1463"/>
                        <a:pt x="17" y="1458"/>
                        <a:pt x="17" y="1458"/>
                      </a:cubicBezTo>
                      <a:cubicBezTo>
                        <a:pt x="14" y="1453"/>
                        <a:pt x="12" y="1451"/>
                        <a:pt x="11" y="1447"/>
                      </a:cubicBezTo>
                      <a:cubicBezTo>
                        <a:pt x="11" y="1445"/>
                        <a:pt x="11" y="1442"/>
                        <a:pt x="14" y="1441"/>
                      </a:cubicBezTo>
                      <a:cubicBezTo>
                        <a:pt x="13" y="1440"/>
                        <a:pt x="12" y="1439"/>
                        <a:pt x="13" y="1438"/>
                      </a:cubicBezTo>
                      <a:cubicBezTo>
                        <a:pt x="13" y="1438"/>
                        <a:pt x="14" y="1437"/>
                        <a:pt x="13" y="1436"/>
                      </a:cubicBezTo>
                      <a:cubicBezTo>
                        <a:pt x="12" y="1435"/>
                        <a:pt x="13" y="1433"/>
                        <a:pt x="13" y="1431"/>
                      </a:cubicBezTo>
                      <a:cubicBezTo>
                        <a:pt x="11" y="1430"/>
                        <a:pt x="12" y="1428"/>
                        <a:pt x="10" y="1428"/>
                      </a:cubicBezTo>
                      <a:cubicBezTo>
                        <a:pt x="8" y="1428"/>
                        <a:pt x="8" y="1426"/>
                        <a:pt x="8" y="1425"/>
                      </a:cubicBezTo>
                      <a:cubicBezTo>
                        <a:pt x="7" y="1423"/>
                        <a:pt x="6" y="1421"/>
                        <a:pt x="6" y="1419"/>
                      </a:cubicBezTo>
                      <a:cubicBezTo>
                        <a:pt x="4" y="1419"/>
                        <a:pt x="4" y="1419"/>
                        <a:pt x="4" y="1419"/>
                      </a:cubicBezTo>
                      <a:cubicBezTo>
                        <a:pt x="3" y="1417"/>
                        <a:pt x="4" y="1415"/>
                        <a:pt x="3" y="1412"/>
                      </a:cubicBezTo>
                      <a:cubicBezTo>
                        <a:pt x="3" y="1412"/>
                        <a:pt x="1" y="1410"/>
                        <a:pt x="1" y="1410"/>
                      </a:cubicBezTo>
                      <a:cubicBezTo>
                        <a:pt x="1" y="1409"/>
                        <a:pt x="1" y="1406"/>
                        <a:pt x="1" y="1405"/>
                      </a:cubicBezTo>
                      <a:cubicBezTo>
                        <a:pt x="1" y="1405"/>
                        <a:pt x="3" y="1404"/>
                        <a:pt x="3" y="1404"/>
                      </a:cubicBezTo>
                      <a:cubicBezTo>
                        <a:pt x="3" y="1350"/>
                        <a:pt x="3" y="1350"/>
                        <a:pt x="3" y="1350"/>
                      </a:cubicBezTo>
                      <a:cubicBezTo>
                        <a:pt x="3" y="1349"/>
                        <a:pt x="0" y="1348"/>
                        <a:pt x="1" y="1346"/>
                      </a:cubicBezTo>
                      <a:cubicBezTo>
                        <a:pt x="1" y="1346"/>
                        <a:pt x="3" y="1344"/>
                        <a:pt x="3" y="1343"/>
                      </a:cubicBezTo>
                      <a:cubicBezTo>
                        <a:pt x="3" y="1341"/>
                        <a:pt x="3" y="1338"/>
                        <a:pt x="4" y="1336"/>
                      </a:cubicBezTo>
                      <a:cubicBezTo>
                        <a:pt x="4" y="1336"/>
                        <a:pt x="6" y="1335"/>
                        <a:pt x="7" y="1334"/>
                      </a:cubicBezTo>
                      <a:cubicBezTo>
                        <a:pt x="6" y="1331"/>
                        <a:pt x="8" y="1328"/>
                        <a:pt x="10" y="1326"/>
                      </a:cubicBezTo>
                      <a:cubicBezTo>
                        <a:pt x="11" y="1326"/>
                        <a:pt x="13" y="1324"/>
                        <a:pt x="14" y="1322"/>
                      </a:cubicBezTo>
                      <a:cubicBezTo>
                        <a:pt x="14" y="1321"/>
                        <a:pt x="12" y="1320"/>
                        <a:pt x="14" y="1319"/>
                      </a:cubicBezTo>
                      <a:cubicBezTo>
                        <a:pt x="13" y="1316"/>
                        <a:pt x="13" y="1312"/>
                        <a:pt x="13" y="1310"/>
                      </a:cubicBezTo>
                      <a:cubicBezTo>
                        <a:pt x="13" y="1310"/>
                        <a:pt x="12" y="1309"/>
                        <a:pt x="12" y="1307"/>
                      </a:cubicBezTo>
                      <a:cubicBezTo>
                        <a:pt x="12" y="1306"/>
                        <a:pt x="13" y="1303"/>
                        <a:pt x="13" y="1302"/>
                      </a:cubicBezTo>
                      <a:cubicBezTo>
                        <a:pt x="15" y="1302"/>
                        <a:pt x="15" y="1302"/>
                        <a:pt x="15" y="1302"/>
                      </a:cubicBezTo>
                      <a:cubicBezTo>
                        <a:pt x="15" y="1298"/>
                        <a:pt x="16" y="1295"/>
                        <a:pt x="17" y="1293"/>
                      </a:cubicBezTo>
                      <a:cubicBezTo>
                        <a:pt x="17" y="1280"/>
                        <a:pt x="17" y="1280"/>
                        <a:pt x="17" y="1280"/>
                      </a:cubicBezTo>
                      <a:cubicBezTo>
                        <a:pt x="16" y="1277"/>
                        <a:pt x="15" y="1274"/>
                        <a:pt x="15" y="1270"/>
                      </a:cubicBezTo>
                      <a:cubicBezTo>
                        <a:pt x="14" y="1270"/>
                        <a:pt x="12" y="1271"/>
                        <a:pt x="13" y="1270"/>
                      </a:cubicBezTo>
                      <a:cubicBezTo>
                        <a:pt x="13" y="1269"/>
                        <a:pt x="14" y="1268"/>
                        <a:pt x="13" y="1267"/>
                      </a:cubicBezTo>
                      <a:cubicBezTo>
                        <a:pt x="12" y="1266"/>
                        <a:pt x="14" y="1263"/>
                        <a:pt x="14" y="1261"/>
                      </a:cubicBezTo>
                      <a:cubicBezTo>
                        <a:pt x="17" y="1253"/>
                        <a:pt x="17" y="1253"/>
                        <a:pt x="17" y="1253"/>
                      </a:cubicBezTo>
                      <a:cubicBezTo>
                        <a:pt x="17" y="1059"/>
                        <a:pt x="17" y="1059"/>
                        <a:pt x="17" y="1059"/>
                      </a:cubicBezTo>
                      <a:cubicBezTo>
                        <a:pt x="17" y="1058"/>
                        <a:pt x="17" y="1056"/>
                        <a:pt x="17" y="1056"/>
                      </a:cubicBezTo>
                      <a:cubicBezTo>
                        <a:pt x="15" y="1056"/>
                        <a:pt x="15" y="1055"/>
                        <a:pt x="15" y="1053"/>
                      </a:cubicBezTo>
                      <a:cubicBezTo>
                        <a:pt x="14" y="1053"/>
                        <a:pt x="13" y="1053"/>
                        <a:pt x="12" y="1052"/>
                      </a:cubicBezTo>
                      <a:cubicBezTo>
                        <a:pt x="12" y="1051"/>
                        <a:pt x="11" y="1051"/>
                        <a:pt x="10" y="1051"/>
                      </a:cubicBezTo>
                      <a:cubicBezTo>
                        <a:pt x="9" y="1050"/>
                        <a:pt x="7" y="1051"/>
                        <a:pt x="7" y="1050"/>
                      </a:cubicBezTo>
                      <a:cubicBezTo>
                        <a:pt x="6" y="1049"/>
                        <a:pt x="6" y="1048"/>
                        <a:pt x="6" y="1048"/>
                      </a:cubicBezTo>
                      <a:cubicBezTo>
                        <a:pt x="4" y="1048"/>
                        <a:pt x="4" y="1048"/>
                        <a:pt x="4" y="1048"/>
                      </a:cubicBezTo>
                      <a:cubicBezTo>
                        <a:pt x="3" y="1043"/>
                        <a:pt x="3" y="1043"/>
                        <a:pt x="3" y="1043"/>
                      </a:cubicBezTo>
                      <a:cubicBezTo>
                        <a:pt x="1" y="1043"/>
                        <a:pt x="1" y="1043"/>
                        <a:pt x="1" y="1043"/>
                      </a:cubicBezTo>
                      <a:cubicBezTo>
                        <a:pt x="1" y="1031"/>
                        <a:pt x="1" y="1031"/>
                        <a:pt x="1" y="1031"/>
                      </a:cubicBezTo>
                      <a:cubicBezTo>
                        <a:pt x="3" y="1031"/>
                        <a:pt x="3" y="1031"/>
                        <a:pt x="3" y="1031"/>
                      </a:cubicBezTo>
                      <a:cubicBezTo>
                        <a:pt x="3" y="963"/>
                        <a:pt x="3" y="963"/>
                        <a:pt x="3" y="963"/>
                      </a:cubicBezTo>
                      <a:cubicBezTo>
                        <a:pt x="1" y="963"/>
                        <a:pt x="1" y="963"/>
                        <a:pt x="1" y="963"/>
                      </a:cubicBezTo>
                      <a:cubicBezTo>
                        <a:pt x="1" y="957"/>
                        <a:pt x="1" y="957"/>
                        <a:pt x="1" y="957"/>
                      </a:cubicBezTo>
                      <a:cubicBezTo>
                        <a:pt x="3" y="957"/>
                        <a:pt x="3" y="957"/>
                        <a:pt x="3" y="957"/>
                      </a:cubicBezTo>
                      <a:cubicBezTo>
                        <a:pt x="3" y="953"/>
                        <a:pt x="4" y="950"/>
                        <a:pt x="4" y="947"/>
                      </a:cubicBezTo>
                      <a:cubicBezTo>
                        <a:pt x="6" y="947"/>
                        <a:pt x="6" y="947"/>
                        <a:pt x="6" y="947"/>
                      </a:cubicBezTo>
                      <a:cubicBezTo>
                        <a:pt x="6" y="942"/>
                        <a:pt x="10" y="940"/>
                        <a:pt x="12" y="937"/>
                      </a:cubicBezTo>
                      <a:cubicBezTo>
                        <a:pt x="13" y="935"/>
                        <a:pt x="11" y="931"/>
                        <a:pt x="8" y="932"/>
                      </a:cubicBezTo>
                      <a:cubicBezTo>
                        <a:pt x="7" y="929"/>
                        <a:pt x="6" y="927"/>
                        <a:pt x="6" y="924"/>
                      </a:cubicBezTo>
                      <a:cubicBezTo>
                        <a:pt x="4" y="924"/>
                        <a:pt x="4" y="924"/>
                        <a:pt x="4" y="924"/>
                      </a:cubicBezTo>
                      <a:cubicBezTo>
                        <a:pt x="3" y="922"/>
                        <a:pt x="4" y="919"/>
                        <a:pt x="3" y="917"/>
                      </a:cubicBezTo>
                      <a:cubicBezTo>
                        <a:pt x="3" y="916"/>
                        <a:pt x="1" y="915"/>
                        <a:pt x="1" y="914"/>
                      </a:cubicBezTo>
                      <a:cubicBezTo>
                        <a:pt x="1" y="914"/>
                        <a:pt x="1" y="911"/>
                        <a:pt x="1" y="910"/>
                      </a:cubicBezTo>
                      <a:cubicBezTo>
                        <a:pt x="1" y="909"/>
                        <a:pt x="3" y="909"/>
                        <a:pt x="3" y="908"/>
                      </a:cubicBezTo>
                      <a:cubicBezTo>
                        <a:pt x="3" y="855"/>
                        <a:pt x="3" y="855"/>
                        <a:pt x="3" y="855"/>
                      </a:cubicBezTo>
                      <a:cubicBezTo>
                        <a:pt x="3" y="854"/>
                        <a:pt x="0" y="853"/>
                        <a:pt x="1" y="851"/>
                      </a:cubicBezTo>
                      <a:cubicBezTo>
                        <a:pt x="1" y="850"/>
                        <a:pt x="3" y="849"/>
                        <a:pt x="3" y="848"/>
                      </a:cubicBezTo>
                      <a:cubicBezTo>
                        <a:pt x="3" y="846"/>
                        <a:pt x="3" y="843"/>
                        <a:pt x="4" y="841"/>
                      </a:cubicBezTo>
                      <a:cubicBezTo>
                        <a:pt x="4" y="840"/>
                        <a:pt x="6" y="840"/>
                        <a:pt x="7" y="839"/>
                      </a:cubicBezTo>
                      <a:cubicBezTo>
                        <a:pt x="6" y="836"/>
                        <a:pt x="8" y="833"/>
                        <a:pt x="10" y="832"/>
                      </a:cubicBezTo>
                      <a:cubicBezTo>
                        <a:pt x="11" y="831"/>
                        <a:pt x="11" y="828"/>
                        <a:pt x="13" y="828"/>
                      </a:cubicBezTo>
                      <a:cubicBezTo>
                        <a:pt x="12" y="816"/>
                        <a:pt x="12" y="803"/>
                        <a:pt x="13" y="793"/>
                      </a:cubicBezTo>
                      <a:cubicBezTo>
                        <a:pt x="14" y="792"/>
                        <a:pt x="12" y="788"/>
                        <a:pt x="13" y="787"/>
                      </a:cubicBezTo>
                      <a:cubicBezTo>
                        <a:pt x="12" y="786"/>
                        <a:pt x="13" y="784"/>
                        <a:pt x="13" y="783"/>
                      </a:cubicBezTo>
                      <a:cubicBezTo>
                        <a:pt x="12" y="776"/>
                        <a:pt x="13" y="767"/>
                        <a:pt x="13" y="760"/>
                      </a:cubicBezTo>
                      <a:cubicBezTo>
                        <a:pt x="13" y="759"/>
                        <a:pt x="14" y="758"/>
                        <a:pt x="14" y="756"/>
                      </a:cubicBezTo>
                      <a:cubicBezTo>
                        <a:pt x="14" y="755"/>
                        <a:pt x="13" y="753"/>
                        <a:pt x="13" y="752"/>
                      </a:cubicBezTo>
                      <a:cubicBezTo>
                        <a:pt x="12" y="747"/>
                        <a:pt x="8" y="744"/>
                        <a:pt x="6" y="740"/>
                      </a:cubicBezTo>
                      <a:cubicBezTo>
                        <a:pt x="5" y="737"/>
                        <a:pt x="3" y="734"/>
                        <a:pt x="1" y="731"/>
                      </a:cubicBezTo>
                      <a:cubicBezTo>
                        <a:pt x="1" y="719"/>
                        <a:pt x="1" y="719"/>
                        <a:pt x="1" y="719"/>
                      </a:cubicBezTo>
                      <a:cubicBezTo>
                        <a:pt x="3" y="719"/>
                        <a:pt x="3" y="719"/>
                        <a:pt x="3" y="719"/>
                      </a:cubicBezTo>
                      <a:cubicBezTo>
                        <a:pt x="3" y="702"/>
                        <a:pt x="3" y="702"/>
                        <a:pt x="3" y="702"/>
                      </a:cubicBezTo>
                      <a:cubicBezTo>
                        <a:pt x="1" y="702"/>
                        <a:pt x="1" y="702"/>
                        <a:pt x="1" y="702"/>
                      </a:cubicBezTo>
                      <a:cubicBezTo>
                        <a:pt x="1" y="699"/>
                        <a:pt x="1" y="699"/>
                        <a:pt x="1" y="699"/>
                      </a:cubicBezTo>
                      <a:cubicBezTo>
                        <a:pt x="3" y="699"/>
                        <a:pt x="3" y="699"/>
                        <a:pt x="3" y="699"/>
                      </a:cubicBezTo>
                      <a:cubicBezTo>
                        <a:pt x="3" y="695"/>
                        <a:pt x="4" y="692"/>
                        <a:pt x="4" y="689"/>
                      </a:cubicBezTo>
                      <a:cubicBezTo>
                        <a:pt x="6" y="689"/>
                        <a:pt x="6" y="689"/>
                        <a:pt x="6" y="689"/>
                      </a:cubicBezTo>
                      <a:cubicBezTo>
                        <a:pt x="6" y="684"/>
                        <a:pt x="9" y="681"/>
                        <a:pt x="12" y="679"/>
                      </a:cubicBezTo>
                      <a:cubicBezTo>
                        <a:pt x="13" y="678"/>
                        <a:pt x="15" y="674"/>
                        <a:pt x="15" y="673"/>
                      </a:cubicBezTo>
                      <a:cubicBezTo>
                        <a:pt x="15" y="662"/>
                        <a:pt x="15" y="662"/>
                        <a:pt x="15" y="662"/>
                      </a:cubicBezTo>
                      <a:cubicBezTo>
                        <a:pt x="13" y="660"/>
                        <a:pt x="13" y="659"/>
                        <a:pt x="14" y="658"/>
                      </a:cubicBezTo>
                      <a:cubicBezTo>
                        <a:pt x="7" y="649"/>
                        <a:pt x="7" y="649"/>
                        <a:pt x="7" y="649"/>
                      </a:cubicBezTo>
                      <a:cubicBezTo>
                        <a:pt x="6" y="648"/>
                        <a:pt x="6" y="646"/>
                        <a:pt x="6" y="646"/>
                      </a:cubicBezTo>
                      <a:cubicBezTo>
                        <a:pt x="4" y="646"/>
                        <a:pt x="4" y="646"/>
                        <a:pt x="4" y="646"/>
                      </a:cubicBezTo>
                      <a:cubicBezTo>
                        <a:pt x="3" y="642"/>
                        <a:pt x="3" y="636"/>
                        <a:pt x="4" y="632"/>
                      </a:cubicBezTo>
                      <a:cubicBezTo>
                        <a:pt x="6" y="632"/>
                        <a:pt x="6" y="632"/>
                        <a:pt x="6" y="632"/>
                      </a:cubicBezTo>
                      <a:cubicBezTo>
                        <a:pt x="6" y="631"/>
                        <a:pt x="6" y="628"/>
                        <a:pt x="7" y="628"/>
                      </a:cubicBezTo>
                      <a:cubicBezTo>
                        <a:pt x="8" y="627"/>
                        <a:pt x="11" y="624"/>
                        <a:pt x="12" y="623"/>
                      </a:cubicBezTo>
                      <a:cubicBezTo>
                        <a:pt x="12" y="621"/>
                        <a:pt x="16" y="620"/>
                        <a:pt x="13" y="617"/>
                      </a:cubicBezTo>
                      <a:cubicBezTo>
                        <a:pt x="13" y="617"/>
                        <a:pt x="14" y="616"/>
                        <a:pt x="14" y="615"/>
                      </a:cubicBezTo>
                      <a:cubicBezTo>
                        <a:pt x="13" y="614"/>
                        <a:pt x="13" y="611"/>
                        <a:pt x="13" y="610"/>
                      </a:cubicBezTo>
                      <a:cubicBezTo>
                        <a:pt x="11" y="607"/>
                        <a:pt x="12" y="603"/>
                        <a:pt x="14" y="601"/>
                      </a:cubicBezTo>
                      <a:cubicBezTo>
                        <a:pt x="12" y="600"/>
                        <a:pt x="14" y="599"/>
                        <a:pt x="15" y="598"/>
                      </a:cubicBezTo>
                      <a:cubicBezTo>
                        <a:pt x="17" y="588"/>
                        <a:pt x="17" y="588"/>
                        <a:pt x="17" y="588"/>
                      </a:cubicBezTo>
                      <a:cubicBezTo>
                        <a:pt x="17" y="570"/>
                        <a:pt x="17" y="570"/>
                        <a:pt x="17" y="570"/>
                      </a:cubicBezTo>
                      <a:cubicBezTo>
                        <a:pt x="15" y="558"/>
                        <a:pt x="15" y="558"/>
                        <a:pt x="15" y="558"/>
                      </a:cubicBezTo>
                      <a:cubicBezTo>
                        <a:pt x="14" y="558"/>
                        <a:pt x="13" y="558"/>
                        <a:pt x="12" y="557"/>
                      </a:cubicBezTo>
                      <a:cubicBezTo>
                        <a:pt x="12" y="556"/>
                        <a:pt x="11" y="555"/>
                        <a:pt x="10" y="555"/>
                      </a:cubicBezTo>
                      <a:cubicBezTo>
                        <a:pt x="10" y="555"/>
                        <a:pt x="8" y="555"/>
                        <a:pt x="7" y="555"/>
                      </a:cubicBezTo>
                      <a:cubicBezTo>
                        <a:pt x="7" y="554"/>
                        <a:pt x="7" y="553"/>
                        <a:pt x="6" y="552"/>
                      </a:cubicBezTo>
                      <a:cubicBezTo>
                        <a:pt x="5" y="553"/>
                        <a:pt x="4" y="552"/>
                        <a:pt x="4" y="551"/>
                      </a:cubicBezTo>
                      <a:cubicBezTo>
                        <a:pt x="4" y="550"/>
                        <a:pt x="3" y="548"/>
                        <a:pt x="3" y="548"/>
                      </a:cubicBezTo>
                      <a:cubicBezTo>
                        <a:pt x="1" y="548"/>
                        <a:pt x="1" y="548"/>
                        <a:pt x="1" y="548"/>
                      </a:cubicBezTo>
                      <a:cubicBezTo>
                        <a:pt x="1" y="536"/>
                        <a:pt x="1" y="536"/>
                        <a:pt x="1" y="536"/>
                      </a:cubicBezTo>
                      <a:cubicBezTo>
                        <a:pt x="3" y="536"/>
                        <a:pt x="3" y="536"/>
                        <a:pt x="3" y="536"/>
                      </a:cubicBezTo>
                      <a:cubicBezTo>
                        <a:pt x="3" y="468"/>
                        <a:pt x="3" y="468"/>
                        <a:pt x="3" y="468"/>
                      </a:cubicBezTo>
                      <a:cubicBezTo>
                        <a:pt x="1" y="468"/>
                        <a:pt x="1" y="468"/>
                        <a:pt x="1" y="468"/>
                      </a:cubicBezTo>
                      <a:cubicBezTo>
                        <a:pt x="1" y="461"/>
                        <a:pt x="1" y="461"/>
                        <a:pt x="1" y="461"/>
                      </a:cubicBezTo>
                      <a:cubicBezTo>
                        <a:pt x="3" y="461"/>
                        <a:pt x="3" y="461"/>
                        <a:pt x="3" y="461"/>
                      </a:cubicBezTo>
                      <a:cubicBezTo>
                        <a:pt x="3" y="458"/>
                        <a:pt x="4" y="454"/>
                        <a:pt x="4" y="451"/>
                      </a:cubicBezTo>
                      <a:cubicBezTo>
                        <a:pt x="6" y="451"/>
                        <a:pt x="6" y="451"/>
                        <a:pt x="6" y="451"/>
                      </a:cubicBezTo>
                      <a:cubicBezTo>
                        <a:pt x="6" y="447"/>
                        <a:pt x="10" y="444"/>
                        <a:pt x="12" y="442"/>
                      </a:cubicBezTo>
                      <a:cubicBezTo>
                        <a:pt x="13" y="441"/>
                        <a:pt x="14" y="438"/>
                        <a:pt x="14" y="438"/>
                      </a:cubicBezTo>
                      <a:cubicBezTo>
                        <a:pt x="12" y="435"/>
                        <a:pt x="13" y="432"/>
                        <a:pt x="13" y="431"/>
                      </a:cubicBezTo>
                      <a:cubicBezTo>
                        <a:pt x="13" y="429"/>
                        <a:pt x="14" y="427"/>
                        <a:pt x="13" y="424"/>
                      </a:cubicBezTo>
                      <a:cubicBezTo>
                        <a:pt x="12" y="423"/>
                        <a:pt x="14" y="420"/>
                        <a:pt x="14" y="418"/>
                      </a:cubicBezTo>
                      <a:cubicBezTo>
                        <a:pt x="14" y="417"/>
                        <a:pt x="12" y="415"/>
                        <a:pt x="13" y="414"/>
                      </a:cubicBezTo>
                      <a:cubicBezTo>
                        <a:pt x="14" y="412"/>
                        <a:pt x="14" y="408"/>
                        <a:pt x="12" y="405"/>
                      </a:cubicBezTo>
                      <a:cubicBezTo>
                        <a:pt x="13" y="402"/>
                        <a:pt x="15" y="397"/>
                        <a:pt x="13" y="395"/>
                      </a:cubicBezTo>
                      <a:cubicBezTo>
                        <a:pt x="13" y="394"/>
                        <a:pt x="15" y="391"/>
                        <a:pt x="15" y="388"/>
                      </a:cubicBezTo>
                      <a:cubicBezTo>
                        <a:pt x="13" y="387"/>
                        <a:pt x="14" y="385"/>
                        <a:pt x="13" y="384"/>
                      </a:cubicBezTo>
                      <a:cubicBezTo>
                        <a:pt x="11" y="380"/>
                        <a:pt x="8" y="378"/>
                        <a:pt x="7" y="375"/>
                      </a:cubicBezTo>
                      <a:cubicBezTo>
                        <a:pt x="6" y="375"/>
                        <a:pt x="6" y="373"/>
                        <a:pt x="6" y="372"/>
                      </a:cubicBezTo>
                      <a:cubicBezTo>
                        <a:pt x="4" y="372"/>
                        <a:pt x="4" y="372"/>
                        <a:pt x="4" y="372"/>
                      </a:cubicBezTo>
                      <a:cubicBezTo>
                        <a:pt x="3" y="368"/>
                        <a:pt x="3" y="363"/>
                        <a:pt x="4" y="359"/>
                      </a:cubicBezTo>
                      <a:cubicBezTo>
                        <a:pt x="6" y="359"/>
                        <a:pt x="6" y="359"/>
                        <a:pt x="6" y="359"/>
                      </a:cubicBezTo>
                      <a:cubicBezTo>
                        <a:pt x="6" y="358"/>
                        <a:pt x="6" y="355"/>
                        <a:pt x="7" y="354"/>
                      </a:cubicBezTo>
                      <a:cubicBezTo>
                        <a:pt x="8" y="353"/>
                        <a:pt x="11" y="350"/>
                        <a:pt x="12" y="349"/>
                      </a:cubicBezTo>
                      <a:cubicBezTo>
                        <a:pt x="14" y="347"/>
                        <a:pt x="15" y="343"/>
                        <a:pt x="15" y="339"/>
                      </a:cubicBezTo>
                      <a:cubicBezTo>
                        <a:pt x="15" y="339"/>
                        <a:pt x="13" y="337"/>
                        <a:pt x="13" y="337"/>
                      </a:cubicBezTo>
                      <a:cubicBezTo>
                        <a:pt x="13" y="323"/>
                        <a:pt x="13" y="323"/>
                        <a:pt x="13" y="323"/>
                      </a:cubicBezTo>
                      <a:cubicBezTo>
                        <a:pt x="13" y="323"/>
                        <a:pt x="13" y="321"/>
                        <a:pt x="13" y="320"/>
                      </a:cubicBezTo>
                      <a:cubicBezTo>
                        <a:pt x="15" y="304"/>
                        <a:pt x="12" y="290"/>
                        <a:pt x="13" y="276"/>
                      </a:cubicBezTo>
                      <a:cubicBezTo>
                        <a:pt x="13" y="275"/>
                        <a:pt x="15" y="275"/>
                        <a:pt x="13" y="274"/>
                      </a:cubicBezTo>
                      <a:cubicBezTo>
                        <a:pt x="14" y="268"/>
                        <a:pt x="12" y="262"/>
                        <a:pt x="14" y="256"/>
                      </a:cubicBezTo>
                      <a:cubicBezTo>
                        <a:pt x="12" y="251"/>
                        <a:pt x="8" y="249"/>
                        <a:pt x="6" y="244"/>
                      </a:cubicBezTo>
                      <a:cubicBezTo>
                        <a:pt x="5" y="241"/>
                        <a:pt x="3" y="239"/>
                        <a:pt x="1" y="235"/>
                      </a:cubicBezTo>
                      <a:cubicBezTo>
                        <a:pt x="1" y="224"/>
                        <a:pt x="1" y="224"/>
                        <a:pt x="1" y="224"/>
                      </a:cubicBezTo>
                      <a:cubicBezTo>
                        <a:pt x="3" y="224"/>
                        <a:pt x="3" y="224"/>
                        <a:pt x="3" y="224"/>
                      </a:cubicBezTo>
                      <a:cubicBezTo>
                        <a:pt x="3" y="207"/>
                        <a:pt x="3" y="207"/>
                        <a:pt x="3" y="207"/>
                      </a:cubicBezTo>
                      <a:cubicBezTo>
                        <a:pt x="1" y="207"/>
                        <a:pt x="1" y="207"/>
                        <a:pt x="1" y="207"/>
                      </a:cubicBezTo>
                      <a:cubicBezTo>
                        <a:pt x="1" y="203"/>
                        <a:pt x="1" y="203"/>
                        <a:pt x="1" y="203"/>
                      </a:cubicBezTo>
                      <a:cubicBezTo>
                        <a:pt x="3" y="203"/>
                        <a:pt x="3" y="203"/>
                        <a:pt x="3" y="203"/>
                      </a:cubicBezTo>
                      <a:cubicBezTo>
                        <a:pt x="3" y="200"/>
                        <a:pt x="4" y="196"/>
                        <a:pt x="4" y="193"/>
                      </a:cubicBezTo>
                      <a:cubicBezTo>
                        <a:pt x="6" y="193"/>
                        <a:pt x="6" y="193"/>
                        <a:pt x="6" y="193"/>
                      </a:cubicBezTo>
                      <a:cubicBezTo>
                        <a:pt x="6" y="189"/>
                        <a:pt x="10" y="186"/>
                        <a:pt x="12" y="185"/>
                      </a:cubicBezTo>
                      <a:cubicBezTo>
                        <a:pt x="12" y="181"/>
                        <a:pt x="14" y="179"/>
                        <a:pt x="15" y="177"/>
                      </a:cubicBezTo>
                      <a:cubicBezTo>
                        <a:pt x="15" y="166"/>
                        <a:pt x="15" y="166"/>
                        <a:pt x="15" y="166"/>
                      </a:cubicBezTo>
                      <a:cubicBezTo>
                        <a:pt x="13" y="165"/>
                        <a:pt x="13" y="163"/>
                        <a:pt x="14" y="162"/>
                      </a:cubicBezTo>
                      <a:cubicBezTo>
                        <a:pt x="7" y="153"/>
                        <a:pt x="7" y="153"/>
                        <a:pt x="7" y="153"/>
                      </a:cubicBezTo>
                      <a:cubicBezTo>
                        <a:pt x="6" y="153"/>
                        <a:pt x="6" y="151"/>
                        <a:pt x="6" y="150"/>
                      </a:cubicBezTo>
                      <a:cubicBezTo>
                        <a:pt x="4" y="150"/>
                        <a:pt x="4" y="150"/>
                        <a:pt x="4" y="150"/>
                      </a:cubicBezTo>
                      <a:cubicBezTo>
                        <a:pt x="3" y="146"/>
                        <a:pt x="3" y="141"/>
                        <a:pt x="4" y="137"/>
                      </a:cubicBezTo>
                      <a:cubicBezTo>
                        <a:pt x="6" y="137"/>
                        <a:pt x="6" y="137"/>
                        <a:pt x="6" y="137"/>
                      </a:cubicBezTo>
                      <a:cubicBezTo>
                        <a:pt x="6" y="136"/>
                        <a:pt x="6" y="133"/>
                        <a:pt x="7" y="132"/>
                      </a:cubicBezTo>
                      <a:cubicBezTo>
                        <a:pt x="8" y="131"/>
                        <a:pt x="11" y="129"/>
                        <a:pt x="12" y="128"/>
                      </a:cubicBezTo>
                      <a:cubicBezTo>
                        <a:pt x="11" y="126"/>
                        <a:pt x="15" y="126"/>
                        <a:pt x="13" y="124"/>
                      </a:cubicBezTo>
                      <a:cubicBezTo>
                        <a:pt x="12" y="123"/>
                        <a:pt x="14" y="122"/>
                        <a:pt x="12" y="120"/>
                      </a:cubicBezTo>
                      <a:cubicBezTo>
                        <a:pt x="13" y="119"/>
                        <a:pt x="15" y="117"/>
                        <a:pt x="13" y="116"/>
                      </a:cubicBezTo>
                      <a:cubicBezTo>
                        <a:pt x="13" y="116"/>
                        <a:pt x="14" y="115"/>
                        <a:pt x="13" y="114"/>
                      </a:cubicBezTo>
                      <a:cubicBezTo>
                        <a:pt x="11" y="112"/>
                        <a:pt x="12" y="108"/>
                        <a:pt x="14" y="106"/>
                      </a:cubicBezTo>
                      <a:cubicBezTo>
                        <a:pt x="12" y="105"/>
                        <a:pt x="14" y="104"/>
                        <a:pt x="15" y="103"/>
                      </a:cubicBezTo>
                      <a:cubicBezTo>
                        <a:pt x="17" y="92"/>
                        <a:pt x="17" y="92"/>
                        <a:pt x="17" y="92"/>
                      </a:cubicBezTo>
                      <a:cubicBezTo>
                        <a:pt x="17" y="72"/>
                        <a:pt x="15" y="53"/>
                        <a:pt x="17" y="33"/>
                      </a:cubicBezTo>
                      <a:cubicBezTo>
                        <a:pt x="20" y="34"/>
                        <a:pt x="18" y="30"/>
                        <a:pt x="18" y="29"/>
                      </a:cubicBezTo>
                      <a:cubicBezTo>
                        <a:pt x="15" y="28"/>
                        <a:pt x="17" y="20"/>
                        <a:pt x="17" y="17"/>
                      </a:cubicBezTo>
                      <a:cubicBezTo>
                        <a:pt x="19" y="16"/>
                        <a:pt x="20" y="13"/>
                        <a:pt x="21" y="10"/>
                      </a:cubicBezTo>
                      <a:cubicBezTo>
                        <a:pt x="22" y="11"/>
                        <a:pt x="23" y="10"/>
                        <a:pt x="22" y="8"/>
                      </a:cubicBezTo>
                      <a:cubicBezTo>
                        <a:pt x="26" y="7"/>
                        <a:pt x="31" y="7"/>
                        <a:pt x="35" y="7"/>
                      </a:cubicBezTo>
                      <a:cubicBezTo>
                        <a:pt x="35" y="10"/>
                        <a:pt x="35" y="10"/>
                        <a:pt x="35" y="10"/>
                      </a:cubicBezTo>
                      <a:cubicBezTo>
                        <a:pt x="38" y="9"/>
                        <a:pt x="38" y="13"/>
                        <a:pt x="37" y="15"/>
                      </a:cubicBezTo>
                      <a:cubicBezTo>
                        <a:pt x="37" y="19"/>
                        <a:pt x="36" y="26"/>
                        <a:pt x="32" y="30"/>
                      </a:cubicBezTo>
                      <a:cubicBezTo>
                        <a:pt x="31" y="30"/>
                        <a:pt x="30" y="32"/>
                        <a:pt x="30" y="34"/>
                      </a:cubicBezTo>
                      <a:cubicBezTo>
                        <a:pt x="29" y="43"/>
                        <a:pt x="30" y="55"/>
                        <a:pt x="29" y="63"/>
                      </a:cubicBezTo>
                      <a:cubicBezTo>
                        <a:pt x="29" y="65"/>
                        <a:pt x="30" y="67"/>
                        <a:pt x="29" y="70"/>
                      </a:cubicBezTo>
                      <a:cubicBezTo>
                        <a:pt x="29" y="71"/>
                        <a:pt x="30" y="71"/>
                        <a:pt x="31" y="72"/>
                      </a:cubicBezTo>
                      <a:cubicBezTo>
                        <a:pt x="31" y="73"/>
                        <a:pt x="31" y="76"/>
                        <a:pt x="31" y="76"/>
                      </a:cubicBezTo>
                      <a:cubicBezTo>
                        <a:pt x="32" y="77"/>
                        <a:pt x="35" y="79"/>
                        <a:pt x="35" y="80"/>
                      </a:cubicBezTo>
                      <a:cubicBezTo>
                        <a:pt x="37" y="90"/>
                        <a:pt x="37" y="90"/>
                        <a:pt x="37" y="90"/>
                      </a:cubicBezTo>
                      <a:cubicBezTo>
                        <a:pt x="39" y="92"/>
                        <a:pt x="39" y="100"/>
                        <a:pt x="38" y="103"/>
                      </a:cubicBezTo>
                      <a:cubicBezTo>
                        <a:pt x="38" y="104"/>
                        <a:pt x="37" y="105"/>
                        <a:pt x="37" y="106"/>
                      </a:cubicBezTo>
                      <a:cubicBezTo>
                        <a:pt x="37" y="186"/>
                        <a:pt x="37" y="186"/>
                        <a:pt x="37" y="186"/>
                      </a:cubicBezTo>
                      <a:cubicBezTo>
                        <a:pt x="37" y="186"/>
                        <a:pt x="39" y="186"/>
                        <a:pt x="39" y="187"/>
                      </a:cubicBezTo>
                      <a:cubicBezTo>
                        <a:pt x="38" y="266"/>
                        <a:pt x="38" y="266"/>
                        <a:pt x="38" y="266"/>
                      </a:cubicBezTo>
                      <a:cubicBezTo>
                        <a:pt x="36" y="269"/>
                        <a:pt x="37" y="277"/>
                        <a:pt x="37" y="280"/>
                      </a:cubicBezTo>
                      <a:cubicBezTo>
                        <a:pt x="39" y="282"/>
                        <a:pt x="38" y="288"/>
                        <a:pt x="39" y="291"/>
                      </a:cubicBezTo>
                      <a:cubicBezTo>
                        <a:pt x="40" y="298"/>
                        <a:pt x="41" y="305"/>
                        <a:pt x="44" y="310"/>
                      </a:cubicBezTo>
                      <a:cubicBezTo>
                        <a:pt x="44" y="321"/>
                        <a:pt x="44" y="321"/>
                        <a:pt x="44" y="321"/>
                      </a:cubicBezTo>
                      <a:cubicBezTo>
                        <a:pt x="44" y="321"/>
                        <a:pt x="42" y="322"/>
                        <a:pt x="42" y="322"/>
                      </a:cubicBezTo>
                      <a:cubicBezTo>
                        <a:pt x="41" y="324"/>
                        <a:pt x="42" y="326"/>
                        <a:pt x="44" y="328"/>
                      </a:cubicBezTo>
                      <a:cubicBezTo>
                        <a:pt x="44" y="329"/>
                        <a:pt x="45" y="330"/>
                        <a:pt x="45" y="331"/>
                      </a:cubicBezTo>
                      <a:cubicBezTo>
                        <a:pt x="47" y="334"/>
                        <a:pt x="49" y="339"/>
                        <a:pt x="52" y="341"/>
                      </a:cubicBezTo>
                      <a:cubicBezTo>
                        <a:pt x="53" y="346"/>
                        <a:pt x="52" y="351"/>
                        <a:pt x="51" y="355"/>
                      </a:cubicBezTo>
                      <a:cubicBezTo>
                        <a:pt x="50" y="355"/>
                        <a:pt x="49" y="356"/>
                        <a:pt x="47" y="357"/>
                      </a:cubicBezTo>
                      <a:cubicBezTo>
                        <a:pt x="47" y="359"/>
                        <a:pt x="47" y="359"/>
                        <a:pt x="47" y="359"/>
                      </a:cubicBezTo>
                      <a:cubicBezTo>
                        <a:pt x="44" y="359"/>
                        <a:pt x="44" y="359"/>
                        <a:pt x="44" y="359"/>
                      </a:cubicBezTo>
                      <a:cubicBezTo>
                        <a:pt x="44" y="362"/>
                        <a:pt x="44" y="366"/>
                        <a:pt x="44" y="369"/>
                      </a:cubicBezTo>
                      <a:cubicBezTo>
                        <a:pt x="44" y="371"/>
                        <a:pt x="46" y="372"/>
                        <a:pt x="48" y="373"/>
                      </a:cubicBezTo>
                      <a:cubicBezTo>
                        <a:pt x="49" y="374"/>
                        <a:pt x="48" y="376"/>
                        <a:pt x="48" y="377"/>
                      </a:cubicBezTo>
                      <a:cubicBezTo>
                        <a:pt x="49" y="377"/>
                        <a:pt x="51" y="377"/>
                        <a:pt x="51" y="379"/>
                      </a:cubicBezTo>
                      <a:cubicBezTo>
                        <a:pt x="53" y="383"/>
                        <a:pt x="53" y="389"/>
                        <a:pt x="53" y="395"/>
                      </a:cubicBezTo>
                      <a:cubicBezTo>
                        <a:pt x="56" y="394"/>
                        <a:pt x="60" y="393"/>
                        <a:pt x="64" y="393"/>
                      </a:cubicBezTo>
                      <a:cubicBezTo>
                        <a:pt x="69" y="392"/>
                        <a:pt x="77" y="392"/>
                        <a:pt x="83" y="392"/>
                      </a:cubicBezTo>
                      <a:cubicBezTo>
                        <a:pt x="87" y="392"/>
                        <a:pt x="92" y="391"/>
                        <a:pt x="94" y="388"/>
                      </a:cubicBezTo>
                      <a:cubicBezTo>
                        <a:pt x="95" y="388"/>
                        <a:pt x="98" y="388"/>
                        <a:pt x="98" y="388"/>
                      </a:cubicBezTo>
                      <a:cubicBezTo>
                        <a:pt x="99" y="385"/>
                        <a:pt x="105" y="387"/>
                        <a:pt x="108" y="386"/>
                      </a:cubicBezTo>
                      <a:cubicBezTo>
                        <a:pt x="107" y="388"/>
                        <a:pt x="109" y="388"/>
                        <a:pt x="110" y="388"/>
                      </a:cubicBezTo>
                      <a:cubicBezTo>
                        <a:pt x="110" y="201"/>
                        <a:pt x="110" y="201"/>
                        <a:pt x="110" y="201"/>
                      </a:cubicBezTo>
                      <a:cubicBezTo>
                        <a:pt x="110" y="199"/>
                        <a:pt x="108" y="196"/>
                        <a:pt x="107" y="195"/>
                      </a:cubicBezTo>
                      <a:cubicBezTo>
                        <a:pt x="107" y="194"/>
                        <a:pt x="107" y="191"/>
                        <a:pt x="107" y="191"/>
                      </a:cubicBezTo>
                      <a:cubicBezTo>
                        <a:pt x="110" y="191"/>
                        <a:pt x="108" y="187"/>
                        <a:pt x="109" y="186"/>
                      </a:cubicBezTo>
                      <a:cubicBezTo>
                        <a:pt x="110" y="183"/>
                        <a:pt x="110" y="179"/>
                        <a:pt x="109" y="177"/>
                      </a:cubicBezTo>
                      <a:cubicBezTo>
                        <a:pt x="109" y="172"/>
                        <a:pt x="109" y="168"/>
                        <a:pt x="108" y="165"/>
                      </a:cubicBezTo>
                      <a:cubicBezTo>
                        <a:pt x="106" y="158"/>
                        <a:pt x="106" y="150"/>
                        <a:pt x="107" y="144"/>
                      </a:cubicBezTo>
                      <a:cubicBezTo>
                        <a:pt x="107" y="143"/>
                        <a:pt x="110" y="142"/>
                        <a:pt x="110" y="141"/>
                      </a:cubicBezTo>
                      <a:cubicBezTo>
                        <a:pt x="109" y="129"/>
                        <a:pt x="111" y="116"/>
                        <a:pt x="109" y="106"/>
                      </a:cubicBezTo>
                      <a:cubicBezTo>
                        <a:pt x="109" y="104"/>
                        <a:pt x="109" y="103"/>
                        <a:pt x="107" y="102"/>
                      </a:cubicBezTo>
                      <a:cubicBezTo>
                        <a:pt x="107" y="98"/>
                        <a:pt x="107" y="98"/>
                        <a:pt x="107" y="98"/>
                      </a:cubicBezTo>
                      <a:cubicBezTo>
                        <a:pt x="110" y="98"/>
                        <a:pt x="109" y="93"/>
                        <a:pt x="109" y="91"/>
                      </a:cubicBezTo>
                      <a:cubicBezTo>
                        <a:pt x="110" y="70"/>
                        <a:pt x="111" y="46"/>
                        <a:pt x="109" y="26"/>
                      </a:cubicBezTo>
                      <a:cubicBezTo>
                        <a:pt x="109" y="25"/>
                        <a:pt x="107" y="25"/>
                        <a:pt x="107" y="24"/>
                      </a:cubicBezTo>
                      <a:cubicBezTo>
                        <a:pt x="107" y="22"/>
                        <a:pt x="107" y="20"/>
                        <a:pt x="108" y="18"/>
                      </a:cubicBezTo>
                      <a:cubicBezTo>
                        <a:pt x="109" y="15"/>
                        <a:pt x="110" y="12"/>
                        <a:pt x="113" y="10"/>
                      </a:cubicBezTo>
                      <a:cubicBezTo>
                        <a:pt x="147" y="10"/>
                        <a:pt x="147" y="10"/>
                        <a:pt x="147" y="10"/>
                      </a:cubicBezTo>
                      <a:cubicBezTo>
                        <a:pt x="148" y="10"/>
                        <a:pt x="150" y="9"/>
                        <a:pt x="151" y="9"/>
                      </a:cubicBezTo>
                      <a:cubicBezTo>
                        <a:pt x="149" y="6"/>
                        <a:pt x="153" y="8"/>
                        <a:pt x="154" y="8"/>
                      </a:cubicBezTo>
                      <a:cubicBezTo>
                        <a:pt x="155" y="7"/>
                        <a:pt x="156" y="5"/>
                        <a:pt x="157" y="5"/>
                      </a:cubicBezTo>
                      <a:cubicBezTo>
                        <a:pt x="167" y="5"/>
                        <a:pt x="180" y="6"/>
                        <a:pt x="191" y="5"/>
                      </a:cubicBezTo>
                      <a:cubicBezTo>
                        <a:pt x="191" y="2"/>
                        <a:pt x="191" y="2"/>
                        <a:pt x="191" y="2"/>
                      </a:cubicBezTo>
                      <a:cubicBezTo>
                        <a:pt x="193" y="2"/>
                        <a:pt x="197" y="1"/>
                        <a:pt x="199" y="2"/>
                      </a:cubicBezTo>
                      <a:cubicBezTo>
                        <a:pt x="200" y="2"/>
                        <a:pt x="200" y="3"/>
                        <a:pt x="200" y="5"/>
                      </a:cubicBezTo>
                      <a:cubicBezTo>
                        <a:pt x="201" y="4"/>
                        <a:pt x="203" y="4"/>
                        <a:pt x="203" y="5"/>
                      </a:cubicBezTo>
                      <a:cubicBezTo>
                        <a:pt x="202" y="9"/>
                        <a:pt x="203" y="12"/>
                        <a:pt x="204" y="16"/>
                      </a:cubicBezTo>
                      <a:cubicBezTo>
                        <a:pt x="205" y="16"/>
                        <a:pt x="206" y="17"/>
                        <a:pt x="205" y="19"/>
                      </a:cubicBezTo>
                      <a:cubicBezTo>
                        <a:pt x="237" y="19"/>
                        <a:pt x="237" y="19"/>
                        <a:pt x="237" y="19"/>
                      </a:cubicBezTo>
                      <a:cubicBezTo>
                        <a:pt x="237" y="16"/>
                        <a:pt x="237" y="16"/>
                        <a:pt x="237" y="16"/>
                      </a:cubicBezTo>
                      <a:cubicBezTo>
                        <a:pt x="240" y="16"/>
                        <a:pt x="240" y="16"/>
                        <a:pt x="240" y="16"/>
                      </a:cubicBezTo>
                      <a:cubicBezTo>
                        <a:pt x="240" y="11"/>
                        <a:pt x="240" y="11"/>
                        <a:pt x="240" y="11"/>
                      </a:cubicBezTo>
                      <a:cubicBezTo>
                        <a:pt x="243" y="11"/>
                        <a:pt x="243" y="8"/>
                        <a:pt x="245" y="7"/>
                      </a:cubicBezTo>
                      <a:cubicBezTo>
                        <a:pt x="246" y="7"/>
                        <a:pt x="247" y="8"/>
                        <a:pt x="248" y="7"/>
                      </a:cubicBezTo>
                      <a:cubicBezTo>
                        <a:pt x="248" y="7"/>
                        <a:pt x="249" y="5"/>
                        <a:pt x="249" y="5"/>
                      </a:cubicBezTo>
                      <a:cubicBezTo>
                        <a:pt x="345" y="5"/>
                        <a:pt x="345" y="5"/>
                        <a:pt x="345" y="5"/>
                      </a:cubicBezTo>
                      <a:cubicBezTo>
                        <a:pt x="346" y="5"/>
                        <a:pt x="347" y="7"/>
                        <a:pt x="349" y="7"/>
                      </a:cubicBezTo>
                      <a:cubicBezTo>
                        <a:pt x="350" y="8"/>
                        <a:pt x="351" y="7"/>
                        <a:pt x="352" y="7"/>
                      </a:cubicBezTo>
                      <a:cubicBezTo>
                        <a:pt x="353" y="9"/>
                        <a:pt x="354" y="10"/>
                        <a:pt x="353" y="10"/>
                      </a:cubicBezTo>
                      <a:cubicBezTo>
                        <a:pt x="361" y="11"/>
                        <a:pt x="368" y="10"/>
                        <a:pt x="372" y="6"/>
                      </a:cubicBezTo>
                      <a:cubicBezTo>
                        <a:pt x="372" y="7"/>
                        <a:pt x="372" y="5"/>
                        <a:pt x="372" y="5"/>
                      </a:cubicBezTo>
                      <a:cubicBezTo>
                        <a:pt x="376" y="5"/>
                        <a:pt x="378" y="8"/>
                        <a:pt x="380" y="10"/>
                      </a:cubicBezTo>
                      <a:cubicBezTo>
                        <a:pt x="385" y="11"/>
                        <a:pt x="389" y="10"/>
                        <a:pt x="390" y="7"/>
                      </a:cubicBezTo>
                      <a:cubicBezTo>
                        <a:pt x="392" y="8"/>
                        <a:pt x="392" y="6"/>
                        <a:pt x="393" y="5"/>
                      </a:cubicBezTo>
                      <a:cubicBezTo>
                        <a:pt x="395" y="5"/>
                        <a:pt x="397" y="4"/>
                        <a:pt x="399" y="5"/>
                      </a:cubicBezTo>
                      <a:cubicBezTo>
                        <a:pt x="400" y="6"/>
                        <a:pt x="400" y="8"/>
                        <a:pt x="401" y="10"/>
                      </a:cubicBezTo>
                      <a:cubicBezTo>
                        <a:pt x="402" y="10"/>
                        <a:pt x="403" y="11"/>
                        <a:pt x="403" y="12"/>
                      </a:cubicBezTo>
                      <a:cubicBezTo>
                        <a:pt x="403" y="13"/>
                        <a:pt x="404" y="14"/>
                        <a:pt x="404" y="15"/>
                      </a:cubicBezTo>
                      <a:cubicBezTo>
                        <a:pt x="405" y="15"/>
                        <a:pt x="407" y="14"/>
                        <a:pt x="407" y="16"/>
                      </a:cubicBezTo>
                      <a:cubicBezTo>
                        <a:pt x="407" y="17"/>
                        <a:pt x="407" y="18"/>
                        <a:pt x="407" y="19"/>
                      </a:cubicBezTo>
                      <a:cubicBezTo>
                        <a:pt x="436" y="19"/>
                        <a:pt x="436" y="19"/>
                        <a:pt x="436" y="19"/>
                      </a:cubicBezTo>
                      <a:cubicBezTo>
                        <a:pt x="435" y="12"/>
                        <a:pt x="438" y="7"/>
                        <a:pt x="440" y="3"/>
                      </a:cubicBezTo>
                      <a:cubicBezTo>
                        <a:pt x="441" y="1"/>
                        <a:pt x="443" y="2"/>
                        <a:pt x="444" y="2"/>
                      </a:cubicBezTo>
                      <a:lnTo>
                        <a:pt x="445" y="0"/>
                      </a:lnTo>
                      <a:close/>
                    </a:path>
                  </a:pathLst>
                </a:custGeom>
                <a:solidFill>
                  <a:srgbClr val="C30809"/>
                </a:solidFill>
                <a:ln>
                  <a:noFill/>
                </a:ln>
              </p:spPr>
              <p:txBody>
                <a:bodyPr vert="horz" wrap="square" lIns="91440" tIns="45720" rIns="91440" bIns="45720" numCol="1" anchor="t" anchorCtr="0" compatLnSpc="1"/>
                <a:lstStyle/>
                <a:p>
                  <a:endParaRPr lang="zh-CN" altLang="en-US" sz="1600">
                    <a:solidFill>
                      <a:schemeClr val="bg1"/>
                    </a:solidFill>
                    <a:latin typeface="Arial" panose="020B0604020202020204" pitchFamily="34" charset="0"/>
                    <a:ea typeface="华文隶书" panose="02010800040101010101" pitchFamily="2" charset="-122"/>
                    <a:sym typeface="Arial" panose="020B0604020202020204" pitchFamily="34" charset="0"/>
                  </a:endParaRPr>
                </a:p>
              </p:txBody>
            </p:sp>
            <p:sp>
              <p:nvSpPr>
                <p:cNvPr id="64" name="Freeform 6"/>
                <p:cNvSpPr/>
                <p:nvPr/>
              </p:nvSpPr>
              <p:spPr bwMode="auto">
                <a:xfrm>
                  <a:off x="1619250" y="1657350"/>
                  <a:ext cx="382588" cy="39688"/>
                </a:xfrm>
                <a:custGeom>
                  <a:avLst/>
                  <a:gdLst>
                    <a:gd name="T0" fmla="*/ 291 w 496"/>
                    <a:gd name="T1" fmla="*/ 0 h 64"/>
                    <a:gd name="T2" fmla="*/ 305 w 496"/>
                    <a:gd name="T3" fmla="*/ 11 h 64"/>
                    <a:gd name="T4" fmla="*/ 309 w 496"/>
                    <a:gd name="T5" fmla="*/ 15 h 64"/>
                    <a:gd name="T6" fmla="*/ 318 w 496"/>
                    <a:gd name="T7" fmla="*/ 12 h 64"/>
                    <a:gd name="T8" fmla="*/ 391 w 496"/>
                    <a:gd name="T9" fmla="*/ 15 h 64"/>
                    <a:gd name="T10" fmla="*/ 401 w 496"/>
                    <a:gd name="T11" fmla="*/ 18 h 64"/>
                    <a:gd name="T12" fmla="*/ 408 w 496"/>
                    <a:gd name="T13" fmla="*/ 19 h 64"/>
                    <a:gd name="T14" fmla="*/ 444 w 496"/>
                    <a:gd name="T15" fmla="*/ 18 h 64"/>
                    <a:gd name="T16" fmla="*/ 448 w 496"/>
                    <a:gd name="T17" fmla="*/ 20 h 64"/>
                    <a:gd name="T18" fmla="*/ 454 w 496"/>
                    <a:gd name="T19" fmla="*/ 26 h 64"/>
                    <a:gd name="T20" fmla="*/ 459 w 496"/>
                    <a:gd name="T21" fmla="*/ 33 h 64"/>
                    <a:gd name="T22" fmla="*/ 475 w 496"/>
                    <a:gd name="T23" fmla="*/ 31 h 64"/>
                    <a:gd name="T24" fmla="*/ 496 w 496"/>
                    <a:gd name="T25" fmla="*/ 63 h 64"/>
                    <a:gd name="T26" fmla="*/ 257 w 496"/>
                    <a:gd name="T27" fmla="*/ 60 h 64"/>
                    <a:gd name="T28" fmla="*/ 254 w 496"/>
                    <a:gd name="T29" fmla="*/ 55 h 64"/>
                    <a:gd name="T30" fmla="*/ 249 w 496"/>
                    <a:gd name="T31" fmla="*/ 50 h 64"/>
                    <a:gd name="T32" fmla="*/ 245 w 496"/>
                    <a:gd name="T33" fmla="*/ 52 h 64"/>
                    <a:gd name="T34" fmla="*/ 241 w 496"/>
                    <a:gd name="T35" fmla="*/ 55 h 64"/>
                    <a:gd name="T36" fmla="*/ 236 w 496"/>
                    <a:gd name="T37" fmla="*/ 61 h 64"/>
                    <a:gd name="T38" fmla="*/ 224 w 496"/>
                    <a:gd name="T39" fmla="*/ 60 h 64"/>
                    <a:gd name="T40" fmla="*/ 220 w 496"/>
                    <a:gd name="T41" fmla="*/ 55 h 64"/>
                    <a:gd name="T42" fmla="*/ 207 w 496"/>
                    <a:gd name="T43" fmla="*/ 50 h 64"/>
                    <a:gd name="T44" fmla="*/ 203 w 496"/>
                    <a:gd name="T45" fmla="*/ 50 h 64"/>
                    <a:gd name="T46" fmla="*/ 192 w 496"/>
                    <a:gd name="T47" fmla="*/ 46 h 64"/>
                    <a:gd name="T48" fmla="*/ 163 w 496"/>
                    <a:gd name="T49" fmla="*/ 47 h 64"/>
                    <a:gd name="T50" fmla="*/ 152 w 496"/>
                    <a:gd name="T51" fmla="*/ 50 h 64"/>
                    <a:gd name="T52" fmla="*/ 145 w 496"/>
                    <a:gd name="T53" fmla="*/ 45 h 64"/>
                    <a:gd name="T54" fmla="*/ 118 w 496"/>
                    <a:gd name="T55" fmla="*/ 47 h 64"/>
                    <a:gd name="T56" fmla="*/ 103 w 496"/>
                    <a:gd name="T57" fmla="*/ 40 h 64"/>
                    <a:gd name="T58" fmla="*/ 99 w 496"/>
                    <a:gd name="T59" fmla="*/ 37 h 64"/>
                    <a:gd name="T60" fmla="*/ 76 w 496"/>
                    <a:gd name="T61" fmla="*/ 29 h 64"/>
                    <a:gd name="T62" fmla="*/ 66 w 496"/>
                    <a:gd name="T63" fmla="*/ 44 h 64"/>
                    <a:gd name="T64" fmla="*/ 6 w 496"/>
                    <a:gd name="T65" fmla="*/ 45 h 64"/>
                    <a:gd name="T66" fmla="*/ 3 w 496"/>
                    <a:gd name="T67" fmla="*/ 38 h 64"/>
                    <a:gd name="T68" fmla="*/ 2 w 496"/>
                    <a:gd name="T69" fmla="*/ 34 h 64"/>
                    <a:gd name="T70" fmla="*/ 12 w 496"/>
                    <a:gd name="T71" fmla="*/ 25 h 64"/>
                    <a:gd name="T72" fmla="*/ 17 w 496"/>
                    <a:gd name="T73" fmla="*/ 22 h 64"/>
                    <a:gd name="T74" fmla="*/ 23 w 496"/>
                    <a:gd name="T75" fmla="*/ 19 h 64"/>
                    <a:gd name="T76" fmla="*/ 33 w 496"/>
                    <a:gd name="T77" fmla="*/ 20 h 64"/>
                    <a:gd name="T78" fmla="*/ 54 w 496"/>
                    <a:gd name="T79" fmla="*/ 19 h 64"/>
                    <a:gd name="T80" fmla="*/ 66 w 496"/>
                    <a:gd name="T81" fmla="*/ 14 h 64"/>
                    <a:gd name="T82" fmla="*/ 73 w 496"/>
                    <a:gd name="T83" fmla="*/ 10 h 64"/>
                    <a:gd name="T84" fmla="*/ 90 w 496"/>
                    <a:gd name="T85" fmla="*/ 11 h 64"/>
                    <a:gd name="T86" fmla="*/ 101 w 496"/>
                    <a:gd name="T87" fmla="*/ 15 h 64"/>
                    <a:gd name="T88" fmla="*/ 105 w 496"/>
                    <a:gd name="T89" fmla="*/ 18 h 64"/>
                    <a:gd name="T90" fmla="*/ 114 w 496"/>
                    <a:gd name="T91" fmla="*/ 19 h 64"/>
                    <a:gd name="T92" fmla="*/ 139 w 496"/>
                    <a:gd name="T93" fmla="*/ 19 h 64"/>
                    <a:gd name="T94" fmla="*/ 193 w 496"/>
                    <a:gd name="T95" fmla="*/ 19 h 64"/>
                    <a:gd name="T96" fmla="*/ 208 w 496"/>
                    <a:gd name="T97" fmla="*/ 18 h 64"/>
                    <a:gd name="T98" fmla="*/ 217 w 496"/>
                    <a:gd name="T99" fmla="*/ 12 h 64"/>
                    <a:gd name="T100" fmla="*/ 225 w 496"/>
                    <a:gd name="T101" fmla="*/ 12 h 64"/>
                    <a:gd name="T102" fmla="*/ 252 w 496"/>
                    <a:gd name="T103" fmla="*/ 15 h 64"/>
                    <a:gd name="T104" fmla="*/ 262 w 496"/>
                    <a:gd name="T105" fmla="*/ 12 h 64"/>
                    <a:gd name="T106" fmla="*/ 271 w 496"/>
                    <a:gd name="T107" fmla="*/ 5 h 64"/>
                    <a:gd name="T108" fmla="*/ 278 w 496"/>
                    <a:gd name="T109" fmla="*/ 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96" h="64">
                      <a:moveTo>
                        <a:pt x="280" y="1"/>
                      </a:moveTo>
                      <a:cubicBezTo>
                        <a:pt x="283" y="0"/>
                        <a:pt x="287" y="0"/>
                        <a:pt x="291" y="0"/>
                      </a:cubicBezTo>
                      <a:cubicBezTo>
                        <a:pt x="292" y="2"/>
                        <a:pt x="294" y="2"/>
                        <a:pt x="295" y="3"/>
                      </a:cubicBezTo>
                      <a:cubicBezTo>
                        <a:pt x="298" y="5"/>
                        <a:pt x="302" y="8"/>
                        <a:pt x="305" y="11"/>
                      </a:cubicBezTo>
                      <a:cubicBezTo>
                        <a:pt x="306" y="12"/>
                        <a:pt x="308" y="12"/>
                        <a:pt x="309" y="12"/>
                      </a:cubicBezTo>
                      <a:cubicBezTo>
                        <a:pt x="309" y="15"/>
                        <a:pt x="309" y="15"/>
                        <a:pt x="309" y="15"/>
                      </a:cubicBezTo>
                      <a:cubicBezTo>
                        <a:pt x="318" y="15"/>
                        <a:pt x="318" y="15"/>
                        <a:pt x="318" y="15"/>
                      </a:cubicBezTo>
                      <a:cubicBezTo>
                        <a:pt x="318" y="12"/>
                        <a:pt x="318" y="12"/>
                        <a:pt x="318" y="12"/>
                      </a:cubicBezTo>
                      <a:cubicBezTo>
                        <a:pt x="383" y="12"/>
                        <a:pt x="383" y="12"/>
                        <a:pt x="383" y="12"/>
                      </a:cubicBezTo>
                      <a:cubicBezTo>
                        <a:pt x="385" y="14"/>
                        <a:pt x="388" y="16"/>
                        <a:pt x="391" y="15"/>
                      </a:cubicBezTo>
                      <a:cubicBezTo>
                        <a:pt x="391" y="18"/>
                        <a:pt x="391" y="18"/>
                        <a:pt x="391" y="18"/>
                      </a:cubicBezTo>
                      <a:cubicBezTo>
                        <a:pt x="401" y="18"/>
                        <a:pt x="401" y="18"/>
                        <a:pt x="401" y="18"/>
                      </a:cubicBezTo>
                      <a:cubicBezTo>
                        <a:pt x="402" y="18"/>
                        <a:pt x="403" y="19"/>
                        <a:pt x="404" y="19"/>
                      </a:cubicBezTo>
                      <a:cubicBezTo>
                        <a:pt x="405" y="20"/>
                        <a:pt x="408" y="19"/>
                        <a:pt x="408" y="19"/>
                      </a:cubicBezTo>
                      <a:cubicBezTo>
                        <a:pt x="410" y="19"/>
                        <a:pt x="411" y="18"/>
                        <a:pt x="412" y="18"/>
                      </a:cubicBezTo>
                      <a:cubicBezTo>
                        <a:pt x="444" y="18"/>
                        <a:pt x="444" y="18"/>
                        <a:pt x="444" y="18"/>
                      </a:cubicBezTo>
                      <a:cubicBezTo>
                        <a:pt x="445" y="18"/>
                        <a:pt x="445" y="19"/>
                        <a:pt x="445" y="20"/>
                      </a:cubicBezTo>
                      <a:cubicBezTo>
                        <a:pt x="448" y="20"/>
                        <a:pt x="448" y="20"/>
                        <a:pt x="448" y="20"/>
                      </a:cubicBezTo>
                      <a:cubicBezTo>
                        <a:pt x="447" y="22"/>
                        <a:pt x="448" y="23"/>
                        <a:pt x="449" y="22"/>
                      </a:cubicBezTo>
                      <a:cubicBezTo>
                        <a:pt x="451" y="24"/>
                        <a:pt x="452" y="26"/>
                        <a:pt x="454" y="26"/>
                      </a:cubicBezTo>
                      <a:cubicBezTo>
                        <a:pt x="454" y="29"/>
                        <a:pt x="454" y="29"/>
                        <a:pt x="454" y="29"/>
                      </a:cubicBezTo>
                      <a:cubicBezTo>
                        <a:pt x="457" y="29"/>
                        <a:pt x="458" y="33"/>
                        <a:pt x="459" y="33"/>
                      </a:cubicBezTo>
                      <a:cubicBezTo>
                        <a:pt x="471" y="33"/>
                        <a:pt x="471" y="33"/>
                        <a:pt x="471" y="33"/>
                      </a:cubicBezTo>
                      <a:cubicBezTo>
                        <a:pt x="472" y="32"/>
                        <a:pt x="474" y="31"/>
                        <a:pt x="475" y="31"/>
                      </a:cubicBezTo>
                      <a:cubicBezTo>
                        <a:pt x="496" y="31"/>
                        <a:pt x="496" y="31"/>
                        <a:pt x="496" y="31"/>
                      </a:cubicBezTo>
                      <a:cubicBezTo>
                        <a:pt x="496" y="63"/>
                        <a:pt x="496" y="63"/>
                        <a:pt x="496" y="63"/>
                      </a:cubicBezTo>
                      <a:cubicBezTo>
                        <a:pt x="261" y="63"/>
                        <a:pt x="261" y="63"/>
                        <a:pt x="261" y="63"/>
                      </a:cubicBezTo>
                      <a:cubicBezTo>
                        <a:pt x="260" y="61"/>
                        <a:pt x="259" y="60"/>
                        <a:pt x="257" y="60"/>
                      </a:cubicBezTo>
                      <a:cubicBezTo>
                        <a:pt x="257" y="57"/>
                        <a:pt x="257" y="57"/>
                        <a:pt x="257" y="57"/>
                      </a:cubicBezTo>
                      <a:cubicBezTo>
                        <a:pt x="256" y="57"/>
                        <a:pt x="255" y="57"/>
                        <a:pt x="254" y="55"/>
                      </a:cubicBezTo>
                      <a:cubicBezTo>
                        <a:pt x="253" y="54"/>
                        <a:pt x="252" y="51"/>
                        <a:pt x="249" y="52"/>
                      </a:cubicBezTo>
                      <a:cubicBezTo>
                        <a:pt x="249" y="50"/>
                        <a:pt x="249" y="50"/>
                        <a:pt x="249" y="50"/>
                      </a:cubicBezTo>
                      <a:cubicBezTo>
                        <a:pt x="245" y="50"/>
                        <a:pt x="245" y="50"/>
                        <a:pt x="245" y="50"/>
                      </a:cubicBezTo>
                      <a:cubicBezTo>
                        <a:pt x="245" y="52"/>
                        <a:pt x="245" y="52"/>
                        <a:pt x="245" y="52"/>
                      </a:cubicBezTo>
                      <a:cubicBezTo>
                        <a:pt x="244" y="52"/>
                        <a:pt x="242" y="52"/>
                        <a:pt x="243" y="54"/>
                      </a:cubicBezTo>
                      <a:cubicBezTo>
                        <a:pt x="244" y="55"/>
                        <a:pt x="242" y="55"/>
                        <a:pt x="241" y="55"/>
                      </a:cubicBezTo>
                      <a:cubicBezTo>
                        <a:pt x="241" y="57"/>
                        <a:pt x="239" y="58"/>
                        <a:pt x="240" y="60"/>
                      </a:cubicBezTo>
                      <a:cubicBezTo>
                        <a:pt x="238" y="60"/>
                        <a:pt x="237" y="60"/>
                        <a:pt x="236" y="61"/>
                      </a:cubicBezTo>
                      <a:cubicBezTo>
                        <a:pt x="236" y="64"/>
                        <a:pt x="232" y="62"/>
                        <a:pt x="229" y="62"/>
                      </a:cubicBezTo>
                      <a:cubicBezTo>
                        <a:pt x="228" y="60"/>
                        <a:pt x="226" y="60"/>
                        <a:pt x="224" y="60"/>
                      </a:cubicBezTo>
                      <a:cubicBezTo>
                        <a:pt x="224" y="56"/>
                        <a:pt x="224" y="56"/>
                        <a:pt x="224" y="56"/>
                      </a:cubicBezTo>
                      <a:cubicBezTo>
                        <a:pt x="220" y="55"/>
                        <a:pt x="220" y="55"/>
                        <a:pt x="220" y="55"/>
                      </a:cubicBezTo>
                      <a:cubicBezTo>
                        <a:pt x="220" y="53"/>
                        <a:pt x="220" y="51"/>
                        <a:pt x="217" y="50"/>
                      </a:cubicBezTo>
                      <a:cubicBezTo>
                        <a:pt x="215" y="50"/>
                        <a:pt x="211" y="50"/>
                        <a:pt x="207" y="50"/>
                      </a:cubicBezTo>
                      <a:cubicBezTo>
                        <a:pt x="207" y="51"/>
                        <a:pt x="207" y="53"/>
                        <a:pt x="206" y="52"/>
                      </a:cubicBezTo>
                      <a:cubicBezTo>
                        <a:pt x="205" y="52"/>
                        <a:pt x="204" y="50"/>
                        <a:pt x="203" y="50"/>
                      </a:cubicBezTo>
                      <a:cubicBezTo>
                        <a:pt x="200" y="50"/>
                        <a:pt x="198" y="48"/>
                        <a:pt x="196" y="47"/>
                      </a:cubicBezTo>
                      <a:cubicBezTo>
                        <a:pt x="196" y="47"/>
                        <a:pt x="193" y="47"/>
                        <a:pt x="192" y="46"/>
                      </a:cubicBezTo>
                      <a:cubicBezTo>
                        <a:pt x="186" y="45"/>
                        <a:pt x="176" y="46"/>
                        <a:pt x="168" y="46"/>
                      </a:cubicBezTo>
                      <a:cubicBezTo>
                        <a:pt x="167" y="46"/>
                        <a:pt x="165" y="47"/>
                        <a:pt x="163" y="47"/>
                      </a:cubicBezTo>
                      <a:cubicBezTo>
                        <a:pt x="161" y="48"/>
                        <a:pt x="161" y="50"/>
                        <a:pt x="159" y="50"/>
                      </a:cubicBezTo>
                      <a:cubicBezTo>
                        <a:pt x="157" y="50"/>
                        <a:pt x="153" y="50"/>
                        <a:pt x="152" y="50"/>
                      </a:cubicBezTo>
                      <a:cubicBezTo>
                        <a:pt x="152" y="49"/>
                        <a:pt x="151" y="47"/>
                        <a:pt x="150" y="47"/>
                      </a:cubicBezTo>
                      <a:cubicBezTo>
                        <a:pt x="148" y="47"/>
                        <a:pt x="146" y="45"/>
                        <a:pt x="145" y="45"/>
                      </a:cubicBezTo>
                      <a:cubicBezTo>
                        <a:pt x="120" y="45"/>
                        <a:pt x="120" y="45"/>
                        <a:pt x="120" y="45"/>
                      </a:cubicBezTo>
                      <a:cubicBezTo>
                        <a:pt x="119" y="46"/>
                        <a:pt x="119" y="47"/>
                        <a:pt x="118" y="47"/>
                      </a:cubicBezTo>
                      <a:cubicBezTo>
                        <a:pt x="113" y="47"/>
                        <a:pt x="111" y="44"/>
                        <a:pt x="108" y="43"/>
                      </a:cubicBezTo>
                      <a:cubicBezTo>
                        <a:pt x="106" y="42"/>
                        <a:pt x="104" y="41"/>
                        <a:pt x="103" y="40"/>
                      </a:cubicBezTo>
                      <a:cubicBezTo>
                        <a:pt x="102" y="39"/>
                        <a:pt x="102" y="37"/>
                        <a:pt x="101" y="37"/>
                      </a:cubicBezTo>
                      <a:cubicBezTo>
                        <a:pt x="101" y="36"/>
                        <a:pt x="99" y="37"/>
                        <a:pt x="99" y="37"/>
                      </a:cubicBezTo>
                      <a:cubicBezTo>
                        <a:pt x="98" y="34"/>
                        <a:pt x="94" y="33"/>
                        <a:pt x="92" y="30"/>
                      </a:cubicBezTo>
                      <a:cubicBezTo>
                        <a:pt x="88" y="29"/>
                        <a:pt x="82" y="29"/>
                        <a:pt x="76" y="29"/>
                      </a:cubicBezTo>
                      <a:cubicBezTo>
                        <a:pt x="73" y="33"/>
                        <a:pt x="71" y="38"/>
                        <a:pt x="67" y="42"/>
                      </a:cubicBezTo>
                      <a:cubicBezTo>
                        <a:pt x="66" y="42"/>
                        <a:pt x="65" y="43"/>
                        <a:pt x="66" y="44"/>
                      </a:cubicBezTo>
                      <a:cubicBezTo>
                        <a:pt x="64" y="45"/>
                        <a:pt x="62" y="46"/>
                        <a:pt x="60" y="45"/>
                      </a:cubicBezTo>
                      <a:cubicBezTo>
                        <a:pt x="43" y="43"/>
                        <a:pt x="22" y="44"/>
                        <a:pt x="6" y="45"/>
                      </a:cubicBezTo>
                      <a:cubicBezTo>
                        <a:pt x="5" y="45"/>
                        <a:pt x="4" y="44"/>
                        <a:pt x="4" y="43"/>
                      </a:cubicBezTo>
                      <a:cubicBezTo>
                        <a:pt x="1" y="44"/>
                        <a:pt x="3" y="40"/>
                        <a:pt x="3" y="38"/>
                      </a:cubicBezTo>
                      <a:cubicBezTo>
                        <a:pt x="1" y="39"/>
                        <a:pt x="0" y="38"/>
                        <a:pt x="1" y="37"/>
                      </a:cubicBezTo>
                      <a:cubicBezTo>
                        <a:pt x="3" y="38"/>
                        <a:pt x="2" y="35"/>
                        <a:pt x="2" y="34"/>
                      </a:cubicBezTo>
                      <a:cubicBezTo>
                        <a:pt x="3" y="31"/>
                        <a:pt x="6" y="29"/>
                        <a:pt x="7" y="26"/>
                      </a:cubicBezTo>
                      <a:cubicBezTo>
                        <a:pt x="8" y="25"/>
                        <a:pt x="10" y="25"/>
                        <a:pt x="12" y="25"/>
                      </a:cubicBezTo>
                      <a:cubicBezTo>
                        <a:pt x="12" y="24"/>
                        <a:pt x="12" y="23"/>
                        <a:pt x="13" y="22"/>
                      </a:cubicBezTo>
                      <a:cubicBezTo>
                        <a:pt x="14" y="22"/>
                        <a:pt x="16" y="22"/>
                        <a:pt x="17" y="22"/>
                      </a:cubicBezTo>
                      <a:cubicBezTo>
                        <a:pt x="15" y="19"/>
                        <a:pt x="19" y="21"/>
                        <a:pt x="20" y="21"/>
                      </a:cubicBezTo>
                      <a:cubicBezTo>
                        <a:pt x="21" y="20"/>
                        <a:pt x="21" y="18"/>
                        <a:pt x="23" y="19"/>
                      </a:cubicBezTo>
                      <a:cubicBezTo>
                        <a:pt x="24" y="20"/>
                        <a:pt x="28" y="20"/>
                        <a:pt x="29" y="19"/>
                      </a:cubicBezTo>
                      <a:cubicBezTo>
                        <a:pt x="31" y="18"/>
                        <a:pt x="32" y="20"/>
                        <a:pt x="33" y="20"/>
                      </a:cubicBezTo>
                      <a:cubicBezTo>
                        <a:pt x="52" y="20"/>
                        <a:pt x="52" y="20"/>
                        <a:pt x="52" y="20"/>
                      </a:cubicBezTo>
                      <a:cubicBezTo>
                        <a:pt x="52" y="20"/>
                        <a:pt x="53" y="18"/>
                        <a:pt x="54" y="19"/>
                      </a:cubicBezTo>
                      <a:cubicBezTo>
                        <a:pt x="55" y="20"/>
                        <a:pt x="56" y="19"/>
                        <a:pt x="57" y="19"/>
                      </a:cubicBezTo>
                      <a:cubicBezTo>
                        <a:pt x="61" y="18"/>
                        <a:pt x="63" y="16"/>
                        <a:pt x="66" y="14"/>
                      </a:cubicBezTo>
                      <a:cubicBezTo>
                        <a:pt x="65" y="12"/>
                        <a:pt x="68" y="12"/>
                        <a:pt x="68" y="11"/>
                      </a:cubicBezTo>
                      <a:cubicBezTo>
                        <a:pt x="70" y="10"/>
                        <a:pt x="71" y="9"/>
                        <a:pt x="73" y="10"/>
                      </a:cubicBezTo>
                      <a:cubicBezTo>
                        <a:pt x="73" y="10"/>
                        <a:pt x="75" y="12"/>
                        <a:pt x="75" y="12"/>
                      </a:cubicBezTo>
                      <a:cubicBezTo>
                        <a:pt x="80" y="12"/>
                        <a:pt x="86" y="12"/>
                        <a:pt x="90" y="11"/>
                      </a:cubicBezTo>
                      <a:cubicBezTo>
                        <a:pt x="93" y="12"/>
                        <a:pt x="96" y="12"/>
                        <a:pt x="100" y="12"/>
                      </a:cubicBezTo>
                      <a:cubicBezTo>
                        <a:pt x="100" y="13"/>
                        <a:pt x="100" y="15"/>
                        <a:pt x="101" y="15"/>
                      </a:cubicBezTo>
                      <a:cubicBezTo>
                        <a:pt x="102" y="15"/>
                        <a:pt x="104" y="15"/>
                        <a:pt x="105" y="15"/>
                      </a:cubicBezTo>
                      <a:cubicBezTo>
                        <a:pt x="105" y="18"/>
                        <a:pt x="105" y="18"/>
                        <a:pt x="105" y="18"/>
                      </a:cubicBezTo>
                      <a:cubicBezTo>
                        <a:pt x="106" y="18"/>
                        <a:pt x="111" y="17"/>
                        <a:pt x="113" y="18"/>
                      </a:cubicBezTo>
                      <a:cubicBezTo>
                        <a:pt x="114" y="18"/>
                        <a:pt x="114" y="20"/>
                        <a:pt x="114" y="19"/>
                      </a:cubicBezTo>
                      <a:cubicBezTo>
                        <a:pt x="118" y="17"/>
                        <a:pt x="126" y="17"/>
                        <a:pt x="129" y="19"/>
                      </a:cubicBezTo>
                      <a:cubicBezTo>
                        <a:pt x="132" y="19"/>
                        <a:pt x="137" y="20"/>
                        <a:pt x="139" y="19"/>
                      </a:cubicBezTo>
                      <a:cubicBezTo>
                        <a:pt x="155" y="21"/>
                        <a:pt x="173" y="20"/>
                        <a:pt x="190" y="20"/>
                      </a:cubicBezTo>
                      <a:cubicBezTo>
                        <a:pt x="191" y="20"/>
                        <a:pt x="191" y="18"/>
                        <a:pt x="193" y="19"/>
                      </a:cubicBezTo>
                      <a:cubicBezTo>
                        <a:pt x="194" y="20"/>
                        <a:pt x="198" y="20"/>
                        <a:pt x="200" y="19"/>
                      </a:cubicBezTo>
                      <a:cubicBezTo>
                        <a:pt x="202" y="18"/>
                        <a:pt x="204" y="17"/>
                        <a:pt x="208" y="18"/>
                      </a:cubicBezTo>
                      <a:cubicBezTo>
                        <a:pt x="208" y="18"/>
                        <a:pt x="210" y="16"/>
                        <a:pt x="210" y="16"/>
                      </a:cubicBezTo>
                      <a:cubicBezTo>
                        <a:pt x="214" y="16"/>
                        <a:pt x="216" y="14"/>
                        <a:pt x="217" y="12"/>
                      </a:cubicBezTo>
                      <a:cubicBezTo>
                        <a:pt x="219" y="13"/>
                        <a:pt x="221" y="12"/>
                        <a:pt x="222" y="11"/>
                      </a:cubicBezTo>
                      <a:cubicBezTo>
                        <a:pt x="223" y="12"/>
                        <a:pt x="224" y="12"/>
                        <a:pt x="225" y="12"/>
                      </a:cubicBezTo>
                      <a:cubicBezTo>
                        <a:pt x="252" y="12"/>
                        <a:pt x="252" y="12"/>
                        <a:pt x="252" y="12"/>
                      </a:cubicBezTo>
                      <a:cubicBezTo>
                        <a:pt x="252" y="15"/>
                        <a:pt x="252" y="15"/>
                        <a:pt x="252" y="15"/>
                      </a:cubicBezTo>
                      <a:cubicBezTo>
                        <a:pt x="262" y="15"/>
                        <a:pt x="262" y="15"/>
                        <a:pt x="262" y="15"/>
                      </a:cubicBezTo>
                      <a:cubicBezTo>
                        <a:pt x="262" y="12"/>
                        <a:pt x="262" y="12"/>
                        <a:pt x="262" y="12"/>
                      </a:cubicBezTo>
                      <a:cubicBezTo>
                        <a:pt x="263" y="12"/>
                        <a:pt x="265" y="13"/>
                        <a:pt x="265" y="12"/>
                      </a:cubicBezTo>
                      <a:cubicBezTo>
                        <a:pt x="266" y="9"/>
                        <a:pt x="269" y="8"/>
                        <a:pt x="271" y="5"/>
                      </a:cubicBezTo>
                      <a:cubicBezTo>
                        <a:pt x="271" y="5"/>
                        <a:pt x="273" y="5"/>
                        <a:pt x="273" y="4"/>
                      </a:cubicBezTo>
                      <a:cubicBezTo>
                        <a:pt x="273" y="1"/>
                        <a:pt x="277" y="3"/>
                        <a:pt x="278" y="2"/>
                      </a:cubicBezTo>
                      <a:cubicBezTo>
                        <a:pt x="279" y="2"/>
                        <a:pt x="279" y="1"/>
                        <a:pt x="280" y="1"/>
                      </a:cubicBezTo>
                      <a:close/>
                    </a:path>
                  </a:pathLst>
                </a:custGeom>
                <a:solidFill>
                  <a:srgbClr val="C30809"/>
                </a:solidFill>
                <a:ln>
                  <a:noFill/>
                </a:ln>
              </p:spPr>
              <p:txBody>
                <a:bodyPr vert="horz" wrap="square" lIns="91440" tIns="45720" rIns="91440" bIns="45720" numCol="1" anchor="t" anchorCtr="0" compatLnSpc="1"/>
                <a:lstStyle/>
                <a:p>
                  <a:endParaRPr lang="zh-CN" altLang="en-US" sz="1600">
                    <a:solidFill>
                      <a:schemeClr val="bg1"/>
                    </a:solidFill>
                    <a:latin typeface="Arial" panose="020B0604020202020204" pitchFamily="34" charset="0"/>
                    <a:ea typeface="华文隶书" panose="02010800040101010101" pitchFamily="2" charset="-122"/>
                    <a:sym typeface="Arial" panose="020B0604020202020204" pitchFamily="34" charset="0"/>
                  </a:endParaRPr>
                </a:p>
              </p:txBody>
            </p:sp>
            <p:sp>
              <p:nvSpPr>
                <p:cNvPr id="65" name="Freeform 7"/>
                <p:cNvSpPr/>
                <p:nvPr/>
              </p:nvSpPr>
              <p:spPr bwMode="auto">
                <a:xfrm>
                  <a:off x="2065338" y="2324100"/>
                  <a:ext cx="22225" cy="501650"/>
                </a:xfrm>
                <a:custGeom>
                  <a:avLst/>
                  <a:gdLst>
                    <a:gd name="T0" fmla="*/ 16 w 29"/>
                    <a:gd name="T1" fmla="*/ 2 h 802"/>
                    <a:gd name="T2" fmla="*/ 22 w 29"/>
                    <a:gd name="T3" fmla="*/ 8 h 802"/>
                    <a:gd name="T4" fmla="*/ 26 w 29"/>
                    <a:gd name="T5" fmla="*/ 17 h 802"/>
                    <a:gd name="T6" fmla="*/ 28 w 29"/>
                    <a:gd name="T7" fmla="*/ 136 h 802"/>
                    <a:gd name="T8" fmla="*/ 27 w 29"/>
                    <a:gd name="T9" fmla="*/ 253 h 802"/>
                    <a:gd name="T10" fmla="*/ 27 w 29"/>
                    <a:gd name="T11" fmla="*/ 543 h 802"/>
                    <a:gd name="T12" fmla="*/ 20 w 29"/>
                    <a:gd name="T13" fmla="*/ 557 h 802"/>
                    <a:gd name="T14" fmla="*/ 16 w 29"/>
                    <a:gd name="T15" fmla="*/ 564 h 802"/>
                    <a:gd name="T16" fmla="*/ 17 w 29"/>
                    <a:gd name="T17" fmla="*/ 583 h 802"/>
                    <a:gd name="T18" fmla="*/ 18 w 29"/>
                    <a:gd name="T19" fmla="*/ 600 h 802"/>
                    <a:gd name="T20" fmla="*/ 24 w 29"/>
                    <a:gd name="T21" fmla="*/ 606 h 802"/>
                    <a:gd name="T22" fmla="*/ 28 w 29"/>
                    <a:gd name="T23" fmla="*/ 621 h 802"/>
                    <a:gd name="T24" fmla="*/ 20 w 29"/>
                    <a:gd name="T25" fmla="*/ 752 h 802"/>
                    <a:gd name="T26" fmla="*/ 15 w 29"/>
                    <a:gd name="T27" fmla="*/ 755 h 802"/>
                    <a:gd name="T28" fmla="*/ 10 w 29"/>
                    <a:gd name="T29" fmla="*/ 802 h 802"/>
                    <a:gd name="T30" fmla="*/ 6 w 29"/>
                    <a:gd name="T31" fmla="*/ 744 h 802"/>
                    <a:gd name="T32" fmla="*/ 8 w 29"/>
                    <a:gd name="T33" fmla="*/ 691 h 802"/>
                    <a:gd name="T34" fmla="*/ 6 w 29"/>
                    <a:gd name="T35" fmla="*/ 649 h 802"/>
                    <a:gd name="T36" fmla="*/ 8 w 29"/>
                    <a:gd name="T37" fmla="*/ 624 h 802"/>
                    <a:gd name="T38" fmla="*/ 1 w 29"/>
                    <a:gd name="T39" fmla="*/ 630 h 802"/>
                    <a:gd name="T40" fmla="*/ 7 w 29"/>
                    <a:gd name="T41" fmla="*/ 584 h 802"/>
                    <a:gd name="T42" fmla="*/ 12 w 29"/>
                    <a:gd name="T43" fmla="*/ 555 h 802"/>
                    <a:gd name="T44" fmla="*/ 11 w 29"/>
                    <a:gd name="T45" fmla="*/ 513 h 802"/>
                    <a:gd name="T46" fmla="*/ 11 w 29"/>
                    <a:gd name="T47" fmla="*/ 466 h 802"/>
                    <a:gd name="T48" fmla="*/ 12 w 29"/>
                    <a:gd name="T49" fmla="*/ 432 h 802"/>
                    <a:gd name="T50" fmla="*/ 6 w 29"/>
                    <a:gd name="T51" fmla="*/ 428 h 802"/>
                    <a:gd name="T52" fmla="*/ 7 w 29"/>
                    <a:gd name="T53" fmla="*/ 234 h 802"/>
                    <a:gd name="T54" fmla="*/ 8 w 29"/>
                    <a:gd name="T55" fmla="*/ 202 h 802"/>
                    <a:gd name="T56" fmla="*/ 6 w 29"/>
                    <a:gd name="T57" fmla="*/ 146 h 802"/>
                    <a:gd name="T58" fmla="*/ 8 w 29"/>
                    <a:gd name="T59" fmla="*/ 56 h 802"/>
                    <a:gd name="T60" fmla="*/ 6 w 29"/>
                    <a:gd name="T61" fmla="*/ 14 h 802"/>
                    <a:gd name="T62" fmla="*/ 9 w 29"/>
                    <a:gd name="T63" fmla="*/ 2 h 8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 h="802">
                      <a:moveTo>
                        <a:pt x="9" y="2"/>
                      </a:moveTo>
                      <a:cubicBezTo>
                        <a:pt x="11" y="0"/>
                        <a:pt x="14" y="1"/>
                        <a:pt x="16" y="2"/>
                      </a:cubicBezTo>
                      <a:cubicBezTo>
                        <a:pt x="18" y="4"/>
                        <a:pt x="20" y="5"/>
                        <a:pt x="21" y="6"/>
                      </a:cubicBezTo>
                      <a:cubicBezTo>
                        <a:pt x="21" y="7"/>
                        <a:pt x="21" y="8"/>
                        <a:pt x="22" y="8"/>
                      </a:cubicBezTo>
                      <a:cubicBezTo>
                        <a:pt x="23" y="8"/>
                        <a:pt x="23" y="9"/>
                        <a:pt x="23" y="10"/>
                      </a:cubicBezTo>
                      <a:cubicBezTo>
                        <a:pt x="24" y="13"/>
                        <a:pt x="25" y="16"/>
                        <a:pt x="26" y="17"/>
                      </a:cubicBezTo>
                      <a:cubicBezTo>
                        <a:pt x="26" y="22"/>
                        <a:pt x="28" y="27"/>
                        <a:pt x="28" y="31"/>
                      </a:cubicBezTo>
                      <a:cubicBezTo>
                        <a:pt x="26" y="65"/>
                        <a:pt x="27" y="103"/>
                        <a:pt x="28" y="136"/>
                      </a:cubicBezTo>
                      <a:cubicBezTo>
                        <a:pt x="26" y="170"/>
                        <a:pt x="28" y="207"/>
                        <a:pt x="28" y="239"/>
                      </a:cubicBezTo>
                      <a:cubicBezTo>
                        <a:pt x="28" y="243"/>
                        <a:pt x="27" y="248"/>
                        <a:pt x="27" y="253"/>
                      </a:cubicBezTo>
                      <a:cubicBezTo>
                        <a:pt x="26" y="320"/>
                        <a:pt x="29" y="384"/>
                        <a:pt x="27" y="450"/>
                      </a:cubicBezTo>
                      <a:cubicBezTo>
                        <a:pt x="27" y="543"/>
                        <a:pt x="27" y="543"/>
                        <a:pt x="27" y="543"/>
                      </a:cubicBezTo>
                      <a:cubicBezTo>
                        <a:pt x="27" y="545"/>
                        <a:pt x="24" y="546"/>
                        <a:pt x="26" y="547"/>
                      </a:cubicBezTo>
                      <a:cubicBezTo>
                        <a:pt x="24" y="550"/>
                        <a:pt x="23" y="555"/>
                        <a:pt x="20" y="557"/>
                      </a:cubicBezTo>
                      <a:cubicBezTo>
                        <a:pt x="20" y="557"/>
                        <a:pt x="19" y="559"/>
                        <a:pt x="18" y="558"/>
                      </a:cubicBezTo>
                      <a:cubicBezTo>
                        <a:pt x="18" y="561"/>
                        <a:pt x="16" y="563"/>
                        <a:pt x="16" y="564"/>
                      </a:cubicBezTo>
                      <a:cubicBezTo>
                        <a:pt x="16" y="569"/>
                        <a:pt x="15" y="573"/>
                        <a:pt x="18" y="575"/>
                      </a:cubicBezTo>
                      <a:cubicBezTo>
                        <a:pt x="18" y="578"/>
                        <a:pt x="18" y="581"/>
                        <a:pt x="17" y="583"/>
                      </a:cubicBezTo>
                      <a:cubicBezTo>
                        <a:pt x="17" y="584"/>
                        <a:pt x="18" y="584"/>
                        <a:pt x="18" y="584"/>
                      </a:cubicBezTo>
                      <a:cubicBezTo>
                        <a:pt x="18" y="590"/>
                        <a:pt x="18" y="595"/>
                        <a:pt x="18" y="600"/>
                      </a:cubicBezTo>
                      <a:cubicBezTo>
                        <a:pt x="21" y="600"/>
                        <a:pt x="21" y="600"/>
                        <a:pt x="21" y="600"/>
                      </a:cubicBezTo>
                      <a:cubicBezTo>
                        <a:pt x="22" y="602"/>
                        <a:pt x="25" y="603"/>
                        <a:pt x="24" y="606"/>
                      </a:cubicBezTo>
                      <a:cubicBezTo>
                        <a:pt x="26" y="608"/>
                        <a:pt x="26" y="608"/>
                        <a:pt x="26" y="608"/>
                      </a:cubicBezTo>
                      <a:cubicBezTo>
                        <a:pt x="26" y="612"/>
                        <a:pt x="28" y="618"/>
                        <a:pt x="28" y="621"/>
                      </a:cubicBezTo>
                      <a:cubicBezTo>
                        <a:pt x="26" y="661"/>
                        <a:pt x="28" y="701"/>
                        <a:pt x="28" y="740"/>
                      </a:cubicBezTo>
                      <a:cubicBezTo>
                        <a:pt x="26" y="746"/>
                        <a:pt x="23" y="749"/>
                        <a:pt x="20" y="752"/>
                      </a:cubicBezTo>
                      <a:cubicBezTo>
                        <a:pt x="19" y="752"/>
                        <a:pt x="18" y="753"/>
                        <a:pt x="18" y="753"/>
                      </a:cubicBezTo>
                      <a:cubicBezTo>
                        <a:pt x="18" y="756"/>
                        <a:pt x="16" y="755"/>
                        <a:pt x="15" y="755"/>
                      </a:cubicBezTo>
                      <a:cubicBezTo>
                        <a:pt x="14" y="769"/>
                        <a:pt x="16" y="783"/>
                        <a:pt x="15" y="797"/>
                      </a:cubicBezTo>
                      <a:cubicBezTo>
                        <a:pt x="15" y="800"/>
                        <a:pt x="13" y="802"/>
                        <a:pt x="10" y="802"/>
                      </a:cubicBezTo>
                      <a:cubicBezTo>
                        <a:pt x="9" y="802"/>
                        <a:pt x="9" y="799"/>
                        <a:pt x="6" y="798"/>
                      </a:cubicBezTo>
                      <a:cubicBezTo>
                        <a:pt x="7" y="779"/>
                        <a:pt x="5" y="762"/>
                        <a:pt x="6" y="744"/>
                      </a:cubicBezTo>
                      <a:cubicBezTo>
                        <a:pt x="6" y="743"/>
                        <a:pt x="8" y="743"/>
                        <a:pt x="8" y="742"/>
                      </a:cubicBezTo>
                      <a:cubicBezTo>
                        <a:pt x="9" y="725"/>
                        <a:pt x="9" y="708"/>
                        <a:pt x="8" y="691"/>
                      </a:cubicBezTo>
                      <a:cubicBezTo>
                        <a:pt x="8" y="690"/>
                        <a:pt x="6" y="689"/>
                        <a:pt x="6" y="688"/>
                      </a:cubicBezTo>
                      <a:cubicBezTo>
                        <a:pt x="6" y="649"/>
                        <a:pt x="6" y="649"/>
                        <a:pt x="6" y="649"/>
                      </a:cubicBezTo>
                      <a:cubicBezTo>
                        <a:pt x="6" y="648"/>
                        <a:pt x="8" y="648"/>
                        <a:pt x="8" y="647"/>
                      </a:cubicBezTo>
                      <a:cubicBezTo>
                        <a:pt x="8" y="639"/>
                        <a:pt x="10" y="631"/>
                        <a:pt x="8" y="624"/>
                      </a:cubicBezTo>
                      <a:cubicBezTo>
                        <a:pt x="7" y="624"/>
                        <a:pt x="5" y="624"/>
                        <a:pt x="5" y="626"/>
                      </a:cubicBezTo>
                      <a:cubicBezTo>
                        <a:pt x="4" y="627"/>
                        <a:pt x="3" y="629"/>
                        <a:pt x="1" y="630"/>
                      </a:cubicBezTo>
                      <a:cubicBezTo>
                        <a:pt x="0" y="625"/>
                        <a:pt x="2" y="618"/>
                        <a:pt x="4" y="616"/>
                      </a:cubicBezTo>
                      <a:cubicBezTo>
                        <a:pt x="8" y="607"/>
                        <a:pt x="9" y="594"/>
                        <a:pt x="7" y="584"/>
                      </a:cubicBezTo>
                      <a:cubicBezTo>
                        <a:pt x="8" y="580"/>
                        <a:pt x="8" y="575"/>
                        <a:pt x="8" y="570"/>
                      </a:cubicBezTo>
                      <a:cubicBezTo>
                        <a:pt x="9" y="565"/>
                        <a:pt x="11" y="560"/>
                        <a:pt x="12" y="555"/>
                      </a:cubicBezTo>
                      <a:cubicBezTo>
                        <a:pt x="12" y="549"/>
                        <a:pt x="12" y="542"/>
                        <a:pt x="11" y="538"/>
                      </a:cubicBezTo>
                      <a:cubicBezTo>
                        <a:pt x="12" y="530"/>
                        <a:pt x="12" y="520"/>
                        <a:pt x="11" y="513"/>
                      </a:cubicBezTo>
                      <a:cubicBezTo>
                        <a:pt x="12" y="506"/>
                        <a:pt x="12" y="496"/>
                        <a:pt x="11" y="489"/>
                      </a:cubicBezTo>
                      <a:cubicBezTo>
                        <a:pt x="12" y="482"/>
                        <a:pt x="12" y="472"/>
                        <a:pt x="11" y="466"/>
                      </a:cubicBezTo>
                      <a:cubicBezTo>
                        <a:pt x="12" y="459"/>
                        <a:pt x="13" y="451"/>
                        <a:pt x="11" y="444"/>
                      </a:cubicBezTo>
                      <a:cubicBezTo>
                        <a:pt x="10" y="440"/>
                        <a:pt x="12" y="437"/>
                        <a:pt x="12" y="432"/>
                      </a:cubicBezTo>
                      <a:cubicBezTo>
                        <a:pt x="10" y="434"/>
                        <a:pt x="9" y="431"/>
                        <a:pt x="9" y="430"/>
                      </a:cubicBezTo>
                      <a:cubicBezTo>
                        <a:pt x="8" y="429"/>
                        <a:pt x="6" y="429"/>
                        <a:pt x="6" y="428"/>
                      </a:cubicBezTo>
                      <a:cubicBezTo>
                        <a:pt x="6" y="253"/>
                        <a:pt x="6" y="253"/>
                        <a:pt x="6" y="253"/>
                      </a:cubicBezTo>
                      <a:cubicBezTo>
                        <a:pt x="7" y="234"/>
                        <a:pt x="7" y="234"/>
                        <a:pt x="7" y="234"/>
                      </a:cubicBezTo>
                      <a:cubicBezTo>
                        <a:pt x="7" y="225"/>
                        <a:pt x="6" y="216"/>
                        <a:pt x="5" y="207"/>
                      </a:cubicBezTo>
                      <a:cubicBezTo>
                        <a:pt x="5" y="206"/>
                        <a:pt x="7" y="204"/>
                        <a:pt x="8" y="202"/>
                      </a:cubicBezTo>
                      <a:cubicBezTo>
                        <a:pt x="8" y="198"/>
                        <a:pt x="8" y="195"/>
                        <a:pt x="6" y="193"/>
                      </a:cubicBezTo>
                      <a:cubicBezTo>
                        <a:pt x="6" y="177"/>
                        <a:pt x="5" y="161"/>
                        <a:pt x="6" y="146"/>
                      </a:cubicBezTo>
                      <a:cubicBezTo>
                        <a:pt x="6" y="58"/>
                        <a:pt x="6" y="58"/>
                        <a:pt x="6" y="58"/>
                      </a:cubicBezTo>
                      <a:cubicBezTo>
                        <a:pt x="6" y="57"/>
                        <a:pt x="8" y="57"/>
                        <a:pt x="8" y="56"/>
                      </a:cubicBezTo>
                      <a:cubicBezTo>
                        <a:pt x="9" y="44"/>
                        <a:pt x="10" y="29"/>
                        <a:pt x="8" y="17"/>
                      </a:cubicBezTo>
                      <a:cubicBezTo>
                        <a:pt x="8" y="16"/>
                        <a:pt x="6" y="15"/>
                        <a:pt x="6" y="14"/>
                      </a:cubicBezTo>
                      <a:cubicBezTo>
                        <a:pt x="6" y="5"/>
                        <a:pt x="6" y="5"/>
                        <a:pt x="6" y="5"/>
                      </a:cubicBezTo>
                      <a:cubicBezTo>
                        <a:pt x="8" y="5"/>
                        <a:pt x="9" y="3"/>
                        <a:pt x="9" y="2"/>
                      </a:cubicBezTo>
                      <a:close/>
                    </a:path>
                  </a:pathLst>
                </a:custGeom>
                <a:solidFill>
                  <a:srgbClr val="C30809"/>
                </a:solidFill>
                <a:ln>
                  <a:noFill/>
                </a:ln>
              </p:spPr>
              <p:txBody>
                <a:bodyPr vert="horz" wrap="square" lIns="91440" tIns="45720" rIns="91440" bIns="45720" numCol="1" anchor="t" anchorCtr="0" compatLnSpc="1"/>
                <a:lstStyle/>
                <a:p>
                  <a:endParaRPr lang="zh-CN" altLang="en-US" sz="1600">
                    <a:solidFill>
                      <a:schemeClr val="bg1"/>
                    </a:solidFill>
                    <a:latin typeface="Arial" panose="020B0604020202020204" pitchFamily="34" charset="0"/>
                    <a:ea typeface="华文隶书" panose="02010800040101010101" pitchFamily="2" charset="-122"/>
                    <a:sym typeface="Arial" panose="020B0604020202020204" pitchFamily="34" charset="0"/>
                  </a:endParaRPr>
                </a:p>
              </p:txBody>
            </p:sp>
            <p:sp>
              <p:nvSpPr>
                <p:cNvPr id="66" name="Freeform 8"/>
                <p:cNvSpPr/>
                <p:nvPr/>
              </p:nvSpPr>
              <p:spPr bwMode="auto">
                <a:xfrm>
                  <a:off x="2068513" y="2141538"/>
                  <a:ext cx="19050" cy="144463"/>
                </a:xfrm>
                <a:custGeom>
                  <a:avLst/>
                  <a:gdLst>
                    <a:gd name="T0" fmla="*/ 2 w 24"/>
                    <a:gd name="T1" fmla="*/ 1 h 230"/>
                    <a:gd name="T2" fmla="*/ 10 w 24"/>
                    <a:gd name="T3" fmla="*/ 5 h 230"/>
                    <a:gd name="T4" fmla="*/ 12 w 24"/>
                    <a:gd name="T5" fmla="*/ 7 h 230"/>
                    <a:gd name="T6" fmla="*/ 19 w 24"/>
                    <a:gd name="T7" fmla="*/ 16 h 230"/>
                    <a:gd name="T8" fmla="*/ 23 w 24"/>
                    <a:gd name="T9" fmla="*/ 25 h 230"/>
                    <a:gd name="T10" fmla="*/ 22 w 24"/>
                    <a:gd name="T11" fmla="*/ 43 h 230"/>
                    <a:gd name="T12" fmla="*/ 23 w 24"/>
                    <a:gd name="T13" fmla="*/ 159 h 230"/>
                    <a:gd name="T14" fmla="*/ 23 w 24"/>
                    <a:gd name="T15" fmla="*/ 165 h 230"/>
                    <a:gd name="T16" fmla="*/ 23 w 24"/>
                    <a:gd name="T17" fmla="*/ 196 h 230"/>
                    <a:gd name="T18" fmla="*/ 21 w 24"/>
                    <a:gd name="T19" fmla="*/ 213 h 230"/>
                    <a:gd name="T20" fmla="*/ 19 w 24"/>
                    <a:gd name="T21" fmla="*/ 216 h 230"/>
                    <a:gd name="T22" fmla="*/ 17 w 24"/>
                    <a:gd name="T23" fmla="*/ 221 h 230"/>
                    <a:gd name="T24" fmla="*/ 5 w 24"/>
                    <a:gd name="T25" fmla="*/ 229 h 230"/>
                    <a:gd name="T26" fmla="*/ 1 w 24"/>
                    <a:gd name="T27" fmla="*/ 224 h 230"/>
                    <a:gd name="T28" fmla="*/ 1 w 24"/>
                    <a:gd name="T29" fmla="*/ 124 h 230"/>
                    <a:gd name="T30" fmla="*/ 1 w 24"/>
                    <a:gd name="T31" fmla="*/ 36 h 230"/>
                    <a:gd name="T32" fmla="*/ 3 w 24"/>
                    <a:gd name="T33" fmla="*/ 34 h 230"/>
                    <a:gd name="T34" fmla="*/ 3 w 24"/>
                    <a:gd name="T35" fmla="*/ 27 h 230"/>
                    <a:gd name="T36" fmla="*/ 1 w 24"/>
                    <a:gd name="T37" fmla="*/ 26 h 230"/>
                    <a:gd name="T38" fmla="*/ 0 w 24"/>
                    <a:gd name="T39" fmla="*/ 4 h 230"/>
                    <a:gd name="T40" fmla="*/ 2 w 24"/>
                    <a:gd name="T41" fmla="*/ 1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4" h="230">
                      <a:moveTo>
                        <a:pt x="2" y="1"/>
                      </a:moveTo>
                      <a:cubicBezTo>
                        <a:pt x="6" y="0"/>
                        <a:pt x="9" y="3"/>
                        <a:pt x="10" y="5"/>
                      </a:cubicBezTo>
                      <a:cubicBezTo>
                        <a:pt x="11" y="6"/>
                        <a:pt x="12" y="6"/>
                        <a:pt x="12" y="7"/>
                      </a:cubicBezTo>
                      <a:cubicBezTo>
                        <a:pt x="13" y="11"/>
                        <a:pt x="17" y="14"/>
                        <a:pt x="19" y="16"/>
                      </a:cubicBezTo>
                      <a:cubicBezTo>
                        <a:pt x="20" y="20"/>
                        <a:pt x="22" y="22"/>
                        <a:pt x="23" y="25"/>
                      </a:cubicBezTo>
                      <a:cubicBezTo>
                        <a:pt x="23" y="31"/>
                        <a:pt x="22" y="37"/>
                        <a:pt x="22" y="43"/>
                      </a:cubicBezTo>
                      <a:cubicBezTo>
                        <a:pt x="22" y="81"/>
                        <a:pt x="21" y="122"/>
                        <a:pt x="23" y="159"/>
                      </a:cubicBezTo>
                      <a:cubicBezTo>
                        <a:pt x="23" y="160"/>
                        <a:pt x="24" y="163"/>
                        <a:pt x="23" y="165"/>
                      </a:cubicBezTo>
                      <a:cubicBezTo>
                        <a:pt x="22" y="174"/>
                        <a:pt x="21" y="187"/>
                        <a:pt x="23" y="196"/>
                      </a:cubicBezTo>
                      <a:cubicBezTo>
                        <a:pt x="24" y="202"/>
                        <a:pt x="21" y="207"/>
                        <a:pt x="21" y="213"/>
                      </a:cubicBezTo>
                      <a:cubicBezTo>
                        <a:pt x="21" y="214"/>
                        <a:pt x="20" y="215"/>
                        <a:pt x="19" y="216"/>
                      </a:cubicBezTo>
                      <a:cubicBezTo>
                        <a:pt x="20" y="219"/>
                        <a:pt x="18" y="220"/>
                        <a:pt x="17" y="221"/>
                      </a:cubicBezTo>
                      <a:cubicBezTo>
                        <a:pt x="15" y="226"/>
                        <a:pt x="12" y="230"/>
                        <a:pt x="5" y="229"/>
                      </a:cubicBezTo>
                      <a:cubicBezTo>
                        <a:pt x="4" y="227"/>
                        <a:pt x="1" y="225"/>
                        <a:pt x="1" y="224"/>
                      </a:cubicBezTo>
                      <a:cubicBezTo>
                        <a:pt x="1" y="124"/>
                        <a:pt x="1" y="124"/>
                        <a:pt x="1" y="124"/>
                      </a:cubicBezTo>
                      <a:cubicBezTo>
                        <a:pt x="1" y="36"/>
                        <a:pt x="1" y="36"/>
                        <a:pt x="1" y="36"/>
                      </a:cubicBezTo>
                      <a:cubicBezTo>
                        <a:pt x="1" y="35"/>
                        <a:pt x="2" y="35"/>
                        <a:pt x="3" y="34"/>
                      </a:cubicBezTo>
                      <a:cubicBezTo>
                        <a:pt x="3" y="27"/>
                        <a:pt x="3" y="27"/>
                        <a:pt x="3" y="27"/>
                      </a:cubicBezTo>
                      <a:cubicBezTo>
                        <a:pt x="2" y="27"/>
                        <a:pt x="1" y="26"/>
                        <a:pt x="1" y="26"/>
                      </a:cubicBezTo>
                      <a:cubicBezTo>
                        <a:pt x="0" y="4"/>
                        <a:pt x="0" y="4"/>
                        <a:pt x="0" y="4"/>
                      </a:cubicBezTo>
                      <a:cubicBezTo>
                        <a:pt x="0" y="3"/>
                        <a:pt x="2" y="2"/>
                        <a:pt x="2" y="1"/>
                      </a:cubicBezTo>
                      <a:close/>
                    </a:path>
                  </a:pathLst>
                </a:custGeom>
                <a:solidFill>
                  <a:srgbClr val="C30809"/>
                </a:solidFill>
                <a:ln>
                  <a:noFill/>
                </a:ln>
              </p:spPr>
              <p:txBody>
                <a:bodyPr vert="horz" wrap="square" lIns="91440" tIns="45720" rIns="91440" bIns="45720" numCol="1" anchor="t" anchorCtr="0" compatLnSpc="1"/>
                <a:lstStyle/>
                <a:p>
                  <a:endParaRPr lang="zh-CN" altLang="en-US" sz="1600">
                    <a:solidFill>
                      <a:schemeClr val="bg1"/>
                    </a:solidFill>
                    <a:latin typeface="Arial" panose="020B0604020202020204" pitchFamily="34" charset="0"/>
                    <a:ea typeface="华文隶书" panose="02010800040101010101" pitchFamily="2" charset="-122"/>
                    <a:sym typeface="Arial" panose="020B0604020202020204" pitchFamily="34" charset="0"/>
                  </a:endParaRPr>
                </a:p>
              </p:txBody>
            </p:sp>
            <p:sp>
              <p:nvSpPr>
                <p:cNvPr id="67" name="Freeform 9"/>
                <p:cNvSpPr/>
                <p:nvPr/>
              </p:nvSpPr>
              <p:spPr bwMode="auto">
                <a:xfrm>
                  <a:off x="2068513" y="2014538"/>
                  <a:ext cx="19050" cy="109538"/>
                </a:xfrm>
                <a:custGeom>
                  <a:avLst/>
                  <a:gdLst>
                    <a:gd name="T0" fmla="*/ 4 w 24"/>
                    <a:gd name="T1" fmla="*/ 2 h 176"/>
                    <a:gd name="T2" fmla="*/ 11 w 24"/>
                    <a:gd name="T3" fmla="*/ 2 h 176"/>
                    <a:gd name="T4" fmla="*/ 16 w 24"/>
                    <a:gd name="T5" fmla="*/ 5 h 176"/>
                    <a:gd name="T6" fmla="*/ 17 w 24"/>
                    <a:gd name="T7" fmla="*/ 8 h 176"/>
                    <a:gd name="T8" fmla="*/ 18 w 24"/>
                    <a:gd name="T9" fmla="*/ 10 h 176"/>
                    <a:gd name="T10" fmla="*/ 22 w 24"/>
                    <a:gd name="T11" fmla="*/ 18 h 176"/>
                    <a:gd name="T12" fmla="*/ 21 w 24"/>
                    <a:gd name="T13" fmla="*/ 21 h 176"/>
                    <a:gd name="T14" fmla="*/ 22 w 24"/>
                    <a:gd name="T15" fmla="*/ 33 h 176"/>
                    <a:gd name="T16" fmla="*/ 22 w 24"/>
                    <a:gd name="T17" fmla="*/ 130 h 176"/>
                    <a:gd name="T18" fmla="*/ 21 w 24"/>
                    <a:gd name="T19" fmla="*/ 139 h 176"/>
                    <a:gd name="T20" fmla="*/ 19 w 24"/>
                    <a:gd name="T21" fmla="*/ 141 h 176"/>
                    <a:gd name="T22" fmla="*/ 13 w 24"/>
                    <a:gd name="T23" fmla="*/ 152 h 176"/>
                    <a:gd name="T24" fmla="*/ 13 w 24"/>
                    <a:gd name="T25" fmla="*/ 164 h 176"/>
                    <a:gd name="T26" fmla="*/ 10 w 24"/>
                    <a:gd name="T27" fmla="*/ 170 h 176"/>
                    <a:gd name="T28" fmla="*/ 6 w 24"/>
                    <a:gd name="T29" fmla="*/ 174 h 176"/>
                    <a:gd name="T30" fmla="*/ 0 w 24"/>
                    <a:gd name="T31" fmla="*/ 170 h 176"/>
                    <a:gd name="T32" fmla="*/ 1 w 24"/>
                    <a:gd name="T33" fmla="*/ 145 h 176"/>
                    <a:gd name="T34" fmla="*/ 1 w 24"/>
                    <a:gd name="T35" fmla="*/ 57 h 176"/>
                    <a:gd name="T36" fmla="*/ 3 w 24"/>
                    <a:gd name="T37" fmla="*/ 56 h 176"/>
                    <a:gd name="T38" fmla="*/ 3 w 24"/>
                    <a:gd name="T39" fmla="*/ 17 h 176"/>
                    <a:gd name="T40" fmla="*/ 1 w 24"/>
                    <a:gd name="T41" fmla="*/ 14 h 176"/>
                    <a:gd name="T42" fmla="*/ 1 w 24"/>
                    <a:gd name="T43" fmla="*/ 4 h 176"/>
                    <a:gd name="T44" fmla="*/ 4 w 24"/>
                    <a:gd name="T45" fmla="*/ 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4" h="176">
                      <a:moveTo>
                        <a:pt x="4" y="2"/>
                      </a:moveTo>
                      <a:cubicBezTo>
                        <a:pt x="6" y="0"/>
                        <a:pt x="9" y="1"/>
                        <a:pt x="11" y="2"/>
                      </a:cubicBezTo>
                      <a:cubicBezTo>
                        <a:pt x="13" y="3"/>
                        <a:pt x="15" y="5"/>
                        <a:pt x="16" y="5"/>
                      </a:cubicBezTo>
                      <a:cubicBezTo>
                        <a:pt x="16" y="6"/>
                        <a:pt x="16" y="7"/>
                        <a:pt x="17" y="8"/>
                      </a:cubicBezTo>
                      <a:cubicBezTo>
                        <a:pt x="18" y="8"/>
                        <a:pt x="19" y="9"/>
                        <a:pt x="18" y="10"/>
                      </a:cubicBezTo>
                      <a:cubicBezTo>
                        <a:pt x="18" y="13"/>
                        <a:pt x="21" y="16"/>
                        <a:pt x="22" y="18"/>
                      </a:cubicBezTo>
                      <a:cubicBezTo>
                        <a:pt x="20" y="19"/>
                        <a:pt x="20" y="20"/>
                        <a:pt x="21" y="21"/>
                      </a:cubicBezTo>
                      <a:cubicBezTo>
                        <a:pt x="22" y="26"/>
                        <a:pt x="24" y="29"/>
                        <a:pt x="22" y="33"/>
                      </a:cubicBezTo>
                      <a:cubicBezTo>
                        <a:pt x="22" y="65"/>
                        <a:pt x="22" y="99"/>
                        <a:pt x="22" y="130"/>
                      </a:cubicBezTo>
                      <a:cubicBezTo>
                        <a:pt x="22" y="133"/>
                        <a:pt x="22" y="136"/>
                        <a:pt x="21" y="139"/>
                      </a:cubicBezTo>
                      <a:cubicBezTo>
                        <a:pt x="21" y="140"/>
                        <a:pt x="19" y="140"/>
                        <a:pt x="19" y="141"/>
                      </a:cubicBezTo>
                      <a:cubicBezTo>
                        <a:pt x="19" y="146"/>
                        <a:pt x="16" y="149"/>
                        <a:pt x="13" y="152"/>
                      </a:cubicBezTo>
                      <a:cubicBezTo>
                        <a:pt x="13" y="156"/>
                        <a:pt x="13" y="160"/>
                        <a:pt x="13" y="164"/>
                      </a:cubicBezTo>
                      <a:cubicBezTo>
                        <a:pt x="10" y="165"/>
                        <a:pt x="11" y="168"/>
                        <a:pt x="10" y="170"/>
                      </a:cubicBezTo>
                      <a:cubicBezTo>
                        <a:pt x="8" y="172"/>
                        <a:pt x="7" y="173"/>
                        <a:pt x="6" y="174"/>
                      </a:cubicBezTo>
                      <a:cubicBezTo>
                        <a:pt x="4" y="176"/>
                        <a:pt x="0" y="172"/>
                        <a:pt x="0" y="170"/>
                      </a:cubicBezTo>
                      <a:cubicBezTo>
                        <a:pt x="0" y="162"/>
                        <a:pt x="1" y="154"/>
                        <a:pt x="1" y="145"/>
                      </a:cubicBezTo>
                      <a:cubicBezTo>
                        <a:pt x="1" y="57"/>
                        <a:pt x="1" y="57"/>
                        <a:pt x="1" y="57"/>
                      </a:cubicBezTo>
                      <a:cubicBezTo>
                        <a:pt x="1" y="56"/>
                        <a:pt x="3" y="56"/>
                        <a:pt x="3" y="56"/>
                      </a:cubicBezTo>
                      <a:cubicBezTo>
                        <a:pt x="4" y="43"/>
                        <a:pt x="5" y="29"/>
                        <a:pt x="3" y="17"/>
                      </a:cubicBezTo>
                      <a:cubicBezTo>
                        <a:pt x="3" y="16"/>
                        <a:pt x="1" y="15"/>
                        <a:pt x="1" y="14"/>
                      </a:cubicBezTo>
                      <a:cubicBezTo>
                        <a:pt x="1" y="4"/>
                        <a:pt x="1" y="4"/>
                        <a:pt x="1" y="4"/>
                      </a:cubicBezTo>
                      <a:cubicBezTo>
                        <a:pt x="3" y="4"/>
                        <a:pt x="4" y="3"/>
                        <a:pt x="4" y="2"/>
                      </a:cubicBezTo>
                      <a:close/>
                    </a:path>
                  </a:pathLst>
                </a:custGeom>
                <a:solidFill>
                  <a:srgbClr val="C30809"/>
                </a:solidFill>
                <a:ln>
                  <a:noFill/>
                </a:ln>
              </p:spPr>
              <p:txBody>
                <a:bodyPr vert="horz" wrap="square" lIns="91440" tIns="45720" rIns="91440" bIns="45720" numCol="1" anchor="t" anchorCtr="0" compatLnSpc="1"/>
                <a:lstStyle/>
                <a:p>
                  <a:endParaRPr lang="zh-CN" altLang="en-US" sz="1600">
                    <a:solidFill>
                      <a:schemeClr val="bg1"/>
                    </a:solidFill>
                    <a:latin typeface="Arial" panose="020B0604020202020204" pitchFamily="34" charset="0"/>
                    <a:ea typeface="华文隶书" panose="02010800040101010101" pitchFamily="2" charset="-122"/>
                    <a:sym typeface="Arial" panose="020B0604020202020204" pitchFamily="34" charset="0"/>
                  </a:endParaRPr>
                </a:p>
              </p:txBody>
            </p:sp>
            <p:sp>
              <p:nvSpPr>
                <p:cNvPr id="68" name="Freeform 10"/>
                <p:cNvSpPr/>
                <p:nvPr/>
              </p:nvSpPr>
              <p:spPr bwMode="auto">
                <a:xfrm>
                  <a:off x="1514475" y="1673225"/>
                  <a:ext cx="77788" cy="36513"/>
                </a:xfrm>
                <a:custGeom>
                  <a:avLst/>
                  <a:gdLst>
                    <a:gd name="T0" fmla="*/ 90 w 102"/>
                    <a:gd name="T1" fmla="*/ 2 h 58"/>
                    <a:gd name="T2" fmla="*/ 98 w 102"/>
                    <a:gd name="T3" fmla="*/ 5 h 58"/>
                    <a:gd name="T4" fmla="*/ 101 w 102"/>
                    <a:gd name="T5" fmla="*/ 9 h 58"/>
                    <a:gd name="T6" fmla="*/ 101 w 102"/>
                    <a:gd name="T7" fmla="*/ 15 h 58"/>
                    <a:gd name="T8" fmla="*/ 96 w 102"/>
                    <a:gd name="T9" fmla="*/ 20 h 58"/>
                    <a:gd name="T10" fmla="*/ 68 w 102"/>
                    <a:gd name="T11" fmla="*/ 20 h 58"/>
                    <a:gd name="T12" fmla="*/ 57 w 102"/>
                    <a:gd name="T13" fmla="*/ 20 h 58"/>
                    <a:gd name="T14" fmla="*/ 55 w 102"/>
                    <a:gd name="T15" fmla="*/ 22 h 58"/>
                    <a:gd name="T16" fmla="*/ 35 w 102"/>
                    <a:gd name="T17" fmla="*/ 22 h 58"/>
                    <a:gd name="T18" fmla="*/ 31 w 102"/>
                    <a:gd name="T19" fmla="*/ 25 h 58"/>
                    <a:gd name="T20" fmla="*/ 29 w 102"/>
                    <a:gd name="T21" fmla="*/ 28 h 58"/>
                    <a:gd name="T22" fmla="*/ 27 w 102"/>
                    <a:gd name="T23" fmla="*/ 31 h 58"/>
                    <a:gd name="T24" fmla="*/ 21 w 102"/>
                    <a:gd name="T25" fmla="*/ 46 h 58"/>
                    <a:gd name="T26" fmla="*/ 18 w 102"/>
                    <a:gd name="T27" fmla="*/ 48 h 58"/>
                    <a:gd name="T28" fmla="*/ 18 w 102"/>
                    <a:gd name="T29" fmla="*/ 51 h 58"/>
                    <a:gd name="T30" fmla="*/ 15 w 102"/>
                    <a:gd name="T31" fmla="*/ 51 h 58"/>
                    <a:gd name="T32" fmla="*/ 13 w 102"/>
                    <a:gd name="T33" fmla="*/ 54 h 58"/>
                    <a:gd name="T34" fmla="*/ 11 w 102"/>
                    <a:gd name="T35" fmla="*/ 56 h 58"/>
                    <a:gd name="T36" fmla="*/ 6 w 102"/>
                    <a:gd name="T37" fmla="*/ 58 h 58"/>
                    <a:gd name="T38" fmla="*/ 3 w 102"/>
                    <a:gd name="T39" fmla="*/ 56 h 58"/>
                    <a:gd name="T40" fmla="*/ 2 w 102"/>
                    <a:gd name="T41" fmla="*/ 48 h 58"/>
                    <a:gd name="T42" fmla="*/ 1 w 102"/>
                    <a:gd name="T43" fmla="*/ 41 h 58"/>
                    <a:gd name="T44" fmla="*/ 4 w 102"/>
                    <a:gd name="T45" fmla="*/ 32 h 58"/>
                    <a:gd name="T46" fmla="*/ 7 w 102"/>
                    <a:gd name="T47" fmla="*/ 29 h 58"/>
                    <a:gd name="T48" fmla="*/ 14 w 102"/>
                    <a:gd name="T49" fmla="*/ 21 h 58"/>
                    <a:gd name="T50" fmla="*/ 16 w 102"/>
                    <a:gd name="T51" fmla="*/ 20 h 58"/>
                    <a:gd name="T52" fmla="*/ 21 w 102"/>
                    <a:gd name="T53" fmla="*/ 15 h 58"/>
                    <a:gd name="T54" fmla="*/ 23 w 102"/>
                    <a:gd name="T55" fmla="*/ 14 h 58"/>
                    <a:gd name="T56" fmla="*/ 28 w 102"/>
                    <a:gd name="T57" fmla="*/ 11 h 58"/>
                    <a:gd name="T58" fmla="*/ 35 w 102"/>
                    <a:gd name="T59" fmla="*/ 10 h 58"/>
                    <a:gd name="T60" fmla="*/ 54 w 102"/>
                    <a:gd name="T61" fmla="*/ 9 h 58"/>
                    <a:gd name="T62" fmla="*/ 65 w 102"/>
                    <a:gd name="T63" fmla="*/ 5 h 58"/>
                    <a:gd name="T64" fmla="*/ 69 w 102"/>
                    <a:gd name="T65" fmla="*/ 5 h 58"/>
                    <a:gd name="T66" fmla="*/ 78 w 102"/>
                    <a:gd name="T67" fmla="*/ 3 h 58"/>
                    <a:gd name="T68" fmla="*/ 83 w 102"/>
                    <a:gd name="T69" fmla="*/ 4 h 58"/>
                    <a:gd name="T70" fmla="*/ 85 w 102"/>
                    <a:gd name="T71" fmla="*/ 3 h 58"/>
                    <a:gd name="T72" fmla="*/ 89 w 102"/>
                    <a:gd name="T73" fmla="*/ 3 h 58"/>
                    <a:gd name="T74" fmla="*/ 90 w 102"/>
                    <a:gd name="T75" fmla="*/ 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2" h="58">
                      <a:moveTo>
                        <a:pt x="90" y="2"/>
                      </a:moveTo>
                      <a:cubicBezTo>
                        <a:pt x="93" y="0"/>
                        <a:pt x="96" y="3"/>
                        <a:pt x="98" y="5"/>
                      </a:cubicBezTo>
                      <a:cubicBezTo>
                        <a:pt x="98" y="6"/>
                        <a:pt x="100" y="7"/>
                        <a:pt x="101" y="9"/>
                      </a:cubicBezTo>
                      <a:cubicBezTo>
                        <a:pt x="102" y="10"/>
                        <a:pt x="101" y="14"/>
                        <a:pt x="101" y="15"/>
                      </a:cubicBezTo>
                      <a:cubicBezTo>
                        <a:pt x="100" y="17"/>
                        <a:pt x="98" y="20"/>
                        <a:pt x="96" y="20"/>
                      </a:cubicBezTo>
                      <a:cubicBezTo>
                        <a:pt x="87" y="21"/>
                        <a:pt x="76" y="19"/>
                        <a:pt x="68" y="20"/>
                      </a:cubicBezTo>
                      <a:cubicBezTo>
                        <a:pt x="57" y="20"/>
                        <a:pt x="57" y="20"/>
                        <a:pt x="57" y="20"/>
                      </a:cubicBezTo>
                      <a:cubicBezTo>
                        <a:pt x="56" y="20"/>
                        <a:pt x="56" y="22"/>
                        <a:pt x="55" y="22"/>
                      </a:cubicBezTo>
                      <a:cubicBezTo>
                        <a:pt x="35" y="22"/>
                        <a:pt x="35" y="22"/>
                        <a:pt x="35" y="22"/>
                      </a:cubicBezTo>
                      <a:cubicBezTo>
                        <a:pt x="34" y="22"/>
                        <a:pt x="33" y="25"/>
                        <a:pt x="31" y="25"/>
                      </a:cubicBezTo>
                      <a:cubicBezTo>
                        <a:pt x="32" y="27"/>
                        <a:pt x="30" y="27"/>
                        <a:pt x="29" y="28"/>
                      </a:cubicBezTo>
                      <a:cubicBezTo>
                        <a:pt x="28" y="29"/>
                        <a:pt x="27" y="30"/>
                        <a:pt x="27" y="31"/>
                      </a:cubicBezTo>
                      <a:cubicBezTo>
                        <a:pt x="24" y="34"/>
                        <a:pt x="23" y="41"/>
                        <a:pt x="21" y="46"/>
                      </a:cubicBezTo>
                      <a:cubicBezTo>
                        <a:pt x="21" y="47"/>
                        <a:pt x="19" y="48"/>
                        <a:pt x="18" y="48"/>
                      </a:cubicBezTo>
                      <a:cubicBezTo>
                        <a:pt x="18" y="51"/>
                        <a:pt x="18" y="51"/>
                        <a:pt x="18" y="51"/>
                      </a:cubicBezTo>
                      <a:cubicBezTo>
                        <a:pt x="15" y="51"/>
                        <a:pt x="15" y="51"/>
                        <a:pt x="15" y="51"/>
                      </a:cubicBezTo>
                      <a:cubicBezTo>
                        <a:pt x="16" y="52"/>
                        <a:pt x="15" y="54"/>
                        <a:pt x="13" y="54"/>
                      </a:cubicBezTo>
                      <a:cubicBezTo>
                        <a:pt x="14" y="56"/>
                        <a:pt x="13" y="56"/>
                        <a:pt x="11" y="56"/>
                      </a:cubicBezTo>
                      <a:cubicBezTo>
                        <a:pt x="10" y="57"/>
                        <a:pt x="8" y="58"/>
                        <a:pt x="6" y="58"/>
                      </a:cubicBezTo>
                      <a:cubicBezTo>
                        <a:pt x="7" y="55"/>
                        <a:pt x="4" y="56"/>
                        <a:pt x="3" y="56"/>
                      </a:cubicBezTo>
                      <a:cubicBezTo>
                        <a:pt x="3" y="54"/>
                        <a:pt x="2" y="51"/>
                        <a:pt x="2" y="48"/>
                      </a:cubicBezTo>
                      <a:cubicBezTo>
                        <a:pt x="0" y="48"/>
                        <a:pt x="0" y="43"/>
                        <a:pt x="1" y="41"/>
                      </a:cubicBezTo>
                      <a:cubicBezTo>
                        <a:pt x="2" y="39"/>
                        <a:pt x="3" y="35"/>
                        <a:pt x="4" y="32"/>
                      </a:cubicBezTo>
                      <a:cubicBezTo>
                        <a:pt x="6" y="33"/>
                        <a:pt x="6" y="29"/>
                        <a:pt x="7" y="29"/>
                      </a:cubicBezTo>
                      <a:cubicBezTo>
                        <a:pt x="10" y="28"/>
                        <a:pt x="13" y="25"/>
                        <a:pt x="14" y="21"/>
                      </a:cubicBezTo>
                      <a:cubicBezTo>
                        <a:pt x="15" y="22"/>
                        <a:pt x="15" y="20"/>
                        <a:pt x="16" y="20"/>
                      </a:cubicBezTo>
                      <a:cubicBezTo>
                        <a:pt x="16" y="17"/>
                        <a:pt x="18" y="16"/>
                        <a:pt x="21" y="15"/>
                      </a:cubicBezTo>
                      <a:cubicBezTo>
                        <a:pt x="20" y="13"/>
                        <a:pt x="22" y="13"/>
                        <a:pt x="23" y="14"/>
                      </a:cubicBezTo>
                      <a:cubicBezTo>
                        <a:pt x="24" y="11"/>
                        <a:pt x="26" y="11"/>
                        <a:pt x="28" y="11"/>
                      </a:cubicBezTo>
                      <a:cubicBezTo>
                        <a:pt x="29" y="10"/>
                        <a:pt x="34" y="10"/>
                        <a:pt x="35" y="10"/>
                      </a:cubicBezTo>
                      <a:cubicBezTo>
                        <a:pt x="40" y="8"/>
                        <a:pt x="48" y="9"/>
                        <a:pt x="54" y="9"/>
                      </a:cubicBezTo>
                      <a:cubicBezTo>
                        <a:pt x="58" y="8"/>
                        <a:pt x="63" y="7"/>
                        <a:pt x="65" y="5"/>
                      </a:cubicBezTo>
                      <a:cubicBezTo>
                        <a:pt x="66" y="4"/>
                        <a:pt x="69" y="5"/>
                        <a:pt x="69" y="5"/>
                      </a:cubicBezTo>
                      <a:cubicBezTo>
                        <a:pt x="70" y="2"/>
                        <a:pt x="76" y="3"/>
                        <a:pt x="78" y="3"/>
                      </a:cubicBezTo>
                      <a:cubicBezTo>
                        <a:pt x="78" y="6"/>
                        <a:pt x="82" y="4"/>
                        <a:pt x="83" y="4"/>
                      </a:cubicBezTo>
                      <a:cubicBezTo>
                        <a:pt x="84" y="4"/>
                        <a:pt x="84" y="4"/>
                        <a:pt x="85" y="3"/>
                      </a:cubicBezTo>
                      <a:cubicBezTo>
                        <a:pt x="86" y="3"/>
                        <a:pt x="88" y="3"/>
                        <a:pt x="89" y="3"/>
                      </a:cubicBezTo>
                      <a:cubicBezTo>
                        <a:pt x="89" y="3"/>
                        <a:pt x="90" y="2"/>
                        <a:pt x="90" y="2"/>
                      </a:cubicBezTo>
                      <a:close/>
                    </a:path>
                  </a:pathLst>
                </a:custGeom>
                <a:solidFill>
                  <a:srgbClr val="C30809"/>
                </a:solidFill>
                <a:ln>
                  <a:noFill/>
                </a:ln>
              </p:spPr>
              <p:txBody>
                <a:bodyPr vert="horz" wrap="square" lIns="91440" tIns="45720" rIns="91440" bIns="45720" numCol="1" anchor="t" anchorCtr="0" compatLnSpc="1"/>
                <a:lstStyle/>
                <a:p>
                  <a:endParaRPr lang="zh-CN" altLang="en-US" sz="1600">
                    <a:solidFill>
                      <a:schemeClr val="bg1"/>
                    </a:solidFill>
                    <a:latin typeface="Arial" panose="020B0604020202020204" pitchFamily="34" charset="0"/>
                    <a:ea typeface="华文隶书" panose="02010800040101010101" pitchFamily="2" charset="-122"/>
                    <a:sym typeface="Arial" panose="020B0604020202020204" pitchFamily="34" charset="0"/>
                  </a:endParaRPr>
                </a:p>
              </p:txBody>
            </p:sp>
            <p:sp>
              <p:nvSpPr>
                <p:cNvPr id="69" name="Freeform 11"/>
                <p:cNvSpPr/>
                <p:nvPr/>
              </p:nvSpPr>
              <p:spPr bwMode="auto">
                <a:xfrm>
                  <a:off x="2068513" y="1889125"/>
                  <a:ext cx="19050" cy="50800"/>
                </a:xfrm>
                <a:custGeom>
                  <a:avLst/>
                  <a:gdLst>
                    <a:gd name="T0" fmla="*/ 3 w 24"/>
                    <a:gd name="T1" fmla="*/ 2 h 83"/>
                    <a:gd name="T2" fmla="*/ 9 w 24"/>
                    <a:gd name="T3" fmla="*/ 1 h 83"/>
                    <a:gd name="T4" fmla="*/ 13 w 24"/>
                    <a:gd name="T5" fmla="*/ 7 h 83"/>
                    <a:gd name="T6" fmla="*/ 14 w 24"/>
                    <a:gd name="T7" fmla="*/ 25 h 83"/>
                    <a:gd name="T8" fmla="*/ 13 w 24"/>
                    <a:gd name="T9" fmla="*/ 38 h 83"/>
                    <a:gd name="T10" fmla="*/ 19 w 24"/>
                    <a:gd name="T11" fmla="*/ 49 h 83"/>
                    <a:gd name="T12" fmla="*/ 19 w 24"/>
                    <a:gd name="T13" fmla="*/ 53 h 83"/>
                    <a:gd name="T14" fmla="*/ 21 w 24"/>
                    <a:gd name="T15" fmla="*/ 54 h 83"/>
                    <a:gd name="T16" fmla="*/ 23 w 24"/>
                    <a:gd name="T17" fmla="*/ 78 h 83"/>
                    <a:gd name="T18" fmla="*/ 20 w 24"/>
                    <a:gd name="T19" fmla="*/ 81 h 83"/>
                    <a:gd name="T20" fmla="*/ 20 w 24"/>
                    <a:gd name="T21" fmla="*/ 82 h 83"/>
                    <a:gd name="T22" fmla="*/ 16 w 24"/>
                    <a:gd name="T23" fmla="*/ 77 h 83"/>
                    <a:gd name="T24" fmla="*/ 13 w 24"/>
                    <a:gd name="T25" fmla="*/ 77 h 83"/>
                    <a:gd name="T26" fmla="*/ 12 w 24"/>
                    <a:gd name="T27" fmla="*/ 74 h 83"/>
                    <a:gd name="T28" fmla="*/ 8 w 24"/>
                    <a:gd name="T29" fmla="*/ 64 h 83"/>
                    <a:gd name="T30" fmla="*/ 3 w 24"/>
                    <a:gd name="T31" fmla="*/ 58 h 83"/>
                    <a:gd name="T32" fmla="*/ 0 w 24"/>
                    <a:gd name="T33" fmla="*/ 57 h 83"/>
                    <a:gd name="T34" fmla="*/ 1 w 24"/>
                    <a:gd name="T35" fmla="*/ 30 h 83"/>
                    <a:gd name="T36" fmla="*/ 3 w 24"/>
                    <a:gd name="T37" fmla="*/ 28 h 83"/>
                    <a:gd name="T38" fmla="*/ 3 w 24"/>
                    <a:gd name="T39" fmla="*/ 17 h 83"/>
                    <a:gd name="T40" fmla="*/ 1 w 24"/>
                    <a:gd name="T41" fmla="*/ 16 h 83"/>
                    <a:gd name="T42" fmla="*/ 1 w 24"/>
                    <a:gd name="T43" fmla="*/ 4 h 83"/>
                    <a:gd name="T44" fmla="*/ 3 w 24"/>
                    <a:gd name="T45" fmla="*/ 2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4" h="83">
                      <a:moveTo>
                        <a:pt x="3" y="2"/>
                      </a:moveTo>
                      <a:cubicBezTo>
                        <a:pt x="5" y="0"/>
                        <a:pt x="7" y="1"/>
                        <a:pt x="9" y="1"/>
                      </a:cubicBezTo>
                      <a:cubicBezTo>
                        <a:pt x="11" y="2"/>
                        <a:pt x="13" y="6"/>
                        <a:pt x="13" y="7"/>
                      </a:cubicBezTo>
                      <a:cubicBezTo>
                        <a:pt x="14" y="25"/>
                        <a:pt x="14" y="25"/>
                        <a:pt x="14" y="25"/>
                      </a:cubicBezTo>
                      <a:cubicBezTo>
                        <a:pt x="14" y="29"/>
                        <a:pt x="13" y="33"/>
                        <a:pt x="13" y="38"/>
                      </a:cubicBezTo>
                      <a:cubicBezTo>
                        <a:pt x="15" y="42"/>
                        <a:pt x="16" y="46"/>
                        <a:pt x="19" y="49"/>
                      </a:cubicBezTo>
                      <a:cubicBezTo>
                        <a:pt x="19" y="50"/>
                        <a:pt x="19" y="53"/>
                        <a:pt x="19" y="53"/>
                      </a:cubicBezTo>
                      <a:cubicBezTo>
                        <a:pt x="19" y="54"/>
                        <a:pt x="21" y="54"/>
                        <a:pt x="21" y="54"/>
                      </a:cubicBezTo>
                      <a:cubicBezTo>
                        <a:pt x="23" y="62"/>
                        <a:pt x="24" y="70"/>
                        <a:pt x="23" y="78"/>
                      </a:cubicBezTo>
                      <a:cubicBezTo>
                        <a:pt x="23" y="79"/>
                        <a:pt x="22" y="80"/>
                        <a:pt x="20" y="81"/>
                      </a:cubicBezTo>
                      <a:cubicBezTo>
                        <a:pt x="20" y="81"/>
                        <a:pt x="21" y="83"/>
                        <a:pt x="20" y="82"/>
                      </a:cubicBezTo>
                      <a:cubicBezTo>
                        <a:pt x="18" y="81"/>
                        <a:pt x="16" y="79"/>
                        <a:pt x="16" y="77"/>
                      </a:cubicBezTo>
                      <a:cubicBezTo>
                        <a:pt x="13" y="77"/>
                        <a:pt x="13" y="77"/>
                        <a:pt x="13" y="77"/>
                      </a:cubicBezTo>
                      <a:cubicBezTo>
                        <a:pt x="14" y="75"/>
                        <a:pt x="13" y="74"/>
                        <a:pt x="12" y="74"/>
                      </a:cubicBezTo>
                      <a:cubicBezTo>
                        <a:pt x="11" y="70"/>
                        <a:pt x="8" y="68"/>
                        <a:pt x="8" y="64"/>
                      </a:cubicBezTo>
                      <a:cubicBezTo>
                        <a:pt x="5" y="63"/>
                        <a:pt x="4" y="61"/>
                        <a:pt x="3" y="58"/>
                      </a:cubicBezTo>
                      <a:cubicBezTo>
                        <a:pt x="2" y="59"/>
                        <a:pt x="1" y="58"/>
                        <a:pt x="0" y="57"/>
                      </a:cubicBezTo>
                      <a:cubicBezTo>
                        <a:pt x="0" y="47"/>
                        <a:pt x="1" y="39"/>
                        <a:pt x="1" y="30"/>
                      </a:cubicBezTo>
                      <a:cubicBezTo>
                        <a:pt x="1" y="29"/>
                        <a:pt x="3" y="28"/>
                        <a:pt x="3" y="28"/>
                      </a:cubicBezTo>
                      <a:cubicBezTo>
                        <a:pt x="3" y="17"/>
                        <a:pt x="3" y="17"/>
                        <a:pt x="3" y="17"/>
                      </a:cubicBezTo>
                      <a:cubicBezTo>
                        <a:pt x="2" y="17"/>
                        <a:pt x="1" y="17"/>
                        <a:pt x="1" y="16"/>
                      </a:cubicBezTo>
                      <a:cubicBezTo>
                        <a:pt x="1" y="4"/>
                        <a:pt x="1" y="4"/>
                        <a:pt x="1" y="4"/>
                      </a:cubicBezTo>
                      <a:cubicBezTo>
                        <a:pt x="1" y="3"/>
                        <a:pt x="3" y="2"/>
                        <a:pt x="3" y="2"/>
                      </a:cubicBezTo>
                      <a:close/>
                    </a:path>
                  </a:pathLst>
                </a:custGeom>
                <a:solidFill>
                  <a:srgbClr val="C30809"/>
                </a:solidFill>
                <a:ln>
                  <a:noFill/>
                </a:ln>
              </p:spPr>
              <p:txBody>
                <a:bodyPr vert="horz" wrap="square" lIns="91440" tIns="45720" rIns="91440" bIns="45720" numCol="1" anchor="t" anchorCtr="0" compatLnSpc="1"/>
                <a:lstStyle/>
                <a:p>
                  <a:endParaRPr lang="zh-CN" altLang="en-US" sz="1600">
                    <a:solidFill>
                      <a:schemeClr val="bg1"/>
                    </a:solidFill>
                    <a:latin typeface="Arial" panose="020B0604020202020204" pitchFamily="34" charset="0"/>
                    <a:ea typeface="华文隶书" panose="02010800040101010101" pitchFamily="2" charset="-122"/>
                    <a:sym typeface="Arial" panose="020B0604020202020204" pitchFamily="34" charset="0"/>
                  </a:endParaRPr>
                </a:p>
              </p:txBody>
            </p:sp>
            <p:sp>
              <p:nvSpPr>
                <p:cNvPr id="70" name="Freeform 12"/>
                <p:cNvSpPr/>
                <p:nvPr/>
              </p:nvSpPr>
              <p:spPr bwMode="auto">
                <a:xfrm>
                  <a:off x="1562100" y="2668588"/>
                  <a:ext cx="11113" cy="46038"/>
                </a:xfrm>
                <a:custGeom>
                  <a:avLst/>
                  <a:gdLst>
                    <a:gd name="T0" fmla="*/ 3 w 15"/>
                    <a:gd name="T1" fmla="*/ 3 h 72"/>
                    <a:gd name="T2" fmla="*/ 3 w 15"/>
                    <a:gd name="T3" fmla="*/ 0 h 72"/>
                    <a:gd name="T4" fmla="*/ 9 w 15"/>
                    <a:gd name="T5" fmla="*/ 0 h 72"/>
                    <a:gd name="T6" fmla="*/ 11 w 15"/>
                    <a:gd name="T7" fmla="*/ 10 h 72"/>
                    <a:gd name="T8" fmla="*/ 13 w 15"/>
                    <a:gd name="T9" fmla="*/ 11 h 72"/>
                    <a:gd name="T10" fmla="*/ 13 w 15"/>
                    <a:gd name="T11" fmla="*/ 36 h 72"/>
                    <a:gd name="T12" fmla="*/ 11 w 15"/>
                    <a:gd name="T13" fmla="*/ 38 h 72"/>
                    <a:gd name="T14" fmla="*/ 11 w 15"/>
                    <a:gd name="T15" fmla="*/ 63 h 72"/>
                    <a:gd name="T16" fmla="*/ 7 w 15"/>
                    <a:gd name="T17" fmla="*/ 72 h 72"/>
                    <a:gd name="T18" fmla="*/ 2 w 15"/>
                    <a:gd name="T19" fmla="*/ 72 h 72"/>
                    <a:gd name="T20" fmla="*/ 2 w 15"/>
                    <a:gd name="T21" fmla="*/ 64 h 72"/>
                    <a:gd name="T22" fmla="*/ 0 w 15"/>
                    <a:gd name="T23" fmla="*/ 62 h 72"/>
                    <a:gd name="T24" fmla="*/ 2 w 15"/>
                    <a:gd name="T25" fmla="*/ 7 h 72"/>
                    <a:gd name="T26" fmla="*/ 3 w 15"/>
                    <a:gd name="T27" fmla="*/ 3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 h="72">
                      <a:moveTo>
                        <a:pt x="3" y="3"/>
                      </a:moveTo>
                      <a:cubicBezTo>
                        <a:pt x="3" y="3"/>
                        <a:pt x="3" y="1"/>
                        <a:pt x="3" y="0"/>
                      </a:cubicBezTo>
                      <a:cubicBezTo>
                        <a:pt x="9" y="0"/>
                        <a:pt x="9" y="0"/>
                        <a:pt x="9" y="0"/>
                      </a:cubicBezTo>
                      <a:cubicBezTo>
                        <a:pt x="10" y="3"/>
                        <a:pt x="11" y="6"/>
                        <a:pt x="11" y="10"/>
                      </a:cubicBezTo>
                      <a:cubicBezTo>
                        <a:pt x="11" y="10"/>
                        <a:pt x="13" y="12"/>
                        <a:pt x="13" y="11"/>
                      </a:cubicBezTo>
                      <a:cubicBezTo>
                        <a:pt x="15" y="20"/>
                        <a:pt x="15" y="28"/>
                        <a:pt x="13" y="36"/>
                      </a:cubicBezTo>
                      <a:cubicBezTo>
                        <a:pt x="13" y="36"/>
                        <a:pt x="11" y="38"/>
                        <a:pt x="11" y="38"/>
                      </a:cubicBezTo>
                      <a:cubicBezTo>
                        <a:pt x="11" y="63"/>
                        <a:pt x="11" y="63"/>
                        <a:pt x="11" y="63"/>
                      </a:cubicBezTo>
                      <a:cubicBezTo>
                        <a:pt x="8" y="65"/>
                        <a:pt x="7" y="68"/>
                        <a:pt x="7" y="72"/>
                      </a:cubicBezTo>
                      <a:cubicBezTo>
                        <a:pt x="2" y="72"/>
                        <a:pt x="2" y="72"/>
                        <a:pt x="2" y="72"/>
                      </a:cubicBezTo>
                      <a:cubicBezTo>
                        <a:pt x="2" y="69"/>
                        <a:pt x="2" y="67"/>
                        <a:pt x="2" y="64"/>
                      </a:cubicBezTo>
                      <a:cubicBezTo>
                        <a:pt x="1" y="64"/>
                        <a:pt x="0" y="63"/>
                        <a:pt x="0" y="62"/>
                      </a:cubicBezTo>
                      <a:cubicBezTo>
                        <a:pt x="2" y="45"/>
                        <a:pt x="3" y="25"/>
                        <a:pt x="2" y="7"/>
                      </a:cubicBezTo>
                      <a:cubicBezTo>
                        <a:pt x="2" y="6"/>
                        <a:pt x="3" y="4"/>
                        <a:pt x="3" y="3"/>
                      </a:cubicBezTo>
                      <a:close/>
                    </a:path>
                  </a:pathLst>
                </a:custGeom>
                <a:solidFill>
                  <a:srgbClr val="E6001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solidFill>
                      <a:schemeClr val="bg1"/>
                    </a:solidFill>
                    <a:latin typeface="Arial" panose="020B0604020202020204" pitchFamily="34" charset="0"/>
                    <a:ea typeface="华文隶书" panose="02010800040101010101" pitchFamily="2" charset="-122"/>
                    <a:sym typeface="Arial" panose="020B0604020202020204" pitchFamily="34" charset="0"/>
                  </a:endParaRPr>
                </a:p>
              </p:txBody>
            </p:sp>
            <p:sp>
              <p:nvSpPr>
                <p:cNvPr id="71" name="Freeform 13"/>
                <p:cNvSpPr/>
                <p:nvPr/>
              </p:nvSpPr>
              <p:spPr bwMode="auto">
                <a:xfrm>
                  <a:off x="1592263" y="3022600"/>
                  <a:ext cx="33338" cy="12700"/>
                </a:xfrm>
                <a:custGeom>
                  <a:avLst/>
                  <a:gdLst>
                    <a:gd name="T0" fmla="*/ 7 w 42"/>
                    <a:gd name="T1" fmla="*/ 0 h 20"/>
                    <a:gd name="T2" fmla="*/ 14 w 42"/>
                    <a:gd name="T3" fmla="*/ 1 h 20"/>
                    <a:gd name="T4" fmla="*/ 25 w 42"/>
                    <a:gd name="T5" fmla="*/ 6 h 20"/>
                    <a:gd name="T6" fmla="*/ 38 w 42"/>
                    <a:gd name="T7" fmla="*/ 6 h 20"/>
                    <a:gd name="T8" fmla="*/ 41 w 42"/>
                    <a:gd name="T9" fmla="*/ 11 h 20"/>
                    <a:gd name="T10" fmla="*/ 41 w 42"/>
                    <a:gd name="T11" fmla="*/ 18 h 20"/>
                    <a:gd name="T12" fmla="*/ 39 w 42"/>
                    <a:gd name="T13" fmla="*/ 19 h 20"/>
                    <a:gd name="T14" fmla="*/ 30 w 42"/>
                    <a:gd name="T15" fmla="*/ 19 h 20"/>
                    <a:gd name="T16" fmla="*/ 27 w 42"/>
                    <a:gd name="T17" fmla="*/ 17 h 20"/>
                    <a:gd name="T18" fmla="*/ 21 w 42"/>
                    <a:gd name="T19" fmla="*/ 16 h 20"/>
                    <a:gd name="T20" fmla="*/ 2 w 42"/>
                    <a:gd name="T21" fmla="*/ 10 h 20"/>
                    <a:gd name="T22" fmla="*/ 1 w 42"/>
                    <a:gd name="T23" fmla="*/ 3 h 20"/>
                    <a:gd name="T24" fmla="*/ 7 w 42"/>
                    <a:gd name="T25"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 h="20">
                      <a:moveTo>
                        <a:pt x="7" y="0"/>
                      </a:moveTo>
                      <a:cubicBezTo>
                        <a:pt x="9" y="0"/>
                        <a:pt x="12" y="1"/>
                        <a:pt x="14" y="1"/>
                      </a:cubicBezTo>
                      <a:cubicBezTo>
                        <a:pt x="18" y="3"/>
                        <a:pt x="21" y="5"/>
                        <a:pt x="25" y="6"/>
                      </a:cubicBezTo>
                      <a:cubicBezTo>
                        <a:pt x="38" y="6"/>
                        <a:pt x="38" y="6"/>
                        <a:pt x="38" y="6"/>
                      </a:cubicBezTo>
                      <a:cubicBezTo>
                        <a:pt x="38" y="8"/>
                        <a:pt x="41" y="9"/>
                        <a:pt x="41" y="11"/>
                      </a:cubicBezTo>
                      <a:cubicBezTo>
                        <a:pt x="42" y="13"/>
                        <a:pt x="42" y="16"/>
                        <a:pt x="41" y="18"/>
                      </a:cubicBezTo>
                      <a:cubicBezTo>
                        <a:pt x="41" y="19"/>
                        <a:pt x="40" y="19"/>
                        <a:pt x="39" y="19"/>
                      </a:cubicBezTo>
                      <a:cubicBezTo>
                        <a:pt x="30" y="19"/>
                        <a:pt x="30" y="19"/>
                        <a:pt x="30" y="19"/>
                      </a:cubicBezTo>
                      <a:cubicBezTo>
                        <a:pt x="32" y="16"/>
                        <a:pt x="28" y="18"/>
                        <a:pt x="27" y="17"/>
                      </a:cubicBezTo>
                      <a:cubicBezTo>
                        <a:pt x="25" y="17"/>
                        <a:pt x="23" y="15"/>
                        <a:pt x="21" y="16"/>
                      </a:cubicBezTo>
                      <a:cubicBezTo>
                        <a:pt x="13" y="20"/>
                        <a:pt x="6" y="14"/>
                        <a:pt x="2" y="10"/>
                      </a:cubicBezTo>
                      <a:cubicBezTo>
                        <a:pt x="0" y="9"/>
                        <a:pt x="1" y="5"/>
                        <a:pt x="1" y="3"/>
                      </a:cubicBezTo>
                      <a:cubicBezTo>
                        <a:pt x="2" y="2"/>
                        <a:pt x="6" y="0"/>
                        <a:pt x="7" y="0"/>
                      </a:cubicBezTo>
                      <a:close/>
                    </a:path>
                  </a:pathLst>
                </a:custGeom>
                <a:solidFill>
                  <a:srgbClr val="E6001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solidFill>
                      <a:schemeClr val="bg1"/>
                    </a:solidFill>
                    <a:latin typeface="Arial" panose="020B0604020202020204" pitchFamily="34" charset="0"/>
                    <a:ea typeface="华文隶书" panose="02010800040101010101" pitchFamily="2" charset="-122"/>
                    <a:sym typeface="Arial" panose="020B0604020202020204" pitchFamily="34" charset="0"/>
                  </a:endParaRPr>
                </a:p>
              </p:txBody>
            </p:sp>
            <p:sp>
              <p:nvSpPr>
                <p:cNvPr id="72" name="Freeform 14"/>
                <p:cNvSpPr/>
                <p:nvPr/>
              </p:nvSpPr>
              <p:spPr bwMode="auto">
                <a:xfrm>
                  <a:off x="1560513" y="2636838"/>
                  <a:ext cx="11113" cy="15875"/>
                </a:xfrm>
                <a:custGeom>
                  <a:avLst/>
                  <a:gdLst>
                    <a:gd name="T0" fmla="*/ 4 w 14"/>
                    <a:gd name="T1" fmla="*/ 1 h 27"/>
                    <a:gd name="T2" fmla="*/ 10 w 14"/>
                    <a:gd name="T3" fmla="*/ 1 h 27"/>
                    <a:gd name="T4" fmla="*/ 12 w 14"/>
                    <a:gd name="T5" fmla="*/ 6 h 27"/>
                    <a:gd name="T6" fmla="*/ 14 w 14"/>
                    <a:gd name="T7" fmla="*/ 6 h 27"/>
                    <a:gd name="T8" fmla="*/ 14 w 14"/>
                    <a:gd name="T9" fmla="*/ 13 h 27"/>
                    <a:gd name="T10" fmla="*/ 12 w 14"/>
                    <a:gd name="T11" fmla="*/ 13 h 27"/>
                    <a:gd name="T12" fmla="*/ 11 w 14"/>
                    <a:gd name="T13" fmla="*/ 26 h 27"/>
                    <a:gd name="T14" fmla="*/ 3 w 14"/>
                    <a:gd name="T15" fmla="*/ 26 h 27"/>
                    <a:gd name="T16" fmla="*/ 3 w 14"/>
                    <a:gd name="T17" fmla="*/ 15 h 27"/>
                    <a:gd name="T18" fmla="*/ 1 w 14"/>
                    <a:gd name="T19" fmla="*/ 13 h 27"/>
                    <a:gd name="T20" fmla="*/ 3 w 14"/>
                    <a:gd name="T21" fmla="*/ 4 h 27"/>
                    <a:gd name="T22" fmla="*/ 4 w 14"/>
                    <a:gd name="T23" fmla="*/ 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27">
                      <a:moveTo>
                        <a:pt x="4" y="1"/>
                      </a:moveTo>
                      <a:cubicBezTo>
                        <a:pt x="5" y="0"/>
                        <a:pt x="8" y="0"/>
                        <a:pt x="10" y="1"/>
                      </a:cubicBezTo>
                      <a:cubicBezTo>
                        <a:pt x="12" y="2"/>
                        <a:pt x="12" y="5"/>
                        <a:pt x="12" y="6"/>
                      </a:cubicBezTo>
                      <a:cubicBezTo>
                        <a:pt x="14" y="6"/>
                        <a:pt x="14" y="6"/>
                        <a:pt x="14" y="6"/>
                      </a:cubicBezTo>
                      <a:cubicBezTo>
                        <a:pt x="14" y="13"/>
                        <a:pt x="14" y="13"/>
                        <a:pt x="14" y="13"/>
                      </a:cubicBezTo>
                      <a:cubicBezTo>
                        <a:pt x="12" y="13"/>
                        <a:pt x="12" y="13"/>
                        <a:pt x="12" y="13"/>
                      </a:cubicBezTo>
                      <a:cubicBezTo>
                        <a:pt x="11" y="26"/>
                        <a:pt x="11" y="26"/>
                        <a:pt x="11" y="26"/>
                      </a:cubicBezTo>
                      <a:cubicBezTo>
                        <a:pt x="11" y="27"/>
                        <a:pt x="6" y="27"/>
                        <a:pt x="3" y="26"/>
                      </a:cubicBezTo>
                      <a:cubicBezTo>
                        <a:pt x="3" y="23"/>
                        <a:pt x="3" y="19"/>
                        <a:pt x="3" y="15"/>
                      </a:cubicBezTo>
                      <a:cubicBezTo>
                        <a:pt x="2" y="15"/>
                        <a:pt x="0" y="14"/>
                        <a:pt x="1" y="13"/>
                      </a:cubicBezTo>
                      <a:cubicBezTo>
                        <a:pt x="2" y="10"/>
                        <a:pt x="2" y="7"/>
                        <a:pt x="3" y="4"/>
                      </a:cubicBezTo>
                      <a:cubicBezTo>
                        <a:pt x="3" y="3"/>
                        <a:pt x="4" y="2"/>
                        <a:pt x="4" y="1"/>
                      </a:cubicBezTo>
                      <a:close/>
                    </a:path>
                  </a:pathLst>
                </a:custGeom>
                <a:solidFill>
                  <a:srgbClr val="E6001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solidFill>
                      <a:schemeClr val="bg1"/>
                    </a:solidFill>
                    <a:latin typeface="Arial" panose="020B0604020202020204" pitchFamily="34" charset="0"/>
                    <a:ea typeface="华文隶书" panose="02010800040101010101" pitchFamily="2" charset="-122"/>
                    <a:sym typeface="Arial" panose="020B0604020202020204" pitchFamily="34" charset="0"/>
                  </a:endParaRPr>
                </a:p>
              </p:txBody>
            </p:sp>
            <p:sp>
              <p:nvSpPr>
                <p:cNvPr id="73" name="Freeform 15"/>
                <p:cNvSpPr/>
                <p:nvPr/>
              </p:nvSpPr>
              <p:spPr bwMode="auto">
                <a:xfrm>
                  <a:off x="2058988" y="1792288"/>
                  <a:ext cx="4763" cy="12700"/>
                </a:xfrm>
                <a:custGeom>
                  <a:avLst/>
                  <a:gdLst>
                    <a:gd name="T0" fmla="*/ 2 w 7"/>
                    <a:gd name="T1" fmla="*/ 1 h 21"/>
                    <a:gd name="T2" fmla="*/ 4 w 7"/>
                    <a:gd name="T3" fmla="*/ 0 h 21"/>
                    <a:gd name="T4" fmla="*/ 6 w 7"/>
                    <a:gd name="T5" fmla="*/ 15 h 21"/>
                    <a:gd name="T6" fmla="*/ 4 w 7"/>
                    <a:gd name="T7" fmla="*/ 16 h 21"/>
                    <a:gd name="T8" fmla="*/ 5 w 7"/>
                    <a:gd name="T9" fmla="*/ 18 h 21"/>
                    <a:gd name="T10" fmla="*/ 1 w 7"/>
                    <a:gd name="T11" fmla="*/ 18 h 21"/>
                    <a:gd name="T12" fmla="*/ 0 w 7"/>
                    <a:gd name="T13" fmla="*/ 1 h 21"/>
                    <a:gd name="T14" fmla="*/ 2 w 7"/>
                    <a:gd name="T15" fmla="*/ 1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21">
                      <a:moveTo>
                        <a:pt x="2" y="1"/>
                      </a:moveTo>
                      <a:cubicBezTo>
                        <a:pt x="2" y="0"/>
                        <a:pt x="3" y="0"/>
                        <a:pt x="4" y="0"/>
                      </a:cubicBezTo>
                      <a:cubicBezTo>
                        <a:pt x="6" y="4"/>
                        <a:pt x="7" y="9"/>
                        <a:pt x="6" y="15"/>
                      </a:cubicBezTo>
                      <a:cubicBezTo>
                        <a:pt x="6" y="15"/>
                        <a:pt x="5" y="15"/>
                        <a:pt x="4" y="16"/>
                      </a:cubicBezTo>
                      <a:cubicBezTo>
                        <a:pt x="5" y="16"/>
                        <a:pt x="7" y="17"/>
                        <a:pt x="5" y="18"/>
                      </a:cubicBezTo>
                      <a:cubicBezTo>
                        <a:pt x="4" y="18"/>
                        <a:pt x="2" y="21"/>
                        <a:pt x="1" y="18"/>
                      </a:cubicBezTo>
                      <a:cubicBezTo>
                        <a:pt x="0" y="13"/>
                        <a:pt x="0" y="6"/>
                        <a:pt x="0" y="1"/>
                      </a:cubicBezTo>
                      <a:cubicBezTo>
                        <a:pt x="0" y="1"/>
                        <a:pt x="1" y="1"/>
                        <a:pt x="2" y="1"/>
                      </a:cubicBezTo>
                      <a:close/>
                    </a:path>
                  </a:pathLst>
                </a:custGeom>
                <a:solidFill>
                  <a:srgbClr val="C30809"/>
                </a:solidFill>
                <a:ln>
                  <a:noFill/>
                </a:ln>
              </p:spPr>
              <p:txBody>
                <a:bodyPr vert="horz" wrap="square" lIns="91440" tIns="45720" rIns="91440" bIns="45720" numCol="1" anchor="t" anchorCtr="0" compatLnSpc="1"/>
                <a:lstStyle/>
                <a:p>
                  <a:endParaRPr lang="zh-CN" altLang="en-US" sz="1600">
                    <a:solidFill>
                      <a:schemeClr val="bg1"/>
                    </a:solidFill>
                    <a:latin typeface="Arial" panose="020B0604020202020204" pitchFamily="34" charset="0"/>
                    <a:ea typeface="华文隶书" panose="02010800040101010101" pitchFamily="2" charset="-122"/>
                    <a:sym typeface="Arial" panose="020B0604020202020204" pitchFamily="34" charset="0"/>
                  </a:endParaRPr>
                </a:p>
              </p:txBody>
            </p:sp>
            <p:sp>
              <p:nvSpPr>
                <p:cNvPr id="74" name="Freeform 16"/>
                <p:cNvSpPr/>
                <p:nvPr/>
              </p:nvSpPr>
              <p:spPr bwMode="auto">
                <a:xfrm>
                  <a:off x="2058988" y="2101850"/>
                  <a:ext cx="4763" cy="12700"/>
                </a:xfrm>
                <a:custGeom>
                  <a:avLst/>
                  <a:gdLst>
                    <a:gd name="T0" fmla="*/ 2 w 7"/>
                    <a:gd name="T1" fmla="*/ 1 h 21"/>
                    <a:gd name="T2" fmla="*/ 4 w 7"/>
                    <a:gd name="T3" fmla="*/ 1 h 21"/>
                    <a:gd name="T4" fmla="*/ 6 w 7"/>
                    <a:gd name="T5" fmla="*/ 15 h 21"/>
                    <a:gd name="T6" fmla="*/ 4 w 7"/>
                    <a:gd name="T7" fmla="*/ 16 h 21"/>
                    <a:gd name="T8" fmla="*/ 5 w 7"/>
                    <a:gd name="T9" fmla="*/ 18 h 21"/>
                    <a:gd name="T10" fmla="*/ 1 w 7"/>
                    <a:gd name="T11" fmla="*/ 19 h 21"/>
                    <a:gd name="T12" fmla="*/ 0 w 7"/>
                    <a:gd name="T13" fmla="*/ 2 h 21"/>
                    <a:gd name="T14" fmla="*/ 2 w 7"/>
                    <a:gd name="T15" fmla="*/ 1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21">
                      <a:moveTo>
                        <a:pt x="2" y="1"/>
                      </a:moveTo>
                      <a:cubicBezTo>
                        <a:pt x="2" y="0"/>
                        <a:pt x="3" y="1"/>
                        <a:pt x="4" y="1"/>
                      </a:cubicBezTo>
                      <a:cubicBezTo>
                        <a:pt x="6" y="4"/>
                        <a:pt x="7" y="10"/>
                        <a:pt x="6" y="15"/>
                      </a:cubicBezTo>
                      <a:cubicBezTo>
                        <a:pt x="6" y="16"/>
                        <a:pt x="5" y="16"/>
                        <a:pt x="4" y="16"/>
                      </a:cubicBezTo>
                      <a:cubicBezTo>
                        <a:pt x="5" y="17"/>
                        <a:pt x="7" y="17"/>
                        <a:pt x="5" y="18"/>
                      </a:cubicBezTo>
                      <a:cubicBezTo>
                        <a:pt x="4" y="18"/>
                        <a:pt x="2" y="21"/>
                        <a:pt x="1" y="19"/>
                      </a:cubicBezTo>
                      <a:cubicBezTo>
                        <a:pt x="0" y="14"/>
                        <a:pt x="0" y="7"/>
                        <a:pt x="0" y="2"/>
                      </a:cubicBezTo>
                      <a:cubicBezTo>
                        <a:pt x="0" y="1"/>
                        <a:pt x="1" y="1"/>
                        <a:pt x="2" y="1"/>
                      </a:cubicBezTo>
                      <a:close/>
                    </a:path>
                  </a:pathLst>
                </a:custGeom>
                <a:solidFill>
                  <a:srgbClr val="C30809"/>
                </a:solidFill>
                <a:ln>
                  <a:noFill/>
                </a:ln>
              </p:spPr>
              <p:txBody>
                <a:bodyPr vert="horz" wrap="square" lIns="91440" tIns="45720" rIns="91440" bIns="45720" numCol="1" anchor="t" anchorCtr="0" compatLnSpc="1"/>
                <a:lstStyle/>
                <a:p>
                  <a:endParaRPr lang="zh-CN" altLang="en-US" sz="1600">
                    <a:solidFill>
                      <a:schemeClr val="bg1"/>
                    </a:solidFill>
                    <a:latin typeface="Arial" panose="020B0604020202020204" pitchFamily="34" charset="0"/>
                    <a:ea typeface="华文隶书" panose="02010800040101010101" pitchFamily="2" charset="-122"/>
                    <a:sym typeface="Arial" panose="020B0604020202020204" pitchFamily="34" charset="0"/>
                  </a:endParaRPr>
                </a:p>
              </p:txBody>
            </p:sp>
            <p:sp>
              <p:nvSpPr>
                <p:cNvPr id="75" name="Freeform 17"/>
                <p:cNvSpPr/>
                <p:nvPr/>
              </p:nvSpPr>
              <p:spPr bwMode="auto">
                <a:xfrm>
                  <a:off x="1655763" y="3027363"/>
                  <a:ext cx="11113" cy="6350"/>
                </a:xfrm>
                <a:custGeom>
                  <a:avLst/>
                  <a:gdLst>
                    <a:gd name="T0" fmla="*/ 2 w 14"/>
                    <a:gd name="T1" fmla="*/ 2 h 12"/>
                    <a:gd name="T2" fmla="*/ 11 w 14"/>
                    <a:gd name="T3" fmla="*/ 2 h 12"/>
                    <a:gd name="T4" fmla="*/ 14 w 14"/>
                    <a:gd name="T5" fmla="*/ 5 h 12"/>
                    <a:gd name="T6" fmla="*/ 10 w 14"/>
                    <a:gd name="T7" fmla="*/ 9 h 12"/>
                    <a:gd name="T8" fmla="*/ 2 w 14"/>
                    <a:gd name="T9" fmla="*/ 8 h 12"/>
                    <a:gd name="T10" fmla="*/ 2 w 14"/>
                    <a:gd name="T11" fmla="*/ 2 h 12"/>
                  </a:gdLst>
                  <a:ahLst/>
                  <a:cxnLst>
                    <a:cxn ang="0">
                      <a:pos x="T0" y="T1"/>
                    </a:cxn>
                    <a:cxn ang="0">
                      <a:pos x="T2" y="T3"/>
                    </a:cxn>
                    <a:cxn ang="0">
                      <a:pos x="T4" y="T5"/>
                    </a:cxn>
                    <a:cxn ang="0">
                      <a:pos x="T6" y="T7"/>
                    </a:cxn>
                    <a:cxn ang="0">
                      <a:pos x="T8" y="T9"/>
                    </a:cxn>
                    <a:cxn ang="0">
                      <a:pos x="T10" y="T11"/>
                    </a:cxn>
                  </a:cxnLst>
                  <a:rect l="0" t="0" r="r" b="b"/>
                  <a:pathLst>
                    <a:path w="14" h="12">
                      <a:moveTo>
                        <a:pt x="2" y="2"/>
                      </a:moveTo>
                      <a:cubicBezTo>
                        <a:pt x="5" y="1"/>
                        <a:pt x="8" y="0"/>
                        <a:pt x="11" y="2"/>
                      </a:cubicBezTo>
                      <a:cubicBezTo>
                        <a:pt x="11" y="4"/>
                        <a:pt x="13" y="4"/>
                        <a:pt x="14" y="5"/>
                      </a:cubicBezTo>
                      <a:cubicBezTo>
                        <a:pt x="12" y="6"/>
                        <a:pt x="11" y="8"/>
                        <a:pt x="10" y="9"/>
                      </a:cubicBezTo>
                      <a:cubicBezTo>
                        <a:pt x="7" y="12"/>
                        <a:pt x="3" y="10"/>
                        <a:pt x="2" y="8"/>
                      </a:cubicBezTo>
                      <a:cubicBezTo>
                        <a:pt x="0" y="6"/>
                        <a:pt x="0" y="3"/>
                        <a:pt x="2" y="2"/>
                      </a:cubicBezTo>
                      <a:close/>
                    </a:path>
                  </a:pathLst>
                </a:custGeom>
                <a:solidFill>
                  <a:srgbClr val="E6001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solidFill>
                      <a:schemeClr val="bg1"/>
                    </a:solidFill>
                    <a:latin typeface="Arial" panose="020B0604020202020204" pitchFamily="34" charset="0"/>
                    <a:ea typeface="华文隶书" panose="02010800040101010101" pitchFamily="2" charset="-122"/>
                    <a:sym typeface="Arial" panose="020B0604020202020204" pitchFamily="34" charset="0"/>
                  </a:endParaRPr>
                </a:p>
              </p:txBody>
            </p:sp>
            <p:sp>
              <p:nvSpPr>
                <p:cNvPr id="76" name="Freeform 18"/>
                <p:cNvSpPr/>
                <p:nvPr/>
              </p:nvSpPr>
              <p:spPr bwMode="auto">
                <a:xfrm>
                  <a:off x="1549400" y="2830513"/>
                  <a:ext cx="7938" cy="7938"/>
                </a:xfrm>
                <a:custGeom>
                  <a:avLst/>
                  <a:gdLst>
                    <a:gd name="T0" fmla="*/ 3 w 9"/>
                    <a:gd name="T1" fmla="*/ 1 h 12"/>
                    <a:gd name="T2" fmla="*/ 6 w 9"/>
                    <a:gd name="T3" fmla="*/ 0 h 12"/>
                    <a:gd name="T4" fmla="*/ 8 w 9"/>
                    <a:gd name="T5" fmla="*/ 8 h 12"/>
                    <a:gd name="T6" fmla="*/ 8 w 9"/>
                    <a:gd name="T7" fmla="*/ 12 h 12"/>
                    <a:gd name="T8" fmla="*/ 3 w 9"/>
                    <a:gd name="T9" fmla="*/ 12 h 12"/>
                    <a:gd name="T10" fmla="*/ 1 w 9"/>
                    <a:gd name="T11" fmla="*/ 9 h 12"/>
                    <a:gd name="T12" fmla="*/ 3 w 9"/>
                    <a:gd name="T13" fmla="*/ 1 h 12"/>
                    <a:gd name="T14" fmla="*/ 3 w 9"/>
                    <a:gd name="T15" fmla="*/ 1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2">
                      <a:moveTo>
                        <a:pt x="3" y="1"/>
                      </a:moveTo>
                      <a:cubicBezTo>
                        <a:pt x="4" y="0"/>
                        <a:pt x="6" y="0"/>
                        <a:pt x="6" y="0"/>
                      </a:cubicBezTo>
                      <a:cubicBezTo>
                        <a:pt x="8" y="2"/>
                        <a:pt x="9" y="4"/>
                        <a:pt x="8" y="8"/>
                      </a:cubicBezTo>
                      <a:cubicBezTo>
                        <a:pt x="8" y="8"/>
                        <a:pt x="8" y="11"/>
                        <a:pt x="8" y="12"/>
                      </a:cubicBezTo>
                      <a:cubicBezTo>
                        <a:pt x="3" y="12"/>
                        <a:pt x="3" y="12"/>
                        <a:pt x="3" y="12"/>
                      </a:cubicBezTo>
                      <a:cubicBezTo>
                        <a:pt x="3" y="10"/>
                        <a:pt x="2" y="10"/>
                        <a:pt x="1" y="9"/>
                      </a:cubicBezTo>
                      <a:cubicBezTo>
                        <a:pt x="0" y="5"/>
                        <a:pt x="1" y="3"/>
                        <a:pt x="3" y="1"/>
                      </a:cubicBezTo>
                      <a:cubicBezTo>
                        <a:pt x="3" y="1"/>
                        <a:pt x="3" y="1"/>
                        <a:pt x="3" y="1"/>
                      </a:cubicBezTo>
                      <a:close/>
                    </a:path>
                  </a:pathLst>
                </a:custGeom>
                <a:solidFill>
                  <a:srgbClr val="E6001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solidFill>
                      <a:schemeClr val="bg1"/>
                    </a:solidFill>
                    <a:latin typeface="Arial" panose="020B0604020202020204" pitchFamily="34" charset="0"/>
                    <a:ea typeface="华文隶书" panose="02010800040101010101" pitchFamily="2" charset="-122"/>
                    <a:sym typeface="Arial" panose="020B0604020202020204" pitchFamily="34" charset="0"/>
                  </a:endParaRPr>
                </a:p>
              </p:txBody>
            </p:sp>
          </p:grpSp>
          <p:sp>
            <p:nvSpPr>
              <p:cNvPr id="61" name="文本框 60"/>
              <p:cNvSpPr txBox="1"/>
              <p:nvPr/>
            </p:nvSpPr>
            <p:spPr>
              <a:xfrm>
                <a:off x="1461502" y="1645522"/>
                <a:ext cx="482743" cy="1181556"/>
              </a:xfrm>
              <a:prstGeom prst="rect">
                <a:avLst/>
              </a:prstGeom>
              <a:noFill/>
            </p:spPr>
            <p:txBody>
              <a:bodyPr wrap="square" rtlCol="0">
                <a:spAutoFit/>
              </a:bodyPr>
              <a:lstStyle/>
              <a:p>
                <a:r>
                  <a:rPr lang="zh-CN" altLang="en-US" sz="1600">
                    <a:solidFill>
                      <a:schemeClr val="bg1"/>
                    </a:solidFill>
                    <a:latin typeface="Arial" panose="020B0604020202020204" pitchFamily="34" charset="0"/>
                    <a:ea typeface="华文隶书" panose="02010800040101010101" pitchFamily="2" charset="-122"/>
                    <a:sym typeface="Arial" panose="020B0604020202020204" pitchFamily="34" charset="0"/>
                  </a:rPr>
                  <a:t>中国风</a:t>
                </a:r>
                <a:endParaRPr lang="zh-CN" altLang="en-US" sz="1600" dirty="0">
                  <a:solidFill>
                    <a:schemeClr val="bg1"/>
                  </a:solidFill>
                  <a:latin typeface="Arial" panose="020B0604020202020204" pitchFamily="34" charset="0"/>
                  <a:ea typeface="华文隶书" panose="02010800040101010101" pitchFamily="2" charset="-122"/>
                  <a:sym typeface="Arial" panose="020B0604020202020204" pitchFamily="34" charset="0"/>
                </a:endParaRPr>
              </a:p>
            </p:txBody>
          </p:sp>
        </p:grpSp>
      </p:grpSp>
    </p:spTree>
  </p:cSld>
  <p:clrMapOvr>
    <a:masterClrMapping/>
  </p:clrMapOvr>
  <mc:AlternateContent xmlns:mc="http://schemas.openxmlformats.org/markup-compatibility/2006" xmlns:p14="http://schemas.microsoft.com/office/powerpoint/2010/main">
    <mc:Choice Requires="p14">
      <p:transition spd="slow" p14:dur="1400" advClick="0" advTm="3000">
        <p14:rippl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ssolve">
                                      <p:cBhvr>
                                        <p:cTn id="7" dur="500"/>
                                        <p:tgtEl>
                                          <p:spTgt spid="11"/>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par>
                          <p:cTn id="14" fill="hold">
                            <p:stCondLst>
                              <p:cond delay="1000"/>
                            </p:stCondLst>
                            <p:childTnLst>
                              <p:par>
                                <p:cTn id="15" presetID="22" presetClass="entr" presetSubtype="2"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right)">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76790" y="1059173"/>
            <a:ext cx="1412771" cy="1379228"/>
          </a:xfrm>
          <a:prstGeom prst="rect">
            <a:avLst/>
          </a:prstGeom>
          <a:ln>
            <a:noFill/>
          </a:ln>
          <a:effectLst>
            <a:outerShdw blurRad="292100" dist="139700" dir="2700000" algn="tl" rotWithShape="0">
              <a:srgbClr val="333333">
                <a:alpha val="65000"/>
              </a:srgbClr>
            </a:outerShdw>
          </a:effectLst>
        </p:spPr>
      </p:pic>
      <p:sp>
        <p:nvSpPr>
          <p:cNvPr id="6" name="文本框 5"/>
          <p:cNvSpPr txBox="1"/>
          <p:nvPr/>
        </p:nvSpPr>
        <p:spPr>
          <a:xfrm>
            <a:off x="2108439" y="2758439"/>
            <a:ext cx="830997" cy="3307073"/>
          </a:xfrm>
          <a:prstGeom prst="rect">
            <a:avLst/>
          </a:prstGeom>
          <a:noFill/>
        </p:spPr>
        <p:txBody>
          <a:bodyPr vert="eaVert" wrap="square" rtlCol="0">
            <a:spAutoFit/>
          </a:bodyPr>
          <a:lstStyle/>
          <a:p>
            <a:pPr algn="just"/>
            <a:r>
              <a:rPr lang="zh-CN" altLang="en-US" sz="1400" dirty="0">
                <a:solidFill>
                  <a:schemeClr val="bg1"/>
                </a:solidFill>
                <a:latin typeface="华文隶书" panose="02010800040101010101" pitchFamily="2" charset="-122"/>
                <a:ea typeface="华文隶书" panose="02010800040101010101" pitchFamily="2" charset="-122"/>
              </a:rPr>
              <a:t>点击添加文本信息点击添加文本信息点击添加文本信点击添加文本信息点击添加文本信息点击添加文本信</a:t>
            </a:r>
          </a:p>
        </p:txBody>
      </p:sp>
      <p:sp>
        <p:nvSpPr>
          <p:cNvPr id="8" name="文本框 7"/>
          <p:cNvSpPr txBox="1"/>
          <p:nvPr/>
        </p:nvSpPr>
        <p:spPr>
          <a:xfrm>
            <a:off x="2779820" y="2758439"/>
            <a:ext cx="738664" cy="2047997"/>
          </a:xfrm>
          <a:prstGeom prst="rect">
            <a:avLst/>
          </a:prstGeom>
          <a:noFill/>
        </p:spPr>
        <p:txBody>
          <a:bodyPr vert="eaVert" wrap="none" rtlCol="0">
            <a:spAutoFit/>
          </a:bodyPr>
          <a:lstStyle/>
          <a:p>
            <a:r>
              <a:rPr lang="zh-CN" altLang="en-US" sz="3600" kern="100" dirty="0">
                <a:solidFill>
                  <a:schemeClr val="bg1"/>
                </a:solidFill>
                <a:latin typeface="Arial" panose="020B0604020202020204" pitchFamily="34" charset="0"/>
                <a:ea typeface="华文隶书" panose="02010800040101010101" pitchFamily="2" charset="-122"/>
                <a:cs typeface="Times New Roman" panose="02020603050405020304" pitchFamily="18" charset="0"/>
                <a:sym typeface="Arial" panose="020B0604020202020204" pitchFamily="34" charset="0"/>
              </a:rPr>
              <a:t>输入标题</a:t>
            </a:r>
            <a:endParaRPr lang="zh-CN" altLang="en-US" sz="3600" dirty="0">
              <a:solidFill>
                <a:schemeClr val="bg1"/>
              </a:solidFill>
              <a:latin typeface="Arial" panose="020B0604020202020204" pitchFamily="34" charset="0"/>
              <a:ea typeface="华文隶书" panose="02010800040101010101" pitchFamily="2" charset="-122"/>
              <a:sym typeface="Arial" panose="020B0604020202020204" pitchFamily="34" charset="0"/>
            </a:endParaRPr>
          </a:p>
        </p:txBody>
      </p:sp>
      <p:sp>
        <p:nvSpPr>
          <p:cNvPr id="9" name="文本框 8"/>
          <p:cNvSpPr txBox="1"/>
          <p:nvPr/>
        </p:nvSpPr>
        <p:spPr>
          <a:xfrm>
            <a:off x="5379643" y="2758439"/>
            <a:ext cx="830997" cy="3307073"/>
          </a:xfrm>
          <a:prstGeom prst="rect">
            <a:avLst/>
          </a:prstGeom>
          <a:noFill/>
        </p:spPr>
        <p:txBody>
          <a:bodyPr vert="eaVert" wrap="square" rtlCol="0">
            <a:spAutoFit/>
          </a:bodyPr>
          <a:lstStyle/>
          <a:p>
            <a:pPr algn="just"/>
            <a:r>
              <a:rPr lang="zh-CN" altLang="en-US" sz="1400" dirty="0">
                <a:solidFill>
                  <a:schemeClr val="bg1"/>
                </a:solidFill>
                <a:latin typeface="华文隶书" panose="02010800040101010101" pitchFamily="2" charset="-122"/>
                <a:ea typeface="华文隶书" panose="02010800040101010101" pitchFamily="2" charset="-122"/>
              </a:rPr>
              <a:t>点击添加文本信息点击添加文本信息点击添加文本信点击添加文本信息点击添加文本信息点击添加文本信</a:t>
            </a:r>
          </a:p>
        </p:txBody>
      </p:sp>
      <p:sp>
        <p:nvSpPr>
          <p:cNvPr id="10" name="文本框 9"/>
          <p:cNvSpPr txBox="1"/>
          <p:nvPr/>
        </p:nvSpPr>
        <p:spPr>
          <a:xfrm>
            <a:off x="6051024" y="2758439"/>
            <a:ext cx="738664" cy="2047997"/>
          </a:xfrm>
          <a:prstGeom prst="rect">
            <a:avLst/>
          </a:prstGeom>
          <a:noFill/>
        </p:spPr>
        <p:txBody>
          <a:bodyPr vert="eaVert" wrap="none" rtlCol="0">
            <a:spAutoFit/>
          </a:bodyPr>
          <a:lstStyle/>
          <a:p>
            <a:r>
              <a:rPr lang="zh-CN" altLang="en-US" sz="3600" kern="100" dirty="0">
                <a:solidFill>
                  <a:schemeClr val="bg1"/>
                </a:solidFill>
                <a:latin typeface="Arial" panose="020B0604020202020204" pitchFamily="34" charset="0"/>
                <a:ea typeface="华文隶书" panose="02010800040101010101" pitchFamily="2" charset="-122"/>
                <a:cs typeface="Times New Roman" panose="02020603050405020304" pitchFamily="18" charset="0"/>
                <a:sym typeface="Arial" panose="020B0604020202020204" pitchFamily="34" charset="0"/>
              </a:rPr>
              <a:t>输入标题</a:t>
            </a:r>
            <a:endParaRPr lang="zh-CN" altLang="en-US" sz="3600" dirty="0">
              <a:solidFill>
                <a:schemeClr val="bg1"/>
              </a:solidFill>
              <a:latin typeface="Arial" panose="020B0604020202020204" pitchFamily="34" charset="0"/>
              <a:ea typeface="华文隶书" panose="02010800040101010101" pitchFamily="2" charset="-122"/>
              <a:sym typeface="Arial" panose="020B0604020202020204" pitchFamily="34" charset="0"/>
            </a:endParaRPr>
          </a:p>
        </p:txBody>
      </p:sp>
      <p:sp>
        <p:nvSpPr>
          <p:cNvPr id="11" name="文本框 10"/>
          <p:cNvSpPr txBox="1"/>
          <p:nvPr/>
        </p:nvSpPr>
        <p:spPr>
          <a:xfrm>
            <a:off x="8650848" y="2758439"/>
            <a:ext cx="830997" cy="3307073"/>
          </a:xfrm>
          <a:prstGeom prst="rect">
            <a:avLst/>
          </a:prstGeom>
          <a:noFill/>
        </p:spPr>
        <p:txBody>
          <a:bodyPr vert="eaVert" wrap="square" rtlCol="0">
            <a:spAutoFit/>
          </a:bodyPr>
          <a:lstStyle/>
          <a:p>
            <a:pPr algn="just"/>
            <a:r>
              <a:rPr lang="zh-CN" altLang="en-US" sz="1400" dirty="0">
                <a:solidFill>
                  <a:schemeClr val="bg1"/>
                </a:solidFill>
                <a:latin typeface="华文隶书" panose="02010800040101010101" pitchFamily="2" charset="-122"/>
                <a:ea typeface="华文隶书" panose="02010800040101010101" pitchFamily="2" charset="-122"/>
              </a:rPr>
              <a:t>点击添加文本信息点击添加文本信息点击添加文本信点击添加文本信息点击添加文本信息点击添加文本信</a:t>
            </a:r>
          </a:p>
        </p:txBody>
      </p:sp>
      <p:sp>
        <p:nvSpPr>
          <p:cNvPr id="12" name="文本框 11"/>
          <p:cNvSpPr txBox="1"/>
          <p:nvPr/>
        </p:nvSpPr>
        <p:spPr>
          <a:xfrm>
            <a:off x="9322229" y="2758439"/>
            <a:ext cx="738664" cy="2047997"/>
          </a:xfrm>
          <a:prstGeom prst="rect">
            <a:avLst/>
          </a:prstGeom>
          <a:noFill/>
        </p:spPr>
        <p:txBody>
          <a:bodyPr vert="eaVert" wrap="none" rtlCol="0">
            <a:spAutoFit/>
          </a:bodyPr>
          <a:lstStyle/>
          <a:p>
            <a:r>
              <a:rPr lang="zh-CN" altLang="en-US" sz="3600" kern="100" dirty="0">
                <a:solidFill>
                  <a:schemeClr val="bg1"/>
                </a:solidFill>
                <a:latin typeface="Arial" panose="020B0604020202020204" pitchFamily="34" charset="0"/>
                <a:ea typeface="华文隶书" panose="02010800040101010101" pitchFamily="2" charset="-122"/>
                <a:cs typeface="Times New Roman" panose="02020603050405020304" pitchFamily="18" charset="0"/>
                <a:sym typeface="Arial" panose="020B0604020202020204" pitchFamily="34" charset="0"/>
              </a:rPr>
              <a:t>输入标题</a:t>
            </a:r>
            <a:endParaRPr lang="zh-CN" altLang="en-US" sz="3600" dirty="0">
              <a:solidFill>
                <a:schemeClr val="bg1"/>
              </a:solidFill>
              <a:latin typeface="Arial" panose="020B0604020202020204" pitchFamily="34" charset="0"/>
              <a:ea typeface="华文隶书" panose="02010800040101010101" pitchFamily="2" charset="-122"/>
              <a:sym typeface="Arial" panose="020B0604020202020204" pitchFamily="34" charset="0"/>
            </a:endParaRPr>
          </a:p>
        </p:txBody>
      </p:sp>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43115" y="1059173"/>
            <a:ext cx="1412771" cy="1379228"/>
          </a:xfrm>
          <a:prstGeom prst="rect">
            <a:avLst/>
          </a:prstGeom>
          <a:ln>
            <a:noFill/>
          </a:ln>
          <a:effectLst>
            <a:outerShdw blurRad="292100" dist="139700" dir="2700000" algn="tl" rotWithShape="0">
              <a:srgbClr val="333333">
                <a:alpha val="65000"/>
              </a:srgbClr>
            </a:outerShdw>
          </a:effectLst>
        </p:spPr>
      </p:pic>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609440" y="1059173"/>
            <a:ext cx="1412771" cy="1379228"/>
          </a:xfrm>
          <a:prstGeom prst="rect">
            <a:avLst/>
          </a:prstGeom>
          <a:ln>
            <a:noFill/>
          </a:ln>
          <a:effectLst>
            <a:outerShdw blurRad="292100" dist="139700" dir="2700000" algn="tl" rotWithShape="0">
              <a:srgbClr val="333333">
                <a:alpha val="65000"/>
              </a:srgbClr>
            </a:outerShdw>
          </a:effectLst>
        </p:spPr>
      </p:pic>
    </p:spTree>
  </p:cSld>
  <p:clrMapOvr>
    <a:masterClrMapping/>
  </p:clrMapOvr>
  <mc:AlternateContent xmlns:mc="http://schemas.openxmlformats.org/markup-compatibility/2006" xmlns:p14="http://schemas.microsoft.com/office/powerpoint/2010/main">
    <mc:Choice Requires="p14">
      <p:transition spd="slow" p14:dur="1400" advClick="0" advTm="3000">
        <p14:rippl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vertical)">
                                      <p:cBhvr>
                                        <p:cTn id="7" dur="750"/>
                                        <p:tgtEl>
                                          <p:spTgt spid="4"/>
                                        </p:tgtEl>
                                      </p:cBhvr>
                                    </p:animEffect>
                                  </p:childTnLst>
                                </p:cTn>
                              </p:par>
                            </p:childTnLst>
                          </p:cTn>
                        </p:par>
                        <p:par>
                          <p:cTn id="8" fill="hold">
                            <p:stCondLst>
                              <p:cond delay="1000"/>
                            </p:stCondLst>
                            <p:childTnLst>
                              <p:par>
                                <p:cTn id="9" presetID="16" presetClass="entr" presetSubtype="21"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arn(inVertical)">
                                      <p:cBhvr>
                                        <p:cTn id="11" dur="500"/>
                                        <p:tgtEl>
                                          <p:spTgt spid="8"/>
                                        </p:tgtEl>
                                      </p:cBhvr>
                                    </p:animEffect>
                                  </p:childTnLst>
                                </p:cTn>
                              </p:par>
                            </p:childTnLst>
                          </p:cTn>
                        </p:par>
                        <p:par>
                          <p:cTn id="12" fill="hold">
                            <p:stCondLst>
                              <p:cond delay="1500"/>
                            </p:stCondLst>
                            <p:childTnLst>
                              <p:par>
                                <p:cTn id="13" presetID="16" presetClass="entr" presetSubtype="21"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arn(inVertical)">
                                      <p:cBhvr>
                                        <p:cTn id="15" dur="500"/>
                                        <p:tgtEl>
                                          <p:spTgt spid="6"/>
                                        </p:tgtEl>
                                      </p:cBhvr>
                                    </p:animEffect>
                                  </p:childTnLst>
                                </p:cTn>
                              </p:par>
                            </p:childTnLst>
                          </p:cTn>
                        </p:par>
                        <p:par>
                          <p:cTn id="16" fill="hold">
                            <p:stCondLst>
                              <p:cond delay="2000"/>
                            </p:stCondLst>
                            <p:childTnLst>
                              <p:par>
                                <p:cTn id="17" presetID="16" presetClass="entr" presetSubtype="21"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barn(inVertical)">
                                      <p:cBhvr>
                                        <p:cTn id="19" dur="500"/>
                                        <p:tgtEl>
                                          <p:spTgt spid="10"/>
                                        </p:tgtEl>
                                      </p:cBhvr>
                                    </p:animEffect>
                                  </p:childTnLst>
                                </p:cTn>
                              </p:par>
                            </p:childTnLst>
                          </p:cTn>
                        </p:par>
                        <p:par>
                          <p:cTn id="20" fill="hold">
                            <p:stCondLst>
                              <p:cond delay="2500"/>
                            </p:stCondLst>
                            <p:childTnLst>
                              <p:par>
                                <p:cTn id="21" presetID="16" presetClass="entr" presetSubtype="21"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barn(inVertical)">
                                      <p:cBhvr>
                                        <p:cTn id="23" dur="500"/>
                                        <p:tgtEl>
                                          <p:spTgt spid="9"/>
                                        </p:tgtEl>
                                      </p:cBhvr>
                                    </p:animEffect>
                                  </p:childTnLst>
                                </p:cTn>
                              </p:par>
                            </p:childTnLst>
                          </p:cTn>
                        </p:par>
                        <p:par>
                          <p:cTn id="24" fill="hold">
                            <p:stCondLst>
                              <p:cond delay="3000"/>
                            </p:stCondLst>
                            <p:childTnLst>
                              <p:par>
                                <p:cTn id="25" presetID="16" presetClass="entr" presetSubtype="21"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arn(inVertical)">
                                      <p:cBhvr>
                                        <p:cTn id="27" dur="500"/>
                                        <p:tgtEl>
                                          <p:spTgt spid="12"/>
                                        </p:tgtEl>
                                      </p:cBhvr>
                                    </p:animEffect>
                                  </p:childTnLst>
                                </p:cTn>
                              </p:par>
                            </p:childTnLst>
                          </p:cTn>
                        </p:par>
                        <p:par>
                          <p:cTn id="28" fill="hold">
                            <p:stCondLst>
                              <p:cond delay="3500"/>
                            </p:stCondLst>
                            <p:childTnLst>
                              <p:par>
                                <p:cTn id="29" presetID="16" presetClass="entr" presetSubtype="21"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barn(inVertical)">
                                      <p:cBhvr>
                                        <p:cTn id="31" dur="500"/>
                                        <p:tgtEl>
                                          <p:spTgt spid="11"/>
                                        </p:tgtEl>
                                      </p:cBhvr>
                                    </p:animEffect>
                                  </p:childTnLst>
                                </p:cTn>
                              </p:par>
                              <p:par>
                                <p:cTn id="32" presetID="14" presetClass="entr" presetSubtype="5" fill="hold"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randombar(vertical)">
                                      <p:cBhvr>
                                        <p:cTn id="34" dur="750"/>
                                        <p:tgtEl>
                                          <p:spTgt spid="13"/>
                                        </p:tgtEl>
                                      </p:cBhvr>
                                    </p:animEffect>
                                  </p:childTnLst>
                                </p:cTn>
                              </p:par>
                              <p:par>
                                <p:cTn id="35" presetID="14" presetClass="entr" presetSubtype="5"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randombar(vertical)">
                                      <p:cBhvr>
                                        <p:cTn id="37" dur="7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p:bldP spid="10" grpId="0"/>
      <p:bldP spid="11" grpId="0"/>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6502" y="1943767"/>
            <a:ext cx="3546607" cy="3462400"/>
          </a:xfrm>
          <a:prstGeom prst="rect">
            <a:avLst/>
          </a:prstGeom>
          <a:ln>
            <a:noFill/>
          </a:ln>
          <a:effectLst>
            <a:outerShdw blurRad="292100" dist="139700" dir="2700000" algn="tl" rotWithShape="0">
              <a:srgbClr val="333333">
                <a:alpha val="65000"/>
              </a:srgbClr>
            </a:outerShdw>
          </a:effectLst>
        </p:spPr>
      </p:pic>
      <p:pic>
        <p:nvPicPr>
          <p:cNvPr id="7" name="图片 6"/>
          <p:cNvPicPr>
            <a:picLocks noChangeAspect="1"/>
          </p:cNvPicPr>
          <p:nvPr/>
        </p:nvPicPr>
        <p:blipFill rotWithShape="1">
          <a:blip r:embed="rId4">
            <a:extLst>
              <a:ext uri="{28A0092B-C50C-407E-A947-70E740481C1C}">
                <a14:useLocalDpi xmlns:a14="http://schemas.microsoft.com/office/drawing/2010/main" val="0"/>
              </a:ext>
            </a:extLst>
          </a:blip>
          <a:srcRect l="66474" t="13333" r="19405" b="62222"/>
          <a:stretch>
            <a:fillRect/>
          </a:stretch>
        </p:blipFill>
        <p:spPr>
          <a:xfrm>
            <a:off x="3855719" y="1624129"/>
            <a:ext cx="1569721" cy="4111194"/>
          </a:xfrm>
          <a:prstGeom prst="rect">
            <a:avLst/>
          </a:prstGeom>
        </p:spPr>
      </p:pic>
      <p:sp>
        <p:nvSpPr>
          <p:cNvPr id="8" name="文本框 7"/>
          <p:cNvSpPr txBox="1"/>
          <p:nvPr/>
        </p:nvSpPr>
        <p:spPr>
          <a:xfrm>
            <a:off x="4377435" y="2658325"/>
            <a:ext cx="738664" cy="2185684"/>
          </a:xfrm>
          <a:prstGeom prst="rect">
            <a:avLst/>
          </a:prstGeom>
          <a:noFill/>
        </p:spPr>
        <p:txBody>
          <a:bodyPr vert="eaVert" wrap="square" rtlCol="0">
            <a:spAutoFit/>
          </a:bodyPr>
          <a:lstStyle/>
          <a:p>
            <a:r>
              <a:rPr lang="zh-CN" altLang="en-US" sz="3600" dirty="0">
                <a:solidFill>
                  <a:schemeClr val="bg1"/>
                </a:solidFill>
                <a:latin typeface="Arial" panose="020B0604020202020204" pitchFamily="34" charset="0"/>
                <a:ea typeface="华文隶书" panose="02010800040101010101" pitchFamily="2" charset="-122"/>
                <a:sym typeface="Arial" panose="020B0604020202020204" pitchFamily="34" charset="0"/>
              </a:rPr>
              <a:t>输入标题</a:t>
            </a:r>
          </a:p>
        </p:txBody>
      </p:sp>
      <p:sp>
        <p:nvSpPr>
          <p:cNvPr id="9" name="矩形 8"/>
          <p:cNvSpPr/>
          <p:nvPr/>
        </p:nvSpPr>
        <p:spPr>
          <a:xfrm>
            <a:off x="5614988" y="2658325"/>
            <a:ext cx="5342572" cy="1681229"/>
          </a:xfrm>
          <a:prstGeom prst="rect">
            <a:avLst/>
          </a:prstGeom>
        </p:spPr>
        <p:txBody>
          <a:bodyPr wrap="square">
            <a:spAutoFit/>
          </a:bodyPr>
          <a:lstStyle/>
          <a:p>
            <a:pPr algn="just">
              <a:lnSpc>
                <a:spcPct val="150000"/>
              </a:lnSpc>
            </a:pPr>
            <a:r>
              <a:rPr lang="zh-CN" altLang="en-US" sz="1400" dirty="0">
                <a:solidFill>
                  <a:schemeClr val="bg1"/>
                </a:solidFill>
                <a:latin typeface="华文隶书" panose="02010800040101010101" pitchFamily="2" charset="-122"/>
                <a:ea typeface="华文隶书" panose="02010800040101010101" pitchFamily="2" charset="-122"/>
              </a:rPr>
              <a:t>点击添加文本信息点击添加文本信息点击添加文本信点击添加文本信息点击添加文本信息点击添加文本信点击添加文本信息点击添加文本信息点击添加文本信点击添加文本信息点击添加文本信息点击添加文本信点击添加文本信息点击添加文本信息点击添加文本信点击添加文本信息点击添加文本信息点击添加文本信</a:t>
            </a:r>
          </a:p>
        </p:txBody>
      </p:sp>
      <p:pic>
        <p:nvPicPr>
          <p:cNvPr id="11" name="图片 10"/>
          <p:cNvPicPr>
            <a:picLocks noChangeAspect="1"/>
          </p:cNvPicPr>
          <p:nvPr/>
        </p:nvPicPr>
        <p:blipFill rotWithShape="1">
          <a:blip r:embed="rId5" cstate="print">
            <a:biLevel thresh="50000"/>
            <a:extLst>
              <a:ext uri="{28A0092B-C50C-407E-A947-70E740481C1C}">
                <a14:useLocalDpi xmlns:a14="http://schemas.microsoft.com/office/drawing/2010/main" val="0"/>
              </a:ext>
            </a:extLst>
          </a:blip>
          <a:srcRect l="2941" t="13556" r="76309" b="50222"/>
          <a:stretch>
            <a:fillRect/>
          </a:stretch>
        </p:blipFill>
        <p:spPr>
          <a:xfrm>
            <a:off x="5425439" y="1835273"/>
            <a:ext cx="838200" cy="823052"/>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400" advClick="0" advTm="3000">
        <p14:rippl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2"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2)">
                                      <p:cBhvr>
                                        <p:cTn id="7" dur="750"/>
                                        <p:tgtEl>
                                          <p:spTgt spid="5"/>
                                        </p:tgtEl>
                                      </p:cBhvr>
                                    </p:animEffect>
                                  </p:childTnLst>
                                </p:cTn>
                              </p:par>
                              <p:par>
                                <p:cTn id="8" presetID="14" presetClass="entr" presetSubtype="5"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randombar(vertical)">
                                      <p:cBhvr>
                                        <p:cTn id="10" dur="500"/>
                                        <p:tgtEl>
                                          <p:spTgt spid="7"/>
                                        </p:tgtEl>
                                      </p:cBhvr>
                                    </p:animEffect>
                                  </p:childTnLst>
                                </p:cTn>
                              </p:par>
                              <p:par>
                                <p:cTn id="11" presetID="14" presetClass="entr" presetSubtype="5"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randombar(vertical)">
                                      <p:cBhvr>
                                        <p:cTn id="13" dur="500"/>
                                        <p:tgtEl>
                                          <p:spTgt spid="8"/>
                                        </p:tgtEl>
                                      </p:cBhvr>
                                    </p:animEffect>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750"/>
                                        <p:tgtEl>
                                          <p:spTgt spid="11"/>
                                        </p:tgtEl>
                                      </p:cBhvr>
                                    </p:animEffect>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7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28823" y="2544513"/>
            <a:ext cx="2020645" cy="1946003"/>
          </a:xfrm>
          <a:prstGeom prst="rect">
            <a:avLst/>
          </a:prstGeom>
          <a:ln>
            <a:noFill/>
          </a:ln>
          <a:effectLst>
            <a:outerShdw blurRad="292100" dist="139700" dir="2700000" algn="tl" rotWithShape="0">
              <a:srgbClr val="333333">
                <a:alpha val="65000"/>
              </a:srgbClr>
            </a:outerShdw>
          </a:effectLst>
        </p:spPr>
      </p:pic>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46052" y="2544513"/>
            <a:ext cx="2020645" cy="1946003"/>
          </a:xfrm>
          <a:prstGeom prst="rect">
            <a:avLst/>
          </a:prstGeom>
          <a:ln>
            <a:noFill/>
          </a:ln>
          <a:effectLst>
            <a:outerShdw blurRad="292100" dist="139700" dir="2700000" algn="tl" rotWithShape="0">
              <a:srgbClr val="333333">
                <a:alpha val="65000"/>
              </a:srgbClr>
            </a:outerShdw>
          </a:effectLst>
        </p:spPr>
      </p:pic>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63281" y="2544513"/>
            <a:ext cx="2020645" cy="1946003"/>
          </a:xfrm>
          <a:prstGeom prst="rect">
            <a:avLst/>
          </a:prstGeom>
          <a:ln>
            <a:noFill/>
          </a:ln>
          <a:effectLst>
            <a:outerShdw blurRad="292100" dist="139700" dir="2700000" algn="tl" rotWithShape="0">
              <a:srgbClr val="333333">
                <a:alpha val="65000"/>
              </a:srgbClr>
            </a:outerShdw>
          </a:effectLst>
        </p:spPr>
      </p:pic>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680510" y="2544513"/>
            <a:ext cx="2020645" cy="1946003"/>
          </a:xfrm>
          <a:prstGeom prst="rect">
            <a:avLst/>
          </a:prstGeom>
          <a:ln>
            <a:noFill/>
          </a:ln>
          <a:effectLst>
            <a:outerShdw blurRad="292100" dist="139700" dir="2700000" algn="tl" rotWithShape="0">
              <a:srgbClr val="333333">
                <a:alpha val="65000"/>
              </a:srgbClr>
            </a:outerShdw>
          </a:effectLst>
        </p:spPr>
      </p:pic>
      <p:pic>
        <p:nvPicPr>
          <p:cNvPr id="14" name="图片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74167" y="1126483"/>
            <a:ext cx="2529956" cy="1768036"/>
          </a:xfrm>
          <a:prstGeom prst="rect">
            <a:avLst/>
          </a:prstGeom>
        </p:spPr>
      </p:pic>
      <p:pic>
        <p:nvPicPr>
          <p:cNvPr id="15" name="图片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91396" y="1126483"/>
            <a:ext cx="2529956" cy="1768036"/>
          </a:xfrm>
          <a:prstGeom prst="rect">
            <a:avLst/>
          </a:prstGeom>
        </p:spPr>
      </p:pic>
      <p:pic>
        <p:nvPicPr>
          <p:cNvPr id="16" name="图片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08625" y="1126483"/>
            <a:ext cx="2529956" cy="1768036"/>
          </a:xfrm>
          <a:prstGeom prst="rect">
            <a:avLst/>
          </a:prstGeom>
        </p:spPr>
      </p:pic>
      <p:pic>
        <p:nvPicPr>
          <p:cNvPr id="17" name="图片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25854" y="1126483"/>
            <a:ext cx="2529956" cy="1768036"/>
          </a:xfrm>
          <a:prstGeom prst="rect">
            <a:avLst/>
          </a:prstGeom>
        </p:spPr>
      </p:pic>
      <p:sp>
        <p:nvSpPr>
          <p:cNvPr id="20" name="文本框 19"/>
          <p:cNvSpPr txBox="1"/>
          <p:nvPr/>
        </p:nvSpPr>
        <p:spPr>
          <a:xfrm>
            <a:off x="1885147" y="3194350"/>
            <a:ext cx="1107996" cy="646331"/>
          </a:xfrm>
          <a:prstGeom prst="rect">
            <a:avLst/>
          </a:prstGeom>
          <a:noFill/>
        </p:spPr>
        <p:txBody>
          <a:bodyPr wrap="none" rtlCol="0">
            <a:spAutoFit/>
          </a:bodyPr>
          <a:lstStyle/>
          <a:p>
            <a:r>
              <a:rPr lang="zh-CN" altLang="en-US" sz="3600" b="1" dirty="0">
                <a:solidFill>
                  <a:schemeClr val="bg1"/>
                </a:solidFill>
                <a:latin typeface="Arial" panose="020B0604020202020204" pitchFamily="34" charset="0"/>
                <a:ea typeface="华文隶书" panose="02010800040101010101" pitchFamily="2" charset="-122"/>
                <a:sym typeface="Arial" panose="020B0604020202020204" pitchFamily="34" charset="0"/>
              </a:rPr>
              <a:t>标题</a:t>
            </a:r>
            <a:endParaRPr lang="zh-CN" altLang="en-US" sz="3600" b="1" dirty="0">
              <a:solidFill>
                <a:schemeClr val="bg1"/>
              </a:solidFill>
              <a:effectLst>
                <a:outerShdw blurRad="38100" dist="38100" dir="2700000" algn="tl">
                  <a:srgbClr val="000000">
                    <a:alpha val="43137"/>
                  </a:srgbClr>
                </a:outerShdw>
              </a:effectLst>
              <a:latin typeface="Arial" panose="020B0604020202020204" pitchFamily="34" charset="0"/>
              <a:ea typeface="华文隶书" panose="02010800040101010101" pitchFamily="2" charset="-122"/>
              <a:sym typeface="Arial" panose="020B0604020202020204" pitchFamily="34" charset="0"/>
            </a:endParaRPr>
          </a:p>
        </p:txBody>
      </p:sp>
      <p:sp>
        <p:nvSpPr>
          <p:cNvPr id="21" name="文本框 20"/>
          <p:cNvSpPr txBox="1"/>
          <p:nvPr/>
        </p:nvSpPr>
        <p:spPr>
          <a:xfrm>
            <a:off x="4302376" y="3194350"/>
            <a:ext cx="1107996" cy="646331"/>
          </a:xfrm>
          <a:prstGeom prst="rect">
            <a:avLst/>
          </a:prstGeom>
          <a:noFill/>
        </p:spPr>
        <p:txBody>
          <a:bodyPr wrap="none" rtlCol="0">
            <a:spAutoFit/>
          </a:bodyPr>
          <a:lstStyle/>
          <a:p>
            <a:r>
              <a:rPr lang="zh-CN" altLang="en-US" sz="3600" b="1" dirty="0">
                <a:solidFill>
                  <a:schemeClr val="bg1"/>
                </a:solidFill>
                <a:latin typeface="Arial" panose="020B0604020202020204" pitchFamily="34" charset="0"/>
                <a:ea typeface="华文隶书" panose="02010800040101010101" pitchFamily="2" charset="-122"/>
                <a:sym typeface="Arial" panose="020B0604020202020204" pitchFamily="34" charset="0"/>
              </a:rPr>
              <a:t>标题</a:t>
            </a:r>
            <a:endParaRPr lang="zh-CN" altLang="en-US" sz="3600" b="1" dirty="0">
              <a:solidFill>
                <a:schemeClr val="bg1"/>
              </a:solidFill>
              <a:effectLst>
                <a:outerShdw blurRad="38100" dist="38100" dir="2700000" algn="tl">
                  <a:srgbClr val="000000">
                    <a:alpha val="43137"/>
                  </a:srgbClr>
                </a:outerShdw>
              </a:effectLst>
              <a:latin typeface="Arial" panose="020B0604020202020204" pitchFamily="34" charset="0"/>
              <a:ea typeface="华文隶书" panose="02010800040101010101" pitchFamily="2" charset="-122"/>
              <a:sym typeface="Arial" panose="020B0604020202020204" pitchFamily="34" charset="0"/>
            </a:endParaRPr>
          </a:p>
        </p:txBody>
      </p:sp>
      <p:sp>
        <p:nvSpPr>
          <p:cNvPr id="22" name="文本框 21"/>
          <p:cNvSpPr txBox="1"/>
          <p:nvPr/>
        </p:nvSpPr>
        <p:spPr>
          <a:xfrm>
            <a:off x="6719605" y="3194350"/>
            <a:ext cx="1107996" cy="646331"/>
          </a:xfrm>
          <a:prstGeom prst="rect">
            <a:avLst/>
          </a:prstGeom>
          <a:noFill/>
        </p:spPr>
        <p:txBody>
          <a:bodyPr wrap="none" rtlCol="0">
            <a:spAutoFit/>
          </a:bodyPr>
          <a:lstStyle/>
          <a:p>
            <a:r>
              <a:rPr lang="zh-CN" altLang="en-US" sz="3600" b="1" dirty="0">
                <a:solidFill>
                  <a:schemeClr val="bg1"/>
                </a:solidFill>
                <a:latin typeface="Arial" panose="020B0604020202020204" pitchFamily="34" charset="0"/>
                <a:ea typeface="华文隶书" panose="02010800040101010101" pitchFamily="2" charset="-122"/>
                <a:sym typeface="Arial" panose="020B0604020202020204" pitchFamily="34" charset="0"/>
              </a:rPr>
              <a:t>标题</a:t>
            </a:r>
            <a:endParaRPr lang="zh-CN" altLang="en-US" sz="3600" b="1" dirty="0">
              <a:solidFill>
                <a:schemeClr val="bg1"/>
              </a:solidFill>
              <a:effectLst>
                <a:outerShdw blurRad="38100" dist="38100" dir="2700000" algn="tl">
                  <a:srgbClr val="000000">
                    <a:alpha val="43137"/>
                  </a:srgbClr>
                </a:outerShdw>
              </a:effectLst>
              <a:latin typeface="Arial" panose="020B0604020202020204" pitchFamily="34" charset="0"/>
              <a:ea typeface="华文隶书" panose="02010800040101010101" pitchFamily="2" charset="-122"/>
              <a:sym typeface="Arial" panose="020B0604020202020204" pitchFamily="34" charset="0"/>
            </a:endParaRPr>
          </a:p>
        </p:txBody>
      </p:sp>
      <p:sp>
        <p:nvSpPr>
          <p:cNvPr id="23" name="文本框 22"/>
          <p:cNvSpPr txBox="1"/>
          <p:nvPr/>
        </p:nvSpPr>
        <p:spPr>
          <a:xfrm>
            <a:off x="9136834" y="3194350"/>
            <a:ext cx="1107996" cy="646331"/>
          </a:xfrm>
          <a:prstGeom prst="rect">
            <a:avLst/>
          </a:prstGeom>
          <a:noFill/>
        </p:spPr>
        <p:txBody>
          <a:bodyPr wrap="none" rtlCol="0">
            <a:spAutoFit/>
          </a:bodyPr>
          <a:lstStyle/>
          <a:p>
            <a:r>
              <a:rPr lang="zh-CN" altLang="en-US" sz="3600" b="1" dirty="0">
                <a:solidFill>
                  <a:schemeClr val="bg1"/>
                </a:solidFill>
                <a:latin typeface="Arial" panose="020B0604020202020204" pitchFamily="34" charset="0"/>
                <a:ea typeface="华文隶书" panose="02010800040101010101" pitchFamily="2" charset="-122"/>
                <a:sym typeface="Arial" panose="020B0604020202020204" pitchFamily="34" charset="0"/>
              </a:rPr>
              <a:t>标题</a:t>
            </a:r>
            <a:endParaRPr lang="zh-CN" altLang="en-US" sz="3600" b="1" dirty="0">
              <a:solidFill>
                <a:schemeClr val="bg1"/>
              </a:solidFill>
              <a:effectLst>
                <a:outerShdw blurRad="38100" dist="38100" dir="2700000" algn="tl">
                  <a:srgbClr val="000000">
                    <a:alpha val="43137"/>
                  </a:srgbClr>
                </a:outerShdw>
              </a:effectLst>
              <a:latin typeface="Arial" panose="020B0604020202020204" pitchFamily="34" charset="0"/>
              <a:ea typeface="华文隶书" panose="02010800040101010101" pitchFamily="2" charset="-122"/>
              <a:sym typeface="Arial" panose="020B0604020202020204" pitchFamily="34" charset="0"/>
            </a:endParaRPr>
          </a:p>
        </p:txBody>
      </p:sp>
      <p:sp>
        <p:nvSpPr>
          <p:cNvPr id="18" name="矩形 17"/>
          <p:cNvSpPr/>
          <p:nvPr/>
        </p:nvSpPr>
        <p:spPr>
          <a:xfrm>
            <a:off x="1318559" y="4538343"/>
            <a:ext cx="2241172" cy="1200329"/>
          </a:xfrm>
          <a:prstGeom prst="rect">
            <a:avLst/>
          </a:prstGeom>
        </p:spPr>
        <p:txBody>
          <a:bodyPr wrap="square">
            <a:spAutoFit/>
          </a:bodyPr>
          <a:lstStyle/>
          <a:p>
            <a:pPr algn="ctr">
              <a:lnSpc>
                <a:spcPct val="150000"/>
              </a:lnSpc>
            </a:pPr>
            <a:r>
              <a:rPr lang="zh-CN" altLang="en-US" sz="1200" dirty="0">
                <a:solidFill>
                  <a:schemeClr val="bg1"/>
                </a:solidFill>
                <a:latin typeface="华文隶书" panose="02010800040101010101" pitchFamily="2" charset="-122"/>
                <a:ea typeface="华文隶书" panose="02010800040101010101" pitchFamily="2" charset="-122"/>
              </a:rPr>
              <a:t>点击添加文本信息点击添加文本信息点击添加文本信点击添加文本信息点击添加文本信息点击添加文本信</a:t>
            </a:r>
          </a:p>
        </p:txBody>
      </p:sp>
      <p:sp>
        <p:nvSpPr>
          <p:cNvPr id="24" name="矩形 23"/>
          <p:cNvSpPr/>
          <p:nvPr/>
        </p:nvSpPr>
        <p:spPr>
          <a:xfrm>
            <a:off x="3735788" y="4538343"/>
            <a:ext cx="2241172" cy="1200329"/>
          </a:xfrm>
          <a:prstGeom prst="rect">
            <a:avLst/>
          </a:prstGeom>
        </p:spPr>
        <p:txBody>
          <a:bodyPr wrap="square">
            <a:spAutoFit/>
          </a:bodyPr>
          <a:lstStyle/>
          <a:p>
            <a:pPr algn="ctr">
              <a:lnSpc>
                <a:spcPct val="150000"/>
              </a:lnSpc>
            </a:pPr>
            <a:r>
              <a:rPr lang="zh-CN" altLang="en-US" sz="1200" dirty="0">
                <a:solidFill>
                  <a:schemeClr val="bg1"/>
                </a:solidFill>
                <a:latin typeface="华文隶书" panose="02010800040101010101" pitchFamily="2" charset="-122"/>
                <a:ea typeface="华文隶书" panose="02010800040101010101" pitchFamily="2" charset="-122"/>
              </a:rPr>
              <a:t>点击添加文本信息点击添加文本信息点击添加文本信点击添加文本信息点击添加文本信息点击添加文本信</a:t>
            </a:r>
          </a:p>
        </p:txBody>
      </p:sp>
      <p:sp>
        <p:nvSpPr>
          <p:cNvPr id="25" name="矩形 24"/>
          <p:cNvSpPr/>
          <p:nvPr/>
        </p:nvSpPr>
        <p:spPr>
          <a:xfrm>
            <a:off x="6153017" y="4538343"/>
            <a:ext cx="2241172" cy="1200329"/>
          </a:xfrm>
          <a:prstGeom prst="rect">
            <a:avLst/>
          </a:prstGeom>
        </p:spPr>
        <p:txBody>
          <a:bodyPr wrap="square">
            <a:spAutoFit/>
          </a:bodyPr>
          <a:lstStyle/>
          <a:p>
            <a:pPr algn="ctr">
              <a:lnSpc>
                <a:spcPct val="150000"/>
              </a:lnSpc>
            </a:pPr>
            <a:r>
              <a:rPr lang="zh-CN" altLang="en-US" sz="1200" dirty="0">
                <a:solidFill>
                  <a:schemeClr val="bg1"/>
                </a:solidFill>
                <a:latin typeface="华文隶书" panose="02010800040101010101" pitchFamily="2" charset="-122"/>
                <a:ea typeface="华文隶书" panose="02010800040101010101" pitchFamily="2" charset="-122"/>
              </a:rPr>
              <a:t>点击添加文本信息点击添加文本信息点击添加文本信点击添加文本信息点击添加文本信息点击添加文本信</a:t>
            </a:r>
          </a:p>
        </p:txBody>
      </p:sp>
      <p:sp>
        <p:nvSpPr>
          <p:cNvPr id="26" name="矩形 25"/>
          <p:cNvSpPr/>
          <p:nvPr/>
        </p:nvSpPr>
        <p:spPr>
          <a:xfrm>
            <a:off x="8570246" y="4538343"/>
            <a:ext cx="2241172" cy="1200329"/>
          </a:xfrm>
          <a:prstGeom prst="rect">
            <a:avLst/>
          </a:prstGeom>
        </p:spPr>
        <p:txBody>
          <a:bodyPr wrap="square">
            <a:spAutoFit/>
          </a:bodyPr>
          <a:lstStyle/>
          <a:p>
            <a:pPr algn="ctr">
              <a:lnSpc>
                <a:spcPct val="150000"/>
              </a:lnSpc>
            </a:pPr>
            <a:r>
              <a:rPr lang="zh-CN" altLang="en-US" sz="1200" dirty="0">
                <a:solidFill>
                  <a:schemeClr val="bg1"/>
                </a:solidFill>
                <a:latin typeface="华文隶书" panose="02010800040101010101" pitchFamily="2" charset="-122"/>
                <a:ea typeface="华文隶书" panose="02010800040101010101" pitchFamily="2" charset="-122"/>
              </a:rPr>
              <a:t>点击添加文本信息点击添加文本信息点击添加文本信点击添加文本信息点击添加文本信息点击添加文本信</a:t>
            </a:r>
          </a:p>
        </p:txBody>
      </p:sp>
    </p:spTree>
  </p:cSld>
  <p:clrMapOvr>
    <a:masterClrMapping/>
  </p:clrMapOvr>
  <mc:AlternateContent xmlns:mc="http://schemas.openxmlformats.org/markup-compatibility/2006" xmlns:p14="http://schemas.microsoft.com/office/powerpoint/2010/main">
    <mc:Choice Requires="p14">
      <p:transition spd="slow" p14:dur="1400" advClick="0" advTm="3000">
        <p14:rippl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circle(out)">
                                      <p:cBhvr>
                                        <p:cTn id="7" dur="1000"/>
                                        <p:tgtEl>
                                          <p:spTgt spid="10"/>
                                        </p:tgtEl>
                                      </p:cBhvr>
                                    </p:animEffect>
                                  </p:childTnLst>
                                </p:cTn>
                              </p:par>
                              <p:par>
                                <p:cTn id="8" presetID="6" presetClass="entr" presetSubtype="32"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circle(out)">
                                      <p:cBhvr>
                                        <p:cTn id="10" dur="1000"/>
                                        <p:tgtEl>
                                          <p:spTgt spid="11"/>
                                        </p:tgtEl>
                                      </p:cBhvr>
                                    </p:animEffect>
                                  </p:childTnLst>
                                </p:cTn>
                              </p:par>
                              <p:par>
                                <p:cTn id="11" presetID="6" presetClass="entr" presetSubtype="32"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circle(out)">
                                      <p:cBhvr>
                                        <p:cTn id="13" dur="1000"/>
                                        <p:tgtEl>
                                          <p:spTgt spid="12"/>
                                        </p:tgtEl>
                                      </p:cBhvr>
                                    </p:animEffect>
                                  </p:childTnLst>
                                </p:cTn>
                              </p:par>
                              <p:par>
                                <p:cTn id="14" presetID="6" presetClass="entr" presetSubtype="32" fill="hold"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circle(out)">
                                      <p:cBhvr>
                                        <p:cTn id="16" dur="1000"/>
                                        <p:tgtEl>
                                          <p:spTgt spid="13"/>
                                        </p:tgtEl>
                                      </p:cBhvr>
                                    </p:animEffect>
                                  </p:childTnLst>
                                </p:cTn>
                              </p:par>
                              <p:par>
                                <p:cTn id="17" presetID="6" presetClass="entr" presetSubtype="32"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circle(out)">
                                      <p:cBhvr>
                                        <p:cTn id="19" dur="1000"/>
                                        <p:tgtEl>
                                          <p:spTgt spid="14"/>
                                        </p:tgtEl>
                                      </p:cBhvr>
                                    </p:animEffect>
                                  </p:childTnLst>
                                </p:cTn>
                              </p:par>
                              <p:par>
                                <p:cTn id="20" presetID="6" presetClass="entr" presetSubtype="32" fill="hold"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circle(out)">
                                      <p:cBhvr>
                                        <p:cTn id="22" dur="1000"/>
                                        <p:tgtEl>
                                          <p:spTgt spid="15"/>
                                        </p:tgtEl>
                                      </p:cBhvr>
                                    </p:animEffect>
                                  </p:childTnLst>
                                </p:cTn>
                              </p:par>
                              <p:par>
                                <p:cTn id="23" presetID="6" presetClass="entr" presetSubtype="32" fill="hold"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circle(out)">
                                      <p:cBhvr>
                                        <p:cTn id="25" dur="1000"/>
                                        <p:tgtEl>
                                          <p:spTgt spid="16"/>
                                        </p:tgtEl>
                                      </p:cBhvr>
                                    </p:animEffect>
                                  </p:childTnLst>
                                </p:cTn>
                              </p:par>
                              <p:par>
                                <p:cTn id="26" presetID="6" presetClass="entr" presetSubtype="32" fill="hold" nodeType="with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circle(out)">
                                      <p:cBhvr>
                                        <p:cTn id="28" dur="1000"/>
                                        <p:tgtEl>
                                          <p:spTgt spid="17"/>
                                        </p:tgtEl>
                                      </p:cBhvr>
                                    </p:animEffect>
                                  </p:childTnLst>
                                </p:cTn>
                              </p:par>
                              <p:par>
                                <p:cTn id="29" presetID="6" presetClass="entr" presetSubtype="32"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circle(out)">
                                      <p:cBhvr>
                                        <p:cTn id="31" dur="1000"/>
                                        <p:tgtEl>
                                          <p:spTgt spid="20"/>
                                        </p:tgtEl>
                                      </p:cBhvr>
                                    </p:animEffect>
                                  </p:childTnLst>
                                </p:cTn>
                              </p:par>
                              <p:par>
                                <p:cTn id="32" presetID="6" presetClass="entr" presetSubtype="32" fill="hold" grpId="0" nodeType="with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circle(out)">
                                      <p:cBhvr>
                                        <p:cTn id="34" dur="1000"/>
                                        <p:tgtEl>
                                          <p:spTgt spid="21"/>
                                        </p:tgtEl>
                                      </p:cBhvr>
                                    </p:animEffect>
                                  </p:childTnLst>
                                </p:cTn>
                              </p:par>
                              <p:par>
                                <p:cTn id="35" presetID="6" presetClass="entr" presetSubtype="32" fill="hold" grpId="0" nodeType="with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circle(out)">
                                      <p:cBhvr>
                                        <p:cTn id="37" dur="1000"/>
                                        <p:tgtEl>
                                          <p:spTgt spid="22"/>
                                        </p:tgtEl>
                                      </p:cBhvr>
                                    </p:animEffect>
                                  </p:childTnLst>
                                </p:cTn>
                              </p:par>
                              <p:par>
                                <p:cTn id="38" presetID="6" presetClass="entr" presetSubtype="32" fill="hold" grpId="0" nodeType="with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circle(out)">
                                      <p:cBhvr>
                                        <p:cTn id="40" dur="1000"/>
                                        <p:tgtEl>
                                          <p:spTgt spid="23"/>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24"/>
                                        </p:tgtEl>
                                        <p:attrNameLst>
                                          <p:attrName>style.visibility</p:attrName>
                                        </p:attrNameLst>
                                      </p:cBhvr>
                                      <p:to>
                                        <p:strVal val="visible"/>
                                      </p:to>
                                    </p:set>
                                    <p:animEffect transition="in" filter="fade">
                                      <p:cBhvr>
                                        <p:cTn id="45" dur="750"/>
                                        <p:tgtEl>
                                          <p:spTgt spid="24"/>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25"/>
                                        </p:tgtEl>
                                        <p:attrNameLst>
                                          <p:attrName>style.visibility</p:attrName>
                                        </p:attrNameLst>
                                      </p:cBhvr>
                                      <p:to>
                                        <p:strVal val="visible"/>
                                      </p:to>
                                    </p:set>
                                    <p:animEffect transition="in" filter="fade">
                                      <p:cBhvr>
                                        <p:cTn id="48" dur="750"/>
                                        <p:tgtEl>
                                          <p:spTgt spid="25"/>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26"/>
                                        </p:tgtEl>
                                        <p:attrNameLst>
                                          <p:attrName>style.visibility</p:attrName>
                                        </p:attrNameLst>
                                      </p:cBhvr>
                                      <p:to>
                                        <p:strVal val="visible"/>
                                      </p:to>
                                    </p:set>
                                    <p:animEffect transition="in" filter="fade">
                                      <p:cBhvr>
                                        <p:cTn id="51" dur="750"/>
                                        <p:tgtEl>
                                          <p:spTgt spid="26"/>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fade">
                                      <p:cBhvr>
                                        <p:cTn id="54"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P spid="18" grpId="0"/>
      <p:bldP spid="24" grpId="0"/>
      <p:bldP spid="25" grpId="0"/>
      <p:bldP spid="26"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 name="组合 2"/>
          <p:cNvGrpSpPr/>
          <p:nvPr/>
        </p:nvGrpSpPr>
        <p:grpSpPr>
          <a:xfrm>
            <a:off x="3088943" y="421943"/>
            <a:ext cx="6014114" cy="6014114"/>
            <a:chOff x="3088943" y="421943"/>
            <a:chExt cx="6014114" cy="6014114"/>
          </a:xfrm>
        </p:grpSpPr>
        <p:pic>
          <p:nvPicPr>
            <p:cNvPr id="6" name="图片 5"/>
            <p:cNvPicPr>
              <a:picLocks noChangeAspect="1"/>
            </p:cNvPicPr>
            <p:nvPr/>
          </p:nvPicPr>
          <p:blipFill rotWithShape="1">
            <a:blip r:embed="rId3">
              <a:extLst>
                <a:ext uri="{28A0092B-C50C-407E-A947-70E740481C1C}">
                  <a14:useLocalDpi xmlns:a14="http://schemas.microsoft.com/office/drawing/2010/main" val="0"/>
                </a:ext>
              </a:extLst>
            </a:blip>
            <a:srcRect l="3358" t="3670" r="4126" b="266"/>
            <a:stretch/>
          </p:blipFill>
          <p:spPr>
            <a:xfrm>
              <a:off x="3088943" y="421943"/>
              <a:ext cx="6014114" cy="6014114"/>
            </a:xfrm>
            <a:prstGeom prst="rect">
              <a:avLst/>
            </a:prstGeom>
          </p:spPr>
        </p:pic>
        <p:pic>
          <p:nvPicPr>
            <p:cNvPr id="9" name="图片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39319" y="933022"/>
              <a:ext cx="5113362" cy="4991956"/>
            </a:xfrm>
            <a:prstGeom prst="rect">
              <a:avLst/>
            </a:prstGeom>
            <a:effectLst>
              <a:outerShdw blurRad="762000" sx="102000" sy="102000" algn="ctr" rotWithShape="0">
                <a:prstClr val="black">
                  <a:alpha val="40000"/>
                </a:prstClr>
              </a:outerShdw>
            </a:effectLst>
          </p:spPr>
        </p:pic>
      </p:grpSp>
      <p:sp>
        <p:nvSpPr>
          <p:cNvPr id="11" name="任意多边形 10"/>
          <p:cNvSpPr/>
          <p:nvPr/>
        </p:nvSpPr>
        <p:spPr>
          <a:xfrm rot="5400000">
            <a:off x="2667000" y="2142143"/>
            <a:ext cx="6858000" cy="2534789"/>
          </a:xfrm>
          <a:custGeom>
            <a:avLst/>
            <a:gdLst>
              <a:gd name="connsiteX0" fmla="*/ 0 w 6858000"/>
              <a:gd name="connsiteY0" fmla="*/ 2534789 h 2534789"/>
              <a:gd name="connsiteX1" fmla="*/ 0 w 6858000"/>
              <a:gd name="connsiteY1" fmla="*/ 2 h 2534789"/>
              <a:gd name="connsiteX2" fmla="*/ 1585450 w 6858000"/>
              <a:gd name="connsiteY2" fmla="*/ 2 h 2534789"/>
              <a:gd name="connsiteX3" fmla="*/ 1585451 w 6858000"/>
              <a:gd name="connsiteY3" fmla="*/ 0 h 2534789"/>
              <a:gd name="connsiteX4" fmla="*/ 1681316 w 6858000"/>
              <a:gd name="connsiteY4" fmla="*/ 0 h 2534789"/>
              <a:gd name="connsiteX5" fmla="*/ 2153264 w 6858000"/>
              <a:gd name="connsiteY5" fmla="*/ 0 h 2534789"/>
              <a:gd name="connsiteX6" fmla="*/ 6858000 w 6858000"/>
              <a:gd name="connsiteY6" fmla="*/ 0 h 2534789"/>
              <a:gd name="connsiteX7" fmla="*/ 6858000 w 6858000"/>
              <a:gd name="connsiteY7" fmla="*/ 2534787 h 2534789"/>
              <a:gd name="connsiteX8" fmla="*/ 5272550 w 6858000"/>
              <a:gd name="connsiteY8" fmla="*/ 2534787 h 2534789"/>
              <a:gd name="connsiteX9" fmla="*/ 5272549 w 6858000"/>
              <a:gd name="connsiteY9" fmla="*/ 2534789 h 2534789"/>
              <a:gd name="connsiteX10" fmla="*/ 5176684 w 6858000"/>
              <a:gd name="connsiteY10" fmla="*/ 2534789 h 2534789"/>
              <a:gd name="connsiteX11" fmla="*/ 4704736 w 6858000"/>
              <a:gd name="connsiteY11" fmla="*/ 2534789 h 2534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858000" h="2534789">
                <a:moveTo>
                  <a:pt x="0" y="2534789"/>
                </a:moveTo>
                <a:lnTo>
                  <a:pt x="0" y="2"/>
                </a:lnTo>
                <a:lnTo>
                  <a:pt x="1585450" y="2"/>
                </a:lnTo>
                <a:lnTo>
                  <a:pt x="1585451" y="0"/>
                </a:lnTo>
                <a:lnTo>
                  <a:pt x="1681316" y="0"/>
                </a:lnTo>
                <a:lnTo>
                  <a:pt x="2153264" y="0"/>
                </a:lnTo>
                <a:lnTo>
                  <a:pt x="6858000" y="0"/>
                </a:lnTo>
                <a:lnTo>
                  <a:pt x="6858000" y="2534787"/>
                </a:lnTo>
                <a:lnTo>
                  <a:pt x="5272550" y="2534787"/>
                </a:lnTo>
                <a:lnTo>
                  <a:pt x="5272549" y="2534789"/>
                </a:lnTo>
                <a:lnTo>
                  <a:pt x="5176684" y="2534789"/>
                </a:lnTo>
                <a:lnTo>
                  <a:pt x="4704736" y="2534789"/>
                </a:lnTo>
                <a:close/>
              </a:path>
            </a:pathLst>
          </a:custGeom>
          <a:solidFill>
            <a:srgbClr val="002E73"/>
          </a:solidFill>
          <a:ln>
            <a:noFill/>
          </a:ln>
          <a:effectLst>
            <a:outerShdw blurRad="762000" sx="102000" sy="102000" algn="ctr"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outerShdw blurRad="63500" sx="102000" sy="102000" algn="ctr" rotWithShape="0">
                  <a:prstClr val="black">
                    <a:alpha val="40000"/>
                  </a:prstClr>
                </a:outerShdw>
              </a:effectLst>
              <a:ea typeface="华文隶书" panose="02010800040101010101" pitchFamily="2" charset="-122"/>
            </a:endParaRPr>
          </a:p>
        </p:txBody>
      </p:sp>
      <p:pic>
        <p:nvPicPr>
          <p:cNvPr id="12" name="图片 11">
            <a:extLst>
              <a:ext uri="{FF2B5EF4-FFF2-40B4-BE49-F238E27FC236}">
                <a16:creationId xmlns:a16="http://schemas.microsoft.com/office/drawing/2014/main" id="{1229BB57-E6CF-48AF-9ABF-6A430521195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551811" y="336390"/>
            <a:ext cx="1088378" cy="1100474"/>
          </a:xfrm>
          <a:prstGeom prst="rect">
            <a:avLst/>
          </a:prstGeom>
        </p:spPr>
      </p:pic>
      <p:pic>
        <p:nvPicPr>
          <p:cNvPr id="13" name="图片 12">
            <a:extLst>
              <a:ext uri="{FF2B5EF4-FFF2-40B4-BE49-F238E27FC236}">
                <a16:creationId xmlns:a16="http://schemas.microsoft.com/office/drawing/2014/main" id="{E7BED2BF-4534-4E6D-994A-AA96AEC7AFA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551811" y="5382213"/>
            <a:ext cx="1088378" cy="1100474"/>
          </a:xfrm>
          <a:prstGeom prst="rect">
            <a:avLst/>
          </a:prstGeom>
        </p:spPr>
      </p:pic>
      <p:sp>
        <p:nvSpPr>
          <p:cNvPr id="8" name="文本框 7"/>
          <p:cNvSpPr txBox="1"/>
          <p:nvPr/>
        </p:nvSpPr>
        <p:spPr>
          <a:xfrm>
            <a:off x="5326559" y="1589072"/>
            <a:ext cx="1538883" cy="3679854"/>
          </a:xfrm>
          <a:prstGeom prst="rect">
            <a:avLst/>
          </a:prstGeom>
          <a:noFill/>
        </p:spPr>
        <p:txBody>
          <a:bodyPr vert="eaVert" wrap="none" rtlCol="0">
            <a:spAutoFit/>
          </a:bodyPr>
          <a:lstStyle/>
          <a:p>
            <a:pPr algn="ctr"/>
            <a:r>
              <a:rPr lang="zh-CN" altLang="en-US" sz="8800" dirty="0">
                <a:solidFill>
                  <a:schemeClr val="bg1"/>
                </a:solidFill>
                <a:latin typeface="华文隶书" panose="02010800040101010101" pitchFamily="2" charset="-122"/>
                <a:ea typeface="华文隶书" panose="02010800040101010101" pitchFamily="2" charset="-122"/>
              </a:rPr>
              <a:t>第贰章</a:t>
            </a:r>
          </a:p>
        </p:txBody>
      </p:sp>
      <p:pic>
        <p:nvPicPr>
          <p:cNvPr id="21" name="图片 20"/>
          <p:cNvPicPr>
            <a:picLocks noChangeAspect="1"/>
          </p:cNvPicPr>
          <p:nvPr/>
        </p:nvPicPr>
        <p:blipFill rotWithShape="1">
          <a:blip r:embed="rId6" cstate="print">
            <a:extLst>
              <a:ext uri="{28A0092B-C50C-407E-A947-70E740481C1C}">
                <a14:useLocalDpi xmlns:a14="http://schemas.microsoft.com/office/drawing/2010/main" val="0"/>
              </a:ext>
            </a:extLst>
          </a:blip>
          <a:srcRect t="50797" r="77634" b="24183"/>
          <a:stretch/>
        </p:blipFill>
        <p:spPr>
          <a:xfrm>
            <a:off x="0" y="4284406"/>
            <a:ext cx="1533830" cy="2573594"/>
          </a:xfrm>
          <a:prstGeom prst="rect">
            <a:avLst/>
          </a:prstGeom>
        </p:spPr>
      </p:pic>
      <p:pic>
        <p:nvPicPr>
          <p:cNvPr id="22" name="图片 21"/>
          <p:cNvPicPr>
            <a:picLocks noChangeAspect="1"/>
          </p:cNvPicPr>
          <p:nvPr/>
        </p:nvPicPr>
        <p:blipFill rotWithShape="1">
          <a:blip r:embed="rId6" cstate="print">
            <a:extLst>
              <a:ext uri="{28A0092B-C50C-407E-A947-70E740481C1C}">
                <a14:useLocalDpi xmlns:a14="http://schemas.microsoft.com/office/drawing/2010/main" val="0"/>
              </a:ext>
            </a:extLst>
          </a:blip>
          <a:srcRect t="3723" r="85233" b="76921"/>
          <a:stretch/>
        </p:blipFill>
        <p:spPr>
          <a:xfrm>
            <a:off x="0" y="22122"/>
            <a:ext cx="1012723" cy="1991033"/>
          </a:xfrm>
          <a:prstGeom prst="rect">
            <a:avLst/>
          </a:prstGeom>
        </p:spPr>
      </p:pic>
      <p:pic>
        <p:nvPicPr>
          <p:cNvPr id="23" name="图片 22"/>
          <p:cNvPicPr>
            <a:picLocks noChangeAspect="1"/>
          </p:cNvPicPr>
          <p:nvPr/>
        </p:nvPicPr>
        <p:blipFill rotWithShape="1">
          <a:blip r:embed="rId6" cstate="print">
            <a:extLst>
              <a:ext uri="{28A0092B-C50C-407E-A947-70E740481C1C}">
                <a14:useLocalDpi xmlns:a14="http://schemas.microsoft.com/office/drawing/2010/main" val="0"/>
              </a:ext>
            </a:extLst>
          </a:blip>
          <a:srcRect l="86989" t="62751" b="17272"/>
          <a:stretch/>
        </p:blipFill>
        <p:spPr>
          <a:xfrm rot="5400000" flipH="1">
            <a:off x="10718391" y="-581331"/>
            <a:ext cx="892278" cy="2054941"/>
          </a:xfrm>
          <a:prstGeom prst="rect">
            <a:avLst/>
          </a:prstGeom>
        </p:spPr>
      </p:pic>
      <p:grpSp>
        <p:nvGrpSpPr>
          <p:cNvPr id="27" name="组合 26"/>
          <p:cNvGrpSpPr/>
          <p:nvPr/>
        </p:nvGrpSpPr>
        <p:grpSpPr>
          <a:xfrm>
            <a:off x="9647455" y="4052740"/>
            <a:ext cx="2544545" cy="2566217"/>
            <a:chOff x="9647455" y="4052740"/>
            <a:chExt cx="2544545" cy="2566217"/>
          </a:xfrm>
        </p:grpSpPr>
        <p:pic>
          <p:nvPicPr>
            <p:cNvPr id="20" name="图片 19"/>
            <p:cNvPicPr>
              <a:picLocks noChangeAspect="1"/>
            </p:cNvPicPr>
            <p:nvPr/>
          </p:nvPicPr>
          <p:blipFill rotWithShape="1">
            <a:blip r:embed="rId6" cstate="print">
              <a:extLst>
                <a:ext uri="{28A0092B-C50C-407E-A947-70E740481C1C}">
                  <a14:useLocalDpi xmlns:a14="http://schemas.microsoft.com/office/drawing/2010/main" val="0"/>
                </a:ext>
              </a:extLst>
            </a:blip>
            <a:srcRect l="79570" t="1577" b="73475"/>
            <a:stretch/>
          </p:blipFill>
          <p:spPr>
            <a:xfrm>
              <a:off x="10790904" y="4052740"/>
              <a:ext cx="1401096" cy="2566217"/>
            </a:xfrm>
            <a:prstGeom prst="rect">
              <a:avLst/>
            </a:prstGeom>
          </p:spPr>
        </p:pic>
        <p:pic>
          <p:nvPicPr>
            <p:cNvPr id="24" name="图片 23"/>
            <p:cNvPicPr>
              <a:picLocks noChangeAspect="1"/>
            </p:cNvPicPr>
            <p:nvPr/>
          </p:nvPicPr>
          <p:blipFill rotWithShape="1">
            <a:blip r:embed="rId7" cstate="print">
              <a:extLst>
                <a:ext uri="{28A0092B-C50C-407E-A947-70E740481C1C}">
                  <a14:useLocalDpi xmlns:a14="http://schemas.microsoft.com/office/drawing/2010/main" val="0"/>
                </a:ext>
              </a:extLst>
            </a:blip>
            <a:srcRect l="12064" t="5542" r="63421" b="83061"/>
            <a:stretch/>
          </p:blipFill>
          <p:spPr>
            <a:xfrm>
              <a:off x="9647455" y="4920866"/>
              <a:ext cx="1583355" cy="1104183"/>
            </a:xfrm>
            <a:prstGeom prst="rect">
              <a:avLst/>
            </a:prstGeom>
          </p:spPr>
        </p:pic>
      </p:grpSp>
      <p:sp>
        <p:nvSpPr>
          <p:cNvPr id="25" name="TextBox 21"/>
          <p:cNvSpPr txBox="1"/>
          <p:nvPr/>
        </p:nvSpPr>
        <p:spPr>
          <a:xfrm>
            <a:off x="219977" y="2934709"/>
            <a:ext cx="2756847" cy="888705"/>
          </a:xfrm>
          <a:prstGeom prst="rect">
            <a:avLst/>
          </a:prstGeom>
          <a:noFill/>
        </p:spPr>
        <p:txBody>
          <a:bodyPr vert="horz" wrap="square" rtlCol="0">
            <a:spAutoFit/>
          </a:bodyPr>
          <a:lstStyle/>
          <a:p>
            <a:pPr algn="ctr">
              <a:lnSpc>
                <a:spcPct val="150000"/>
              </a:lnSpc>
            </a:pPr>
            <a:r>
              <a:rPr lang="zh-CN" altLang="en-US" dirty="0">
                <a:solidFill>
                  <a:schemeClr val="bg1"/>
                </a:solidFill>
                <a:latin typeface="华文隶书" panose="02010800040101010101" pitchFamily="2" charset="-122"/>
                <a:ea typeface="华文隶书" panose="02010800040101010101" pitchFamily="2" charset="-122"/>
              </a:rPr>
              <a:t>稠花乱蕊畏江滨，</a:t>
            </a:r>
            <a:endParaRPr lang="en-US" altLang="zh-CN" dirty="0">
              <a:solidFill>
                <a:schemeClr val="bg1"/>
              </a:solidFill>
              <a:latin typeface="华文隶书" panose="02010800040101010101" pitchFamily="2" charset="-122"/>
              <a:ea typeface="华文隶书" panose="02010800040101010101" pitchFamily="2" charset="-122"/>
            </a:endParaRPr>
          </a:p>
          <a:p>
            <a:pPr algn="ctr">
              <a:lnSpc>
                <a:spcPct val="150000"/>
              </a:lnSpc>
            </a:pPr>
            <a:r>
              <a:rPr lang="zh-CN" altLang="en-US" dirty="0">
                <a:solidFill>
                  <a:schemeClr val="bg1"/>
                </a:solidFill>
                <a:latin typeface="华文隶书" panose="02010800040101010101" pitchFamily="2" charset="-122"/>
                <a:ea typeface="华文隶书" panose="02010800040101010101" pitchFamily="2" charset="-122"/>
              </a:rPr>
              <a:t>行步欹危实怕春。</a:t>
            </a:r>
            <a:endParaRPr lang="zh-CN" altLang="en-US" dirty="0">
              <a:solidFill>
                <a:schemeClr val="bg1"/>
              </a:solidFill>
              <a:latin typeface="华文隶书" panose="02010800040101010101" pitchFamily="2" charset="-122"/>
              <a:ea typeface="华文隶书" panose="02010800040101010101" pitchFamily="2" charset="-122"/>
              <a:cs typeface="Baoli SC" charset="-122"/>
            </a:endParaRPr>
          </a:p>
        </p:txBody>
      </p:sp>
      <p:sp>
        <p:nvSpPr>
          <p:cNvPr id="26" name="TextBox 21"/>
          <p:cNvSpPr txBox="1"/>
          <p:nvPr/>
        </p:nvSpPr>
        <p:spPr>
          <a:xfrm>
            <a:off x="9279746" y="2934709"/>
            <a:ext cx="2756847" cy="888705"/>
          </a:xfrm>
          <a:prstGeom prst="rect">
            <a:avLst/>
          </a:prstGeom>
          <a:noFill/>
        </p:spPr>
        <p:txBody>
          <a:bodyPr vert="horz" wrap="square" rtlCol="0">
            <a:spAutoFit/>
          </a:bodyPr>
          <a:lstStyle/>
          <a:p>
            <a:pPr algn="ctr">
              <a:lnSpc>
                <a:spcPct val="150000"/>
              </a:lnSpc>
            </a:pPr>
            <a:r>
              <a:rPr lang="zh-CN" altLang="en-US" dirty="0">
                <a:solidFill>
                  <a:schemeClr val="bg1"/>
                </a:solidFill>
                <a:latin typeface="华文隶书" panose="02010800040101010101" pitchFamily="2" charset="-122"/>
                <a:ea typeface="华文隶书" panose="02010800040101010101" pitchFamily="2" charset="-122"/>
              </a:rPr>
              <a:t>诗酒尚堪驱使在，</a:t>
            </a:r>
            <a:endParaRPr lang="en-US" altLang="zh-CN" dirty="0">
              <a:solidFill>
                <a:schemeClr val="bg1"/>
              </a:solidFill>
              <a:latin typeface="华文隶书" panose="02010800040101010101" pitchFamily="2" charset="-122"/>
              <a:ea typeface="华文隶书" panose="02010800040101010101" pitchFamily="2" charset="-122"/>
            </a:endParaRPr>
          </a:p>
          <a:p>
            <a:pPr algn="ctr">
              <a:lnSpc>
                <a:spcPct val="150000"/>
              </a:lnSpc>
            </a:pPr>
            <a:r>
              <a:rPr lang="zh-CN" altLang="en-US" dirty="0">
                <a:solidFill>
                  <a:schemeClr val="bg1"/>
                </a:solidFill>
                <a:latin typeface="华文隶书" panose="02010800040101010101" pitchFamily="2" charset="-122"/>
                <a:ea typeface="华文隶书" panose="02010800040101010101" pitchFamily="2" charset="-122"/>
              </a:rPr>
              <a:t>未须料理白头人。</a:t>
            </a:r>
            <a:endParaRPr lang="zh-CN" altLang="en-US" dirty="0">
              <a:solidFill>
                <a:schemeClr val="bg1"/>
              </a:solidFill>
              <a:latin typeface="华文隶书" panose="02010800040101010101" pitchFamily="2" charset="-122"/>
              <a:ea typeface="华文隶书" panose="02010800040101010101" pitchFamily="2" charset="-122"/>
              <a:cs typeface="Baoli SC" charset="-122"/>
            </a:endParaRPr>
          </a:p>
        </p:txBody>
      </p:sp>
    </p:spTree>
    <p:extLst>
      <p:ext uri="{BB962C8B-B14F-4D97-AF65-F5344CB8AC3E}">
        <p14:creationId xmlns:p14="http://schemas.microsoft.com/office/powerpoint/2010/main" val="50791784"/>
      </p:ext>
    </p:extLst>
  </p:cSld>
  <p:clrMapOvr>
    <a:masterClrMapping/>
  </p:clrMapOvr>
  <mc:AlternateContent xmlns:mc="http://schemas.openxmlformats.org/markup-compatibility/2006" xmlns:p14="http://schemas.microsoft.com/office/powerpoint/2010/main">
    <mc:Choice Requires="p14">
      <p:transition spd="slow" p14:dur="1400" advClick="0" advTm="3000">
        <p14:rippl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6" presetClass="entr" presetSubtype="42"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barn(outHorizontal)">
                                      <p:cBhvr>
                                        <p:cTn id="13" dur="500"/>
                                        <p:tgtEl>
                                          <p:spTgt spid="11"/>
                                        </p:tgtEl>
                                      </p:cBhvr>
                                    </p:animEffect>
                                  </p:childTnLst>
                                </p:cTn>
                              </p:par>
                            </p:childTnLst>
                          </p:cTn>
                        </p:par>
                        <p:par>
                          <p:cTn id="14" fill="hold">
                            <p:stCondLst>
                              <p:cond delay="1000"/>
                            </p:stCondLst>
                            <p:childTnLst>
                              <p:par>
                                <p:cTn id="15" presetID="45" presetClass="entr" presetSubtype="0"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2000"/>
                                        <p:tgtEl>
                                          <p:spTgt spid="12"/>
                                        </p:tgtEl>
                                      </p:cBhvr>
                                    </p:animEffect>
                                    <p:anim calcmode="lin" valueType="num">
                                      <p:cBhvr>
                                        <p:cTn id="18" dur="2000" fill="hold"/>
                                        <p:tgtEl>
                                          <p:spTgt spid="12"/>
                                        </p:tgtEl>
                                        <p:attrNameLst>
                                          <p:attrName>ppt_w</p:attrName>
                                        </p:attrNameLst>
                                      </p:cBhvr>
                                      <p:tavLst>
                                        <p:tav tm="0" fmla="#ppt_w*sin(2.5*pi*$)">
                                          <p:val>
                                            <p:fltVal val="0"/>
                                          </p:val>
                                        </p:tav>
                                        <p:tav tm="100000">
                                          <p:val>
                                            <p:fltVal val="1"/>
                                          </p:val>
                                        </p:tav>
                                      </p:tavLst>
                                    </p:anim>
                                    <p:anim calcmode="lin" valueType="num">
                                      <p:cBhvr>
                                        <p:cTn id="19" dur="2000" fill="hold"/>
                                        <p:tgtEl>
                                          <p:spTgt spid="12"/>
                                        </p:tgtEl>
                                        <p:attrNameLst>
                                          <p:attrName>ppt_h</p:attrName>
                                        </p:attrNameLst>
                                      </p:cBhvr>
                                      <p:tavLst>
                                        <p:tav tm="0">
                                          <p:val>
                                            <p:strVal val="#ppt_h"/>
                                          </p:val>
                                        </p:tav>
                                        <p:tav tm="100000">
                                          <p:val>
                                            <p:strVal val="#ppt_h"/>
                                          </p:val>
                                        </p:tav>
                                      </p:tavLst>
                                    </p:anim>
                                  </p:childTnLst>
                                </p:cTn>
                              </p:par>
                              <p:par>
                                <p:cTn id="20" presetID="45" presetClass="entr" presetSubtype="0"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2000"/>
                                        <p:tgtEl>
                                          <p:spTgt spid="13"/>
                                        </p:tgtEl>
                                      </p:cBhvr>
                                    </p:animEffect>
                                    <p:anim calcmode="lin" valueType="num">
                                      <p:cBhvr>
                                        <p:cTn id="23" dur="2000" fill="hold"/>
                                        <p:tgtEl>
                                          <p:spTgt spid="13"/>
                                        </p:tgtEl>
                                        <p:attrNameLst>
                                          <p:attrName>ppt_w</p:attrName>
                                        </p:attrNameLst>
                                      </p:cBhvr>
                                      <p:tavLst>
                                        <p:tav tm="0" fmla="#ppt_w*sin(2.5*pi*$)">
                                          <p:val>
                                            <p:fltVal val="0"/>
                                          </p:val>
                                        </p:tav>
                                        <p:tav tm="100000">
                                          <p:val>
                                            <p:fltVal val="1"/>
                                          </p:val>
                                        </p:tav>
                                      </p:tavLst>
                                    </p:anim>
                                    <p:anim calcmode="lin" valueType="num">
                                      <p:cBhvr>
                                        <p:cTn id="24" dur="2000" fill="hold"/>
                                        <p:tgtEl>
                                          <p:spTgt spid="13"/>
                                        </p:tgtEl>
                                        <p:attrNameLst>
                                          <p:attrName>ppt_h</p:attrName>
                                        </p:attrNameLst>
                                      </p:cBhvr>
                                      <p:tavLst>
                                        <p:tav tm="0">
                                          <p:val>
                                            <p:strVal val="#ppt_h"/>
                                          </p:val>
                                        </p:tav>
                                        <p:tav tm="100000">
                                          <p:val>
                                            <p:strVal val="#ppt_h"/>
                                          </p:val>
                                        </p:tav>
                                      </p:tavLst>
                                    </p:anim>
                                  </p:childTnLst>
                                </p:cTn>
                              </p:par>
                            </p:childTnLst>
                          </p:cTn>
                        </p:par>
                        <p:par>
                          <p:cTn id="25" fill="hold">
                            <p:stCondLst>
                              <p:cond delay="3000"/>
                            </p:stCondLst>
                            <p:childTnLst>
                              <p:par>
                                <p:cTn id="26" presetID="22" presetClass="entr" presetSubtype="1"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up)">
                                      <p:cBhvr>
                                        <p:cTn id="28" dur="500"/>
                                        <p:tgtEl>
                                          <p:spTgt spid="8"/>
                                        </p:tgtEl>
                                      </p:cBhvr>
                                    </p:animEffect>
                                  </p:childTnLst>
                                </p:cTn>
                              </p:par>
                            </p:childTnLst>
                          </p:cTn>
                        </p:par>
                        <p:par>
                          <p:cTn id="29" fill="hold">
                            <p:stCondLst>
                              <p:cond delay="3500"/>
                            </p:stCondLst>
                            <p:childTnLst>
                              <p:par>
                                <p:cTn id="30" presetID="42" presetClass="entr" presetSubtype="0" fill="hold" grpId="0" nodeType="after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1000"/>
                                        <p:tgtEl>
                                          <p:spTgt spid="25"/>
                                        </p:tgtEl>
                                      </p:cBhvr>
                                    </p:animEffect>
                                    <p:anim calcmode="lin" valueType="num">
                                      <p:cBhvr>
                                        <p:cTn id="33" dur="1000" fill="hold"/>
                                        <p:tgtEl>
                                          <p:spTgt spid="25"/>
                                        </p:tgtEl>
                                        <p:attrNameLst>
                                          <p:attrName>ppt_x</p:attrName>
                                        </p:attrNameLst>
                                      </p:cBhvr>
                                      <p:tavLst>
                                        <p:tav tm="0">
                                          <p:val>
                                            <p:strVal val="#ppt_x"/>
                                          </p:val>
                                        </p:tav>
                                        <p:tav tm="100000">
                                          <p:val>
                                            <p:strVal val="#ppt_x"/>
                                          </p:val>
                                        </p:tav>
                                      </p:tavLst>
                                    </p:anim>
                                    <p:anim calcmode="lin" valueType="num">
                                      <p:cBhvr>
                                        <p:cTn id="34" dur="1000" fill="hold"/>
                                        <p:tgtEl>
                                          <p:spTgt spid="25"/>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fade">
                                      <p:cBhvr>
                                        <p:cTn id="37" dur="1000"/>
                                        <p:tgtEl>
                                          <p:spTgt spid="26"/>
                                        </p:tgtEl>
                                      </p:cBhvr>
                                    </p:animEffect>
                                    <p:anim calcmode="lin" valueType="num">
                                      <p:cBhvr>
                                        <p:cTn id="38" dur="1000" fill="hold"/>
                                        <p:tgtEl>
                                          <p:spTgt spid="26"/>
                                        </p:tgtEl>
                                        <p:attrNameLst>
                                          <p:attrName>ppt_x</p:attrName>
                                        </p:attrNameLst>
                                      </p:cBhvr>
                                      <p:tavLst>
                                        <p:tav tm="0">
                                          <p:val>
                                            <p:strVal val="#ppt_x"/>
                                          </p:val>
                                        </p:tav>
                                        <p:tav tm="100000">
                                          <p:val>
                                            <p:strVal val="#ppt_x"/>
                                          </p:val>
                                        </p:tav>
                                      </p:tavLst>
                                    </p:anim>
                                    <p:anim calcmode="lin" valueType="num">
                                      <p:cBhvr>
                                        <p:cTn id="39"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8" grpId="0"/>
      <p:bldP spid="25" grpId="0"/>
      <p:bldP spid="26"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1635920" y="2018449"/>
            <a:ext cx="3464844" cy="3382576"/>
          </a:xfrm>
          <a:prstGeom prst="rect">
            <a:avLst/>
          </a:prstGeom>
        </p:spPr>
      </p:pic>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6200000" flipH="1">
            <a:off x="10282900" y="2018448"/>
            <a:ext cx="3464846" cy="3382578"/>
          </a:xfrm>
          <a:prstGeom prst="rect">
            <a:avLst/>
          </a:prstGeom>
        </p:spPr>
      </p:pic>
      <p:sp>
        <p:nvSpPr>
          <p:cNvPr id="8" name="文本框 7"/>
          <p:cNvSpPr txBox="1"/>
          <p:nvPr/>
        </p:nvSpPr>
        <p:spPr>
          <a:xfrm>
            <a:off x="2697743" y="2808216"/>
            <a:ext cx="6796514" cy="2308324"/>
          </a:xfrm>
          <a:prstGeom prst="rect">
            <a:avLst/>
          </a:prstGeom>
          <a:noFill/>
        </p:spPr>
        <p:txBody>
          <a:bodyPr wrap="square" rtlCol="0">
            <a:spAutoFit/>
          </a:bodyPr>
          <a:lstStyle/>
          <a:p>
            <a:pPr>
              <a:lnSpc>
                <a:spcPct val="150000"/>
              </a:lnSpc>
              <a:defRPr/>
            </a:pPr>
            <a:r>
              <a:rPr lang="zh-CN" altLang="en-US" sz="1600" kern="0" dirty="0">
                <a:solidFill>
                  <a:schemeClr val="bg1"/>
                </a:solidFill>
                <a:latin typeface="华文隶书" panose="02010800040101010101" pitchFamily="2" charset="-122"/>
                <a:ea typeface="华文隶书" panose="02010800040101010101" pitchFamily="2" charset="-122"/>
                <a:sym typeface="WenYue GuDianMingChaoTi (Non-Commercial Use)" pitchFamily="50" charset="-122"/>
              </a:rPr>
              <a:t>单击此处输入文本内容，单击此处输入文本内容，单击此处输入文本内容，单击此处输入文本内容</a:t>
            </a:r>
            <a:r>
              <a:rPr lang="en-US" altLang="zh-CN" sz="1600" kern="0" dirty="0">
                <a:solidFill>
                  <a:schemeClr val="bg1"/>
                </a:solidFill>
                <a:latin typeface="华文隶书" panose="02010800040101010101" pitchFamily="2" charset="-122"/>
                <a:ea typeface="华文隶书" panose="02010800040101010101" pitchFamily="2" charset="-122"/>
                <a:sym typeface="WenYue GuDianMingChaoTi (Non-Commercial Use)" pitchFamily="50" charset="-122"/>
              </a:rPr>
              <a:t>,</a:t>
            </a:r>
            <a:r>
              <a:rPr lang="zh-CN" altLang="en-US" sz="1600" kern="0" dirty="0">
                <a:solidFill>
                  <a:schemeClr val="bg1"/>
                </a:solidFill>
                <a:latin typeface="华文隶书" panose="02010800040101010101" pitchFamily="2" charset="-122"/>
                <a:ea typeface="华文隶书" panose="02010800040101010101" pitchFamily="2" charset="-122"/>
                <a:sym typeface="WenYue GuDianMingChaoTi (Non-Commercial Use)" pitchFamily="50" charset="-122"/>
              </a:rPr>
              <a:t>单击此处输入文本内容，单击此处输入文本内容，单击此处输入文本内容，单击此处输入文本内容，单击此处输入文本内容，单击此处输入文本内容，单击此处输入文本内容，单击此处输入文本内容单击此处输入文本内容，单击此处输入文本内容，单击此处输入文本内容，单击此处输入文本内容</a:t>
            </a:r>
            <a:r>
              <a:rPr lang="en-US" altLang="zh-CN" sz="1600" kern="0" dirty="0">
                <a:solidFill>
                  <a:schemeClr val="bg1"/>
                </a:solidFill>
                <a:latin typeface="华文隶书" panose="02010800040101010101" pitchFamily="2" charset="-122"/>
                <a:ea typeface="华文隶书" panose="02010800040101010101" pitchFamily="2" charset="-122"/>
                <a:sym typeface="WenYue GuDianMingChaoTi (Non-Commercial Use)" pitchFamily="50" charset="-122"/>
              </a:rPr>
              <a:t>,</a:t>
            </a:r>
            <a:r>
              <a:rPr lang="zh-CN" altLang="en-US" sz="1600" kern="0" dirty="0">
                <a:solidFill>
                  <a:schemeClr val="bg1"/>
                </a:solidFill>
                <a:latin typeface="华文隶书" panose="02010800040101010101" pitchFamily="2" charset="-122"/>
                <a:ea typeface="华文隶书" panose="02010800040101010101" pitchFamily="2" charset="-122"/>
                <a:sym typeface="WenYue GuDianMingChaoTi (Non-Commercial Use)" pitchFamily="50" charset="-122"/>
              </a:rPr>
              <a:t>单击此处输入文本内容，单击此处输入文本内容</a:t>
            </a:r>
            <a:r>
              <a:rPr lang="en-US" altLang="zh-CN" sz="1600" kern="0" dirty="0">
                <a:solidFill>
                  <a:schemeClr val="bg1"/>
                </a:solidFill>
                <a:latin typeface="华文隶书" panose="02010800040101010101" pitchFamily="2" charset="-122"/>
                <a:ea typeface="华文隶书" panose="02010800040101010101" pitchFamily="2" charset="-122"/>
                <a:sym typeface="WenYue GuDianMingChaoTi (Non-Commercial Use)" pitchFamily="50" charset="-122"/>
              </a:rPr>
              <a:t>.</a:t>
            </a:r>
            <a:r>
              <a:rPr lang="zh-CN" altLang="en-US" sz="1600" kern="0" dirty="0">
                <a:solidFill>
                  <a:schemeClr val="bg1"/>
                </a:solidFill>
                <a:latin typeface="华文隶书" panose="02010800040101010101" pitchFamily="2" charset="-122"/>
                <a:ea typeface="华文隶书" panose="02010800040101010101" pitchFamily="2" charset="-122"/>
                <a:sym typeface="WenYue GuDianMingChaoTi (Non-Commercial Use)" pitchFamily="50" charset="-122"/>
              </a:rPr>
              <a:t>。</a:t>
            </a:r>
            <a:endParaRPr lang="en-US" altLang="zh-CN" sz="1600" kern="0" dirty="0">
              <a:solidFill>
                <a:schemeClr val="bg1"/>
              </a:solidFill>
              <a:latin typeface="华文隶书" panose="02010800040101010101" pitchFamily="2" charset="-122"/>
              <a:ea typeface="华文隶书" panose="02010800040101010101" pitchFamily="2" charset="-122"/>
              <a:sym typeface="WenYue GuDianMingChaoTi (Non-Commercial Use)" pitchFamily="50" charset="-122"/>
            </a:endParaRPr>
          </a:p>
        </p:txBody>
      </p:sp>
      <p:pic>
        <p:nvPicPr>
          <p:cNvPr id="7" name="图片 6"/>
          <p:cNvPicPr>
            <a:picLocks noChangeAspect="1"/>
          </p:cNvPicPr>
          <p:nvPr/>
        </p:nvPicPr>
        <p:blipFill rotWithShape="1">
          <a:blip r:embed="rId4" cstate="email"/>
          <a:srcRect/>
          <a:stretch>
            <a:fillRect/>
          </a:stretch>
        </p:blipFill>
        <p:spPr>
          <a:xfrm>
            <a:off x="4235116" y="1090826"/>
            <a:ext cx="3721768" cy="1491819"/>
          </a:xfrm>
          <a:prstGeom prst="rect">
            <a:avLst/>
          </a:prstGeom>
        </p:spPr>
      </p:pic>
      <p:sp>
        <p:nvSpPr>
          <p:cNvPr id="9" name="文本框 8"/>
          <p:cNvSpPr txBox="1"/>
          <p:nvPr/>
        </p:nvSpPr>
        <p:spPr>
          <a:xfrm>
            <a:off x="5388114" y="1605903"/>
            <a:ext cx="1415772" cy="461665"/>
          </a:xfrm>
          <a:prstGeom prst="rect">
            <a:avLst/>
          </a:prstGeom>
          <a:noFill/>
        </p:spPr>
        <p:txBody>
          <a:bodyPr wrap="none" rtlCol="0">
            <a:spAutoFit/>
          </a:bodyPr>
          <a:lstStyle/>
          <a:p>
            <a:r>
              <a:rPr lang="zh-CN" altLang="en-US" sz="2400" dirty="0">
                <a:solidFill>
                  <a:schemeClr val="bg1"/>
                </a:solidFill>
                <a:effectLst>
                  <a:outerShdw blurRad="38100" dist="38100" dir="2700000" algn="tl">
                    <a:srgbClr val="000000">
                      <a:alpha val="43137"/>
                    </a:srgbClr>
                  </a:outerShdw>
                </a:effectLst>
                <a:latin typeface="Arial" panose="020B0604020202020204" pitchFamily="34" charset="0"/>
                <a:ea typeface="华文隶书" panose="02010800040101010101" pitchFamily="2" charset="-122"/>
                <a:sym typeface="Arial" panose="020B0604020202020204" pitchFamily="34" charset="0"/>
              </a:rPr>
              <a:t>输入标题</a:t>
            </a:r>
            <a:endParaRPr lang="zh-CN" altLang="en-US" sz="2400" b="1" dirty="0">
              <a:solidFill>
                <a:schemeClr val="bg1"/>
              </a:solidFill>
              <a:effectLst>
                <a:outerShdw blurRad="38100" dist="38100" dir="2700000" algn="tl">
                  <a:srgbClr val="000000">
                    <a:alpha val="43137"/>
                  </a:srgbClr>
                </a:outerShdw>
              </a:effectLst>
              <a:latin typeface="Arial" panose="020B0604020202020204" pitchFamily="34" charset="0"/>
              <a:ea typeface="华文隶书" panose="02010800040101010101" pitchFamily="2" charset="-122"/>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400" advClick="0" advTm="3000">
        <p14:rippl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750"/>
                                        <p:tgtEl>
                                          <p:spTgt spid="5"/>
                                        </p:tgtEl>
                                      </p:cBhvr>
                                    </p:animEffect>
                                  </p:childTnLst>
                                </p:cTn>
                              </p:par>
                              <p:par>
                                <p:cTn id="8" presetID="21" presetClass="entr" presetSubtype="1"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heel(1)">
                                      <p:cBhvr>
                                        <p:cTn id="10" dur="75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randombar(horizontal)">
                                      <p:cBhvr>
                                        <p:cTn id="15" dur="500"/>
                                        <p:tgtEl>
                                          <p:spTgt spid="7"/>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randombar(horizontal)">
                                      <p:cBhvr>
                                        <p:cTn id="18" dur="500"/>
                                        <p:tgtEl>
                                          <p:spTgt spid="9"/>
                                        </p:tgtEl>
                                      </p:cBhvr>
                                    </p:animEffect>
                                  </p:childTnLst>
                                </p:cTn>
                              </p:par>
                            </p:childTnLst>
                          </p:cTn>
                        </p:par>
                        <p:par>
                          <p:cTn id="19" fill="hold">
                            <p:stCondLst>
                              <p:cond delay="500"/>
                            </p:stCondLst>
                            <p:childTnLst>
                              <p:par>
                                <p:cTn id="20" presetID="10" presetClass="entr" presetSubtype="0"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7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TotalTime>
  <Words>1748</Words>
  <Application>Microsoft Office PowerPoint</Application>
  <PresentationFormat>宽屏</PresentationFormat>
  <Paragraphs>140</Paragraphs>
  <Slides>24</Slides>
  <Notes>24</Notes>
  <HiddenSlides>0</HiddenSlides>
  <MMClips>2</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24</vt:i4>
      </vt:variant>
    </vt:vector>
  </HeadingPairs>
  <TitlesOfParts>
    <vt:vector size="34" baseType="lpstr">
      <vt:lpstr>Baoli SC</vt:lpstr>
      <vt:lpstr>WenYue GuDianMingChaoTi (Non-Commercial Use)</vt:lpstr>
      <vt:lpstr>等线 Light</vt:lpstr>
      <vt:lpstr>华文隶书</vt:lpstr>
      <vt:lpstr>华文隶书</vt:lpstr>
      <vt:lpstr>楷体</vt:lpstr>
      <vt:lpstr>Arial</vt:lpstr>
      <vt:lpstr>Times New Roman</vt:lpstr>
      <vt:lpstr>等线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80</cp:revision>
  <dcterms:created xsi:type="dcterms:W3CDTF">2018-08-05T11:18:00Z</dcterms:created>
  <dcterms:modified xsi:type="dcterms:W3CDTF">2018-08-29T06:38:01Z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2052-10.1.0.7400</vt:lpwstr>
  </property>
</Properties>
</file>