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8" r:id="rId6"/>
    <p:sldId id="272" r:id="rId7"/>
    <p:sldId id="271" r:id="rId8"/>
    <p:sldId id="284" r:id="rId9"/>
    <p:sldId id="260" r:id="rId10"/>
    <p:sldId id="273" r:id="rId11"/>
    <p:sldId id="274" r:id="rId12"/>
    <p:sldId id="266" r:id="rId13"/>
    <p:sldId id="285" r:id="rId14"/>
    <p:sldId id="267" r:id="rId15"/>
    <p:sldId id="261" r:id="rId16"/>
    <p:sldId id="276" r:id="rId17"/>
    <p:sldId id="264" r:id="rId18"/>
    <p:sldId id="277" r:id="rId19"/>
    <p:sldId id="275" r:id="rId20"/>
    <p:sldId id="262" r:id="rId21"/>
    <p:sldId id="281" r:id="rId22"/>
    <p:sldId id="279" r:id="rId23"/>
    <p:sldId id="283" r:id="rId24"/>
    <p:sldId id="263" r:id="rId25"/>
    <p:sldId id="286" r:id="rId26"/>
    <p:sldId id="287" r:id="rId27"/>
    <p:sldId id="288" r:id="rId28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95C"/>
    <a:srgbClr val="7E67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30" autoAdjust="0"/>
    <p:restoredTop sz="94660"/>
  </p:normalViewPr>
  <p:slideViewPr>
    <p:cSldViewPr snapToGrid="0">
      <p:cViewPr>
        <p:scale>
          <a:sx n="100" d="100"/>
          <a:sy n="100" d="100"/>
        </p:scale>
        <p:origin x="858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879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8255" y="4537075"/>
            <a:ext cx="12209145" cy="23202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80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9519" y="4668520"/>
            <a:ext cx="4062651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吾法念无念念。行无行行。言无言言。修无修修。会者近尔。迷着远乎。言语道断。非物所拘束。差之毫厘。失之须臾。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97932" y="4668520"/>
            <a:ext cx="5478423" cy="205740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吾法念无念念。行无行行。言无言言。修无修修。会者近尔。迷着远乎。言语道断。非物所拘束。差之毫厘。失之须臾。在此输入所需内容。</a:t>
            </a:r>
          </a:p>
          <a:p>
            <a:pPr fontAlgn="auto">
              <a:lnSpc>
                <a:spcPct val="200000"/>
              </a:lnSpc>
            </a:pPr>
            <a:endParaRPr lang="zh-CN" altLang="en-US" sz="28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4389" y="1831544"/>
            <a:ext cx="2031325" cy="59025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ypeLand 康熙字典體試用版" charset="-120"/>
                <a:ea typeface="TypeLand 康熙字典體試用版" charset="-120"/>
              </a:rPr>
              <a:t>佛 说</a:t>
            </a:r>
          </a:p>
        </p:txBody>
      </p:sp>
      <p:pic>
        <p:nvPicPr>
          <p:cNvPr id="2" name="Soundtrack - Tr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43267" y="171450"/>
            <a:ext cx="609600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D6CE01-250F-413D-A85B-8873A007E8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933780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1" grpId="0" bldLvl="0" animBg="1"/>
      <p:bldP spid="12" grpId="0" bldLvl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317" y="1905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12235" y="557098"/>
            <a:ext cx="4366895" cy="12884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27545" y="4425315"/>
            <a:ext cx="4433570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</a:t>
            </a: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7545" y="5236845"/>
            <a:ext cx="4433570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613" y="1247140"/>
            <a:ext cx="1843582" cy="4401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253" name="乘号"/>
          <p:cNvSpPr/>
          <p:nvPr/>
        </p:nvSpPr>
        <p:spPr>
          <a:xfrm>
            <a:off x="1414780" y="1256665"/>
            <a:ext cx="1184275" cy="1184275"/>
          </a:xfrm>
          <a:prstGeom prst="mathMultiply">
            <a:avLst>
              <a:gd name="adj1" fmla="val 590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270" y="5494020"/>
            <a:ext cx="2740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TypeLand 康熙字典體試用版" charset="-120"/>
                <a:ea typeface="TypeLand 康熙字典體試用版" charset="-120"/>
                <a:sym typeface="+mn-ea"/>
              </a:rPr>
              <a:t>前世因果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545" y="1997948"/>
            <a:ext cx="4035630" cy="22749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97" y="2440940"/>
            <a:ext cx="2581006" cy="24782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49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9"/>
                            </p:stCondLst>
                            <p:childTnLst>
                              <p:par>
                                <p:cTn id="3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49"/>
                            </p:stCondLst>
                            <p:childTnLst>
                              <p:par>
                                <p:cTn id="4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13" grpId="1" bldLvl="0" animBg="1"/>
      <p:bldP spid="8" grpId="0"/>
      <p:bldP spid="8" grpId="1"/>
      <p:bldP spid="5" grpId="0"/>
      <p:bldP spid="5" grpId="1"/>
      <p:bldP spid="6" grpId="0"/>
      <p:bldP spid="253" grpId="0" animBg="1"/>
      <p:bldP spid="253" grpId="1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1845" y="4426585"/>
            <a:ext cx="5301615" cy="179832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8520" y="4530090"/>
            <a:ext cx="514477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8075" y="1766570"/>
            <a:ext cx="5163185" cy="197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41915" y="442595"/>
            <a:ext cx="1109345" cy="1003935"/>
            <a:chOff x="729" y="1546"/>
            <a:chExt cx="1747" cy="1581"/>
          </a:xfrm>
        </p:grpSpPr>
        <p:sp>
          <p:nvSpPr>
            <p:cNvPr id="8" name="矩形 7"/>
            <p:cNvSpPr/>
            <p:nvPr/>
          </p:nvSpPr>
          <p:spPr>
            <a:xfrm>
              <a:off x="895" y="1546"/>
              <a:ext cx="1581" cy="158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9" y="1739"/>
              <a:ext cx="1581" cy="1196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093460" y="593725"/>
            <a:ext cx="5038725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4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-179704" y="517271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985" y="3449789"/>
            <a:ext cx="5811520" cy="3274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35" y="133846"/>
            <a:ext cx="5804888" cy="3315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99"/>
                            </p:stCondLst>
                            <p:childTnLst>
                              <p:par>
                                <p:cTn id="2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99"/>
                            </p:stCondLst>
                            <p:childTnLst>
                              <p:par>
                                <p:cTn id="2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99"/>
                            </p:stCondLst>
                            <p:childTnLst>
                              <p:par>
                                <p:cTn id="3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2" grpId="0"/>
      <p:bldP spid="12" grpId="1"/>
      <p:bldP spid="10" grpId="0"/>
      <p:bldP spid="10" grpId="1"/>
      <p:bldP spid="14" grpId="0" bldLvl="0" animBg="1"/>
      <p:bldP spid="3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8325" y="1562735"/>
            <a:ext cx="1159510" cy="1003300"/>
            <a:chOff x="895" y="1546"/>
            <a:chExt cx="1826" cy="1580"/>
          </a:xfrm>
        </p:grpSpPr>
        <p:sp>
          <p:nvSpPr>
            <p:cNvPr id="6" name="矩形 5"/>
            <p:cNvSpPr/>
            <p:nvPr/>
          </p:nvSpPr>
          <p:spPr>
            <a:xfrm>
              <a:off x="895" y="1546"/>
              <a:ext cx="1581" cy="158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41" y="1746"/>
              <a:ext cx="1581" cy="1196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19785" y="1728470"/>
            <a:ext cx="3014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TypeLand 康熙字典體試用版" charset="-120"/>
                <a:ea typeface="TypeLand 康熙字典體試用版" charset="-120"/>
                <a:sym typeface="+mn-ea"/>
              </a:rPr>
              <a:t>前世因果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3550" y="3121025"/>
            <a:ext cx="4891405" cy="302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 flipV="1">
            <a:off x="-138748" y="12583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250" y="9408"/>
            <a:ext cx="623474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49"/>
                            </p:stCondLst>
                            <p:childTnLst>
                              <p:par>
                                <p:cTn id="1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49"/>
                            </p:stCondLst>
                            <p:childTnLst>
                              <p:par>
                                <p:cTn id="24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0" grpId="1"/>
      <p:bldP spid="30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714375"/>
            <a:ext cx="5178618" cy="57054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21860" y="1872615"/>
            <a:ext cx="6906260" cy="35744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317355" y="972185"/>
            <a:ext cx="2310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>
                <a:latin typeface="TypeLand 康熙字典體試用版" charset="-120"/>
                <a:ea typeface="TypeLand 康熙字典體試用版" charset="-120"/>
                <a:sym typeface="+mn-ea"/>
              </a:rPr>
              <a:t>输入内容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39042" y="2189979"/>
            <a:ext cx="627189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 flipV="1">
            <a:off x="-1691322" y="34671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042" y="3801989"/>
            <a:ext cx="1638096" cy="13857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6225" y="3800701"/>
            <a:ext cx="1702042" cy="1438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7355" y="3765882"/>
            <a:ext cx="1860682" cy="1457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9"/>
                            </p:stCondLst>
                            <p:childTnLst>
                              <p:par>
                                <p:cTn id="23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2" animBg="1"/>
      <p:bldP spid="13" grpId="3" bldLvl="0" animBg="1"/>
      <p:bldP spid="14" grpId="0" bldLvl="0" animBg="1"/>
      <p:bldP spid="5" grpId="0"/>
      <p:bldP spid="5" grpId="1"/>
      <p:bldP spid="30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126365" y="-12144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99270" y="411480"/>
            <a:ext cx="3951851" cy="2266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1015" y="3208020"/>
            <a:ext cx="9197340" cy="165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3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535" y="4455160"/>
            <a:ext cx="6268085" cy="176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6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675" y="138866"/>
            <a:ext cx="5493010" cy="3260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7014" y="4455160"/>
            <a:ext cx="1952185" cy="21119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7936" y="3876497"/>
            <a:ext cx="2544417" cy="2690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16" grpId="0"/>
      <p:bldP spid="12" grpId="0"/>
      <p:bldP spid="12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634" y="-127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solidFill>
            <a:schemeClr val="tx2">
              <a:lumMod val="75000"/>
            </a:schemeClr>
          </a:solidFill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第三章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73463" y="2167255"/>
            <a:ext cx="2002087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7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5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13" grpId="1" bldLvl="0" animBg="1"/>
      <p:bldP spid="10" grpId="1" animBg="1"/>
      <p:bldP spid="10" grpId="2" bldLvl="0" animBg="1"/>
      <p:bldP spid="9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06030" y="1221740"/>
            <a:ext cx="3837305" cy="21450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91120" y="1308100"/>
            <a:ext cx="3667125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9300" y="556895"/>
            <a:ext cx="2310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TypeLand 康熙字典體試用版" charset="-120"/>
                <a:ea typeface="TypeLand 康熙字典體試用版" charset="-120"/>
                <a:sym typeface="+mn-ea"/>
              </a:rPr>
              <a:t>前世因果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91120" y="3785235"/>
            <a:ext cx="3667125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87" y="304865"/>
            <a:ext cx="3171563" cy="57702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950" y="304865"/>
            <a:ext cx="4015416" cy="2133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033" y="2438400"/>
            <a:ext cx="2533333" cy="37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49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0"/>
      <p:bldP spid="10" grpId="1"/>
      <p:bldP spid="14" grpId="0" bldLvl="0" animBg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0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26" y="862349"/>
            <a:ext cx="4819048" cy="538095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22162" y="781050"/>
            <a:ext cx="4493538" cy="5267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/>
              <a:t>佛说</a:t>
            </a:r>
            <a:endParaRPr lang="en-US" altLang="zh-CN" sz="8000" dirty="0"/>
          </a:p>
          <a:p>
            <a:r>
              <a:rPr lang="zh-CN" altLang="en-US" sz="4000" dirty="0"/>
              <a:t>菩提本无树，明镜亦非台，本来无一物，何处惹尘埃。人本是人，不必刻意去做人；世本是世，无须精心去处世。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73322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345" y="732910"/>
            <a:ext cx="4812092" cy="54103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630" y="353695"/>
            <a:ext cx="11508740" cy="6150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604" y="971867"/>
            <a:ext cx="6485255" cy="491426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22677" y="1667510"/>
            <a:ext cx="1015663" cy="3522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latin typeface="TypeLand 康熙字典體試用版" charset="-120"/>
                <a:ea typeface="TypeLand 康熙字典體試用版" charset="-120"/>
              </a:rPr>
              <a:t>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3350" y="1816100"/>
            <a:ext cx="4331335" cy="385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>
              <a:lnSpc>
                <a:spcPct val="17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</a:rPr>
              <a:t>在此输入所需内容。</a:t>
            </a:r>
          </a:p>
          <a:p>
            <a:pPr fontAlgn="auto">
              <a:lnSpc>
                <a:spcPct val="17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4" grpId="0" bldLvl="0" animBg="1"/>
      <p:bldP spid="5" grpId="0" bldLvl="0" animBg="1"/>
      <p:bldP spid="6" grpId="0"/>
      <p:bldP spid="6" grpId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185869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760" y="1470660"/>
            <a:ext cx="11460480" cy="39173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62186" y="1872615"/>
            <a:ext cx="800219" cy="3112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dirty="0">
                <a:latin typeface="TypeLand 康熙字典體試用版" charset="-120"/>
                <a:ea typeface="TypeLand 康熙字典體試用版" charset="-120"/>
              </a:rPr>
              <a:t>输入内容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767840" y="2080895"/>
            <a:ext cx="0" cy="26974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065020" y="1906905"/>
            <a:ext cx="34442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照片可换</a:t>
            </a:r>
            <a:endParaRPr lang="en-US" altLang="zh-CN" sz="1600" dirty="0"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600" dirty="0"/>
          </a:p>
        </p:txBody>
      </p:sp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3"/>
          <a:srcRect b="78662"/>
          <a:stretch>
            <a:fillRect/>
          </a:stretch>
        </p:blipFill>
        <p:spPr>
          <a:xfrm flipH="1">
            <a:off x="5385528" y="4386580"/>
            <a:ext cx="6965315" cy="100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4" grpId="0" bldLvl="0" animBg="1"/>
      <p:bldP spid="9" grpId="0"/>
      <p:bldP spid="9" grpId="2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467362"/>
            <a:ext cx="12209145" cy="454469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7E67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735" y="-20320"/>
            <a:ext cx="3644900" cy="24777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249602" y="1920240"/>
            <a:ext cx="1797050" cy="3014980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446322" y="2051070"/>
            <a:ext cx="1413510" cy="271843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前 言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592945" y="4156075"/>
            <a:ext cx="687070" cy="1148080"/>
            <a:chOff x="15993" y="7659"/>
            <a:chExt cx="1082" cy="1808"/>
          </a:xfrm>
        </p:grpSpPr>
        <p:pic>
          <p:nvPicPr>
            <p:cNvPr id="8" name="图片 7" descr="7ae253324a9dc50efcc2889339175ecd"/>
            <p:cNvPicPr>
              <a:picLocks noChangeAspect="1"/>
            </p:cNvPicPr>
            <p:nvPr/>
          </p:nvPicPr>
          <p:blipFill>
            <a:blip r:embed="rId4"/>
            <a:srcRect l="31403" t="14361" r="32458" b="25375"/>
            <a:stretch>
              <a:fillRect/>
            </a:stretch>
          </p:blipFill>
          <p:spPr>
            <a:xfrm>
              <a:off x="15993" y="7660"/>
              <a:ext cx="1082" cy="180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6006" y="7659"/>
              <a:ext cx="966" cy="1808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别 离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98528" y="1679575"/>
            <a:ext cx="3323987" cy="3501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0" grpId="1" animBg="1"/>
      <p:bldP spid="10" grpId="2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1172806" y="87866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4392" y="1937939"/>
            <a:ext cx="10706100" cy="31578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  <a:solidFill>
            <a:schemeClr val="tx2">
              <a:lumMod val="75000"/>
            </a:schemeClr>
          </a:solidFill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第四章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05643" y="2167255"/>
            <a:ext cx="2469907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5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13" grpId="1" bldLvl="0" animBg="1"/>
      <p:bldP spid="10" grpId="1" animBg="1"/>
      <p:bldP spid="10" grpId="2" bldLvl="0" animBg="1"/>
      <p:bldP spid="9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56310" y="4037965"/>
            <a:ext cx="2972435" cy="2057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9465" y="4037965"/>
            <a:ext cx="2972435" cy="2057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56905" y="4037965"/>
            <a:ext cx="2972435" cy="20574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47750" y="4328795"/>
            <a:ext cx="2790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4700270" y="4328795"/>
            <a:ext cx="27901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8348345" y="4328795"/>
            <a:ext cx="2790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 flipV="1">
            <a:off x="227966" y="447675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10" y="940866"/>
            <a:ext cx="3000933" cy="2688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465" y="940866"/>
            <a:ext cx="2940175" cy="2688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0753" y="940866"/>
            <a:ext cx="2984738" cy="2688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/>
      <p:bldP spid="12" grpId="1"/>
      <p:bldP spid="14" grpId="0"/>
      <p:bldP spid="14" grpId="1"/>
      <p:bldP spid="15" grpId="0"/>
      <p:bldP spid="15" grpId="1"/>
      <p:bldP spid="30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496425" y="716280"/>
            <a:ext cx="2138045" cy="21380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727247" y="563959"/>
            <a:ext cx="1676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5400" dirty="0"/>
              <a:t>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0865" y="1664970"/>
            <a:ext cx="8560435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70865" y="716280"/>
            <a:ext cx="301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TypeLand 康熙字典體試用版" charset="-120"/>
                <a:ea typeface="TypeLand 康熙字典體試用版" charset="-120"/>
              </a:rPr>
              <a:t>前世因果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467838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67" y="3742462"/>
            <a:ext cx="3071478" cy="27877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932" y="3721676"/>
            <a:ext cx="3168968" cy="2808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6352" y="3721676"/>
            <a:ext cx="3071478" cy="27877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3" grpId="1"/>
      <p:bldP spid="14" grpId="0"/>
      <p:bldP spid="30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" y="-10621"/>
            <a:ext cx="12187237" cy="39333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4653" y="3063240"/>
            <a:ext cx="762635" cy="3613785"/>
          </a:xfrm>
          <a:prstGeom prst="rect">
            <a:avLst/>
          </a:prstGeom>
          <a:solidFill>
            <a:srgbClr val="7E67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18971" y="3281680"/>
            <a:ext cx="553998" cy="3205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 fontAlgn="auto">
              <a:lnSpc>
                <a:spcPct val="1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单击此处输入标题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1612" y="4954905"/>
            <a:ext cx="10083800" cy="197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。</a:t>
            </a:r>
            <a:r>
              <a:rPr lang="zh-CN" altLang="en-US" sz="1400" dirty="0"/>
              <a:t>在此输入所需内容</a:t>
            </a:r>
          </a:p>
          <a:p>
            <a:pPr>
              <a:lnSpc>
                <a:spcPct val="17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70000"/>
              </a:lnSpc>
            </a:pPr>
            <a:r>
              <a:rPr lang="zh-CN" altLang="en-US" sz="1400" dirty="0"/>
              <a:t>在此输入所需内容</a:t>
            </a:r>
          </a:p>
          <a:p>
            <a:pPr>
              <a:lnSpc>
                <a:spcPct val="170000"/>
              </a:lnSpc>
            </a:pPr>
            <a:r>
              <a:rPr lang="zh-CN" altLang="en-US" sz="1400" dirty="0"/>
              <a:t>在此输入所需内容</a:t>
            </a:r>
          </a:p>
          <a:p>
            <a:pPr algn="l" fontAlgn="auto">
              <a:lnSpc>
                <a:spcPct val="170000"/>
              </a:lnSpc>
            </a:pPr>
            <a:endParaRPr lang="zh-CN" altLang="en-US" sz="14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09505" y="3206115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0015855" y="3206115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716843" y="3206115"/>
            <a:ext cx="1292662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799070" y="3206750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贰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805420" y="3206750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506408" y="3206750"/>
            <a:ext cx="1292662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589270" y="3206750"/>
            <a:ext cx="551815" cy="570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latin typeface="方正宋刻本秀楷简体" panose="02000000000000000000" charset="-122"/>
                <a:ea typeface="方正宋刻本秀楷简体" panose="02000000000000000000" charset="-122"/>
              </a:rPr>
              <a:t>叁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595620" y="3206750"/>
            <a:ext cx="0" cy="151574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742611" y="3206750"/>
            <a:ext cx="1846659" cy="1515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/>
              <a:t>在此输入所需内容</a:t>
            </a:r>
          </a:p>
          <a:p>
            <a:pPr fontAlgn="auto">
              <a:lnSpc>
                <a:spcPct val="150000"/>
              </a:lnSpc>
            </a:pP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 flipV="1">
            <a:off x="37129" y="-10621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/>
      <p:bldP spid="5" grpId="0"/>
      <p:bldP spid="5" grpId="1"/>
      <p:bldP spid="9" grpId="0"/>
      <p:bldP spid="12" grpId="0"/>
      <p:bldP spid="13" grpId="0"/>
      <p:bldP spid="15" grpId="0"/>
      <p:bldP spid="16" grpId="0"/>
      <p:bldP spid="18" grpId="0"/>
      <p:bldP spid="30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97431" y="0"/>
            <a:ext cx="2846069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60709" y="676275"/>
            <a:ext cx="3877985" cy="51339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2000" dirty="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rPr>
              <a:t>缘</a:t>
            </a:r>
            <a:r>
              <a:rPr lang="en-US" altLang="zh-CN" sz="12000" dirty="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rPr>
              <a:t>     </a:t>
            </a:r>
            <a:r>
              <a:rPr lang="zh-CN" altLang="en-US" sz="12000" dirty="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rPr>
              <a:t>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68475" y="1264285"/>
            <a:ext cx="1882775" cy="432752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7E6758"/>
              </a:highligh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1250" y="1274210"/>
            <a:ext cx="7485380" cy="4326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62697" y="2068830"/>
            <a:ext cx="1413510" cy="2718435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目 录</a:t>
            </a:r>
          </a:p>
        </p:txBody>
      </p:sp>
      <p:sp>
        <p:nvSpPr>
          <p:cNvPr id="13" name="矩形 12"/>
          <p:cNvSpPr/>
          <p:nvPr/>
        </p:nvSpPr>
        <p:spPr>
          <a:xfrm>
            <a:off x="4188460" y="1482725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32325" y="1451610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方正宋刻本秀楷简体" panose="02000000000000000000" charset="-122"/>
                <a:ea typeface="方正宋刻本秀楷简体" panose="02000000000000000000" charset="-122"/>
              </a:rPr>
              <a:t>佛说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81145" y="1913255"/>
            <a:ext cx="6212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  <a:endParaRPr lang="zh-CN" altLang="en-US" sz="1400" dirty="0"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71950" y="2272030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188460" y="250952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32325" y="247840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方正宋刻本秀楷简体" panose="02000000000000000000" charset="-122"/>
                <a:ea typeface="方正宋刻本秀楷简体" panose="02000000000000000000" charset="-122"/>
              </a:rPr>
              <a:t>佛说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81145" y="2940050"/>
            <a:ext cx="6212840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171950" y="3398252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188460" y="354457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3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32325" y="351345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方正宋刻本秀楷简体" panose="02000000000000000000" charset="-122"/>
                <a:ea typeface="方正宋刻本秀楷简体" panose="02000000000000000000" charset="-122"/>
              </a:rPr>
              <a:t>佛说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81145" y="3975100"/>
            <a:ext cx="6212840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88460" y="4433302"/>
            <a:ext cx="59982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188460" y="4584700"/>
            <a:ext cx="367665" cy="367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魚石行書" panose="03000509000000000000" charset="0"/>
                <a:ea typeface="魚石行書" panose="03000509000000000000" charset="0"/>
              </a:rPr>
              <a:t>4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2325" y="4553585"/>
            <a:ext cx="1220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方正宋刻本秀楷简体" panose="02000000000000000000" charset="-122"/>
                <a:ea typeface="方正宋刻本秀楷简体" panose="02000000000000000000" charset="-122"/>
              </a:rPr>
              <a:t>佛说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081145" y="5015230"/>
            <a:ext cx="6212840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bldLvl="0" animBg="1"/>
      <p:bldP spid="10" grpId="1" animBg="1"/>
      <p:bldP spid="10" grpId="2" bldLvl="0" animBg="1"/>
      <p:bldP spid="13" grpId="0" bldLvl="0" animBg="1"/>
      <p:bldP spid="14" grpId="0"/>
      <p:bldP spid="15" grpId="0"/>
      <p:bldP spid="15" grpId="1"/>
      <p:bldP spid="18" grpId="0" bldLvl="0" animBg="1"/>
      <p:bldP spid="19" grpId="0"/>
      <p:bldP spid="20" grpId="0"/>
      <p:bldP spid="20" grpId="1"/>
      <p:bldP spid="22" grpId="0" bldLvl="0" animBg="1"/>
      <p:bldP spid="23" grpId="0"/>
      <p:bldP spid="24" grpId="0"/>
      <p:bldP spid="24" grpId="1"/>
      <p:bldP spid="26" grpId="0" bldLvl="0" animBg="1"/>
      <p:bldP spid="27" grpId="0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第一章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58874" y="2167255"/>
            <a:ext cx="4716676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5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0" grpId="1" animBg="1"/>
      <p:bldP spid="10" grpId="2" bldLvl="0" animBg="1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47435" y="842010"/>
            <a:ext cx="5039995" cy="51720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83325" y="1092200"/>
            <a:ext cx="2127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TypeLand 康熙字典體試用版" charset="-120"/>
                <a:ea typeface="TypeLand 康熙字典體試用版" charset="-120"/>
                <a:sym typeface="+mn-ea"/>
              </a:rPr>
              <a:t>前世因果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73800" y="1675765"/>
            <a:ext cx="4709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在此输入所需内容。在此输入所需内容。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0028" y="3415605"/>
            <a:ext cx="666115" cy="6661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佛</a:t>
            </a:r>
          </a:p>
        </p:txBody>
      </p:sp>
      <p:sp>
        <p:nvSpPr>
          <p:cNvPr id="15" name="椭圆 14"/>
          <p:cNvSpPr/>
          <p:nvPr/>
        </p:nvSpPr>
        <p:spPr>
          <a:xfrm>
            <a:off x="7658735" y="3428047"/>
            <a:ext cx="666115" cy="6661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说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73800" y="4263390"/>
            <a:ext cx="4709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200000"/>
              </a:lnSpc>
            </a:pPr>
            <a:endParaRPr lang="zh-CN" altLang="en-US" sz="12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 flipV="1">
            <a:off x="5362575" y="5694997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75" y="570981"/>
            <a:ext cx="5345315" cy="28446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2718" y="3455896"/>
            <a:ext cx="2489785" cy="28377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175" y="3457484"/>
            <a:ext cx="2375126" cy="28377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4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49"/>
                            </p:stCondLst>
                            <p:childTnLst>
                              <p:par>
                                <p:cTn id="3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bldLvl="0" animBg="1"/>
      <p:bldP spid="13" grpId="0"/>
      <p:bldP spid="13" grpId="1"/>
      <p:bldP spid="14" grpId="0" animBg="1"/>
      <p:bldP spid="15" grpId="0" animBg="1"/>
      <p:bldP spid="17" grpId="0"/>
      <p:bldP spid="17" grpId="1"/>
      <p:bldP spid="30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7345" y="4425950"/>
            <a:ext cx="5126990" cy="199072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12445" y="4625975"/>
            <a:ext cx="479679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佛说：吾法念无念念。行无行行。言无言言。修无修修。会者近尔。迷着远乎。言语道断。非物所拘束。差之毫厘。失之须臾。</a:t>
            </a:r>
          </a:p>
        </p:txBody>
      </p:sp>
      <p:sp>
        <p:nvSpPr>
          <p:cNvPr id="253" name="乘号"/>
          <p:cNvSpPr/>
          <p:nvPr/>
        </p:nvSpPr>
        <p:spPr>
          <a:xfrm>
            <a:off x="5638800" y="4963795"/>
            <a:ext cx="914400" cy="914400"/>
          </a:xfrm>
          <a:prstGeom prst="mathMultiply">
            <a:avLst>
              <a:gd name="adj1" fmla="val 590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1315" y="4625340"/>
            <a:ext cx="47967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200000"/>
              </a:lnSpc>
            </a:pP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1" y="75210"/>
            <a:ext cx="6981389" cy="4151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240" y="75210"/>
            <a:ext cx="4621797" cy="17904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6936" y="2264481"/>
            <a:ext cx="4657102" cy="1844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bldLvl="0" animBg="1"/>
      <p:bldP spid="12" grpId="0"/>
      <p:bldP spid="12" grpId="1"/>
      <p:bldP spid="253" grpId="0" animBg="1"/>
      <p:bldP spid="253" grpId="1" bldLvl="0" animBg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12393" y="3198495"/>
            <a:ext cx="4370427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6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9777" y="3198495"/>
            <a:ext cx="677108" cy="2152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TypeLand 康熙字典體試用版" charset="-120"/>
                <a:ea typeface="TypeLand 康熙字典體試用版" charset="-120"/>
                <a:sym typeface="+mn-ea"/>
              </a:rPr>
              <a:t>输入内容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17780" y="3198495"/>
            <a:ext cx="4001095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6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1102" y="3198495"/>
            <a:ext cx="677108" cy="2152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TypeLand 康熙字典體試用版" charset="-120"/>
                <a:ea typeface="TypeLand 康熙字典體試用版" charset="-120"/>
                <a:sym typeface="+mn-ea"/>
              </a:rPr>
              <a:t>输入内容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48" y="46115"/>
            <a:ext cx="5906891" cy="2620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233787" y="46114"/>
            <a:ext cx="5736542" cy="2620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587240" y="474980"/>
            <a:ext cx="301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TypeLand 康熙字典體試用版" charset="-120"/>
                <a:ea typeface="TypeLand 康熙字典體試用版" charset="-120"/>
              </a:rPr>
              <a:t>输入内容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35245" y="3927475"/>
            <a:ext cx="4062651" cy="270065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200000"/>
              </a:lnSpc>
            </a:pPr>
            <a:endParaRPr lang="zh-CN" altLang="en-US" sz="1400" dirty="0">
              <a:solidFill>
                <a:schemeClr val="bg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98825" y="4142740"/>
            <a:ext cx="1588135" cy="1588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70275" y="4276090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TypeLand 康熙字典體試用版" charset="-120"/>
                <a:ea typeface="TypeLand 康熙字典體試用版" charset="-120"/>
              </a:rPr>
              <a:t>若长良川</a:t>
            </a:r>
          </a:p>
        </p:txBody>
      </p:sp>
      <p:sp>
        <p:nvSpPr>
          <p:cNvPr id="30" name="矩形 29"/>
          <p:cNvSpPr/>
          <p:nvPr/>
        </p:nvSpPr>
        <p:spPr>
          <a:xfrm flipV="1"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90" y="1461573"/>
            <a:ext cx="2274485" cy="2179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647" y="1461573"/>
            <a:ext cx="2537186" cy="21797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6505" y="1428912"/>
            <a:ext cx="2293620" cy="2212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4523" y="1431888"/>
            <a:ext cx="2391165" cy="2151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 animBg="1"/>
      <p:bldP spid="11" grpId="0" bldLvl="0" animBg="1"/>
      <p:bldP spid="8" grpId="0"/>
      <p:bldP spid="3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8254" y="-2032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8255" y="1850390"/>
            <a:ext cx="10706100" cy="31578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894445" y="2167255"/>
            <a:ext cx="1388745" cy="2525395"/>
            <a:chOff x="13588" y="3916"/>
            <a:chExt cx="2830" cy="4748"/>
          </a:xfrm>
        </p:grpSpPr>
        <p:sp>
          <p:nvSpPr>
            <p:cNvPr id="5" name="矩形 4"/>
            <p:cNvSpPr/>
            <p:nvPr/>
          </p:nvSpPr>
          <p:spPr>
            <a:xfrm>
              <a:off x="13723" y="3916"/>
              <a:ext cx="2561" cy="47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588" y="4372"/>
              <a:ext cx="2831" cy="383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0382" y="2167255"/>
            <a:ext cx="1013460" cy="252476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</a:rPr>
              <a:t>第二章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28206" y="2167255"/>
            <a:ext cx="4347344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宋刻本秀楷简体" panose="02000000000000000000" charset="-122"/>
                <a:ea typeface="方正宋刻本秀楷简体" panose="02000000000000000000" charset="-122"/>
                <a:sym typeface="+mn-ea"/>
              </a:rPr>
              <a:t>在此输入所需内容。</a:t>
            </a:r>
          </a:p>
          <a:p>
            <a:pPr fontAlgn="auto">
              <a:lnSpc>
                <a:spcPct val="150000"/>
              </a:lnSpc>
            </a:pPr>
            <a:endParaRPr lang="zh-CN" altLang="en-US" sz="1500" dirty="0">
              <a:solidFill>
                <a:schemeClr val="tx1"/>
              </a:solidFill>
              <a:latin typeface="方正宋刻本秀楷简体" panose="02000000000000000000" charset="-122"/>
              <a:ea typeface="方正宋刻本秀楷简体" panose="020000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5575" y="2165985"/>
            <a:ext cx="690245" cy="2525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dirty="0">
                <a:solidFill>
                  <a:schemeClr val="tx1"/>
                </a:solidFill>
                <a:latin typeface="TypeLand 康熙字典體試用版" charset="-120"/>
                <a:ea typeface="TypeLand 康熙字典體試用版" charset="-120"/>
                <a:sym typeface="+mn-ea"/>
              </a:rPr>
              <a:t>单击此处输入标题</a:t>
            </a:r>
          </a:p>
        </p:txBody>
      </p:sp>
      <p:pic>
        <p:nvPicPr>
          <p:cNvPr id="11" name="图片 10" descr="c7d05aec95501827989e2f5ee4695c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590" y="-20320"/>
            <a:ext cx="3408045" cy="2317115"/>
          </a:xfrm>
          <a:prstGeom prst="rect">
            <a:avLst/>
          </a:prstGeom>
        </p:spPr>
      </p:pic>
      <p:pic>
        <p:nvPicPr>
          <p:cNvPr id="12" name="图片 11" descr="8f7ad05ec07be0b0560428e5d9155738"/>
          <p:cNvPicPr>
            <a:picLocks noChangeAspect="1"/>
          </p:cNvPicPr>
          <p:nvPr/>
        </p:nvPicPr>
        <p:blipFill>
          <a:blip r:embed="rId4"/>
          <a:srcRect b="78662"/>
          <a:stretch>
            <a:fillRect/>
          </a:stretch>
        </p:blipFill>
        <p:spPr>
          <a:xfrm flipH="1">
            <a:off x="-280670" y="4005580"/>
            <a:ext cx="6965315" cy="1001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ldLvl="0" animBg="1"/>
      <p:bldP spid="13" grpId="1" bldLvl="0" animBg="1"/>
      <p:bldP spid="10" grpId="1" animBg="1"/>
      <p:bldP spid="10" grpId="2" bldLvl="0" animBg="1"/>
      <p:bldP spid="9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1">
      <a:dk1>
        <a:srgbClr val="9EACA8"/>
      </a:dk1>
      <a:lt1>
        <a:srgbClr val="D2C6D4"/>
      </a:lt1>
      <a:dk2>
        <a:srgbClr val="9CC3E5"/>
      </a:dk2>
      <a:lt2>
        <a:srgbClr val="9EACA8"/>
      </a:lt2>
      <a:accent1>
        <a:srgbClr val="4472C4"/>
      </a:accent1>
      <a:accent2>
        <a:srgbClr val="EF57C0"/>
      </a:accent2>
      <a:accent3>
        <a:srgbClr val="9EACA8"/>
      </a:accent3>
      <a:accent4>
        <a:srgbClr val="A0E7F5"/>
      </a:accent4>
      <a:accent5>
        <a:srgbClr val="5B9BD5"/>
      </a:accent5>
      <a:accent6>
        <a:srgbClr val="729DB0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1501</Words>
  <Application>Microsoft Office PowerPoint</Application>
  <PresentationFormat>宽屏</PresentationFormat>
  <Paragraphs>255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TypeLand 康熙字典體試用版</vt:lpstr>
      <vt:lpstr>等线</vt:lpstr>
      <vt:lpstr>等线 Light</vt:lpstr>
      <vt:lpstr>方正宋刻本秀楷简体</vt:lpstr>
      <vt:lpstr>宋体</vt:lpstr>
      <vt:lpstr>魚石行書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2017-08-30T02:48:00Z</dcterms:created>
  <dcterms:modified xsi:type="dcterms:W3CDTF">2018-09-28T04:41:20Z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