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3" r:id="rId2"/>
    <p:sldId id="284" r:id="rId3"/>
    <p:sldId id="285" r:id="rId4"/>
    <p:sldId id="260" r:id="rId5"/>
    <p:sldId id="261" r:id="rId6"/>
    <p:sldId id="302" r:id="rId7"/>
    <p:sldId id="300" r:id="rId8"/>
    <p:sldId id="287" r:id="rId9"/>
    <p:sldId id="266" r:id="rId10"/>
    <p:sldId id="303" r:id="rId11"/>
    <p:sldId id="277" r:id="rId12"/>
    <p:sldId id="288" r:id="rId13"/>
    <p:sldId id="289" r:id="rId14"/>
    <p:sldId id="290" r:id="rId15"/>
    <p:sldId id="299" r:id="rId16"/>
    <p:sldId id="292" r:id="rId17"/>
    <p:sldId id="293" r:id="rId18"/>
    <p:sldId id="294" r:id="rId19"/>
    <p:sldId id="304" r:id="rId20"/>
    <p:sldId id="295" r:id="rId21"/>
    <p:sldId id="301" r:id="rId22"/>
    <p:sldId id="297" r:id="rId23"/>
    <p:sldId id="298" r:id="rId24"/>
    <p:sldId id="26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7680" userDrawn="1">
          <p15:clr>
            <a:srgbClr val="A4A3A4"/>
          </p15:clr>
        </p15:guide>
        <p15:guide id="4" pos="3999" userDrawn="1">
          <p15:clr>
            <a:srgbClr val="A4A3A4"/>
          </p15:clr>
        </p15:guide>
        <p15:guide id="7" pos="6040" userDrawn="1">
          <p15:clr>
            <a:srgbClr val="A4A3A4"/>
          </p15:clr>
        </p15:guide>
        <p15:guide id="8" pos="892" userDrawn="1">
          <p15:clr>
            <a:srgbClr val="A4A3A4"/>
          </p15:clr>
        </p15:guide>
        <p15:guide id="9" orient="horz" pos="1113" userDrawn="1">
          <p15:clr>
            <a:srgbClr val="A4A3A4"/>
          </p15:clr>
        </p15:guide>
        <p15:guide id="11" pos="3137" userDrawn="1">
          <p15:clr>
            <a:srgbClr val="A4A3A4"/>
          </p15:clr>
        </p15:guide>
        <p15:guide id="12" pos="2298" userDrawn="1">
          <p15:clr>
            <a:srgbClr val="A4A3A4"/>
          </p15:clr>
        </p15:guide>
        <p15:guide id="13" pos="3273" userDrawn="1">
          <p15:clr>
            <a:srgbClr val="A4A3A4"/>
          </p15:clr>
        </p15:guide>
        <p15:guide id="14" pos="7537" userDrawn="1">
          <p15:clr>
            <a:srgbClr val="A4A3A4"/>
          </p15:clr>
        </p15:guide>
        <p15:guide id="15" pos="7265" userDrawn="1">
          <p15:clr>
            <a:srgbClr val="A4A3A4"/>
          </p15:clr>
        </p15:guide>
        <p15:guide id="16" orient="horz" pos="4320" userDrawn="1">
          <p15:clr>
            <a:srgbClr val="A4A3A4"/>
          </p15:clr>
        </p15:guide>
        <p15:guide id="17" pos="5065" userDrawn="1">
          <p15:clr>
            <a:srgbClr val="A4A3A4"/>
          </p15:clr>
        </p15:guide>
        <p15:guide id="18" pos="6808" userDrawn="1">
          <p15:clr>
            <a:srgbClr val="A4A3A4"/>
          </p15:clr>
        </p15:guide>
        <p15:guide id="19" orient="horz" pos="2137" userDrawn="1">
          <p15:clr>
            <a:srgbClr val="A4A3A4"/>
          </p15:clr>
        </p15:guide>
        <p15:guide id="20" orient="horz" pos="1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CFC3"/>
    <a:srgbClr val="EE6E4A"/>
    <a:srgbClr val="2BB7FD"/>
    <a:srgbClr val="24B4FC"/>
    <a:srgbClr val="015179"/>
    <a:srgbClr val="014D73"/>
    <a:srgbClr val="14AFFC"/>
    <a:srgbClr val="35BAFD"/>
    <a:srgbClr val="198FD3"/>
    <a:srgbClr val="4DC2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3" autoAdjust="0"/>
    <p:restoredTop sz="81511" autoAdjust="0"/>
  </p:normalViewPr>
  <p:slideViewPr>
    <p:cSldViewPr snapToGrid="0">
      <p:cViewPr varScale="1">
        <p:scale>
          <a:sx n="111" d="100"/>
          <a:sy n="111" d="100"/>
        </p:scale>
        <p:origin x="636" y="114"/>
      </p:cViewPr>
      <p:guideLst>
        <p:guide pos="7680"/>
        <p:guide pos="3999"/>
        <p:guide pos="6040"/>
        <p:guide pos="892"/>
        <p:guide orient="horz" pos="1113"/>
        <p:guide pos="3137"/>
        <p:guide pos="2298"/>
        <p:guide pos="3273"/>
        <p:guide pos="7537"/>
        <p:guide pos="7265"/>
        <p:guide orient="horz" pos="4320"/>
        <p:guide pos="5065"/>
        <p:guide pos="6808"/>
        <p:guide orient="horz" pos="2137"/>
        <p:guide orient="horz" pos="1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17E-4AEC-B0EB-CEEBFDCC763F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17E-4AEC-B0EB-CEEBFDCC763F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17E-4AEC-B0EB-CEEBFDCC763F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717E-4AEC-B0EB-CEEBFDCC763F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17E-4AEC-B0EB-CEEBFDCC763F}"/>
              </c:ext>
            </c:extLst>
          </c:dPt>
          <c:dLbls>
            <c:dLbl>
              <c:idx val="0"/>
              <c:layout>
                <c:manualLayout>
                  <c:x val="0"/>
                  <c:y val="0.203620961961698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17E-4AEC-B0EB-CEEBFDCC763F}"/>
                </c:ext>
              </c:extLst>
            </c:dLbl>
            <c:dLbl>
              <c:idx val="1"/>
              <c:layout>
                <c:manualLayout>
                  <c:x val="-4.5936650104153633E-3"/>
                  <c:y val="0.192149358470898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17E-4AEC-B0EB-CEEBFDCC763F}"/>
                </c:ext>
              </c:extLst>
            </c:dLbl>
            <c:dLbl>
              <c:idx val="2"/>
              <c:layout>
                <c:manualLayout>
                  <c:x val="-8.4216218984666071E-17"/>
                  <c:y val="0.157734547998498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17E-4AEC-B0EB-CEEBFDCC763F}"/>
                </c:ext>
              </c:extLst>
            </c:dLbl>
            <c:dLbl>
              <c:idx val="3"/>
              <c:layout>
                <c:manualLayout>
                  <c:x val="-4.5936650104153216E-3"/>
                  <c:y val="0.146262944507698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17E-4AEC-B0EB-CEEBFDCC763F}"/>
                </c:ext>
              </c:extLst>
            </c:dLbl>
            <c:dLbl>
              <c:idx val="4"/>
              <c:layout>
                <c:manualLayout>
                  <c:x val="2.2968325052076608E-3"/>
                  <c:y val="0.169206151489298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17E-4AEC-B0EB-CEEBFDCC763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0%</c:formatCode>
                <c:ptCount val="5"/>
                <c:pt idx="0">
                  <c:v>0.5</c:v>
                </c:pt>
                <c:pt idx="1">
                  <c:v>0.7</c:v>
                </c:pt>
                <c:pt idx="2">
                  <c:v>0.9</c:v>
                </c:pt>
                <c:pt idx="3">
                  <c:v>0.64</c:v>
                </c:pt>
                <c:pt idx="4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7E-4AEC-B0EB-CEEBFDCC76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16"/>
        <c:axId val="638446720"/>
        <c:axId val="647325784"/>
      </c:barChart>
      <c:catAx>
        <c:axId val="6384467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47325784"/>
        <c:crosses val="autoZero"/>
        <c:auto val="1"/>
        <c:lblAlgn val="ctr"/>
        <c:lblOffset val="100"/>
        <c:noMultiLvlLbl val="0"/>
      </c:catAx>
      <c:valAx>
        <c:axId val="64732578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63844672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9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5-B473-42AA-9601-03AA53027538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4-B473-42AA-9601-03AA53027538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3-B473-42AA-9601-03AA53027538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473-42AA-9601-03AA53027538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473-42AA-9601-03AA53027538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473-42AA-9601-03AA530275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0.85</c:v>
                </c:pt>
                <c:pt idx="1">
                  <c:v>0.46</c:v>
                </c:pt>
                <c:pt idx="2">
                  <c:v>0.92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73-42AA-9601-03AA530275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51457944"/>
        <c:axId val="651458336"/>
      </c:barChart>
      <c:catAx>
        <c:axId val="6514579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51458336"/>
        <c:crosses val="autoZero"/>
        <c:auto val="1"/>
        <c:lblAlgn val="ctr"/>
        <c:lblOffset val="100"/>
        <c:noMultiLvlLbl val="0"/>
      </c:catAx>
      <c:valAx>
        <c:axId val="65145833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51457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91EB40-B924-4CB6-A220-1055DD0E6CFE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CA12D-32A6-4845-8FC7-3AAE09A13E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52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828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7388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3835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8404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3292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50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5133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1106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8566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9476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916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799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865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3905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851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4182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774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593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226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074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554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139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6024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474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图片占位符 45"/>
          <p:cNvSpPr>
            <a:spLocks noGrp="1"/>
          </p:cNvSpPr>
          <p:nvPr>
            <p:ph type="pic" sz="quarter" idx="13"/>
          </p:nvPr>
        </p:nvSpPr>
        <p:spPr>
          <a:xfrm>
            <a:off x="8872348" y="2298698"/>
            <a:ext cx="2558060" cy="3848102"/>
          </a:xfrm>
          <a:custGeom>
            <a:avLst/>
            <a:gdLst>
              <a:gd name="connsiteX0" fmla="*/ 0 w 2558060"/>
              <a:gd name="connsiteY0" fmla="*/ 0 h 3848102"/>
              <a:gd name="connsiteX1" fmla="*/ 2558060 w 2558060"/>
              <a:gd name="connsiteY1" fmla="*/ 0 h 3848102"/>
              <a:gd name="connsiteX2" fmla="*/ 2558060 w 2558060"/>
              <a:gd name="connsiteY2" fmla="*/ 3848102 h 3848102"/>
              <a:gd name="connsiteX3" fmla="*/ 0 w 2558060"/>
              <a:gd name="connsiteY3" fmla="*/ 3848102 h 384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8060" h="3848102">
                <a:moveTo>
                  <a:pt x="0" y="0"/>
                </a:moveTo>
                <a:lnTo>
                  <a:pt x="2558060" y="0"/>
                </a:lnTo>
                <a:lnTo>
                  <a:pt x="2558060" y="3848102"/>
                </a:lnTo>
                <a:lnTo>
                  <a:pt x="0" y="38481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3" name="图片占位符 42"/>
          <p:cNvSpPr>
            <a:spLocks noGrp="1"/>
          </p:cNvSpPr>
          <p:nvPr>
            <p:ph type="pic" sz="quarter" idx="12"/>
          </p:nvPr>
        </p:nvSpPr>
        <p:spPr>
          <a:xfrm>
            <a:off x="6212375" y="2298700"/>
            <a:ext cx="2569206" cy="3848101"/>
          </a:xfrm>
          <a:custGeom>
            <a:avLst/>
            <a:gdLst>
              <a:gd name="connsiteX0" fmla="*/ 0 w 2569206"/>
              <a:gd name="connsiteY0" fmla="*/ 0 h 3848101"/>
              <a:gd name="connsiteX1" fmla="*/ 2569206 w 2569206"/>
              <a:gd name="connsiteY1" fmla="*/ 0 h 3848101"/>
              <a:gd name="connsiteX2" fmla="*/ 2569206 w 2569206"/>
              <a:gd name="connsiteY2" fmla="*/ 3848101 h 3848101"/>
              <a:gd name="connsiteX3" fmla="*/ 0 w 2569206"/>
              <a:gd name="connsiteY3" fmla="*/ 3848101 h 3848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9206" h="3848101">
                <a:moveTo>
                  <a:pt x="0" y="0"/>
                </a:moveTo>
                <a:lnTo>
                  <a:pt x="2569206" y="0"/>
                </a:lnTo>
                <a:lnTo>
                  <a:pt x="2569206" y="3848101"/>
                </a:lnTo>
                <a:lnTo>
                  <a:pt x="0" y="38481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0" name="图片占位符 39"/>
          <p:cNvSpPr>
            <a:spLocks noGrp="1"/>
          </p:cNvSpPr>
          <p:nvPr>
            <p:ph type="pic" sz="quarter" idx="11"/>
          </p:nvPr>
        </p:nvSpPr>
        <p:spPr>
          <a:xfrm>
            <a:off x="3557037" y="2298700"/>
            <a:ext cx="2565400" cy="3848100"/>
          </a:xfrm>
          <a:custGeom>
            <a:avLst/>
            <a:gdLst>
              <a:gd name="connsiteX0" fmla="*/ 0 w 2565400"/>
              <a:gd name="connsiteY0" fmla="*/ 0 h 3848100"/>
              <a:gd name="connsiteX1" fmla="*/ 2565400 w 2565400"/>
              <a:gd name="connsiteY1" fmla="*/ 0 h 3848100"/>
              <a:gd name="connsiteX2" fmla="*/ 2565400 w 2565400"/>
              <a:gd name="connsiteY2" fmla="*/ 3848100 h 3848100"/>
              <a:gd name="connsiteX3" fmla="*/ 0 w 2565400"/>
              <a:gd name="connsiteY3" fmla="*/ 3848100 h 384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400" h="3848100">
                <a:moveTo>
                  <a:pt x="0" y="0"/>
                </a:moveTo>
                <a:lnTo>
                  <a:pt x="2565400" y="0"/>
                </a:lnTo>
                <a:lnTo>
                  <a:pt x="2565400" y="3848100"/>
                </a:lnTo>
                <a:lnTo>
                  <a:pt x="0" y="3848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7" name="图片占位符 36"/>
          <p:cNvSpPr>
            <a:spLocks noGrp="1"/>
          </p:cNvSpPr>
          <p:nvPr>
            <p:ph type="pic" sz="quarter" idx="10"/>
          </p:nvPr>
        </p:nvSpPr>
        <p:spPr>
          <a:xfrm>
            <a:off x="901700" y="2298700"/>
            <a:ext cx="2565400" cy="3848100"/>
          </a:xfrm>
          <a:custGeom>
            <a:avLst/>
            <a:gdLst>
              <a:gd name="connsiteX0" fmla="*/ 0 w 2565400"/>
              <a:gd name="connsiteY0" fmla="*/ 0 h 3848100"/>
              <a:gd name="connsiteX1" fmla="*/ 2565400 w 2565400"/>
              <a:gd name="connsiteY1" fmla="*/ 0 h 3848100"/>
              <a:gd name="connsiteX2" fmla="*/ 2565400 w 2565400"/>
              <a:gd name="connsiteY2" fmla="*/ 3848100 h 3848100"/>
              <a:gd name="connsiteX3" fmla="*/ 0 w 2565400"/>
              <a:gd name="connsiteY3" fmla="*/ 3848100 h 384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400" h="3848100">
                <a:moveTo>
                  <a:pt x="0" y="0"/>
                </a:moveTo>
                <a:lnTo>
                  <a:pt x="2565400" y="0"/>
                </a:lnTo>
                <a:lnTo>
                  <a:pt x="2565400" y="3848100"/>
                </a:lnTo>
                <a:lnTo>
                  <a:pt x="0" y="3848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图片占位符 31"/>
          <p:cNvSpPr>
            <a:spLocks noGrp="1"/>
          </p:cNvSpPr>
          <p:nvPr>
            <p:ph type="pic" sz="quarter" idx="11"/>
          </p:nvPr>
        </p:nvSpPr>
        <p:spPr>
          <a:xfrm>
            <a:off x="2451565" y="1638186"/>
            <a:ext cx="3379826" cy="3379826"/>
          </a:xfrm>
          <a:custGeom>
            <a:avLst/>
            <a:gdLst>
              <a:gd name="connsiteX0" fmla="*/ 1714398 w 3379826"/>
              <a:gd name="connsiteY0" fmla="*/ 47 h 3379826"/>
              <a:gd name="connsiteX1" fmla="*/ 2024649 w 3379826"/>
              <a:gd name="connsiteY1" fmla="*/ 133855 h 3379826"/>
              <a:gd name="connsiteX2" fmla="*/ 3255016 w 3379826"/>
              <a:gd name="connsiteY2" fmla="*/ 1400401 h 3379826"/>
              <a:gd name="connsiteX3" fmla="*/ 3245971 w 3379826"/>
              <a:gd name="connsiteY3" fmla="*/ 2024649 h 3379826"/>
              <a:gd name="connsiteX4" fmla="*/ 1979425 w 3379826"/>
              <a:gd name="connsiteY4" fmla="*/ 3255016 h 3379826"/>
              <a:gd name="connsiteX5" fmla="*/ 1355178 w 3379826"/>
              <a:gd name="connsiteY5" fmla="*/ 3245971 h 3379826"/>
              <a:gd name="connsiteX6" fmla="*/ 124810 w 3379826"/>
              <a:gd name="connsiteY6" fmla="*/ 1979425 h 3379826"/>
              <a:gd name="connsiteX7" fmla="*/ 133855 w 3379826"/>
              <a:gd name="connsiteY7" fmla="*/ 1355178 h 3379826"/>
              <a:gd name="connsiteX8" fmla="*/ 1400401 w 3379826"/>
              <a:gd name="connsiteY8" fmla="*/ 124810 h 3379826"/>
              <a:gd name="connsiteX9" fmla="*/ 1714398 w 3379826"/>
              <a:gd name="connsiteY9" fmla="*/ 47 h 3379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79826" h="3379826">
                <a:moveTo>
                  <a:pt x="1714398" y="47"/>
                </a:moveTo>
                <a:cubicBezTo>
                  <a:pt x="1827364" y="1683"/>
                  <a:pt x="1939707" y="46416"/>
                  <a:pt x="2024649" y="133855"/>
                </a:cubicBezTo>
                <a:lnTo>
                  <a:pt x="3255016" y="1400401"/>
                </a:lnTo>
                <a:cubicBezTo>
                  <a:pt x="3424900" y="1575280"/>
                  <a:pt x="3420850" y="1854765"/>
                  <a:pt x="3245971" y="2024649"/>
                </a:cubicBezTo>
                <a:lnTo>
                  <a:pt x="1979425" y="3255016"/>
                </a:lnTo>
                <a:cubicBezTo>
                  <a:pt x="1804547" y="3424900"/>
                  <a:pt x="1525061" y="3420850"/>
                  <a:pt x="1355178" y="3245971"/>
                </a:cubicBezTo>
                <a:lnTo>
                  <a:pt x="124810" y="1979425"/>
                </a:lnTo>
                <a:cubicBezTo>
                  <a:pt x="-45073" y="1804547"/>
                  <a:pt x="-41024" y="1525061"/>
                  <a:pt x="133855" y="1355178"/>
                </a:cubicBezTo>
                <a:lnTo>
                  <a:pt x="1400401" y="124810"/>
                </a:lnTo>
                <a:cubicBezTo>
                  <a:pt x="1487840" y="39869"/>
                  <a:pt x="1601431" y="-1589"/>
                  <a:pt x="1714398" y="4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9" name="图片占位符 28"/>
          <p:cNvSpPr>
            <a:spLocks noGrp="1"/>
          </p:cNvSpPr>
          <p:nvPr>
            <p:ph type="pic" sz="quarter" idx="10"/>
          </p:nvPr>
        </p:nvSpPr>
        <p:spPr>
          <a:xfrm>
            <a:off x="7450040" y="1610353"/>
            <a:ext cx="3437632" cy="3437633"/>
          </a:xfrm>
          <a:custGeom>
            <a:avLst/>
            <a:gdLst>
              <a:gd name="connsiteX0" fmla="*/ 1743721 w 3437632"/>
              <a:gd name="connsiteY0" fmla="*/ 48 h 3437633"/>
              <a:gd name="connsiteX1" fmla="*/ 2059277 w 3437632"/>
              <a:gd name="connsiteY1" fmla="*/ 136145 h 3437633"/>
              <a:gd name="connsiteX2" fmla="*/ 3310688 w 3437632"/>
              <a:gd name="connsiteY2" fmla="*/ 1424353 h 3437633"/>
              <a:gd name="connsiteX3" fmla="*/ 3301488 w 3437632"/>
              <a:gd name="connsiteY3" fmla="*/ 2059278 h 3437633"/>
              <a:gd name="connsiteX4" fmla="*/ 2013280 w 3437632"/>
              <a:gd name="connsiteY4" fmla="*/ 3310688 h 3437633"/>
              <a:gd name="connsiteX5" fmla="*/ 1378356 w 3437632"/>
              <a:gd name="connsiteY5" fmla="*/ 3301489 h 3437633"/>
              <a:gd name="connsiteX6" fmla="*/ 126945 w 3437632"/>
              <a:gd name="connsiteY6" fmla="*/ 2013281 h 3437633"/>
              <a:gd name="connsiteX7" fmla="*/ 136145 w 3437632"/>
              <a:gd name="connsiteY7" fmla="*/ 1378356 h 3437633"/>
              <a:gd name="connsiteX8" fmla="*/ 1424352 w 3437632"/>
              <a:gd name="connsiteY8" fmla="*/ 126945 h 3437633"/>
              <a:gd name="connsiteX9" fmla="*/ 1743721 w 3437632"/>
              <a:gd name="connsiteY9" fmla="*/ 48 h 3437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632" h="3437633">
                <a:moveTo>
                  <a:pt x="1743721" y="48"/>
                </a:moveTo>
                <a:cubicBezTo>
                  <a:pt x="1858619" y="1712"/>
                  <a:pt x="1972883" y="47210"/>
                  <a:pt x="2059277" y="136145"/>
                </a:cubicBezTo>
                <a:lnTo>
                  <a:pt x="3310688" y="1424353"/>
                </a:lnTo>
                <a:cubicBezTo>
                  <a:pt x="3483477" y="1602223"/>
                  <a:pt x="3479358" y="1886489"/>
                  <a:pt x="3301488" y="2059278"/>
                </a:cubicBezTo>
                <a:lnTo>
                  <a:pt x="2013280" y="3310688"/>
                </a:lnTo>
                <a:cubicBezTo>
                  <a:pt x="1835410" y="3483477"/>
                  <a:pt x="1551145" y="3479359"/>
                  <a:pt x="1378356" y="3301489"/>
                </a:cubicBezTo>
                <a:lnTo>
                  <a:pt x="126945" y="2013281"/>
                </a:lnTo>
                <a:cubicBezTo>
                  <a:pt x="-45844" y="1835411"/>
                  <a:pt x="-41725" y="1551145"/>
                  <a:pt x="136145" y="1378356"/>
                </a:cubicBezTo>
                <a:lnTo>
                  <a:pt x="1424352" y="126945"/>
                </a:lnTo>
                <a:cubicBezTo>
                  <a:pt x="1513288" y="40551"/>
                  <a:pt x="1628821" y="-1617"/>
                  <a:pt x="1743721" y="4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图片占位符 36"/>
          <p:cNvSpPr>
            <a:spLocks noGrp="1"/>
          </p:cNvSpPr>
          <p:nvPr>
            <p:ph type="pic" sz="quarter" idx="10"/>
          </p:nvPr>
        </p:nvSpPr>
        <p:spPr>
          <a:xfrm>
            <a:off x="493245" y="1660328"/>
            <a:ext cx="3583282" cy="4628251"/>
          </a:xfrm>
          <a:custGeom>
            <a:avLst/>
            <a:gdLst>
              <a:gd name="connsiteX0" fmla="*/ 0 w 3583282"/>
              <a:gd name="connsiteY0" fmla="*/ 0 h 4628251"/>
              <a:gd name="connsiteX1" fmla="*/ 3583282 w 3583282"/>
              <a:gd name="connsiteY1" fmla="*/ 0 h 4628251"/>
              <a:gd name="connsiteX2" fmla="*/ 3583282 w 3583282"/>
              <a:gd name="connsiteY2" fmla="*/ 4628251 h 4628251"/>
              <a:gd name="connsiteX3" fmla="*/ 0 w 3583282"/>
              <a:gd name="connsiteY3" fmla="*/ 4628251 h 4628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3282" h="4628251">
                <a:moveTo>
                  <a:pt x="0" y="0"/>
                </a:moveTo>
                <a:lnTo>
                  <a:pt x="3583282" y="0"/>
                </a:lnTo>
                <a:lnTo>
                  <a:pt x="3583282" y="4628251"/>
                </a:lnTo>
                <a:lnTo>
                  <a:pt x="0" y="462825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0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图片占位符 28"/>
          <p:cNvSpPr>
            <a:spLocks noGrp="1"/>
          </p:cNvSpPr>
          <p:nvPr>
            <p:ph type="pic" sz="quarter" idx="12"/>
          </p:nvPr>
        </p:nvSpPr>
        <p:spPr>
          <a:xfrm>
            <a:off x="6011042" y="4132908"/>
            <a:ext cx="1776115" cy="1776115"/>
          </a:xfrm>
          <a:custGeom>
            <a:avLst/>
            <a:gdLst>
              <a:gd name="connsiteX0" fmla="*/ 888058 w 1776115"/>
              <a:gd name="connsiteY0" fmla="*/ 0 h 1776115"/>
              <a:gd name="connsiteX1" fmla="*/ 1776115 w 1776115"/>
              <a:gd name="connsiteY1" fmla="*/ 888058 h 1776115"/>
              <a:gd name="connsiteX2" fmla="*/ 888058 w 1776115"/>
              <a:gd name="connsiteY2" fmla="*/ 1776115 h 1776115"/>
              <a:gd name="connsiteX3" fmla="*/ 0 w 1776115"/>
              <a:gd name="connsiteY3" fmla="*/ 888058 h 1776115"/>
              <a:gd name="connsiteX4" fmla="*/ 888058 w 1776115"/>
              <a:gd name="connsiteY4" fmla="*/ 0 h 177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6115" h="1776115">
                <a:moveTo>
                  <a:pt x="888058" y="0"/>
                </a:moveTo>
                <a:cubicBezTo>
                  <a:pt x="1378519" y="0"/>
                  <a:pt x="1776115" y="397597"/>
                  <a:pt x="1776115" y="888058"/>
                </a:cubicBezTo>
                <a:cubicBezTo>
                  <a:pt x="1776115" y="1378519"/>
                  <a:pt x="1378519" y="1776115"/>
                  <a:pt x="888058" y="1776115"/>
                </a:cubicBezTo>
                <a:cubicBezTo>
                  <a:pt x="397597" y="1776115"/>
                  <a:pt x="0" y="1378519"/>
                  <a:pt x="0" y="888058"/>
                </a:cubicBezTo>
                <a:cubicBezTo>
                  <a:pt x="0" y="397597"/>
                  <a:pt x="397597" y="0"/>
                  <a:pt x="8880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1"/>
          </p:nvPr>
        </p:nvSpPr>
        <p:spPr>
          <a:xfrm>
            <a:off x="6011042" y="1778696"/>
            <a:ext cx="1776115" cy="1776115"/>
          </a:xfrm>
          <a:custGeom>
            <a:avLst/>
            <a:gdLst>
              <a:gd name="connsiteX0" fmla="*/ 888058 w 1776115"/>
              <a:gd name="connsiteY0" fmla="*/ 0 h 1776115"/>
              <a:gd name="connsiteX1" fmla="*/ 1776115 w 1776115"/>
              <a:gd name="connsiteY1" fmla="*/ 888058 h 1776115"/>
              <a:gd name="connsiteX2" fmla="*/ 888058 w 1776115"/>
              <a:gd name="connsiteY2" fmla="*/ 1776115 h 1776115"/>
              <a:gd name="connsiteX3" fmla="*/ 0 w 1776115"/>
              <a:gd name="connsiteY3" fmla="*/ 888058 h 1776115"/>
              <a:gd name="connsiteX4" fmla="*/ 888058 w 1776115"/>
              <a:gd name="connsiteY4" fmla="*/ 0 h 177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6115" h="1776115">
                <a:moveTo>
                  <a:pt x="888058" y="0"/>
                </a:moveTo>
                <a:cubicBezTo>
                  <a:pt x="1378519" y="0"/>
                  <a:pt x="1776115" y="397597"/>
                  <a:pt x="1776115" y="888058"/>
                </a:cubicBezTo>
                <a:cubicBezTo>
                  <a:pt x="1776115" y="1378519"/>
                  <a:pt x="1378519" y="1776115"/>
                  <a:pt x="888058" y="1776115"/>
                </a:cubicBezTo>
                <a:cubicBezTo>
                  <a:pt x="397597" y="1776115"/>
                  <a:pt x="0" y="1378519"/>
                  <a:pt x="0" y="888058"/>
                </a:cubicBezTo>
                <a:cubicBezTo>
                  <a:pt x="0" y="397597"/>
                  <a:pt x="397597" y="0"/>
                  <a:pt x="8880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5553841" cy="6858000"/>
          </a:xfrm>
          <a:custGeom>
            <a:avLst/>
            <a:gdLst>
              <a:gd name="connsiteX0" fmla="*/ 0 w 5553841"/>
              <a:gd name="connsiteY0" fmla="*/ 0 h 6858000"/>
              <a:gd name="connsiteX1" fmla="*/ 5553841 w 5553841"/>
              <a:gd name="connsiteY1" fmla="*/ 0 h 6858000"/>
              <a:gd name="connsiteX2" fmla="*/ 5553841 w 5553841"/>
              <a:gd name="connsiteY2" fmla="*/ 6858000 h 6858000"/>
              <a:gd name="connsiteX3" fmla="*/ 0 w 555384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3841" h="6858000">
                <a:moveTo>
                  <a:pt x="0" y="0"/>
                </a:moveTo>
                <a:lnTo>
                  <a:pt x="5553841" y="0"/>
                </a:lnTo>
                <a:lnTo>
                  <a:pt x="555384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9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图片占位符 28"/>
          <p:cNvSpPr>
            <a:spLocks noGrp="1"/>
          </p:cNvSpPr>
          <p:nvPr>
            <p:ph type="pic" sz="quarter" idx="12"/>
          </p:nvPr>
        </p:nvSpPr>
        <p:spPr>
          <a:xfrm>
            <a:off x="4454331" y="4132908"/>
            <a:ext cx="1776114" cy="1776115"/>
          </a:xfrm>
          <a:custGeom>
            <a:avLst/>
            <a:gdLst>
              <a:gd name="connsiteX0" fmla="*/ 888058 w 1776114"/>
              <a:gd name="connsiteY0" fmla="*/ 0 h 1776115"/>
              <a:gd name="connsiteX1" fmla="*/ 1771530 w 1776114"/>
              <a:gd name="connsiteY1" fmla="*/ 797259 h 1776115"/>
              <a:gd name="connsiteX2" fmla="*/ 1776114 w 1776114"/>
              <a:gd name="connsiteY2" fmla="*/ 888038 h 1776115"/>
              <a:gd name="connsiteX3" fmla="*/ 1776114 w 1776114"/>
              <a:gd name="connsiteY3" fmla="*/ 888078 h 1776115"/>
              <a:gd name="connsiteX4" fmla="*/ 1771530 w 1776114"/>
              <a:gd name="connsiteY4" fmla="*/ 978857 h 1776115"/>
              <a:gd name="connsiteX5" fmla="*/ 888058 w 1776114"/>
              <a:gd name="connsiteY5" fmla="*/ 1776115 h 1776115"/>
              <a:gd name="connsiteX6" fmla="*/ 0 w 1776114"/>
              <a:gd name="connsiteY6" fmla="*/ 888058 h 1776115"/>
              <a:gd name="connsiteX7" fmla="*/ 888058 w 1776114"/>
              <a:gd name="connsiteY7" fmla="*/ 0 h 177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6114" h="1776115">
                <a:moveTo>
                  <a:pt x="888058" y="0"/>
                </a:moveTo>
                <a:cubicBezTo>
                  <a:pt x="1347865" y="0"/>
                  <a:pt x="1726053" y="349450"/>
                  <a:pt x="1771530" y="797259"/>
                </a:cubicBezTo>
                <a:lnTo>
                  <a:pt x="1776114" y="888038"/>
                </a:lnTo>
                <a:lnTo>
                  <a:pt x="1776114" y="888078"/>
                </a:lnTo>
                <a:lnTo>
                  <a:pt x="1771530" y="978857"/>
                </a:lnTo>
                <a:cubicBezTo>
                  <a:pt x="1726053" y="1426665"/>
                  <a:pt x="1347865" y="1776115"/>
                  <a:pt x="888058" y="1776115"/>
                </a:cubicBezTo>
                <a:cubicBezTo>
                  <a:pt x="397597" y="1776115"/>
                  <a:pt x="0" y="1378519"/>
                  <a:pt x="0" y="888058"/>
                </a:cubicBezTo>
                <a:cubicBezTo>
                  <a:pt x="0" y="397597"/>
                  <a:pt x="397597" y="0"/>
                  <a:pt x="8880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1"/>
          </p:nvPr>
        </p:nvSpPr>
        <p:spPr>
          <a:xfrm>
            <a:off x="4454331" y="1778695"/>
            <a:ext cx="1776114" cy="1776114"/>
          </a:xfrm>
          <a:custGeom>
            <a:avLst/>
            <a:gdLst>
              <a:gd name="connsiteX0" fmla="*/ 888058 w 1776114"/>
              <a:gd name="connsiteY0" fmla="*/ 0 h 1776114"/>
              <a:gd name="connsiteX1" fmla="*/ 1771530 w 1776114"/>
              <a:gd name="connsiteY1" fmla="*/ 797259 h 1776114"/>
              <a:gd name="connsiteX2" fmla="*/ 1776114 w 1776114"/>
              <a:gd name="connsiteY2" fmla="*/ 888038 h 1776114"/>
              <a:gd name="connsiteX3" fmla="*/ 1776114 w 1776114"/>
              <a:gd name="connsiteY3" fmla="*/ 888078 h 1776114"/>
              <a:gd name="connsiteX4" fmla="*/ 1771530 w 1776114"/>
              <a:gd name="connsiteY4" fmla="*/ 978856 h 1776114"/>
              <a:gd name="connsiteX5" fmla="*/ 978857 w 1776114"/>
              <a:gd name="connsiteY5" fmla="*/ 1771530 h 1776114"/>
              <a:gd name="connsiteX6" fmla="*/ 888077 w 1776114"/>
              <a:gd name="connsiteY6" fmla="*/ 1776114 h 1776114"/>
              <a:gd name="connsiteX7" fmla="*/ 888038 w 1776114"/>
              <a:gd name="connsiteY7" fmla="*/ 1776114 h 1776114"/>
              <a:gd name="connsiteX8" fmla="*/ 797259 w 1776114"/>
              <a:gd name="connsiteY8" fmla="*/ 1771530 h 1776114"/>
              <a:gd name="connsiteX9" fmla="*/ 0 w 1776114"/>
              <a:gd name="connsiteY9" fmla="*/ 888058 h 1776114"/>
              <a:gd name="connsiteX10" fmla="*/ 888058 w 1776114"/>
              <a:gd name="connsiteY10" fmla="*/ 0 h 1776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76114" h="1776114">
                <a:moveTo>
                  <a:pt x="888058" y="0"/>
                </a:moveTo>
                <a:cubicBezTo>
                  <a:pt x="1347865" y="0"/>
                  <a:pt x="1726053" y="349450"/>
                  <a:pt x="1771530" y="797259"/>
                </a:cubicBezTo>
                <a:lnTo>
                  <a:pt x="1776114" y="888038"/>
                </a:lnTo>
                <a:lnTo>
                  <a:pt x="1776114" y="888078"/>
                </a:lnTo>
                <a:lnTo>
                  <a:pt x="1771530" y="978856"/>
                </a:lnTo>
                <a:cubicBezTo>
                  <a:pt x="1729085" y="1396811"/>
                  <a:pt x="1396811" y="1729085"/>
                  <a:pt x="978857" y="1771530"/>
                </a:cubicBezTo>
                <a:lnTo>
                  <a:pt x="888077" y="1776114"/>
                </a:lnTo>
                <a:lnTo>
                  <a:pt x="888038" y="1776114"/>
                </a:lnTo>
                <a:lnTo>
                  <a:pt x="797259" y="1771530"/>
                </a:lnTo>
                <a:cubicBezTo>
                  <a:pt x="349450" y="1726053"/>
                  <a:pt x="0" y="1347865"/>
                  <a:pt x="0" y="888058"/>
                </a:cubicBezTo>
                <a:cubicBezTo>
                  <a:pt x="0" y="397597"/>
                  <a:pt x="397597" y="0"/>
                  <a:pt x="8880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0"/>
          </p:nvPr>
        </p:nvSpPr>
        <p:spPr>
          <a:xfrm>
            <a:off x="6677025" y="-26658"/>
            <a:ext cx="5514283" cy="6884659"/>
          </a:xfrm>
          <a:custGeom>
            <a:avLst/>
            <a:gdLst>
              <a:gd name="connsiteX0" fmla="*/ 0 w 5514283"/>
              <a:gd name="connsiteY0" fmla="*/ 0 h 6884659"/>
              <a:gd name="connsiteX1" fmla="*/ 5514283 w 5514283"/>
              <a:gd name="connsiteY1" fmla="*/ 0 h 6884659"/>
              <a:gd name="connsiteX2" fmla="*/ 5514283 w 5514283"/>
              <a:gd name="connsiteY2" fmla="*/ 6884659 h 6884659"/>
              <a:gd name="connsiteX3" fmla="*/ 0 w 5514283"/>
              <a:gd name="connsiteY3" fmla="*/ 6884659 h 688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4283" h="6884659">
                <a:moveTo>
                  <a:pt x="0" y="0"/>
                </a:moveTo>
                <a:lnTo>
                  <a:pt x="5514283" y="0"/>
                </a:lnTo>
                <a:lnTo>
                  <a:pt x="5514283" y="6884659"/>
                </a:lnTo>
                <a:lnTo>
                  <a:pt x="0" y="68846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02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图片占位符 28"/>
          <p:cNvSpPr>
            <a:spLocks noGrp="1"/>
          </p:cNvSpPr>
          <p:nvPr>
            <p:ph type="pic" sz="quarter" idx="12"/>
          </p:nvPr>
        </p:nvSpPr>
        <p:spPr>
          <a:xfrm>
            <a:off x="6676796" y="-26658"/>
            <a:ext cx="5514513" cy="6884659"/>
          </a:xfrm>
          <a:custGeom>
            <a:avLst/>
            <a:gdLst>
              <a:gd name="connsiteX0" fmla="*/ 0 w 5514513"/>
              <a:gd name="connsiteY0" fmla="*/ 0 h 6884659"/>
              <a:gd name="connsiteX1" fmla="*/ 5514513 w 5514513"/>
              <a:gd name="connsiteY1" fmla="*/ 0 h 6884659"/>
              <a:gd name="connsiteX2" fmla="*/ 5514513 w 5514513"/>
              <a:gd name="connsiteY2" fmla="*/ 6884659 h 6884659"/>
              <a:gd name="connsiteX3" fmla="*/ 0 w 5514513"/>
              <a:gd name="connsiteY3" fmla="*/ 6884659 h 688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4513" h="6884659">
                <a:moveTo>
                  <a:pt x="0" y="0"/>
                </a:moveTo>
                <a:lnTo>
                  <a:pt x="5514513" y="0"/>
                </a:lnTo>
                <a:lnTo>
                  <a:pt x="5514513" y="6884659"/>
                </a:lnTo>
                <a:lnTo>
                  <a:pt x="0" y="68846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1"/>
          </p:nvPr>
        </p:nvSpPr>
        <p:spPr>
          <a:xfrm>
            <a:off x="4454526" y="4132908"/>
            <a:ext cx="1775921" cy="1776115"/>
          </a:xfrm>
          <a:custGeom>
            <a:avLst/>
            <a:gdLst>
              <a:gd name="connsiteX0" fmla="*/ 887864 w 1775921"/>
              <a:gd name="connsiteY0" fmla="*/ 0 h 1776115"/>
              <a:gd name="connsiteX1" fmla="*/ 1775921 w 1775921"/>
              <a:gd name="connsiteY1" fmla="*/ 888058 h 1776115"/>
              <a:gd name="connsiteX2" fmla="*/ 887864 w 1775921"/>
              <a:gd name="connsiteY2" fmla="*/ 1776115 h 1776115"/>
              <a:gd name="connsiteX3" fmla="*/ 4391 w 1775921"/>
              <a:gd name="connsiteY3" fmla="*/ 978857 h 1776115"/>
              <a:gd name="connsiteX4" fmla="*/ 0 w 1775921"/>
              <a:gd name="connsiteY4" fmla="*/ 891900 h 1776115"/>
              <a:gd name="connsiteX5" fmla="*/ 0 w 1775921"/>
              <a:gd name="connsiteY5" fmla="*/ 884215 h 1776115"/>
              <a:gd name="connsiteX6" fmla="*/ 4391 w 1775921"/>
              <a:gd name="connsiteY6" fmla="*/ 797259 h 1776115"/>
              <a:gd name="connsiteX7" fmla="*/ 887864 w 1775921"/>
              <a:gd name="connsiteY7" fmla="*/ 0 h 177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5921" h="1776115">
                <a:moveTo>
                  <a:pt x="887864" y="0"/>
                </a:moveTo>
                <a:cubicBezTo>
                  <a:pt x="1378325" y="0"/>
                  <a:pt x="1775921" y="397597"/>
                  <a:pt x="1775921" y="888058"/>
                </a:cubicBezTo>
                <a:cubicBezTo>
                  <a:pt x="1775921" y="1378519"/>
                  <a:pt x="1378325" y="1776115"/>
                  <a:pt x="887864" y="1776115"/>
                </a:cubicBezTo>
                <a:cubicBezTo>
                  <a:pt x="428057" y="1776115"/>
                  <a:pt x="49869" y="1426665"/>
                  <a:pt x="4391" y="978857"/>
                </a:cubicBezTo>
                <a:lnTo>
                  <a:pt x="0" y="891900"/>
                </a:lnTo>
                <a:lnTo>
                  <a:pt x="0" y="884215"/>
                </a:lnTo>
                <a:lnTo>
                  <a:pt x="4391" y="797259"/>
                </a:lnTo>
                <a:cubicBezTo>
                  <a:pt x="49869" y="349450"/>
                  <a:pt x="428057" y="0"/>
                  <a:pt x="8878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0"/>
          </p:nvPr>
        </p:nvSpPr>
        <p:spPr>
          <a:xfrm>
            <a:off x="4454331" y="1778696"/>
            <a:ext cx="1776115" cy="1776115"/>
          </a:xfrm>
          <a:custGeom>
            <a:avLst/>
            <a:gdLst>
              <a:gd name="connsiteX0" fmla="*/ 888058 w 1776115"/>
              <a:gd name="connsiteY0" fmla="*/ 0 h 1776115"/>
              <a:gd name="connsiteX1" fmla="*/ 1776115 w 1776115"/>
              <a:gd name="connsiteY1" fmla="*/ 888058 h 1776115"/>
              <a:gd name="connsiteX2" fmla="*/ 888058 w 1776115"/>
              <a:gd name="connsiteY2" fmla="*/ 1776115 h 1776115"/>
              <a:gd name="connsiteX3" fmla="*/ 0 w 1776115"/>
              <a:gd name="connsiteY3" fmla="*/ 888058 h 1776115"/>
              <a:gd name="connsiteX4" fmla="*/ 888058 w 1776115"/>
              <a:gd name="connsiteY4" fmla="*/ 0 h 177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6115" h="1776115">
                <a:moveTo>
                  <a:pt x="888058" y="0"/>
                </a:moveTo>
                <a:cubicBezTo>
                  <a:pt x="1378519" y="0"/>
                  <a:pt x="1776115" y="397597"/>
                  <a:pt x="1776115" y="888058"/>
                </a:cubicBezTo>
                <a:cubicBezTo>
                  <a:pt x="1776115" y="1378519"/>
                  <a:pt x="1378519" y="1776115"/>
                  <a:pt x="888058" y="1776115"/>
                </a:cubicBezTo>
                <a:cubicBezTo>
                  <a:pt x="397597" y="1776115"/>
                  <a:pt x="0" y="1378519"/>
                  <a:pt x="0" y="888058"/>
                </a:cubicBezTo>
                <a:cubicBezTo>
                  <a:pt x="0" y="397597"/>
                  <a:pt x="397597" y="0"/>
                  <a:pt x="8880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06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图片占位符 20"/>
          <p:cNvSpPr>
            <a:spLocks noGrp="1"/>
          </p:cNvSpPr>
          <p:nvPr>
            <p:ph type="pic" sz="quarter" idx="11"/>
          </p:nvPr>
        </p:nvSpPr>
        <p:spPr>
          <a:xfrm>
            <a:off x="5777591" y="3530599"/>
            <a:ext cx="5860512" cy="3258875"/>
          </a:xfrm>
          <a:custGeom>
            <a:avLst/>
            <a:gdLst>
              <a:gd name="connsiteX0" fmla="*/ 630473 w 5860512"/>
              <a:gd name="connsiteY0" fmla="*/ 0 h 3258875"/>
              <a:gd name="connsiteX1" fmla="*/ 5860512 w 5860512"/>
              <a:gd name="connsiteY1" fmla="*/ 1 h 3258875"/>
              <a:gd name="connsiteX2" fmla="*/ 5860511 w 5860512"/>
              <a:gd name="connsiteY2" fmla="*/ 3258875 h 3258875"/>
              <a:gd name="connsiteX3" fmla="*/ 630473 w 5860512"/>
              <a:gd name="connsiteY3" fmla="*/ 3258875 h 3258875"/>
              <a:gd name="connsiteX4" fmla="*/ 630473 w 5860512"/>
              <a:gd name="connsiteY4" fmla="*/ 1957936 h 3258875"/>
              <a:gd name="connsiteX5" fmla="*/ 0 w 5860512"/>
              <a:gd name="connsiteY5" fmla="*/ 1582192 h 3258875"/>
              <a:gd name="connsiteX6" fmla="*/ 630473 w 5860512"/>
              <a:gd name="connsiteY6" fmla="*/ 1231382 h 325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60512" h="3258875">
                <a:moveTo>
                  <a:pt x="630473" y="0"/>
                </a:moveTo>
                <a:lnTo>
                  <a:pt x="5860512" y="1"/>
                </a:lnTo>
                <a:lnTo>
                  <a:pt x="5860511" y="3258875"/>
                </a:lnTo>
                <a:lnTo>
                  <a:pt x="630473" y="3258875"/>
                </a:lnTo>
                <a:lnTo>
                  <a:pt x="630473" y="1957936"/>
                </a:lnTo>
                <a:lnTo>
                  <a:pt x="0" y="1582192"/>
                </a:lnTo>
                <a:lnTo>
                  <a:pt x="630473" y="12313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0"/>
          </p:nvPr>
        </p:nvSpPr>
        <p:spPr>
          <a:xfrm>
            <a:off x="606115" y="222592"/>
            <a:ext cx="5811917" cy="3231853"/>
          </a:xfrm>
          <a:custGeom>
            <a:avLst/>
            <a:gdLst>
              <a:gd name="connsiteX0" fmla="*/ 5186672 w 5811917"/>
              <a:gd name="connsiteY0" fmla="*/ 0 h 3231853"/>
              <a:gd name="connsiteX1" fmla="*/ 5186671 w 5811917"/>
              <a:gd name="connsiteY1" fmla="*/ 1221171 h 3231853"/>
              <a:gd name="connsiteX2" fmla="*/ 5811917 w 5811917"/>
              <a:gd name="connsiteY2" fmla="*/ 1569072 h 3231853"/>
              <a:gd name="connsiteX3" fmla="*/ 5186672 w 5811917"/>
              <a:gd name="connsiteY3" fmla="*/ 1941700 h 3231853"/>
              <a:gd name="connsiteX4" fmla="*/ 5186671 w 5811917"/>
              <a:gd name="connsiteY4" fmla="*/ 3231852 h 3231853"/>
              <a:gd name="connsiteX5" fmla="*/ 0 w 5811917"/>
              <a:gd name="connsiteY5" fmla="*/ 3231853 h 3231853"/>
              <a:gd name="connsiteX6" fmla="*/ 0 w 5811917"/>
              <a:gd name="connsiteY6" fmla="*/ 0 h 3231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11917" h="3231853">
                <a:moveTo>
                  <a:pt x="5186672" y="0"/>
                </a:moveTo>
                <a:lnTo>
                  <a:pt x="5186671" y="1221171"/>
                </a:lnTo>
                <a:lnTo>
                  <a:pt x="5811917" y="1569072"/>
                </a:lnTo>
                <a:lnTo>
                  <a:pt x="5186672" y="1941700"/>
                </a:lnTo>
                <a:lnTo>
                  <a:pt x="5186671" y="3231852"/>
                </a:lnTo>
                <a:lnTo>
                  <a:pt x="0" y="3231853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95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图片占位符 57"/>
          <p:cNvSpPr>
            <a:spLocks noGrp="1"/>
          </p:cNvSpPr>
          <p:nvPr>
            <p:ph type="pic" sz="quarter" idx="10"/>
          </p:nvPr>
        </p:nvSpPr>
        <p:spPr>
          <a:xfrm>
            <a:off x="5080000" y="2311400"/>
            <a:ext cx="1917700" cy="3403600"/>
          </a:xfrm>
          <a:custGeom>
            <a:avLst/>
            <a:gdLst>
              <a:gd name="connsiteX0" fmla="*/ 0 w 1917700"/>
              <a:gd name="connsiteY0" fmla="*/ 0 h 3403600"/>
              <a:gd name="connsiteX1" fmla="*/ 1917700 w 1917700"/>
              <a:gd name="connsiteY1" fmla="*/ 0 h 3403600"/>
              <a:gd name="connsiteX2" fmla="*/ 1917700 w 1917700"/>
              <a:gd name="connsiteY2" fmla="*/ 3403600 h 3403600"/>
              <a:gd name="connsiteX3" fmla="*/ 0 w 1917700"/>
              <a:gd name="connsiteY3" fmla="*/ 3403600 h 340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7700" h="3403600">
                <a:moveTo>
                  <a:pt x="0" y="0"/>
                </a:moveTo>
                <a:lnTo>
                  <a:pt x="1917700" y="0"/>
                </a:lnTo>
                <a:lnTo>
                  <a:pt x="1917700" y="3403600"/>
                </a:lnTo>
                <a:lnTo>
                  <a:pt x="0" y="3403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03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图片占位符 27"/>
          <p:cNvSpPr>
            <a:spLocks noGrp="1"/>
          </p:cNvSpPr>
          <p:nvPr>
            <p:ph type="pic" sz="quarter" idx="10"/>
          </p:nvPr>
        </p:nvSpPr>
        <p:spPr>
          <a:xfrm>
            <a:off x="6374177" y="1784526"/>
            <a:ext cx="5160991" cy="2927174"/>
          </a:xfrm>
          <a:custGeom>
            <a:avLst/>
            <a:gdLst>
              <a:gd name="connsiteX0" fmla="*/ 0 w 5160991"/>
              <a:gd name="connsiteY0" fmla="*/ 0 h 2927174"/>
              <a:gd name="connsiteX1" fmla="*/ 5160991 w 5160991"/>
              <a:gd name="connsiteY1" fmla="*/ 0 h 2927174"/>
              <a:gd name="connsiteX2" fmla="*/ 5160991 w 5160991"/>
              <a:gd name="connsiteY2" fmla="*/ 2927174 h 2927174"/>
              <a:gd name="connsiteX3" fmla="*/ 0 w 5160991"/>
              <a:gd name="connsiteY3" fmla="*/ 2927174 h 292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0991" h="2927174">
                <a:moveTo>
                  <a:pt x="0" y="0"/>
                </a:moveTo>
                <a:lnTo>
                  <a:pt x="5160991" y="0"/>
                </a:lnTo>
                <a:lnTo>
                  <a:pt x="5160991" y="2927174"/>
                </a:lnTo>
                <a:lnTo>
                  <a:pt x="0" y="29271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15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图片占位符 31"/>
          <p:cNvSpPr>
            <a:spLocks noGrp="1"/>
          </p:cNvSpPr>
          <p:nvPr>
            <p:ph type="pic" sz="quarter" idx="12"/>
          </p:nvPr>
        </p:nvSpPr>
        <p:spPr>
          <a:xfrm>
            <a:off x="8500201" y="1895141"/>
            <a:ext cx="2707382" cy="1871897"/>
          </a:xfrm>
          <a:custGeom>
            <a:avLst/>
            <a:gdLst>
              <a:gd name="connsiteX0" fmla="*/ 0 w 2707382"/>
              <a:gd name="connsiteY0" fmla="*/ 0 h 1965455"/>
              <a:gd name="connsiteX1" fmla="*/ 2707382 w 2707382"/>
              <a:gd name="connsiteY1" fmla="*/ 0 h 1965455"/>
              <a:gd name="connsiteX2" fmla="*/ 2707382 w 2707382"/>
              <a:gd name="connsiteY2" fmla="*/ 1965455 h 1965455"/>
              <a:gd name="connsiteX3" fmla="*/ 0 w 2707382"/>
              <a:gd name="connsiteY3" fmla="*/ 1965455 h 1965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7382" h="1965455">
                <a:moveTo>
                  <a:pt x="0" y="0"/>
                </a:moveTo>
                <a:lnTo>
                  <a:pt x="2707382" y="0"/>
                </a:lnTo>
                <a:lnTo>
                  <a:pt x="2707382" y="1965455"/>
                </a:lnTo>
                <a:lnTo>
                  <a:pt x="0" y="19654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9" name="图片占位符 28"/>
          <p:cNvSpPr>
            <a:spLocks noGrp="1"/>
          </p:cNvSpPr>
          <p:nvPr>
            <p:ph type="pic" sz="quarter" idx="11"/>
          </p:nvPr>
        </p:nvSpPr>
        <p:spPr>
          <a:xfrm>
            <a:off x="4796914" y="1900649"/>
            <a:ext cx="2681350" cy="1866389"/>
          </a:xfrm>
          <a:custGeom>
            <a:avLst/>
            <a:gdLst>
              <a:gd name="connsiteX0" fmla="*/ 0 w 2681350"/>
              <a:gd name="connsiteY0" fmla="*/ 0 h 1866389"/>
              <a:gd name="connsiteX1" fmla="*/ 2681350 w 2681350"/>
              <a:gd name="connsiteY1" fmla="*/ 0 h 1866389"/>
              <a:gd name="connsiteX2" fmla="*/ 2681350 w 2681350"/>
              <a:gd name="connsiteY2" fmla="*/ 1866389 h 1866389"/>
              <a:gd name="connsiteX3" fmla="*/ 0 w 2681350"/>
              <a:gd name="connsiteY3" fmla="*/ 1866389 h 1866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350" h="1866389">
                <a:moveTo>
                  <a:pt x="0" y="0"/>
                </a:moveTo>
                <a:lnTo>
                  <a:pt x="2681350" y="0"/>
                </a:lnTo>
                <a:lnTo>
                  <a:pt x="2681350" y="1866389"/>
                </a:lnTo>
                <a:lnTo>
                  <a:pt x="0" y="186638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0"/>
          </p:nvPr>
        </p:nvSpPr>
        <p:spPr>
          <a:xfrm>
            <a:off x="883904" y="1895140"/>
            <a:ext cx="2742199" cy="1871898"/>
          </a:xfrm>
          <a:custGeom>
            <a:avLst/>
            <a:gdLst>
              <a:gd name="connsiteX0" fmla="*/ 0 w 2742199"/>
              <a:gd name="connsiteY0" fmla="*/ 0 h 1871898"/>
              <a:gd name="connsiteX1" fmla="*/ 2742199 w 2742199"/>
              <a:gd name="connsiteY1" fmla="*/ 0 h 1871898"/>
              <a:gd name="connsiteX2" fmla="*/ 2742199 w 2742199"/>
              <a:gd name="connsiteY2" fmla="*/ 1871898 h 1871898"/>
              <a:gd name="connsiteX3" fmla="*/ 0 w 2742199"/>
              <a:gd name="connsiteY3" fmla="*/ 1871898 h 1871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2199" h="1871898">
                <a:moveTo>
                  <a:pt x="0" y="0"/>
                </a:moveTo>
                <a:lnTo>
                  <a:pt x="2742199" y="0"/>
                </a:lnTo>
                <a:lnTo>
                  <a:pt x="2742199" y="1871898"/>
                </a:lnTo>
                <a:lnTo>
                  <a:pt x="0" y="18718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图片占位符 37"/>
          <p:cNvSpPr>
            <a:spLocks noGrp="1"/>
          </p:cNvSpPr>
          <p:nvPr>
            <p:ph type="pic" sz="quarter" idx="13"/>
          </p:nvPr>
        </p:nvSpPr>
        <p:spPr>
          <a:xfrm>
            <a:off x="-19049" y="2626366"/>
            <a:ext cx="5397909" cy="4231635"/>
          </a:xfrm>
          <a:custGeom>
            <a:avLst/>
            <a:gdLst>
              <a:gd name="connsiteX0" fmla="*/ 1030015 w 5397909"/>
              <a:gd name="connsiteY0" fmla="*/ 0 h 4231635"/>
              <a:gd name="connsiteX1" fmla="*/ 5397909 w 5397909"/>
              <a:gd name="connsiteY1" fmla="*/ 4231635 h 4231635"/>
              <a:gd name="connsiteX2" fmla="*/ 0 w 5397909"/>
              <a:gd name="connsiteY2" fmla="*/ 4231635 h 4231635"/>
              <a:gd name="connsiteX3" fmla="*/ 0 w 5397909"/>
              <a:gd name="connsiteY3" fmla="*/ 997883 h 4231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7909" h="4231635">
                <a:moveTo>
                  <a:pt x="1030015" y="0"/>
                </a:moveTo>
                <a:lnTo>
                  <a:pt x="5397909" y="4231635"/>
                </a:lnTo>
                <a:lnTo>
                  <a:pt x="0" y="4231635"/>
                </a:lnTo>
                <a:lnTo>
                  <a:pt x="0" y="997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4" name="图片占位符 33"/>
          <p:cNvSpPr>
            <a:spLocks noGrp="1"/>
          </p:cNvSpPr>
          <p:nvPr>
            <p:ph type="pic" sz="quarter" idx="12"/>
          </p:nvPr>
        </p:nvSpPr>
        <p:spPr>
          <a:xfrm>
            <a:off x="3864690" y="3929680"/>
            <a:ext cx="2433484" cy="2433484"/>
          </a:xfrm>
          <a:custGeom>
            <a:avLst/>
            <a:gdLst>
              <a:gd name="connsiteX0" fmla="*/ 1216742 w 2433484"/>
              <a:gd name="connsiteY0" fmla="*/ 0 h 2433484"/>
              <a:gd name="connsiteX1" fmla="*/ 2433484 w 2433484"/>
              <a:gd name="connsiteY1" fmla="*/ 1216742 h 2433484"/>
              <a:gd name="connsiteX2" fmla="*/ 1216742 w 2433484"/>
              <a:gd name="connsiteY2" fmla="*/ 2433484 h 2433484"/>
              <a:gd name="connsiteX3" fmla="*/ 0 w 2433484"/>
              <a:gd name="connsiteY3" fmla="*/ 1216742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3484" h="2433484">
                <a:moveTo>
                  <a:pt x="1216742" y="0"/>
                </a:moveTo>
                <a:lnTo>
                  <a:pt x="2433484" y="1216742"/>
                </a:lnTo>
                <a:lnTo>
                  <a:pt x="1216742" y="2433484"/>
                </a:lnTo>
                <a:lnTo>
                  <a:pt x="0" y="12167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1" name="图片占位符 30"/>
          <p:cNvSpPr>
            <a:spLocks noGrp="1"/>
          </p:cNvSpPr>
          <p:nvPr>
            <p:ph type="pic" sz="quarter" idx="11"/>
          </p:nvPr>
        </p:nvSpPr>
        <p:spPr>
          <a:xfrm>
            <a:off x="2533649" y="2619787"/>
            <a:ext cx="2433484" cy="2433484"/>
          </a:xfrm>
          <a:custGeom>
            <a:avLst/>
            <a:gdLst>
              <a:gd name="connsiteX0" fmla="*/ 1216742 w 2433484"/>
              <a:gd name="connsiteY0" fmla="*/ 0 h 2433484"/>
              <a:gd name="connsiteX1" fmla="*/ 2433484 w 2433484"/>
              <a:gd name="connsiteY1" fmla="*/ 1216742 h 2433484"/>
              <a:gd name="connsiteX2" fmla="*/ 1216742 w 2433484"/>
              <a:gd name="connsiteY2" fmla="*/ 2433484 h 2433484"/>
              <a:gd name="connsiteX3" fmla="*/ 0 w 2433484"/>
              <a:gd name="connsiteY3" fmla="*/ 1216742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3484" h="2433484">
                <a:moveTo>
                  <a:pt x="1216742" y="0"/>
                </a:moveTo>
                <a:lnTo>
                  <a:pt x="2433484" y="1216742"/>
                </a:lnTo>
                <a:lnTo>
                  <a:pt x="1216742" y="2433484"/>
                </a:lnTo>
                <a:lnTo>
                  <a:pt x="0" y="12167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8" name="图片占位符 27"/>
          <p:cNvSpPr>
            <a:spLocks noGrp="1"/>
          </p:cNvSpPr>
          <p:nvPr>
            <p:ph type="pic" sz="quarter" idx="10"/>
          </p:nvPr>
        </p:nvSpPr>
        <p:spPr>
          <a:xfrm>
            <a:off x="1191546" y="1309894"/>
            <a:ext cx="2433484" cy="2433484"/>
          </a:xfrm>
          <a:custGeom>
            <a:avLst/>
            <a:gdLst>
              <a:gd name="connsiteX0" fmla="*/ 1216742 w 2433484"/>
              <a:gd name="connsiteY0" fmla="*/ 0 h 2433484"/>
              <a:gd name="connsiteX1" fmla="*/ 2433484 w 2433484"/>
              <a:gd name="connsiteY1" fmla="*/ 1216742 h 2433484"/>
              <a:gd name="connsiteX2" fmla="*/ 1216742 w 2433484"/>
              <a:gd name="connsiteY2" fmla="*/ 2433484 h 2433484"/>
              <a:gd name="connsiteX3" fmla="*/ 0 w 2433484"/>
              <a:gd name="connsiteY3" fmla="*/ 1216742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3484" h="2433484">
                <a:moveTo>
                  <a:pt x="1216742" y="0"/>
                </a:moveTo>
                <a:lnTo>
                  <a:pt x="2433484" y="1216742"/>
                </a:lnTo>
                <a:lnTo>
                  <a:pt x="1216742" y="2433484"/>
                </a:lnTo>
                <a:lnTo>
                  <a:pt x="0" y="12167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41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图片占位符 40"/>
          <p:cNvSpPr>
            <a:spLocks noGrp="1"/>
          </p:cNvSpPr>
          <p:nvPr>
            <p:ph type="pic" sz="quarter" idx="10"/>
          </p:nvPr>
        </p:nvSpPr>
        <p:spPr>
          <a:xfrm>
            <a:off x="-33680" y="0"/>
            <a:ext cx="6049889" cy="6858000"/>
          </a:xfrm>
          <a:custGeom>
            <a:avLst/>
            <a:gdLst>
              <a:gd name="connsiteX0" fmla="*/ 0 w 6049889"/>
              <a:gd name="connsiteY0" fmla="*/ 0 h 6858000"/>
              <a:gd name="connsiteX1" fmla="*/ 6049889 w 6049889"/>
              <a:gd name="connsiteY1" fmla="*/ 0 h 6858000"/>
              <a:gd name="connsiteX2" fmla="*/ 2478545 w 6049889"/>
              <a:gd name="connsiteY2" fmla="*/ 6858000 h 6858000"/>
              <a:gd name="connsiteX3" fmla="*/ 26504 w 604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9889" h="6858000">
                <a:moveTo>
                  <a:pt x="0" y="0"/>
                </a:moveTo>
                <a:lnTo>
                  <a:pt x="6049889" y="0"/>
                </a:lnTo>
                <a:lnTo>
                  <a:pt x="2478545" y="6858000"/>
                </a:lnTo>
                <a:lnTo>
                  <a:pt x="26504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0" y="3425370"/>
            <a:ext cx="12192000" cy="3432175"/>
          </a:xfrm>
          <a:custGeom>
            <a:avLst/>
            <a:gdLst>
              <a:gd name="connsiteX0" fmla="*/ 0 w 12192000"/>
              <a:gd name="connsiteY0" fmla="*/ 0 h 3432175"/>
              <a:gd name="connsiteX1" fmla="*/ 12192000 w 12192000"/>
              <a:gd name="connsiteY1" fmla="*/ 0 h 3432175"/>
              <a:gd name="connsiteX2" fmla="*/ 12192000 w 12192000"/>
              <a:gd name="connsiteY2" fmla="*/ 3432175 h 3432175"/>
              <a:gd name="connsiteX3" fmla="*/ 0 w 12192000"/>
              <a:gd name="connsiteY3" fmla="*/ 3432175 h 343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32175">
                <a:moveTo>
                  <a:pt x="0" y="0"/>
                </a:moveTo>
                <a:lnTo>
                  <a:pt x="12192000" y="0"/>
                </a:lnTo>
                <a:lnTo>
                  <a:pt x="12192000" y="3432175"/>
                </a:lnTo>
                <a:lnTo>
                  <a:pt x="0" y="3432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图片占位符 51"/>
          <p:cNvSpPr>
            <a:spLocks noGrp="1"/>
          </p:cNvSpPr>
          <p:nvPr>
            <p:ph type="pic" sz="quarter" idx="13"/>
          </p:nvPr>
        </p:nvSpPr>
        <p:spPr>
          <a:xfrm>
            <a:off x="6175228" y="3982425"/>
            <a:ext cx="2109401" cy="2131568"/>
          </a:xfrm>
          <a:custGeom>
            <a:avLst/>
            <a:gdLst>
              <a:gd name="connsiteX0" fmla="*/ 0 w 2109401"/>
              <a:gd name="connsiteY0" fmla="*/ 0 h 2131568"/>
              <a:gd name="connsiteX1" fmla="*/ 1043617 w 2109401"/>
              <a:gd name="connsiteY1" fmla="*/ 0 h 2131568"/>
              <a:gd name="connsiteX2" fmla="*/ 2109401 w 2109401"/>
              <a:gd name="connsiteY2" fmla="*/ 1065784 h 2131568"/>
              <a:gd name="connsiteX3" fmla="*/ 1043617 w 2109401"/>
              <a:gd name="connsiteY3" fmla="*/ 2131568 h 2131568"/>
              <a:gd name="connsiteX4" fmla="*/ 25749 w 2109401"/>
              <a:gd name="connsiteY4" fmla="*/ 1382716 h 2131568"/>
              <a:gd name="connsiteX5" fmla="*/ 0 w 2109401"/>
              <a:gd name="connsiteY5" fmla="*/ 1282576 h 213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9401" h="2131568">
                <a:moveTo>
                  <a:pt x="0" y="0"/>
                </a:moveTo>
                <a:lnTo>
                  <a:pt x="1043617" y="0"/>
                </a:lnTo>
                <a:cubicBezTo>
                  <a:pt x="1632233" y="0"/>
                  <a:pt x="2109401" y="477168"/>
                  <a:pt x="2109401" y="1065784"/>
                </a:cubicBezTo>
                <a:cubicBezTo>
                  <a:pt x="2109401" y="1654400"/>
                  <a:pt x="1632233" y="2131568"/>
                  <a:pt x="1043617" y="2131568"/>
                </a:cubicBezTo>
                <a:cubicBezTo>
                  <a:pt x="565367" y="2131568"/>
                  <a:pt x="160689" y="1816563"/>
                  <a:pt x="25749" y="1382716"/>
                </a:cubicBezTo>
                <a:lnTo>
                  <a:pt x="0" y="12825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1" name="图片占位符 50"/>
          <p:cNvSpPr>
            <a:spLocks noGrp="1"/>
          </p:cNvSpPr>
          <p:nvPr>
            <p:ph type="pic" sz="quarter" idx="12"/>
          </p:nvPr>
        </p:nvSpPr>
        <p:spPr>
          <a:xfrm>
            <a:off x="4021492" y="3980331"/>
            <a:ext cx="2131568" cy="2131568"/>
          </a:xfrm>
          <a:custGeom>
            <a:avLst/>
            <a:gdLst>
              <a:gd name="connsiteX0" fmla="*/ 1065784 w 2131568"/>
              <a:gd name="connsiteY0" fmla="*/ 0 h 2131568"/>
              <a:gd name="connsiteX1" fmla="*/ 2131568 w 2131568"/>
              <a:gd name="connsiteY1" fmla="*/ 0 h 2131568"/>
              <a:gd name="connsiteX2" fmla="*/ 2131568 w 2131568"/>
              <a:gd name="connsiteY2" fmla="*/ 1065784 h 2131568"/>
              <a:gd name="connsiteX3" fmla="*/ 1065784 w 2131568"/>
              <a:gd name="connsiteY3" fmla="*/ 2131568 h 2131568"/>
              <a:gd name="connsiteX4" fmla="*/ 0 w 2131568"/>
              <a:gd name="connsiteY4" fmla="*/ 1065784 h 2131568"/>
              <a:gd name="connsiteX5" fmla="*/ 1065784 w 2131568"/>
              <a:gd name="connsiteY5" fmla="*/ 0 h 213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1568" h="2131568">
                <a:moveTo>
                  <a:pt x="1065784" y="0"/>
                </a:moveTo>
                <a:lnTo>
                  <a:pt x="2131568" y="0"/>
                </a:lnTo>
                <a:lnTo>
                  <a:pt x="2131568" y="1065784"/>
                </a:lnTo>
                <a:cubicBezTo>
                  <a:pt x="2131568" y="1654400"/>
                  <a:pt x="1654400" y="2131568"/>
                  <a:pt x="1065784" y="2131568"/>
                </a:cubicBezTo>
                <a:cubicBezTo>
                  <a:pt x="477168" y="2131568"/>
                  <a:pt x="0" y="1654400"/>
                  <a:pt x="0" y="1065784"/>
                </a:cubicBezTo>
                <a:cubicBezTo>
                  <a:pt x="0" y="477168"/>
                  <a:pt x="477168" y="0"/>
                  <a:pt x="10657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0" name="图片占位符 49"/>
          <p:cNvSpPr>
            <a:spLocks noGrp="1"/>
          </p:cNvSpPr>
          <p:nvPr>
            <p:ph type="pic" sz="quarter" idx="11"/>
          </p:nvPr>
        </p:nvSpPr>
        <p:spPr>
          <a:xfrm>
            <a:off x="6153060" y="1848764"/>
            <a:ext cx="2131568" cy="2127925"/>
          </a:xfrm>
          <a:custGeom>
            <a:avLst/>
            <a:gdLst>
              <a:gd name="connsiteX0" fmla="*/ 1065784 w 2131568"/>
              <a:gd name="connsiteY0" fmla="*/ 0 h 2127925"/>
              <a:gd name="connsiteX1" fmla="*/ 2131568 w 2131568"/>
              <a:gd name="connsiteY1" fmla="*/ 1065784 h 2127925"/>
              <a:gd name="connsiteX2" fmla="*/ 1174754 w 2131568"/>
              <a:gd name="connsiteY2" fmla="*/ 2126066 h 2127925"/>
              <a:gd name="connsiteX3" fmla="*/ 1137929 w 2131568"/>
              <a:gd name="connsiteY3" fmla="*/ 2127925 h 2127925"/>
              <a:gd name="connsiteX4" fmla="*/ 0 w 2131568"/>
              <a:gd name="connsiteY4" fmla="*/ 2127925 h 2127925"/>
              <a:gd name="connsiteX5" fmla="*/ 0 w 2131568"/>
              <a:gd name="connsiteY5" fmla="*/ 1065784 h 2127925"/>
              <a:gd name="connsiteX6" fmla="*/ 1065784 w 2131568"/>
              <a:gd name="connsiteY6" fmla="*/ 0 h 212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31568" h="2127925">
                <a:moveTo>
                  <a:pt x="1065784" y="0"/>
                </a:moveTo>
                <a:cubicBezTo>
                  <a:pt x="1654400" y="0"/>
                  <a:pt x="2131568" y="477168"/>
                  <a:pt x="2131568" y="1065784"/>
                </a:cubicBezTo>
                <a:cubicBezTo>
                  <a:pt x="2131568" y="1617612"/>
                  <a:pt x="1712182" y="2071487"/>
                  <a:pt x="1174754" y="2126066"/>
                </a:cubicBezTo>
                <a:lnTo>
                  <a:pt x="1137929" y="2127925"/>
                </a:lnTo>
                <a:lnTo>
                  <a:pt x="0" y="2127925"/>
                </a:lnTo>
                <a:lnTo>
                  <a:pt x="0" y="1065784"/>
                </a:lnTo>
                <a:cubicBezTo>
                  <a:pt x="0" y="477168"/>
                  <a:pt x="477168" y="0"/>
                  <a:pt x="10657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9" name="图片占位符 48"/>
          <p:cNvSpPr>
            <a:spLocks noGrp="1"/>
          </p:cNvSpPr>
          <p:nvPr>
            <p:ph type="pic" sz="quarter" idx="10"/>
          </p:nvPr>
        </p:nvSpPr>
        <p:spPr>
          <a:xfrm>
            <a:off x="4021492" y="1848764"/>
            <a:ext cx="2131568" cy="2127925"/>
          </a:xfrm>
          <a:custGeom>
            <a:avLst/>
            <a:gdLst>
              <a:gd name="connsiteX0" fmla="*/ 1065784 w 2131568"/>
              <a:gd name="connsiteY0" fmla="*/ 0 h 2127925"/>
              <a:gd name="connsiteX1" fmla="*/ 2131568 w 2131568"/>
              <a:gd name="connsiteY1" fmla="*/ 1065784 h 2127925"/>
              <a:gd name="connsiteX2" fmla="*/ 2131568 w 2131568"/>
              <a:gd name="connsiteY2" fmla="*/ 2127925 h 2127925"/>
              <a:gd name="connsiteX3" fmla="*/ 993639 w 2131568"/>
              <a:gd name="connsiteY3" fmla="*/ 2127925 h 2127925"/>
              <a:gd name="connsiteX4" fmla="*/ 956814 w 2131568"/>
              <a:gd name="connsiteY4" fmla="*/ 2126066 h 2127925"/>
              <a:gd name="connsiteX5" fmla="*/ 0 w 2131568"/>
              <a:gd name="connsiteY5" fmla="*/ 1065784 h 2127925"/>
              <a:gd name="connsiteX6" fmla="*/ 1065784 w 2131568"/>
              <a:gd name="connsiteY6" fmla="*/ 0 h 212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31568" h="2127925">
                <a:moveTo>
                  <a:pt x="1065784" y="0"/>
                </a:moveTo>
                <a:cubicBezTo>
                  <a:pt x="1654400" y="0"/>
                  <a:pt x="2131568" y="477168"/>
                  <a:pt x="2131568" y="1065784"/>
                </a:cubicBezTo>
                <a:lnTo>
                  <a:pt x="2131568" y="2127925"/>
                </a:lnTo>
                <a:lnTo>
                  <a:pt x="993639" y="2127925"/>
                </a:lnTo>
                <a:lnTo>
                  <a:pt x="956814" y="2126066"/>
                </a:lnTo>
                <a:cubicBezTo>
                  <a:pt x="419386" y="2071487"/>
                  <a:pt x="0" y="1617612"/>
                  <a:pt x="0" y="1065784"/>
                </a:cubicBezTo>
                <a:cubicBezTo>
                  <a:pt x="0" y="477168"/>
                  <a:pt x="477168" y="0"/>
                  <a:pt x="10657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泪滴形 9"/>
          <p:cNvSpPr/>
          <p:nvPr/>
        </p:nvSpPr>
        <p:spPr>
          <a:xfrm rot="5400000">
            <a:off x="5540451" y="3364582"/>
            <a:ext cx="612609" cy="61260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泪滴形 13"/>
          <p:cNvSpPr/>
          <p:nvPr/>
        </p:nvSpPr>
        <p:spPr>
          <a:xfrm rot="10800000">
            <a:off x="6153060" y="3369814"/>
            <a:ext cx="612609" cy="61260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泪滴形 17"/>
          <p:cNvSpPr/>
          <p:nvPr/>
        </p:nvSpPr>
        <p:spPr>
          <a:xfrm rot="16200000">
            <a:off x="6153060" y="3982424"/>
            <a:ext cx="612609" cy="61260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泪滴形 21"/>
          <p:cNvSpPr/>
          <p:nvPr userDrawn="1"/>
        </p:nvSpPr>
        <p:spPr>
          <a:xfrm>
            <a:off x="5540451" y="3978238"/>
            <a:ext cx="612609" cy="61260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图片占位符 29"/>
          <p:cNvSpPr>
            <a:spLocks noGrp="1"/>
          </p:cNvSpPr>
          <p:nvPr>
            <p:ph type="pic" sz="quarter" idx="12"/>
          </p:nvPr>
        </p:nvSpPr>
        <p:spPr>
          <a:xfrm>
            <a:off x="4456113" y="4600702"/>
            <a:ext cx="2828925" cy="1957988"/>
          </a:xfrm>
          <a:custGeom>
            <a:avLst/>
            <a:gdLst>
              <a:gd name="connsiteX0" fmla="*/ 0 w 2828925"/>
              <a:gd name="connsiteY0" fmla="*/ 0 h 1957988"/>
              <a:gd name="connsiteX1" fmla="*/ 2828925 w 2828925"/>
              <a:gd name="connsiteY1" fmla="*/ 0 h 1957988"/>
              <a:gd name="connsiteX2" fmla="*/ 2828925 w 2828925"/>
              <a:gd name="connsiteY2" fmla="*/ 1957988 h 1957988"/>
              <a:gd name="connsiteX3" fmla="*/ 0 w 2828925"/>
              <a:gd name="connsiteY3" fmla="*/ 1957988 h 195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8925" h="1957988">
                <a:moveTo>
                  <a:pt x="0" y="0"/>
                </a:moveTo>
                <a:lnTo>
                  <a:pt x="2828925" y="0"/>
                </a:lnTo>
                <a:lnTo>
                  <a:pt x="2828925" y="1957988"/>
                </a:lnTo>
                <a:lnTo>
                  <a:pt x="0" y="19579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7" name="图片占位符 26"/>
          <p:cNvSpPr>
            <a:spLocks noGrp="1"/>
          </p:cNvSpPr>
          <p:nvPr>
            <p:ph type="pic" sz="quarter" idx="11"/>
          </p:nvPr>
        </p:nvSpPr>
        <p:spPr>
          <a:xfrm>
            <a:off x="1685668" y="1776282"/>
            <a:ext cx="2301580" cy="2261800"/>
          </a:xfrm>
          <a:custGeom>
            <a:avLst/>
            <a:gdLst>
              <a:gd name="connsiteX0" fmla="*/ 0 w 2301580"/>
              <a:gd name="connsiteY0" fmla="*/ 0 h 2261800"/>
              <a:gd name="connsiteX1" fmla="*/ 2301580 w 2301580"/>
              <a:gd name="connsiteY1" fmla="*/ 0 h 2261800"/>
              <a:gd name="connsiteX2" fmla="*/ 2301580 w 2301580"/>
              <a:gd name="connsiteY2" fmla="*/ 2261800 h 2261800"/>
              <a:gd name="connsiteX3" fmla="*/ 0 w 2301580"/>
              <a:gd name="connsiteY3" fmla="*/ 2261800 h 22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1580" h="2261800">
                <a:moveTo>
                  <a:pt x="0" y="0"/>
                </a:moveTo>
                <a:lnTo>
                  <a:pt x="2301580" y="0"/>
                </a:lnTo>
                <a:lnTo>
                  <a:pt x="2301580" y="2261800"/>
                </a:lnTo>
                <a:lnTo>
                  <a:pt x="0" y="2261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4" name="图片占位符 23"/>
          <p:cNvSpPr>
            <a:spLocks noGrp="1"/>
          </p:cNvSpPr>
          <p:nvPr>
            <p:ph type="pic" sz="quarter" idx="10"/>
          </p:nvPr>
        </p:nvSpPr>
        <p:spPr>
          <a:xfrm>
            <a:off x="7859997" y="1400118"/>
            <a:ext cx="3250627" cy="3875748"/>
          </a:xfrm>
          <a:custGeom>
            <a:avLst/>
            <a:gdLst>
              <a:gd name="connsiteX0" fmla="*/ 0 w 3250627"/>
              <a:gd name="connsiteY0" fmla="*/ 0 h 3875748"/>
              <a:gd name="connsiteX1" fmla="*/ 3250627 w 3250627"/>
              <a:gd name="connsiteY1" fmla="*/ 0 h 3875748"/>
              <a:gd name="connsiteX2" fmla="*/ 3250627 w 3250627"/>
              <a:gd name="connsiteY2" fmla="*/ 3875748 h 3875748"/>
              <a:gd name="connsiteX3" fmla="*/ 0 w 3250627"/>
              <a:gd name="connsiteY3" fmla="*/ 3875748 h 387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0627" h="3875748">
                <a:moveTo>
                  <a:pt x="0" y="0"/>
                </a:moveTo>
                <a:lnTo>
                  <a:pt x="3250627" y="0"/>
                </a:lnTo>
                <a:lnTo>
                  <a:pt x="3250627" y="3875748"/>
                </a:lnTo>
                <a:lnTo>
                  <a:pt x="0" y="38757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5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0.xml"/><Relationship Id="rId17" Type="http://schemas.microsoft.com/office/2007/relationships/hdphoto" Target="../media/hdphoto1.wdp"/><Relationship Id="rId2" Type="http://schemas.openxmlformats.org/officeDocument/2006/relationships/tags" Target="../tags/tag2.xml"/><Relationship Id="rId16" Type="http://schemas.openxmlformats.org/officeDocument/2006/relationships/image" Target="../media/image2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audio" Target="../media/media1.mp3"/><Relationship Id="rId5" Type="http://schemas.openxmlformats.org/officeDocument/2006/relationships/tags" Target="../tags/tag5.xml"/><Relationship Id="rId15" Type="http://schemas.openxmlformats.org/officeDocument/2006/relationships/image" Target="../media/image1.jpeg"/><Relationship Id="rId10" Type="http://schemas.microsoft.com/office/2007/relationships/media" Target="../media/media1.mp3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image" Target="../media/image20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19.png"/><Relationship Id="rId5" Type="http://schemas.openxmlformats.org/officeDocument/2006/relationships/tags" Target="../tags/tag15.xml"/><Relationship Id="rId10" Type="http://schemas.openxmlformats.org/officeDocument/2006/relationships/image" Target="../media/image18.png"/><Relationship Id="rId4" Type="http://schemas.openxmlformats.org/officeDocument/2006/relationships/tags" Target="../tags/tag14.xml"/><Relationship Id="rId9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5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20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20.xml"/><Relationship Id="rId11" Type="http://schemas.openxmlformats.org/officeDocument/2006/relationships/image" Target="../media/image46.jpg"/><Relationship Id="rId5" Type="http://schemas.openxmlformats.org/officeDocument/2006/relationships/tags" Target="../tags/tag22.xml"/><Relationship Id="rId10" Type="http://schemas.openxmlformats.org/officeDocument/2006/relationships/image" Target="../media/image33.png"/><Relationship Id="rId4" Type="http://schemas.openxmlformats.org/officeDocument/2006/relationships/tags" Target="../tags/tag21.xml"/><Relationship Id="rId9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8.png"/><Relationship Id="rId4" Type="http://schemas.microsoft.com/office/2007/relationships/hdphoto" Target="../media/hdphoto7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图片 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A_图片 1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5" name="PA_矩形 4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矩形 2"/>
          <p:cNvSpPr/>
          <p:nvPr>
            <p:custDataLst>
              <p:tags r:id="rId4"/>
            </p:custDataLst>
          </p:nvPr>
        </p:nvSpPr>
        <p:spPr>
          <a:xfrm>
            <a:off x="2009775" y="2381250"/>
            <a:ext cx="8124825" cy="237172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文本框 13"/>
          <p:cNvSpPr txBox="1"/>
          <p:nvPr>
            <p:custDataLst>
              <p:tags r:id="rId5"/>
            </p:custDataLst>
          </p:nvPr>
        </p:nvSpPr>
        <p:spPr>
          <a:xfrm>
            <a:off x="1580715" y="3092595"/>
            <a:ext cx="9030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绿色商务年终总结汇报模板</a:t>
            </a:r>
          </a:p>
        </p:txBody>
      </p:sp>
      <p:cxnSp>
        <p:nvCxnSpPr>
          <p:cNvPr id="16" name="PA_直接连接符 15"/>
          <p:cNvCxnSpPr/>
          <p:nvPr>
            <p:custDataLst>
              <p:tags r:id="rId6"/>
            </p:custDataLst>
          </p:nvPr>
        </p:nvCxnSpPr>
        <p:spPr>
          <a:xfrm>
            <a:off x="2189624" y="3898192"/>
            <a:ext cx="7696200" cy="0"/>
          </a:xfrm>
          <a:prstGeom prst="line">
            <a:avLst/>
          </a:prstGeom>
          <a:ln w="317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文本框 18"/>
          <p:cNvSpPr txBox="1"/>
          <p:nvPr>
            <p:custDataLst>
              <p:tags r:id="rId7"/>
            </p:custDataLst>
          </p:nvPr>
        </p:nvSpPr>
        <p:spPr>
          <a:xfrm>
            <a:off x="2138824" y="3890485"/>
            <a:ext cx="7879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SCIENCE AND TECHNOLOGY INDUSTRY PRODUCT PROMOTION PPT TEMPLATE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29" name="PA_文本框 1128"/>
          <p:cNvSpPr txBox="1"/>
          <p:nvPr>
            <p:custDataLst>
              <p:tags r:id="rId8"/>
            </p:custDataLst>
          </p:nvPr>
        </p:nvSpPr>
        <p:spPr>
          <a:xfrm>
            <a:off x="4942315" y="4284064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汇报人：博龙图旗舰店</a:t>
            </a:r>
          </a:p>
        </p:txBody>
      </p:sp>
      <p:sp>
        <p:nvSpPr>
          <p:cNvPr id="7" name="PA_矩形 6"/>
          <p:cNvSpPr/>
          <p:nvPr>
            <p:custDataLst>
              <p:tags r:id="rId9"/>
            </p:custDataLst>
          </p:nvPr>
        </p:nvSpPr>
        <p:spPr>
          <a:xfrm>
            <a:off x="2009775" y="2371725"/>
            <a:ext cx="8124825" cy="23812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纯音乐 - summer days">
            <a:hlinkClick r:id="" action="ppaction://media"/>
          </p:cNvPr>
          <p:cNvPicPr>
            <a:picLocks noChangeAspect="1"/>
          </p:cNvPicPr>
          <p:nvPr>
            <a:audioFile r:link="rId11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109221" y="2018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82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3" grpId="0" animBg="1"/>
      <p:bldP spid="14" grpId="0"/>
      <p:bldP spid="19" grpId="0"/>
      <p:bldP spid="1129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598" b="10598"/>
          <a:stretch>
            <a:fillRect/>
          </a:stretch>
        </p:blipFill>
        <p:spPr/>
      </p:pic>
      <p:grpSp>
        <p:nvGrpSpPr>
          <p:cNvPr id="4" name="组合 3"/>
          <p:cNvGrpSpPr/>
          <p:nvPr/>
        </p:nvGrpSpPr>
        <p:grpSpPr>
          <a:xfrm>
            <a:off x="5257800" y="246816"/>
            <a:ext cx="1676400" cy="2215991"/>
            <a:chOff x="2069189" y="2406732"/>
            <a:chExt cx="1676400" cy="2215991"/>
          </a:xfrm>
        </p:grpSpPr>
        <p:sp>
          <p:nvSpPr>
            <p:cNvPr id="5" name="矩形: 圆角 4"/>
            <p:cNvSpPr/>
            <p:nvPr/>
          </p:nvSpPr>
          <p:spPr>
            <a:xfrm rot="2742665">
              <a:off x="2069189" y="2582381"/>
              <a:ext cx="1676400" cy="1676400"/>
            </a:xfrm>
            <a:prstGeom prst="roundRect">
              <a:avLst>
                <a:gd name="adj" fmla="val 20076"/>
              </a:avLst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74270" y="2406732"/>
              <a:ext cx="136447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3</a:t>
              </a:r>
              <a:endParaRPr lang="zh-CN" altLang="en-US" sz="138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26175" y="250567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030980" y="3422650"/>
            <a:ext cx="4115493" cy="0"/>
          </a:xfrm>
          <a:prstGeom prst="line">
            <a:avLst/>
          </a:prstGeom>
          <a:ln w="22225">
            <a:solidFill>
              <a:schemeClr val="accent1">
                <a:alpha val="9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618672" y="3429000"/>
            <a:ext cx="2954656" cy="552279"/>
            <a:chOff x="4618672" y="3412161"/>
            <a:chExt cx="2954656" cy="552279"/>
          </a:xfrm>
          <a:solidFill>
            <a:schemeClr val="accent1">
              <a:alpha val="68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4618673" y="3412161"/>
              <a:ext cx="2954655" cy="5522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618672" y="3449316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欢乐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，诚意出品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124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68485" y="1951631"/>
            <a:ext cx="4952200" cy="4093819"/>
            <a:chOff x="1595438" y="968375"/>
            <a:chExt cx="5953125" cy="4921250"/>
          </a:xfrm>
          <a:solidFill>
            <a:schemeClr val="bg1">
              <a:lumMod val="50000"/>
            </a:schemeClr>
          </a:solidFill>
        </p:grpSpPr>
        <p:sp>
          <p:nvSpPr>
            <p:cNvPr id="3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湖南"/>
            <p:cNvSpPr>
              <a:spLocks/>
            </p:cNvSpPr>
            <p:nvPr/>
          </p:nvSpPr>
          <p:spPr bwMode="auto">
            <a:xfrm>
              <a:off x="5348288" y="4270374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7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山东"/>
          <p:cNvSpPr>
            <a:spLocks/>
          </p:cNvSpPr>
          <p:nvPr/>
        </p:nvSpPr>
        <p:spPr bwMode="auto">
          <a:xfrm>
            <a:off x="4013304" y="3722539"/>
            <a:ext cx="660293" cy="414664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" name="浙江"/>
          <p:cNvSpPr>
            <a:spLocks/>
          </p:cNvSpPr>
          <p:nvPr/>
        </p:nvSpPr>
        <p:spPr bwMode="auto">
          <a:xfrm>
            <a:off x="4401735" y="4501683"/>
            <a:ext cx="367123" cy="425229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" name="黑龙江"/>
          <p:cNvSpPr>
            <a:spLocks/>
          </p:cNvSpPr>
          <p:nvPr/>
        </p:nvSpPr>
        <p:spPr bwMode="auto">
          <a:xfrm>
            <a:off x="4234979" y="1961242"/>
            <a:ext cx="1090805" cy="991761"/>
          </a:xfrm>
          <a:custGeom>
            <a:avLst/>
            <a:gdLst>
              <a:gd name="T0" fmla="*/ 2147483646 w 718"/>
              <a:gd name="T1" fmla="*/ 2147483646 h 652"/>
              <a:gd name="T2" fmla="*/ 2147483646 w 718"/>
              <a:gd name="T3" fmla="*/ 2147483646 h 652"/>
              <a:gd name="T4" fmla="*/ 2147483646 w 718"/>
              <a:gd name="T5" fmla="*/ 2147483646 h 652"/>
              <a:gd name="T6" fmla="*/ 2147483646 w 718"/>
              <a:gd name="T7" fmla="*/ 2147483646 h 652"/>
              <a:gd name="T8" fmla="*/ 2147483646 w 718"/>
              <a:gd name="T9" fmla="*/ 2147483646 h 652"/>
              <a:gd name="T10" fmla="*/ 2147483646 w 718"/>
              <a:gd name="T11" fmla="*/ 2147483646 h 652"/>
              <a:gd name="T12" fmla="*/ 2147483646 w 718"/>
              <a:gd name="T13" fmla="*/ 2147483646 h 652"/>
              <a:gd name="T14" fmla="*/ 2147483646 w 718"/>
              <a:gd name="T15" fmla="*/ 2147483646 h 652"/>
              <a:gd name="T16" fmla="*/ 2147483646 w 718"/>
              <a:gd name="T17" fmla="*/ 2147483646 h 652"/>
              <a:gd name="T18" fmla="*/ 2147483646 w 718"/>
              <a:gd name="T19" fmla="*/ 2147483646 h 652"/>
              <a:gd name="T20" fmla="*/ 2147483646 w 718"/>
              <a:gd name="T21" fmla="*/ 2147483646 h 652"/>
              <a:gd name="T22" fmla="*/ 2147483646 w 718"/>
              <a:gd name="T23" fmla="*/ 2147483646 h 652"/>
              <a:gd name="T24" fmla="*/ 2147483646 w 718"/>
              <a:gd name="T25" fmla="*/ 2147483646 h 652"/>
              <a:gd name="T26" fmla="*/ 2147483646 w 718"/>
              <a:gd name="T27" fmla="*/ 0 h 652"/>
              <a:gd name="T28" fmla="*/ 2147483646 w 718"/>
              <a:gd name="T29" fmla="*/ 2147483646 h 652"/>
              <a:gd name="T30" fmla="*/ 2147483646 w 718"/>
              <a:gd name="T31" fmla="*/ 2147483646 h 652"/>
              <a:gd name="T32" fmla="*/ 0 w 718"/>
              <a:gd name="T33" fmla="*/ 2147483646 h 652"/>
              <a:gd name="T34" fmla="*/ 2147483646 w 718"/>
              <a:gd name="T35" fmla="*/ 2147483646 h 652"/>
              <a:gd name="T36" fmla="*/ 2147483646 w 718"/>
              <a:gd name="T37" fmla="*/ 2147483646 h 652"/>
              <a:gd name="T38" fmla="*/ 2147483646 w 718"/>
              <a:gd name="T39" fmla="*/ 2147483646 h 652"/>
              <a:gd name="T40" fmla="*/ 2147483646 w 718"/>
              <a:gd name="T41" fmla="*/ 2147483646 h 652"/>
              <a:gd name="T42" fmla="*/ 2147483646 w 718"/>
              <a:gd name="T43" fmla="*/ 2147483646 h 652"/>
              <a:gd name="T44" fmla="*/ 2147483646 w 718"/>
              <a:gd name="T45" fmla="*/ 2147483646 h 652"/>
              <a:gd name="T46" fmla="*/ 2147483646 w 718"/>
              <a:gd name="T47" fmla="*/ 2147483646 h 652"/>
              <a:gd name="T48" fmla="*/ 2147483646 w 718"/>
              <a:gd name="T49" fmla="*/ 2147483646 h 652"/>
              <a:gd name="T50" fmla="*/ 2147483646 w 718"/>
              <a:gd name="T51" fmla="*/ 2147483646 h 652"/>
              <a:gd name="T52" fmla="*/ 2147483646 w 718"/>
              <a:gd name="T53" fmla="*/ 2147483646 h 652"/>
              <a:gd name="T54" fmla="*/ 2147483646 w 718"/>
              <a:gd name="T55" fmla="*/ 2147483646 h 652"/>
              <a:gd name="T56" fmla="*/ 2147483646 w 718"/>
              <a:gd name="T57" fmla="*/ 2147483646 h 652"/>
              <a:gd name="T58" fmla="*/ 2147483646 w 718"/>
              <a:gd name="T59" fmla="*/ 2147483646 h 652"/>
              <a:gd name="T60" fmla="*/ 2147483646 w 718"/>
              <a:gd name="T61" fmla="*/ 2147483646 h 652"/>
              <a:gd name="T62" fmla="*/ 2147483646 w 718"/>
              <a:gd name="T63" fmla="*/ 2147483646 h 652"/>
              <a:gd name="T64" fmla="*/ 2147483646 w 718"/>
              <a:gd name="T65" fmla="*/ 2147483646 h 652"/>
              <a:gd name="T66" fmla="*/ 2147483646 w 718"/>
              <a:gd name="T67" fmla="*/ 2147483646 h 652"/>
              <a:gd name="T68" fmla="*/ 2147483646 w 718"/>
              <a:gd name="T69" fmla="*/ 2147483646 h 652"/>
              <a:gd name="T70" fmla="*/ 2147483646 w 718"/>
              <a:gd name="T71" fmla="*/ 2147483646 h 652"/>
              <a:gd name="T72" fmla="*/ 2147483646 w 718"/>
              <a:gd name="T73" fmla="*/ 2147483646 h 652"/>
              <a:gd name="T74" fmla="*/ 2147483646 w 718"/>
              <a:gd name="T75" fmla="*/ 2147483646 h 652"/>
              <a:gd name="T76" fmla="*/ 2147483646 w 718"/>
              <a:gd name="T77" fmla="*/ 2147483646 h 652"/>
              <a:gd name="T78" fmla="*/ 2147483646 w 718"/>
              <a:gd name="T79" fmla="*/ 2147483646 h 652"/>
              <a:gd name="T80" fmla="*/ 2147483646 w 718"/>
              <a:gd name="T81" fmla="*/ 2147483646 h 652"/>
              <a:gd name="T82" fmla="*/ 2147483646 w 718"/>
              <a:gd name="T83" fmla="*/ 2147483646 h 652"/>
              <a:gd name="T84" fmla="*/ 2147483646 w 718"/>
              <a:gd name="T85" fmla="*/ 2147483646 h 652"/>
              <a:gd name="T86" fmla="*/ 2147483646 w 718"/>
              <a:gd name="T87" fmla="*/ 2147483646 h 652"/>
              <a:gd name="T88" fmla="*/ 2147483646 w 718"/>
              <a:gd name="T89" fmla="*/ 2147483646 h 652"/>
              <a:gd name="T90" fmla="*/ 2147483646 w 718"/>
              <a:gd name="T91" fmla="*/ 2147483646 h 652"/>
              <a:gd name="T92" fmla="*/ 2147483646 w 718"/>
              <a:gd name="T93" fmla="*/ 2147483646 h 652"/>
              <a:gd name="T94" fmla="*/ 2147483646 w 718"/>
              <a:gd name="T95" fmla="*/ 2147483646 h 652"/>
              <a:gd name="T96" fmla="*/ 2147483646 w 718"/>
              <a:gd name="T97" fmla="*/ 2147483646 h 652"/>
              <a:gd name="T98" fmla="*/ 2147483646 w 718"/>
              <a:gd name="T99" fmla="*/ 2147483646 h 652"/>
              <a:gd name="T100" fmla="*/ 2147483646 w 718"/>
              <a:gd name="T101" fmla="*/ 2147483646 h 652"/>
              <a:gd name="T102" fmla="*/ 2147483646 w 718"/>
              <a:gd name="T103" fmla="*/ 2147483646 h 652"/>
              <a:gd name="T104" fmla="*/ 2147483646 w 718"/>
              <a:gd name="T105" fmla="*/ 2147483646 h 652"/>
              <a:gd name="T106" fmla="*/ 2147483646 w 718"/>
              <a:gd name="T107" fmla="*/ 2147483646 h 652"/>
              <a:gd name="T108" fmla="*/ 2147483646 w 718"/>
              <a:gd name="T109" fmla="*/ 2147483646 h 652"/>
              <a:gd name="T110" fmla="*/ 2147483646 w 718"/>
              <a:gd name="T111" fmla="*/ 2147483646 h 652"/>
              <a:gd name="T112" fmla="*/ 2147483646 w 718"/>
              <a:gd name="T113" fmla="*/ 2147483646 h 652"/>
              <a:gd name="T114" fmla="*/ 2147483646 w 718"/>
              <a:gd name="T115" fmla="*/ 2147483646 h 652"/>
              <a:gd name="T116" fmla="*/ 2147483646 w 718"/>
              <a:gd name="T117" fmla="*/ 2147483646 h 652"/>
              <a:gd name="T118" fmla="*/ 2147483646 w 718"/>
              <a:gd name="T119" fmla="*/ 2147483646 h 652"/>
              <a:gd name="T120" fmla="*/ 2147483646 w 718"/>
              <a:gd name="T121" fmla="*/ 2147483646 h 652"/>
              <a:gd name="T122" fmla="*/ 2147483646 w 718"/>
              <a:gd name="T123" fmla="*/ 2147483646 h 6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18" h="652">
                <a:moveTo>
                  <a:pt x="716" y="382"/>
                </a:moveTo>
                <a:lnTo>
                  <a:pt x="704" y="302"/>
                </a:lnTo>
                <a:lnTo>
                  <a:pt x="706" y="302"/>
                </a:lnTo>
                <a:lnTo>
                  <a:pt x="712" y="290"/>
                </a:lnTo>
                <a:lnTo>
                  <a:pt x="714" y="284"/>
                </a:lnTo>
                <a:lnTo>
                  <a:pt x="714" y="280"/>
                </a:lnTo>
                <a:lnTo>
                  <a:pt x="710" y="274"/>
                </a:lnTo>
                <a:lnTo>
                  <a:pt x="704" y="270"/>
                </a:lnTo>
                <a:lnTo>
                  <a:pt x="700" y="260"/>
                </a:lnTo>
                <a:lnTo>
                  <a:pt x="700" y="250"/>
                </a:lnTo>
                <a:lnTo>
                  <a:pt x="700" y="234"/>
                </a:lnTo>
                <a:lnTo>
                  <a:pt x="692" y="234"/>
                </a:lnTo>
                <a:lnTo>
                  <a:pt x="684" y="236"/>
                </a:lnTo>
                <a:lnTo>
                  <a:pt x="674" y="240"/>
                </a:lnTo>
                <a:lnTo>
                  <a:pt x="666" y="248"/>
                </a:lnTo>
                <a:lnTo>
                  <a:pt x="662" y="254"/>
                </a:lnTo>
                <a:lnTo>
                  <a:pt x="660" y="262"/>
                </a:lnTo>
                <a:lnTo>
                  <a:pt x="652" y="268"/>
                </a:lnTo>
                <a:lnTo>
                  <a:pt x="644" y="272"/>
                </a:lnTo>
                <a:lnTo>
                  <a:pt x="632" y="276"/>
                </a:lnTo>
                <a:lnTo>
                  <a:pt x="628" y="302"/>
                </a:lnTo>
                <a:lnTo>
                  <a:pt x="626" y="302"/>
                </a:lnTo>
                <a:lnTo>
                  <a:pt x="618" y="318"/>
                </a:lnTo>
                <a:lnTo>
                  <a:pt x="618" y="320"/>
                </a:lnTo>
                <a:lnTo>
                  <a:pt x="616" y="320"/>
                </a:lnTo>
                <a:lnTo>
                  <a:pt x="536" y="334"/>
                </a:lnTo>
                <a:lnTo>
                  <a:pt x="534" y="334"/>
                </a:lnTo>
                <a:lnTo>
                  <a:pt x="510" y="308"/>
                </a:lnTo>
                <a:lnTo>
                  <a:pt x="518" y="302"/>
                </a:lnTo>
                <a:lnTo>
                  <a:pt x="508" y="290"/>
                </a:lnTo>
                <a:lnTo>
                  <a:pt x="498" y="282"/>
                </a:lnTo>
                <a:lnTo>
                  <a:pt x="496" y="280"/>
                </a:lnTo>
                <a:lnTo>
                  <a:pt x="496" y="278"/>
                </a:lnTo>
                <a:lnTo>
                  <a:pt x="492" y="258"/>
                </a:lnTo>
                <a:lnTo>
                  <a:pt x="470" y="258"/>
                </a:lnTo>
                <a:lnTo>
                  <a:pt x="452" y="246"/>
                </a:lnTo>
                <a:lnTo>
                  <a:pt x="388" y="236"/>
                </a:lnTo>
                <a:lnTo>
                  <a:pt x="336" y="234"/>
                </a:lnTo>
                <a:lnTo>
                  <a:pt x="334" y="234"/>
                </a:lnTo>
                <a:lnTo>
                  <a:pt x="332" y="234"/>
                </a:lnTo>
                <a:lnTo>
                  <a:pt x="330" y="232"/>
                </a:lnTo>
                <a:lnTo>
                  <a:pt x="298" y="164"/>
                </a:lnTo>
                <a:lnTo>
                  <a:pt x="286" y="146"/>
                </a:lnTo>
                <a:lnTo>
                  <a:pt x="258" y="110"/>
                </a:lnTo>
                <a:lnTo>
                  <a:pt x="230" y="76"/>
                </a:lnTo>
                <a:lnTo>
                  <a:pt x="216" y="62"/>
                </a:lnTo>
                <a:lnTo>
                  <a:pt x="170" y="18"/>
                </a:lnTo>
                <a:lnTo>
                  <a:pt x="164" y="14"/>
                </a:lnTo>
                <a:lnTo>
                  <a:pt x="108" y="12"/>
                </a:lnTo>
                <a:lnTo>
                  <a:pt x="106" y="12"/>
                </a:lnTo>
                <a:lnTo>
                  <a:pt x="106" y="10"/>
                </a:lnTo>
                <a:lnTo>
                  <a:pt x="94" y="6"/>
                </a:lnTo>
                <a:lnTo>
                  <a:pt x="80" y="0"/>
                </a:lnTo>
                <a:lnTo>
                  <a:pt x="76" y="0"/>
                </a:lnTo>
                <a:lnTo>
                  <a:pt x="70" y="0"/>
                </a:lnTo>
                <a:lnTo>
                  <a:pt x="54" y="4"/>
                </a:lnTo>
                <a:lnTo>
                  <a:pt x="34" y="12"/>
                </a:lnTo>
                <a:lnTo>
                  <a:pt x="8" y="24"/>
                </a:lnTo>
                <a:lnTo>
                  <a:pt x="6" y="26"/>
                </a:lnTo>
                <a:lnTo>
                  <a:pt x="8" y="36"/>
                </a:lnTo>
                <a:lnTo>
                  <a:pt x="8" y="38"/>
                </a:lnTo>
                <a:lnTo>
                  <a:pt x="2" y="52"/>
                </a:lnTo>
                <a:lnTo>
                  <a:pt x="0" y="52"/>
                </a:lnTo>
                <a:lnTo>
                  <a:pt x="0" y="62"/>
                </a:lnTo>
                <a:lnTo>
                  <a:pt x="0" y="72"/>
                </a:lnTo>
                <a:lnTo>
                  <a:pt x="4" y="82"/>
                </a:lnTo>
                <a:lnTo>
                  <a:pt x="10" y="86"/>
                </a:lnTo>
                <a:lnTo>
                  <a:pt x="22" y="86"/>
                </a:lnTo>
                <a:lnTo>
                  <a:pt x="32" y="88"/>
                </a:lnTo>
                <a:lnTo>
                  <a:pt x="36" y="86"/>
                </a:lnTo>
                <a:lnTo>
                  <a:pt x="38" y="76"/>
                </a:lnTo>
                <a:lnTo>
                  <a:pt x="42" y="70"/>
                </a:lnTo>
                <a:lnTo>
                  <a:pt x="50" y="70"/>
                </a:lnTo>
                <a:lnTo>
                  <a:pt x="78" y="78"/>
                </a:lnTo>
                <a:lnTo>
                  <a:pt x="84" y="80"/>
                </a:lnTo>
                <a:lnTo>
                  <a:pt x="74" y="94"/>
                </a:lnTo>
                <a:lnTo>
                  <a:pt x="74" y="114"/>
                </a:lnTo>
                <a:lnTo>
                  <a:pt x="76" y="118"/>
                </a:lnTo>
                <a:lnTo>
                  <a:pt x="80" y="124"/>
                </a:lnTo>
                <a:lnTo>
                  <a:pt x="96" y="140"/>
                </a:lnTo>
                <a:lnTo>
                  <a:pt x="108" y="148"/>
                </a:lnTo>
                <a:lnTo>
                  <a:pt x="116" y="150"/>
                </a:lnTo>
                <a:lnTo>
                  <a:pt x="120" y="150"/>
                </a:lnTo>
                <a:lnTo>
                  <a:pt x="124" y="148"/>
                </a:lnTo>
                <a:lnTo>
                  <a:pt x="138" y="134"/>
                </a:lnTo>
                <a:lnTo>
                  <a:pt x="148" y="128"/>
                </a:lnTo>
                <a:lnTo>
                  <a:pt x="170" y="124"/>
                </a:lnTo>
                <a:lnTo>
                  <a:pt x="176" y="110"/>
                </a:lnTo>
                <a:lnTo>
                  <a:pt x="194" y="100"/>
                </a:lnTo>
                <a:lnTo>
                  <a:pt x="212" y="110"/>
                </a:lnTo>
                <a:lnTo>
                  <a:pt x="214" y="110"/>
                </a:lnTo>
                <a:lnTo>
                  <a:pt x="230" y="138"/>
                </a:lnTo>
                <a:lnTo>
                  <a:pt x="236" y="156"/>
                </a:lnTo>
                <a:lnTo>
                  <a:pt x="236" y="158"/>
                </a:lnTo>
                <a:lnTo>
                  <a:pt x="232" y="182"/>
                </a:lnTo>
                <a:lnTo>
                  <a:pt x="238" y="196"/>
                </a:lnTo>
                <a:lnTo>
                  <a:pt x="238" y="198"/>
                </a:lnTo>
                <a:lnTo>
                  <a:pt x="234" y="216"/>
                </a:lnTo>
                <a:lnTo>
                  <a:pt x="234" y="232"/>
                </a:lnTo>
                <a:lnTo>
                  <a:pt x="240" y="250"/>
                </a:lnTo>
                <a:lnTo>
                  <a:pt x="242" y="258"/>
                </a:lnTo>
                <a:lnTo>
                  <a:pt x="240" y="272"/>
                </a:lnTo>
                <a:lnTo>
                  <a:pt x="240" y="274"/>
                </a:lnTo>
                <a:lnTo>
                  <a:pt x="232" y="284"/>
                </a:lnTo>
                <a:lnTo>
                  <a:pt x="232" y="286"/>
                </a:lnTo>
                <a:lnTo>
                  <a:pt x="224" y="294"/>
                </a:lnTo>
                <a:lnTo>
                  <a:pt x="222" y="312"/>
                </a:lnTo>
                <a:lnTo>
                  <a:pt x="228" y="330"/>
                </a:lnTo>
                <a:lnTo>
                  <a:pt x="228" y="332"/>
                </a:lnTo>
                <a:lnTo>
                  <a:pt x="222" y="360"/>
                </a:lnTo>
                <a:lnTo>
                  <a:pt x="218" y="364"/>
                </a:lnTo>
                <a:lnTo>
                  <a:pt x="214" y="366"/>
                </a:lnTo>
                <a:lnTo>
                  <a:pt x="206" y="364"/>
                </a:lnTo>
                <a:lnTo>
                  <a:pt x="198" y="356"/>
                </a:lnTo>
                <a:lnTo>
                  <a:pt x="190" y="358"/>
                </a:lnTo>
                <a:lnTo>
                  <a:pt x="180" y="370"/>
                </a:lnTo>
                <a:lnTo>
                  <a:pt x="168" y="402"/>
                </a:lnTo>
                <a:lnTo>
                  <a:pt x="168" y="404"/>
                </a:lnTo>
                <a:lnTo>
                  <a:pt x="156" y="414"/>
                </a:lnTo>
                <a:lnTo>
                  <a:pt x="154" y="414"/>
                </a:lnTo>
                <a:lnTo>
                  <a:pt x="148" y="414"/>
                </a:lnTo>
                <a:lnTo>
                  <a:pt x="136" y="434"/>
                </a:lnTo>
                <a:lnTo>
                  <a:pt x="142" y="446"/>
                </a:lnTo>
                <a:lnTo>
                  <a:pt x="144" y="446"/>
                </a:lnTo>
                <a:lnTo>
                  <a:pt x="160" y="466"/>
                </a:lnTo>
                <a:lnTo>
                  <a:pt x="160" y="468"/>
                </a:lnTo>
                <a:lnTo>
                  <a:pt x="160" y="474"/>
                </a:lnTo>
                <a:lnTo>
                  <a:pt x="178" y="476"/>
                </a:lnTo>
                <a:lnTo>
                  <a:pt x="180" y="492"/>
                </a:lnTo>
                <a:lnTo>
                  <a:pt x="180" y="494"/>
                </a:lnTo>
                <a:lnTo>
                  <a:pt x="182" y="512"/>
                </a:lnTo>
                <a:lnTo>
                  <a:pt x="188" y="516"/>
                </a:lnTo>
                <a:lnTo>
                  <a:pt x="204" y="512"/>
                </a:lnTo>
                <a:lnTo>
                  <a:pt x="218" y="502"/>
                </a:lnTo>
                <a:lnTo>
                  <a:pt x="222" y="502"/>
                </a:lnTo>
                <a:lnTo>
                  <a:pt x="226" y="528"/>
                </a:lnTo>
                <a:lnTo>
                  <a:pt x="234" y="538"/>
                </a:lnTo>
                <a:lnTo>
                  <a:pt x="236" y="540"/>
                </a:lnTo>
                <a:lnTo>
                  <a:pt x="242" y="550"/>
                </a:lnTo>
                <a:lnTo>
                  <a:pt x="254" y="560"/>
                </a:lnTo>
                <a:lnTo>
                  <a:pt x="258" y="562"/>
                </a:lnTo>
                <a:lnTo>
                  <a:pt x="262" y="562"/>
                </a:lnTo>
                <a:lnTo>
                  <a:pt x="266" y="564"/>
                </a:lnTo>
                <a:lnTo>
                  <a:pt x="274" y="560"/>
                </a:lnTo>
                <a:lnTo>
                  <a:pt x="282" y="558"/>
                </a:lnTo>
                <a:lnTo>
                  <a:pt x="292" y="554"/>
                </a:lnTo>
                <a:lnTo>
                  <a:pt x="296" y="552"/>
                </a:lnTo>
                <a:lnTo>
                  <a:pt x="308" y="552"/>
                </a:lnTo>
                <a:lnTo>
                  <a:pt x="312" y="552"/>
                </a:lnTo>
                <a:lnTo>
                  <a:pt x="316" y="554"/>
                </a:lnTo>
                <a:lnTo>
                  <a:pt x="332" y="544"/>
                </a:lnTo>
                <a:lnTo>
                  <a:pt x="334" y="544"/>
                </a:lnTo>
                <a:lnTo>
                  <a:pt x="334" y="546"/>
                </a:lnTo>
                <a:lnTo>
                  <a:pt x="336" y="544"/>
                </a:lnTo>
                <a:lnTo>
                  <a:pt x="338" y="546"/>
                </a:lnTo>
                <a:lnTo>
                  <a:pt x="344" y="556"/>
                </a:lnTo>
                <a:lnTo>
                  <a:pt x="346" y="562"/>
                </a:lnTo>
                <a:lnTo>
                  <a:pt x="354" y="574"/>
                </a:lnTo>
                <a:lnTo>
                  <a:pt x="360" y="576"/>
                </a:lnTo>
                <a:lnTo>
                  <a:pt x="362" y="576"/>
                </a:lnTo>
                <a:lnTo>
                  <a:pt x="360" y="574"/>
                </a:lnTo>
                <a:lnTo>
                  <a:pt x="360" y="570"/>
                </a:lnTo>
                <a:lnTo>
                  <a:pt x="360" y="566"/>
                </a:lnTo>
                <a:lnTo>
                  <a:pt x="364" y="564"/>
                </a:lnTo>
                <a:lnTo>
                  <a:pt x="370" y="562"/>
                </a:lnTo>
                <a:lnTo>
                  <a:pt x="398" y="562"/>
                </a:lnTo>
                <a:lnTo>
                  <a:pt x="400" y="562"/>
                </a:lnTo>
                <a:lnTo>
                  <a:pt x="402" y="562"/>
                </a:lnTo>
                <a:lnTo>
                  <a:pt x="412" y="580"/>
                </a:lnTo>
                <a:lnTo>
                  <a:pt x="410" y="588"/>
                </a:lnTo>
                <a:lnTo>
                  <a:pt x="422" y="590"/>
                </a:lnTo>
                <a:lnTo>
                  <a:pt x="422" y="588"/>
                </a:lnTo>
                <a:lnTo>
                  <a:pt x="422" y="586"/>
                </a:lnTo>
                <a:lnTo>
                  <a:pt x="426" y="584"/>
                </a:lnTo>
                <a:lnTo>
                  <a:pt x="454" y="602"/>
                </a:lnTo>
                <a:lnTo>
                  <a:pt x="456" y="608"/>
                </a:lnTo>
                <a:lnTo>
                  <a:pt x="458" y="612"/>
                </a:lnTo>
                <a:lnTo>
                  <a:pt x="458" y="624"/>
                </a:lnTo>
                <a:lnTo>
                  <a:pt x="468" y="626"/>
                </a:lnTo>
                <a:lnTo>
                  <a:pt x="474" y="616"/>
                </a:lnTo>
                <a:lnTo>
                  <a:pt x="470" y="608"/>
                </a:lnTo>
                <a:lnTo>
                  <a:pt x="470" y="602"/>
                </a:lnTo>
                <a:lnTo>
                  <a:pt x="472" y="598"/>
                </a:lnTo>
                <a:lnTo>
                  <a:pt x="474" y="596"/>
                </a:lnTo>
                <a:lnTo>
                  <a:pt x="478" y="594"/>
                </a:lnTo>
                <a:lnTo>
                  <a:pt x="478" y="592"/>
                </a:lnTo>
                <a:lnTo>
                  <a:pt x="480" y="590"/>
                </a:lnTo>
                <a:lnTo>
                  <a:pt x="486" y="590"/>
                </a:lnTo>
                <a:lnTo>
                  <a:pt x="490" y="594"/>
                </a:lnTo>
                <a:lnTo>
                  <a:pt x="492" y="598"/>
                </a:lnTo>
                <a:lnTo>
                  <a:pt x="496" y="614"/>
                </a:lnTo>
                <a:lnTo>
                  <a:pt x="496" y="616"/>
                </a:lnTo>
                <a:lnTo>
                  <a:pt x="498" y="618"/>
                </a:lnTo>
                <a:lnTo>
                  <a:pt x="502" y="622"/>
                </a:lnTo>
                <a:lnTo>
                  <a:pt x="510" y="626"/>
                </a:lnTo>
                <a:lnTo>
                  <a:pt x="512" y="626"/>
                </a:lnTo>
                <a:lnTo>
                  <a:pt x="538" y="652"/>
                </a:lnTo>
                <a:lnTo>
                  <a:pt x="550" y="648"/>
                </a:lnTo>
                <a:lnTo>
                  <a:pt x="548" y="644"/>
                </a:lnTo>
                <a:lnTo>
                  <a:pt x="544" y="638"/>
                </a:lnTo>
                <a:lnTo>
                  <a:pt x="544" y="634"/>
                </a:lnTo>
                <a:lnTo>
                  <a:pt x="544" y="630"/>
                </a:lnTo>
                <a:lnTo>
                  <a:pt x="546" y="626"/>
                </a:lnTo>
                <a:lnTo>
                  <a:pt x="556" y="618"/>
                </a:lnTo>
                <a:lnTo>
                  <a:pt x="570" y="606"/>
                </a:lnTo>
                <a:lnTo>
                  <a:pt x="586" y="616"/>
                </a:lnTo>
                <a:lnTo>
                  <a:pt x="588" y="616"/>
                </a:lnTo>
                <a:lnTo>
                  <a:pt x="592" y="598"/>
                </a:lnTo>
                <a:lnTo>
                  <a:pt x="592" y="596"/>
                </a:lnTo>
                <a:lnTo>
                  <a:pt x="594" y="594"/>
                </a:lnTo>
                <a:lnTo>
                  <a:pt x="608" y="596"/>
                </a:lnTo>
                <a:lnTo>
                  <a:pt x="610" y="600"/>
                </a:lnTo>
                <a:lnTo>
                  <a:pt x="612" y="606"/>
                </a:lnTo>
                <a:lnTo>
                  <a:pt x="610" y="610"/>
                </a:lnTo>
                <a:lnTo>
                  <a:pt x="606" y="616"/>
                </a:lnTo>
                <a:lnTo>
                  <a:pt x="610" y="618"/>
                </a:lnTo>
                <a:lnTo>
                  <a:pt x="620" y="622"/>
                </a:lnTo>
                <a:lnTo>
                  <a:pt x="628" y="626"/>
                </a:lnTo>
                <a:lnTo>
                  <a:pt x="630" y="626"/>
                </a:lnTo>
                <a:lnTo>
                  <a:pt x="640" y="630"/>
                </a:lnTo>
                <a:lnTo>
                  <a:pt x="648" y="630"/>
                </a:lnTo>
                <a:lnTo>
                  <a:pt x="636" y="572"/>
                </a:lnTo>
                <a:lnTo>
                  <a:pt x="630" y="568"/>
                </a:lnTo>
                <a:lnTo>
                  <a:pt x="624" y="562"/>
                </a:lnTo>
                <a:lnTo>
                  <a:pt x="614" y="546"/>
                </a:lnTo>
                <a:lnTo>
                  <a:pt x="610" y="538"/>
                </a:lnTo>
                <a:lnTo>
                  <a:pt x="612" y="528"/>
                </a:lnTo>
                <a:lnTo>
                  <a:pt x="616" y="518"/>
                </a:lnTo>
                <a:lnTo>
                  <a:pt x="624" y="506"/>
                </a:lnTo>
                <a:lnTo>
                  <a:pt x="636" y="494"/>
                </a:lnTo>
                <a:lnTo>
                  <a:pt x="650" y="482"/>
                </a:lnTo>
                <a:lnTo>
                  <a:pt x="662" y="482"/>
                </a:lnTo>
                <a:lnTo>
                  <a:pt x="672" y="486"/>
                </a:lnTo>
                <a:lnTo>
                  <a:pt x="692" y="486"/>
                </a:lnTo>
                <a:lnTo>
                  <a:pt x="698" y="482"/>
                </a:lnTo>
                <a:lnTo>
                  <a:pt x="704" y="476"/>
                </a:lnTo>
                <a:lnTo>
                  <a:pt x="714" y="452"/>
                </a:lnTo>
                <a:lnTo>
                  <a:pt x="718" y="442"/>
                </a:lnTo>
                <a:lnTo>
                  <a:pt x="718" y="426"/>
                </a:lnTo>
                <a:lnTo>
                  <a:pt x="716" y="38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542202" y="1074090"/>
            <a:ext cx="5062194" cy="1058132"/>
            <a:chOff x="6542202" y="1074090"/>
            <a:chExt cx="5062194" cy="1058132"/>
          </a:xfrm>
        </p:grpSpPr>
        <p:grpSp>
          <p:nvGrpSpPr>
            <p:cNvPr id="106" name="组合 105"/>
            <p:cNvGrpSpPr/>
            <p:nvPr/>
          </p:nvGrpSpPr>
          <p:grpSpPr>
            <a:xfrm>
              <a:off x="6542202" y="1074090"/>
              <a:ext cx="5062194" cy="1058132"/>
              <a:chOff x="6542202" y="1074090"/>
              <a:chExt cx="5062194" cy="1058132"/>
            </a:xfrm>
          </p:grpSpPr>
          <p:sp>
            <p:nvSpPr>
              <p:cNvPr id="45" name="黑龙江"/>
              <p:cNvSpPr>
                <a:spLocks/>
              </p:cNvSpPr>
              <p:nvPr/>
            </p:nvSpPr>
            <p:spPr bwMode="auto">
              <a:xfrm>
                <a:off x="6740281" y="1126430"/>
                <a:ext cx="670476" cy="609597"/>
              </a:xfrm>
              <a:custGeom>
                <a:avLst/>
                <a:gdLst>
                  <a:gd name="T0" fmla="*/ 2147483646 w 718"/>
                  <a:gd name="T1" fmla="*/ 2147483646 h 652"/>
                  <a:gd name="T2" fmla="*/ 2147483646 w 718"/>
                  <a:gd name="T3" fmla="*/ 2147483646 h 652"/>
                  <a:gd name="T4" fmla="*/ 2147483646 w 718"/>
                  <a:gd name="T5" fmla="*/ 2147483646 h 652"/>
                  <a:gd name="T6" fmla="*/ 2147483646 w 718"/>
                  <a:gd name="T7" fmla="*/ 2147483646 h 652"/>
                  <a:gd name="T8" fmla="*/ 2147483646 w 718"/>
                  <a:gd name="T9" fmla="*/ 2147483646 h 652"/>
                  <a:gd name="T10" fmla="*/ 2147483646 w 718"/>
                  <a:gd name="T11" fmla="*/ 2147483646 h 652"/>
                  <a:gd name="T12" fmla="*/ 2147483646 w 718"/>
                  <a:gd name="T13" fmla="*/ 2147483646 h 652"/>
                  <a:gd name="T14" fmla="*/ 2147483646 w 718"/>
                  <a:gd name="T15" fmla="*/ 2147483646 h 652"/>
                  <a:gd name="T16" fmla="*/ 2147483646 w 718"/>
                  <a:gd name="T17" fmla="*/ 2147483646 h 652"/>
                  <a:gd name="T18" fmla="*/ 2147483646 w 718"/>
                  <a:gd name="T19" fmla="*/ 2147483646 h 652"/>
                  <a:gd name="T20" fmla="*/ 2147483646 w 718"/>
                  <a:gd name="T21" fmla="*/ 2147483646 h 652"/>
                  <a:gd name="T22" fmla="*/ 2147483646 w 718"/>
                  <a:gd name="T23" fmla="*/ 2147483646 h 652"/>
                  <a:gd name="T24" fmla="*/ 2147483646 w 718"/>
                  <a:gd name="T25" fmla="*/ 2147483646 h 652"/>
                  <a:gd name="T26" fmla="*/ 2147483646 w 718"/>
                  <a:gd name="T27" fmla="*/ 0 h 652"/>
                  <a:gd name="T28" fmla="*/ 2147483646 w 718"/>
                  <a:gd name="T29" fmla="*/ 2147483646 h 652"/>
                  <a:gd name="T30" fmla="*/ 2147483646 w 718"/>
                  <a:gd name="T31" fmla="*/ 2147483646 h 652"/>
                  <a:gd name="T32" fmla="*/ 0 w 718"/>
                  <a:gd name="T33" fmla="*/ 2147483646 h 652"/>
                  <a:gd name="T34" fmla="*/ 2147483646 w 718"/>
                  <a:gd name="T35" fmla="*/ 2147483646 h 652"/>
                  <a:gd name="T36" fmla="*/ 2147483646 w 718"/>
                  <a:gd name="T37" fmla="*/ 2147483646 h 652"/>
                  <a:gd name="T38" fmla="*/ 2147483646 w 718"/>
                  <a:gd name="T39" fmla="*/ 2147483646 h 652"/>
                  <a:gd name="T40" fmla="*/ 2147483646 w 718"/>
                  <a:gd name="T41" fmla="*/ 2147483646 h 652"/>
                  <a:gd name="T42" fmla="*/ 2147483646 w 718"/>
                  <a:gd name="T43" fmla="*/ 2147483646 h 652"/>
                  <a:gd name="T44" fmla="*/ 2147483646 w 718"/>
                  <a:gd name="T45" fmla="*/ 2147483646 h 652"/>
                  <a:gd name="T46" fmla="*/ 2147483646 w 718"/>
                  <a:gd name="T47" fmla="*/ 2147483646 h 652"/>
                  <a:gd name="T48" fmla="*/ 2147483646 w 718"/>
                  <a:gd name="T49" fmla="*/ 2147483646 h 652"/>
                  <a:gd name="T50" fmla="*/ 2147483646 w 718"/>
                  <a:gd name="T51" fmla="*/ 2147483646 h 652"/>
                  <a:gd name="T52" fmla="*/ 2147483646 w 718"/>
                  <a:gd name="T53" fmla="*/ 2147483646 h 652"/>
                  <a:gd name="T54" fmla="*/ 2147483646 w 718"/>
                  <a:gd name="T55" fmla="*/ 2147483646 h 652"/>
                  <a:gd name="T56" fmla="*/ 2147483646 w 718"/>
                  <a:gd name="T57" fmla="*/ 2147483646 h 652"/>
                  <a:gd name="T58" fmla="*/ 2147483646 w 718"/>
                  <a:gd name="T59" fmla="*/ 2147483646 h 652"/>
                  <a:gd name="T60" fmla="*/ 2147483646 w 718"/>
                  <a:gd name="T61" fmla="*/ 2147483646 h 652"/>
                  <a:gd name="T62" fmla="*/ 2147483646 w 718"/>
                  <a:gd name="T63" fmla="*/ 2147483646 h 652"/>
                  <a:gd name="T64" fmla="*/ 2147483646 w 718"/>
                  <a:gd name="T65" fmla="*/ 2147483646 h 652"/>
                  <a:gd name="T66" fmla="*/ 2147483646 w 718"/>
                  <a:gd name="T67" fmla="*/ 2147483646 h 652"/>
                  <a:gd name="T68" fmla="*/ 2147483646 w 718"/>
                  <a:gd name="T69" fmla="*/ 2147483646 h 652"/>
                  <a:gd name="T70" fmla="*/ 2147483646 w 718"/>
                  <a:gd name="T71" fmla="*/ 2147483646 h 652"/>
                  <a:gd name="T72" fmla="*/ 2147483646 w 718"/>
                  <a:gd name="T73" fmla="*/ 2147483646 h 652"/>
                  <a:gd name="T74" fmla="*/ 2147483646 w 718"/>
                  <a:gd name="T75" fmla="*/ 2147483646 h 652"/>
                  <a:gd name="T76" fmla="*/ 2147483646 w 718"/>
                  <a:gd name="T77" fmla="*/ 2147483646 h 652"/>
                  <a:gd name="T78" fmla="*/ 2147483646 w 718"/>
                  <a:gd name="T79" fmla="*/ 2147483646 h 652"/>
                  <a:gd name="T80" fmla="*/ 2147483646 w 718"/>
                  <a:gd name="T81" fmla="*/ 2147483646 h 652"/>
                  <a:gd name="T82" fmla="*/ 2147483646 w 718"/>
                  <a:gd name="T83" fmla="*/ 2147483646 h 652"/>
                  <a:gd name="T84" fmla="*/ 2147483646 w 718"/>
                  <a:gd name="T85" fmla="*/ 2147483646 h 652"/>
                  <a:gd name="T86" fmla="*/ 2147483646 w 718"/>
                  <a:gd name="T87" fmla="*/ 2147483646 h 652"/>
                  <a:gd name="T88" fmla="*/ 2147483646 w 718"/>
                  <a:gd name="T89" fmla="*/ 2147483646 h 652"/>
                  <a:gd name="T90" fmla="*/ 2147483646 w 718"/>
                  <a:gd name="T91" fmla="*/ 2147483646 h 652"/>
                  <a:gd name="T92" fmla="*/ 2147483646 w 718"/>
                  <a:gd name="T93" fmla="*/ 2147483646 h 652"/>
                  <a:gd name="T94" fmla="*/ 2147483646 w 718"/>
                  <a:gd name="T95" fmla="*/ 2147483646 h 652"/>
                  <a:gd name="T96" fmla="*/ 2147483646 w 718"/>
                  <a:gd name="T97" fmla="*/ 2147483646 h 652"/>
                  <a:gd name="T98" fmla="*/ 2147483646 w 718"/>
                  <a:gd name="T99" fmla="*/ 2147483646 h 652"/>
                  <a:gd name="T100" fmla="*/ 2147483646 w 718"/>
                  <a:gd name="T101" fmla="*/ 2147483646 h 652"/>
                  <a:gd name="T102" fmla="*/ 2147483646 w 718"/>
                  <a:gd name="T103" fmla="*/ 2147483646 h 652"/>
                  <a:gd name="T104" fmla="*/ 2147483646 w 718"/>
                  <a:gd name="T105" fmla="*/ 2147483646 h 652"/>
                  <a:gd name="T106" fmla="*/ 2147483646 w 718"/>
                  <a:gd name="T107" fmla="*/ 2147483646 h 652"/>
                  <a:gd name="T108" fmla="*/ 2147483646 w 718"/>
                  <a:gd name="T109" fmla="*/ 2147483646 h 652"/>
                  <a:gd name="T110" fmla="*/ 2147483646 w 718"/>
                  <a:gd name="T111" fmla="*/ 2147483646 h 652"/>
                  <a:gd name="T112" fmla="*/ 2147483646 w 718"/>
                  <a:gd name="T113" fmla="*/ 2147483646 h 652"/>
                  <a:gd name="T114" fmla="*/ 2147483646 w 718"/>
                  <a:gd name="T115" fmla="*/ 2147483646 h 652"/>
                  <a:gd name="T116" fmla="*/ 2147483646 w 718"/>
                  <a:gd name="T117" fmla="*/ 2147483646 h 652"/>
                  <a:gd name="T118" fmla="*/ 2147483646 w 718"/>
                  <a:gd name="T119" fmla="*/ 2147483646 h 652"/>
                  <a:gd name="T120" fmla="*/ 2147483646 w 718"/>
                  <a:gd name="T121" fmla="*/ 2147483646 h 652"/>
                  <a:gd name="T122" fmla="*/ 2147483646 w 718"/>
                  <a:gd name="T123" fmla="*/ 2147483646 h 65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718" h="652">
                    <a:moveTo>
                      <a:pt x="716" y="382"/>
                    </a:moveTo>
                    <a:lnTo>
                      <a:pt x="704" y="302"/>
                    </a:lnTo>
                    <a:lnTo>
                      <a:pt x="706" y="302"/>
                    </a:lnTo>
                    <a:lnTo>
                      <a:pt x="712" y="290"/>
                    </a:lnTo>
                    <a:lnTo>
                      <a:pt x="714" y="284"/>
                    </a:lnTo>
                    <a:lnTo>
                      <a:pt x="714" y="280"/>
                    </a:lnTo>
                    <a:lnTo>
                      <a:pt x="710" y="274"/>
                    </a:lnTo>
                    <a:lnTo>
                      <a:pt x="704" y="270"/>
                    </a:lnTo>
                    <a:lnTo>
                      <a:pt x="700" y="260"/>
                    </a:lnTo>
                    <a:lnTo>
                      <a:pt x="700" y="250"/>
                    </a:lnTo>
                    <a:lnTo>
                      <a:pt x="700" y="234"/>
                    </a:lnTo>
                    <a:lnTo>
                      <a:pt x="692" y="234"/>
                    </a:lnTo>
                    <a:lnTo>
                      <a:pt x="684" y="236"/>
                    </a:lnTo>
                    <a:lnTo>
                      <a:pt x="674" y="240"/>
                    </a:lnTo>
                    <a:lnTo>
                      <a:pt x="666" y="248"/>
                    </a:lnTo>
                    <a:lnTo>
                      <a:pt x="662" y="254"/>
                    </a:lnTo>
                    <a:lnTo>
                      <a:pt x="660" y="262"/>
                    </a:lnTo>
                    <a:lnTo>
                      <a:pt x="652" y="268"/>
                    </a:lnTo>
                    <a:lnTo>
                      <a:pt x="644" y="272"/>
                    </a:lnTo>
                    <a:lnTo>
                      <a:pt x="632" y="276"/>
                    </a:lnTo>
                    <a:lnTo>
                      <a:pt x="628" y="302"/>
                    </a:lnTo>
                    <a:lnTo>
                      <a:pt x="626" y="302"/>
                    </a:lnTo>
                    <a:lnTo>
                      <a:pt x="618" y="318"/>
                    </a:lnTo>
                    <a:lnTo>
                      <a:pt x="618" y="320"/>
                    </a:lnTo>
                    <a:lnTo>
                      <a:pt x="616" y="320"/>
                    </a:lnTo>
                    <a:lnTo>
                      <a:pt x="536" y="334"/>
                    </a:lnTo>
                    <a:lnTo>
                      <a:pt x="534" y="334"/>
                    </a:lnTo>
                    <a:lnTo>
                      <a:pt x="510" y="308"/>
                    </a:lnTo>
                    <a:lnTo>
                      <a:pt x="518" y="302"/>
                    </a:lnTo>
                    <a:lnTo>
                      <a:pt x="508" y="290"/>
                    </a:lnTo>
                    <a:lnTo>
                      <a:pt x="498" y="282"/>
                    </a:lnTo>
                    <a:lnTo>
                      <a:pt x="496" y="280"/>
                    </a:lnTo>
                    <a:lnTo>
                      <a:pt x="496" y="278"/>
                    </a:lnTo>
                    <a:lnTo>
                      <a:pt x="492" y="258"/>
                    </a:lnTo>
                    <a:lnTo>
                      <a:pt x="470" y="258"/>
                    </a:lnTo>
                    <a:lnTo>
                      <a:pt x="452" y="246"/>
                    </a:lnTo>
                    <a:lnTo>
                      <a:pt x="388" y="236"/>
                    </a:lnTo>
                    <a:lnTo>
                      <a:pt x="336" y="234"/>
                    </a:lnTo>
                    <a:lnTo>
                      <a:pt x="334" y="234"/>
                    </a:lnTo>
                    <a:lnTo>
                      <a:pt x="332" y="234"/>
                    </a:lnTo>
                    <a:lnTo>
                      <a:pt x="330" y="232"/>
                    </a:lnTo>
                    <a:lnTo>
                      <a:pt x="298" y="164"/>
                    </a:lnTo>
                    <a:lnTo>
                      <a:pt x="286" y="146"/>
                    </a:lnTo>
                    <a:lnTo>
                      <a:pt x="258" y="110"/>
                    </a:lnTo>
                    <a:lnTo>
                      <a:pt x="230" y="76"/>
                    </a:lnTo>
                    <a:lnTo>
                      <a:pt x="216" y="62"/>
                    </a:lnTo>
                    <a:lnTo>
                      <a:pt x="170" y="18"/>
                    </a:lnTo>
                    <a:lnTo>
                      <a:pt x="164" y="14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6" y="10"/>
                    </a:lnTo>
                    <a:lnTo>
                      <a:pt x="94" y="6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54" y="4"/>
                    </a:lnTo>
                    <a:lnTo>
                      <a:pt x="34" y="12"/>
                    </a:lnTo>
                    <a:lnTo>
                      <a:pt x="8" y="24"/>
                    </a:lnTo>
                    <a:lnTo>
                      <a:pt x="6" y="26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2"/>
                    </a:lnTo>
                    <a:lnTo>
                      <a:pt x="0" y="72"/>
                    </a:lnTo>
                    <a:lnTo>
                      <a:pt x="4" y="82"/>
                    </a:lnTo>
                    <a:lnTo>
                      <a:pt x="10" y="86"/>
                    </a:lnTo>
                    <a:lnTo>
                      <a:pt x="22" y="86"/>
                    </a:lnTo>
                    <a:lnTo>
                      <a:pt x="32" y="88"/>
                    </a:lnTo>
                    <a:lnTo>
                      <a:pt x="36" y="86"/>
                    </a:lnTo>
                    <a:lnTo>
                      <a:pt x="38" y="76"/>
                    </a:lnTo>
                    <a:lnTo>
                      <a:pt x="42" y="70"/>
                    </a:lnTo>
                    <a:lnTo>
                      <a:pt x="50" y="70"/>
                    </a:lnTo>
                    <a:lnTo>
                      <a:pt x="78" y="78"/>
                    </a:lnTo>
                    <a:lnTo>
                      <a:pt x="84" y="80"/>
                    </a:lnTo>
                    <a:lnTo>
                      <a:pt x="74" y="94"/>
                    </a:lnTo>
                    <a:lnTo>
                      <a:pt x="74" y="114"/>
                    </a:lnTo>
                    <a:lnTo>
                      <a:pt x="76" y="118"/>
                    </a:lnTo>
                    <a:lnTo>
                      <a:pt x="80" y="124"/>
                    </a:lnTo>
                    <a:lnTo>
                      <a:pt x="96" y="140"/>
                    </a:lnTo>
                    <a:lnTo>
                      <a:pt x="108" y="148"/>
                    </a:lnTo>
                    <a:lnTo>
                      <a:pt x="116" y="150"/>
                    </a:lnTo>
                    <a:lnTo>
                      <a:pt x="120" y="150"/>
                    </a:lnTo>
                    <a:lnTo>
                      <a:pt x="124" y="148"/>
                    </a:lnTo>
                    <a:lnTo>
                      <a:pt x="138" y="134"/>
                    </a:lnTo>
                    <a:lnTo>
                      <a:pt x="148" y="128"/>
                    </a:lnTo>
                    <a:lnTo>
                      <a:pt x="170" y="124"/>
                    </a:lnTo>
                    <a:lnTo>
                      <a:pt x="176" y="110"/>
                    </a:lnTo>
                    <a:lnTo>
                      <a:pt x="194" y="100"/>
                    </a:lnTo>
                    <a:lnTo>
                      <a:pt x="212" y="110"/>
                    </a:lnTo>
                    <a:lnTo>
                      <a:pt x="214" y="110"/>
                    </a:lnTo>
                    <a:lnTo>
                      <a:pt x="230" y="138"/>
                    </a:lnTo>
                    <a:lnTo>
                      <a:pt x="236" y="156"/>
                    </a:lnTo>
                    <a:lnTo>
                      <a:pt x="236" y="158"/>
                    </a:lnTo>
                    <a:lnTo>
                      <a:pt x="232" y="182"/>
                    </a:lnTo>
                    <a:lnTo>
                      <a:pt x="238" y="196"/>
                    </a:lnTo>
                    <a:lnTo>
                      <a:pt x="238" y="198"/>
                    </a:lnTo>
                    <a:lnTo>
                      <a:pt x="234" y="216"/>
                    </a:lnTo>
                    <a:lnTo>
                      <a:pt x="234" y="232"/>
                    </a:lnTo>
                    <a:lnTo>
                      <a:pt x="240" y="250"/>
                    </a:lnTo>
                    <a:lnTo>
                      <a:pt x="242" y="258"/>
                    </a:lnTo>
                    <a:lnTo>
                      <a:pt x="240" y="272"/>
                    </a:lnTo>
                    <a:lnTo>
                      <a:pt x="240" y="274"/>
                    </a:lnTo>
                    <a:lnTo>
                      <a:pt x="232" y="284"/>
                    </a:lnTo>
                    <a:lnTo>
                      <a:pt x="232" y="286"/>
                    </a:lnTo>
                    <a:lnTo>
                      <a:pt x="224" y="294"/>
                    </a:lnTo>
                    <a:lnTo>
                      <a:pt x="222" y="312"/>
                    </a:lnTo>
                    <a:lnTo>
                      <a:pt x="228" y="330"/>
                    </a:lnTo>
                    <a:lnTo>
                      <a:pt x="228" y="332"/>
                    </a:lnTo>
                    <a:lnTo>
                      <a:pt x="222" y="360"/>
                    </a:lnTo>
                    <a:lnTo>
                      <a:pt x="218" y="364"/>
                    </a:lnTo>
                    <a:lnTo>
                      <a:pt x="214" y="366"/>
                    </a:lnTo>
                    <a:lnTo>
                      <a:pt x="206" y="364"/>
                    </a:lnTo>
                    <a:lnTo>
                      <a:pt x="198" y="356"/>
                    </a:lnTo>
                    <a:lnTo>
                      <a:pt x="190" y="358"/>
                    </a:lnTo>
                    <a:lnTo>
                      <a:pt x="180" y="370"/>
                    </a:lnTo>
                    <a:lnTo>
                      <a:pt x="168" y="402"/>
                    </a:lnTo>
                    <a:lnTo>
                      <a:pt x="168" y="404"/>
                    </a:lnTo>
                    <a:lnTo>
                      <a:pt x="156" y="414"/>
                    </a:lnTo>
                    <a:lnTo>
                      <a:pt x="154" y="414"/>
                    </a:lnTo>
                    <a:lnTo>
                      <a:pt x="148" y="414"/>
                    </a:lnTo>
                    <a:lnTo>
                      <a:pt x="136" y="434"/>
                    </a:lnTo>
                    <a:lnTo>
                      <a:pt x="142" y="446"/>
                    </a:lnTo>
                    <a:lnTo>
                      <a:pt x="144" y="446"/>
                    </a:lnTo>
                    <a:lnTo>
                      <a:pt x="160" y="466"/>
                    </a:lnTo>
                    <a:lnTo>
                      <a:pt x="160" y="468"/>
                    </a:lnTo>
                    <a:lnTo>
                      <a:pt x="160" y="474"/>
                    </a:lnTo>
                    <a:lnTo>
                      <a:pt x="178" y="476"/>
                    </a:lnTo>
                    <a:lnTo>
                      <a:pt x="180" y="492"/>
                    </a:lnTo>
                    <a:lnTo>
                      <a:pt x="180" y="494"/>
                    </a:lnTo>
                    <a:lnTo>
                      <a:pt x="182" y="512"/>
                    </a:lnTo>
                    <a:lnTo>
                      <a:pt x="188" y="516"/>
                    </a:lnTo>
                    <a:lnTo>
                      <a:pt x="204" y="512"/>
                    </a:lnTo>
                    <a:lnTo>
                      <a:pt x="218" y="502"/>
                    </a:lnTo>
                    <a:lnTo>
                      <a:pt x="222" y="502"/>
                    </a:lnTo>
                    <a:lnTo>
                      <a:pt x="226" y="528"/>
                    </a:lnTo>
                    <a:lnTo>
                      <a:pt x="234" y="538"/>
                    </a:lnTo>
                    <a:lnTo>
                      <a:pt x="236" y="540"/>
                    </a:lnTo>
                    <a:lnTo>
                      <a:pt x="242" y="550"/>
                    </a:lnTo>
                    <a:lnTo>
                      <a:pt x="254" y="560"/>
                    </a:lnTo>
                    <a:lnTo>
                      <a:pt x="258" y="562"/>
                    </a:lnTo>
                    <a:lnTo>
                      <a:pt x="262" y="562"/>
                    </a:lnTo>
                    <a:lnTo>
                      <a:pt x="266" y="564"/>
                    </a:lnTo>
                    <a:lnTo>
                      <a:pt x="274" y="560"/>
                    </a:lnTo>
                    <a:lnTo>
                      <a:pt x="282" y="558"/>
                    </a:lnTo>
                    <a:lnTo>
                      <a:pt x="292" y="554"/>
                    </a:lnTo>
                    <a:lnTo>
                      <a:pt x="296" y="552"/>
                    </a:lnTo>
                    <a:lnTo>
                      <a:pt x="308" y="552"/>
                    </a:lnTo>
                    <a:lnTo>
                      <a:pt x="312" y="552"/>
                    </a:lnTo>
                    <a:lnTo>
                      <a:pt x="316" y="554"/>
                    </a:lnTo>
                    <a:lnTo>
                      <a:pt x="332" y="544"/>
                    </a:lnTo>
                    <a:lnTo>
                      <a:pt x="334" y="544"/>
                    </a:lnTo>
                    <a:lnTo>
                      <a:pt x="334" y="546"/>
                    </a:lnTo>
                    <a:lnTo>
                      <a:pt x="336" y="544"/>
                    </a:lnTo>
                    <a:lnTo>
                      <a:pt x="338" y="546"/>
                    </a:lnTo>
                    <a:lnTo>
                      <a:pt x="344" y="556"/>
                    </a:lnTo>
                    <a:lnTo>
                      <a:pt x="346" y="562"/>
                    </a:lnTo>
                    <a:lnTo>
                      <a:pt x="354" y="574"/>
                    </a:lnTo>
                    <a:lnTo>
                      <a:pt x="360" y="576"/>
                    </a:lnTo>
                    <a:lnTo>
                      <a:pt x="362" y="576"/>
                    </a:lnTo>
                    <a:lnTo>
                      <a:pt x="360" y="574"/>
                    </a:lnTo>
                    <a:lnTo>
                      <a:pt x="360" y="570"/>
                    </a:lnTo>
                    <a:lnTo>
                      <a:pt x="360" y="566"/>
                    </a:lnTo>
                    <a:lnTo>
                      <a:pt x="364" y="564"/>
                    </a:lnTo>
                    <a:lnTo>
                      <a:pt x="370" y="562"/>
                    </a:lnTo>
                    <a:lnTo>
                      <a:pt x="398" y="562"/>
                    </a:lnTo>
                    <a:lnTo>
                      <a:pt x="400" y="562"/>
                    </a:lnTo>
                    <a:lnTo>
                      <a:pt x="402" y="562"/>
                    </a:lnTo>
                    <a:lnTo>
                      <a:pt x="412" y="580"/>
                    </a:lnTo>
                    <a:lnTo>
                      <a:pt x="410" y="588"/>
                    </a:lnTo>
                    <a:lnTo>
                      <a:pt x="422" y="590"/>
                    </a:lnTo>
                    <a:lnTo>
                      <a:pt x="422" y="588"/>
                    </a:lnTo>
                    <a:lnTo>
                      <a:pt x="422" y="586"/>
                    </a:lnTo>
                    <a:lnTo>
                      <a:pt x="426" y="584"/>
                    </a:lnTo>
                    <a:lnTo>
                      <a:pt x="454" y="602"/>
                    </a:lnTo>
                    <a:lnTo>
                      <a:pt x="456" y="608"/>
                    </a:lnTo>
                    <a:lnTo>
                      <a:pt x="458" y="612"/>
                    </a:lnTo>
                    <a:lnTo>
                      <a:pt x="458" y="624"/>
                    </a:lnTo>
                    <a:lnTo>
                      <a:pt x="468" y="626"/>
                    </a:lnTo>
                    <a:lnTo>
                      <a:pt x="474" y="616"/>
                    </a:lnTo>
                    <a:lnTo>
                      <a:pt x="470" y="608"/>
                    </a:lnTo>
                    <a:lnTo>
                      <a:pt x="470" y="602"/>
                    </a:lnTo>
                    <a:lnTo>
                      <a:pt x="472" y="598"/>
                    </a:lnTo>
                    <a:lnTo>
                      <a:pt x="474" y="596"/>
                    </a:lnTo>
                    <a:lnTo>
                      <a:pt x="478" y="594"/>
                    </a:lnTo>
                    <a:lnTo>
                      <a:pt x="478" y="592"/>
                    </a:lnTo>
                    <a:lnTo>
                      <a:pt x="480" y="590"/>
                    </a:lnTo>
                    <a:lnTo>
                      <a:pt x="486" y="590"/>
                    </a:lnTo>
                    <a:lnTo>
                      <a:pt x="490" y="594"/>
                    </a:lnTo>
                    <a:lnTo>
                      <a:pt x="492" y="598"/>
                    </a:lnTo>
                    <a:lnTo>
                      <a:pt x="496" y="614"/>
                    </a:lnTo>
                    <a:lnTo>
                      <a:pt x="496" y="616"/>
                    </a:lnTo>
                    <a:lnTo>
                      <a:pt x="498" y="618"/>
                    </a:lnTo>
                    <a:lnTo>
                      <a:pt x="502" y="622"/>
                    </a:lnTo>
                    <a:lnTo>
                      <a:pt x="510" y="626"/>
                    </a:lnTo>
                    <a:lnTo>
                      <a:pt x="512" y="626"/>
                    </a:lnTo>
                    <a:lnTo>
                      <a:pt x="538" y="652"/>
                    </a:lnTo>
                    <a:lnTo>
                      <a:pt x="550" y="648"/>
                    </a:lnTo>
                    <a:lnTo>
                      <a:pt x="548" y="644"/>
                    </a:lnTo>
                    <a:lnTo>
                      <a:pt x="544" y="638"/>
                    </a:lnTo>
                    <a:lnTo>
                      <a:pt x="544" y="634"/>
                    </a:lnTo>
                    <a:lnTo>
                      <a:pt x="544" y="630"/>
                    </a:lnTo>
                    <a:lnTo>
                      <a:pt x="546" y="626"/>
                    </a:lnTo>
                    <a:lnTo>
                      <a:pt x="556" y="618"/>
                    </a:lnTo>
                    <a:lnTo>
                      <a:pt x="570" y="606"/>
                    </a:lnTo>
                    <a:lnTo>
                      <a:pt x="586" y="616"/>
                    </a:lnTo>
                    <a:lnTo>
                      <a:pt x="588" y="616"/>
                    </a:lnTo>
                    <a:lnTo>
                      <a:pt x="592" y="598"/>
                    </a:lnTo>
                    <a:lnTo>
                      <a:pt x="592" y="596"/>
                    </a:lnTo>
                    <a:lnTo>
                      <a:pt x="594" y="594"/>
                    </a:lnTo>
                    <a:lnTo>
                      <a:pt x="608" y="596"/>
                    </a:lnTo>
                    <a:lnTo>
                      <a:pt x="610" y="600"/>
                    </a:lnTo>
                    <a:lnTo>
                      <a:pt x="612" y="606"/>
                    </a:lnTo>
                    <a:lnTo>
                      <a:pt x="610" y="610"/>
                    </a:lnTo>
                    <a:lnTo>
                      <a:pt x="606" y="616"/>
                    </a:lnTo>
                    <a:lnTo>
                      <a:pt x="610" y="618"/>
                    </a:lnTo>
                    <a:lnTo>
                      <a:pt x="620" y="622"/>
                    </a:lnTo>
                    <a:lnTo>
                      <a:pt x="628" y="626"/>
                    </a:lnTo>
                    <a:lnTo>
                      <a:pt x="630" y="626"/>
                    </a:lnTo>
                    <a:lnTo>
                      <a:pt x="640" y="630"/>
                    </a:lnTo>
                    <a:lnTo>
                      <a:pt x="648" y="630"/>
                    </a:lnTo>
                    <a:lnTo>
                      <a:pt x="636" y="572"/>
                    </a:lnTo>
                    <a:lnTo>
                      <a:pt x="630" y="568"/>
                    </a:lnTo>
                    <a:lnTo>
                      <a:pt x="624" y="562"/>
                    </a:lnTo>
                    <a:lnTo>
                      <a:pt x="614" y="546"/>
                    </a:lnTo>
                    <a:lnTo>
                      <a:pt x="610" y="538"/>
                    </a:lnTo>
                    <a:lnTo>
                      <a:pt x="612" y="528"/>
                    </a:lnTo>
                    <a:lnTo>
                      <a:pt x="616" y="518"/>
                    </a:lnTo>
                    <a:lnTo>
                      <a:pt x="624" y="506"/>
                    </a:lnTo>
                    <a:lnTo>
                      <a:pt x="636" y="494"/>
                    </a:lnTo>
                    <a:lnTo>
                      <a:pt x="650" y="482"/>
                    </a:lnTo>
                    <a:lnTo>
                      <a:pt x="662" y="482"/>
                    </a:lnTo>
                    <a:lnTo>
                      <a:pt x="672" y="486"/>
                    </a:lnTo>
                    <a:lnTo>
                      <a:pt x="692" y="486"/>
                    </a:lnTo>
                    <a:lnTo>
                      <a:pt x="698" y="482"/>
                    </a:lnTo>
                    <a:lnTo>
                      <a:pt x="704" y="476"/>
                    </a:lnTo>
                    <a:lnTo>
                      <a:pt x="714" y="452"/>
                    </a:lnTo>
                    <a:lnTo>
                      <a:pt x="718" y="442"/>
                    </a:lnTo>
                    <a:lnTo>
                      <a:pt x="718" y="426"/>
                    </a:lnTo>
                    <a:lnTo>
                      <a:pt x="716" y="38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84" name="组合 83"/>
              <p:cNvGrpSpPr/>
              <p:nvPr/>
            </p:nvGrpSpPr>
            <p:grpSpPr>
              <a:xfrm>
                <a:off x="6542202" y="1074090"/>
                <a:ext cx="5062194" cy="1027706"/>
                <a:chOff x="6542202" y="923925"/>
                <a:chExt cx="5062194" cy="1027706"/>
              </a:xfrm>
            </p:grpSpPr>
            <p:grpSp>
              <p:nvGrpSpPr>
                <p:cNvPr id="58" name="组合 57"/>
                <p:cNvGrpSpPr/>
                <p:nvPr/>
              </p:nvGrpSpPr>
              <p:grpSpPr>
                <a:xfrm>
                  <a:off x="6542202" y="923925"/>
                  <a:ext cx="5062194" cy="1027706"/>
                  <a:chOff x="6542202" y="923925"/>
                  <a:chExt cx="5062194" cy="804874"/>
                </a:xfrm>
              </p:grpSpPr>
              <p:sp>
                <p:nvSpPr>
                  <p:cNvPr id="50" name="矩形: 圆角 49"/>
                  <p:cNvSpPr/>
                  <p:nvPr/>
                </p:nvSpPr>
                <p:spPr>
                  <a:xfrm>
                    <a:off x="6542202" y="923925"/>
                    <a:ext cx="5062194" cy="804874"/>
                  </a:xfrm>
                  <a:prstGeom prst="roundRect">
                    <a:avLst/>
                  </a:prstGeom>
                  <a:noFill/>
                  <a:ln>
                    <a:solidFill>
                      <a:schemeClr val="accent1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" name="任意多边形: 形状 56"/>
                  <p:cNvSpPr/>
                  <p:nvPr/>
                </p:nvSpPr>
                <p:spPr>
                  <a:xfrm>
                    <a:off x="7608836" y="923925"/>
                    <a:ext cx="3982009" cy="804874"/>
                  </a:xfrm>
                  <a:custGeom>
                    <a:avLst/>
                    <a:gdLst>
                      <a:gd name="connsiteX0" fmla="*/ 0 w 3450996"/>
                      <a:gd name="connsiteY0" fmla="*/ 0 h 804874"/>
                      <a:gd name="connsiteX1" fmla="*/ 3316848 w 3450996"/>
                      <a:gd name="connsiteY1" fmla="*/ 0 h 804874"/>
                      <a:gd name="connsiteX2" fmla="*/ 3450996 w 3450996"/>
                      <a:gd name="connsiteY2" fmla="*/ 134148 h 804874"/>
                      <a:gd name="connsiteX3" fmla="*/ 3450996 w 3450996"/>
                      <a:gd name="connsiteY3" fmla="*/ 670726 h 804874"/>
                      <a:gd name="connsiteX4" fmla="*/ 3316848 w 3450996"/>
                      <a:gd name="connsiteY4" fmla="*/ 804874 h 804874"/>
                      <a:gd name="connsiteX5" fmla="*/ 0 w 3450996"/>
                      <a:gd name="connsiteY5" fmla="*/ 804874 h 804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50996" h="804874">
                        <a:moveTo>
                          <a:pt x="0" y="0"/>
                        </a:moveTo>
                        <a:lnTo>
                          <a:pt x="3316848" y="0"/>
                        </a:lnTo>
                        <a:cubicBezTo>
                          <a:pt x="3390936" y="0"/>
                          <a:pt x="3450996" y="60060"/>
                          <a:pt x="3450996" y="134148"/>
                        </a:cubicBezTo>
                        <a:lnTo>
                          <a:pt x="3450996" y="670726"/>
                        </a:lnTo>
                        <a:cubicBezTo>
                          <a:pt x="3450996" y="744814"/>
                          <a:pt x="3390936" y="804874"/>
                          <a:pt x="3316848" y="804874"/>
                        </a:cubicBezTo>
                        <a:lnTo>
                          <a:pt x="0" y="80487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solidFill>
                      <a:schemeClr val="accent1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78" name="直接连接符 77"/>
                <p:cNvCxnSpPr/>
                <p:nvPr/>
              </p:nvCxnSpPr>
              <p:spPr>
                <a:xfrm>
                  <a:off x="6542202" y="1662113"/>
                  <a:ext cx="1066634" cy="0"/>
                </a:xfrm>
                <a:prstGeom prst="line">
                  <a:avLst/>
                </a:prstGeom>
                <a:ln w="12700">
                  <a:solidFill>
                    <a:schemeClr val="accent1">
                      <a:lumMod val="40000"/>
                      <a:lumOff val="6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9" name="文本框 78"/>
              <p:cNvSpPr txBox="1"/>
              <p:nvPr/>
            </p:nvSpPr>
            <p:spPr>
              <a:xfrm>
                <a:off x="6709577" y="1793668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黑龙江</a:t>
                </a:r>
              </a:p>
            </p:txBody>
          </p:sp>
        </p:grpSp>
        <p:sp>
          <p:nvSpPr>
            <p:cNvPr id="107" name="文本框 106"/>
            <p:cNvSpPr txBox="1"/>
            <p:nvPr/>
          </p:nvSpPr>
          <p:spPr>
            <a:xfrm>
              <a:off x="7629664" y="1107379"/>
              <a:ext cx="3897134" cy="100401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欢迎关注“欢乐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号字体，用户可自主编辑。单击此处可单击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542202" y="2474576"/>
            <a:ext cx="5062194" cy="1058132"/>
            <a:chOff x="6542202" y="2474576"/>
            <a:chExt cx="5062194" cy="1058132"/>
          </a:xfrm>
        </p:grpSpPr>
        <p:sp>
          <p:nvSpPr>
            <p:cNvPr id="39" name="山东"/>
            <p:cNvSpPr>
              <a:spLocks/>
            </p:cNvSpPr>
            <p:nvPr/>
          </p:nvSpPr>
          <p:spPr bwMode="auto">
            <a:xfrm>
              <a:off x="6683360" y="2571941"/>
              <a:ext cx="840749" cy="527990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6778001" y="3194154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6542202" y="2474576"/>
              <a:ext cx="5062194" cy="1027706"/>
              <a:chOff x="6542202" y="3062245"/>
              <a:chExt cx="5062194" cy="1027706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6542202" y="3062245"/>
                <a:ext cx="5062194" cy="1027706"/>
                <a:chOff x="6542202" y="923925"/>
                <a:chExt cx="5062194" cy="804874"/>
              </a:xfrm>
            </p:grpSpPr>
            <p:sp>
              <p:nvSpPr>
                <p:cNvPr id="81" name="矩形: 圆角 80"/>
                <p:cNvSpPr/>
                <p:nvPr/>
              </p:nvSpPr>
              <p:spPr>
                <a:xfrm>
                  <a:off x="6542202" y="923925"/>
                  <a:ext cx="5062194" cy="804874"/>
                </a:xfrm>
                <a:prstGeom prst="roundRect">
                  <a:avLst/>
                </a:prstGeom>
                <a:noFill/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2" name="任意多边形: 形状 81"/>
                <p:cNvSpPr/>
                <p:nvPr/>
              </p:nvSpPr>
              <p:spPr>
                <a:xfrm>
                  <a:off x="7608836" y="923925"/>
                  <a:ext cx="3982009" cy="804874"/>
                </a:xfrm>
                <a:custGeom>
                  <a:avLst/>
                  <a:gdLst>
                    <a:gd name="connsiteX0" fmla="*/ 0 w 3450996"/>
                    <a:gd name="connsiteY0" fmla="*/ 0 h 804874"/>
                    <a:gd name="connsiteX1" fmla="*/ 3316848 w 3450996"/>
                    <a:gd name="connsiteY1" fmla="*/ 0 h 804874"/>
                    <a:gd name="connsiteX2" fmla="*/ 3450996 w 3450996"/>
                    <a:gd name="connsiteY2" fmla="*/ 134148 h 804874"/>
                    <a:gd name="connsiteX3" fmla="*/ 3450996 w 3450996"/>
                    <a:gd name="connsiteY3" fmla="*/ 670726 h 804874"/>
                    <a:gd name="connsiteX4" fmla="*/ 3316848 w 3450996"/>
                    <a:gd name="connsiteY4" fmla="*/ 804874 h 804874"/>
                    <a:gd name="connsiteX5" fmla="*/ 0 w 3450996"/>
                    <a:gd name="connsiteY5" fmla="*/ 804874 h 804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50996" h="804874">
                      <a:moveTo>
                        <a:pt x="0" y="0"/>
                      </a:moveTo>
                      <a:lnTo>
                        <a:pt x="3316848" y="0"/>
                      </a:lnTo>
                      <a:cubicBezTo>
                        <a:pt x="3390936" y="0"/>
                        <a:pt x="3450996" y="60060"/>
                        <a:pt x="3450996" y="134148"/>
                      </a:cubicBezTo>
                      <a:lnTo>
                        <a:pt x="3450996" y="670726"/>
                      </a:lnTo>
                      <a:cubicBezTo>
                        <a:pt x="3450996" y="744814"/>
                        <a:pt x="3390936" y="804874"/>
                        <a:pt x="3316848" y="804874"/>
                      </a:cubicBezTo>
                      <a:lnTo>
                        <a:pt x="0" y="80487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85" name="直接连接符 84"/>
              <p:cNvCxnSpPr/>
              <p:nvPr/>
            </p:nvCxnSpPr>
            <p:spPr>
              <a:xfrm>
                <a:off x="6542202" y="3787205"/>
                <a:ext cx="1066634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8" name="文本框 107"/>
            <p:cNvSpPr txBox="1"/>
            <p:nvPr/>
          </p:nvSpPr>
          <p:spPr>
            <a:xfrm>
              <a:off x="7629664" y="2488084"/>
              <a:ext cx="3897134" cy="100401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欢迎关注“欢乐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号字体，用户可自主编辑。单击此处可单击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542202" y="3875062"/>
            <a:ext cx="5062194" cy="1058132"/>
            <a:chOff x="6542202" y="3875062"/>
            <a:chExt cx="5062194" cy="1058132"/>
          </a:xfrm>
        </p:grpSpPr>
        <p:grpSp>
          <p:nvGrpSpPr>
            <p:cNvPr id="103" name="组合 102"/>
            <p:cNvGrpSpPr/>
            <p:nvPr/>
          </p:nvGrpSpPr>
          <p:grpSpPr>
            <a:xfrm>
              <a:off x="6542202" y="3875062"/>
              <a:ext cx="5062194" cy="1058132"/>
              <a:chOff x="6542202" y="3934864"/>
              <a:chExt cx="5062194" cy="1058132"/>
            </a:xfrm>
          </p:grpSpPr>
          <p:sp>
            <p:nvSpPr>
              <p:cNvPr id="95" name="湖南"/>
              <p:cNvSpPr>
                <a:spLocks/>
              </p:cNvSpPr>
              <p:nvPr/>
            </p:nvSpPr>
            <p:spPr bwMode="auto">
              <a:xfrm>
                <a:off x="6778001" y="4005943"/>
                <a:ext cx="530176" cy="615861"/>
              </a:xfrm>
              <a:custGeom>
                <a:avLst/>
                <a:gdLst>
                  <a:gd name="T0" fmla="*/ 2147483646 w 344"/>
                  <a:gd name="T1" fmla="*/ 2147483646 h 400"/>
                  <a:gd name="T2" fmla="*/ 2147483646 w 344"/>
                  <a:gd name="T3" fmla="*/ 2147483646 h 400"/>
                  <a:gd name="T4" fmla="*/ 2147483646 w 344"/>
                  <a:gd name="T5" fmla="*/ 2147483646 h 400"/>
                  <a:gd name="T6" fmla="*/ 2147483646 w 344"/>
                  <a:gd name="T7" fmla="*/ 2147483646 h 400"/>
                  <a:gd name="T8" fmla="*/ 2147483646 w 344"/>
                  <a:gd name="T9" fmla="*/ 2147483646 h 400"/>
                  <a:gd name="T10" fmla="*/ 2147483646 w 344"/>
                  <a:gd name="T11" fmla="*/ 2147483646 h 400"/>
                  <a:gd name="T12" fmla="*/ 2147483646 w 344"/>
                  <a:gd name="T13" fmla="*/ 2147483646 h 400"/>
                  <a:gd name="T14" fmla="*/ 2147483646 w 344"/>
                  <a:gd name="T15" fmla="*/ 2147483646 h 400"/>
                  <a:gd name="T16" fmla="*/ 2147483646 w 344"/>
                  <a:gd name="T17" fmla="*/ 2147483646 h 400"/>
                  <a:gd name="T18" fmla="*/ 2147483646 w 344"/>
                  <a:gd name="T19" fmla="*/ 2147483646 h 400"/>
                  <a:gd name="T20" fmla="*/ 2147483646 w 344"/>
                  <a:gd name="T21" fmla="*/ 0 h 400"/>
                  <a:gd name="T22" fmla="*/ 2147483646 w 344"/>
                  <a:gd name="T23" fmla="*/ 2147483646 h 400"/>
                  <a:gd name="T24" fmla="*/ 2147483646 w 344"/>
                  <a:gd name="T25" fmla="*/ 2147483646 h 400"/>
                  <a:gd name="T26" fmla="*/ 2147483646 w 344"/>
                  <a:gd name="T27" fmla="*/ 2147483646 h 400"/>
                  <a:gd name="T28" fmla="*/ 2147483646 w 344"/>
                  <a:gd name="T29" fmla="*/ 2147483646 h 400"/>
                  <a:gd name="T30" fmla="*/ 2147483646 w 344"/>
                  <a:gd name="T31" fmla="*/ 2147483646 h 400"/>
                  <a:gd name="T32" fmla="*/ 2147483646 w 344"/>
                  <a:gd name="T33" fmla="*/ 2147483646 h 400"/>
                  <a:gd name="T34" fmla="*/ 2147483646 w 344"/>
                  <a:gd name="T35" fmla="*/ 2147483646 h 400"/>
                  <a:gd name="T36" fmla="*/ 2147483646 w 344"/>
                  <a:gd name="T37" fmla="*/ 2147483646 h 400"/>
                  <a:gd name="T38" fmla="*/ 2147483646 w 344"/>
                  <a:gd name="T39" fmla="*/ 2147483646 h 400"/>
                  <a:gd name="T40" fmla="*/ 2147483646 w 344"/>
                  <a:gd name="T41" fmla="*/ 2147483646 h 400"/>
                  <a:gd name="T42" fmla="*/ 2147483646 w 344"/>
                  <a:gd name="T43" fmla="*/ 2147483646 h 400"/>
                  <a:gd name="T44" fmla="*/ 2147483646 w 344"/>
                  <a:gd name="T45" fmla="*/ 2147483646 h 400"/>
                  <a:gd name="T46" fmla="*/ 2147483646 w 344"/>
                  <a:gd name="T47" fmla="*/ 2147483646 h 400"/>
                  <a:gd name="T48" fmla="*/ 2147483646 w 344"/>
                  <a:gd name="T49" fmla="*/ 2147483646 h 400"/>
                  <a:gd name="T50" fmla="*/ 2147483646 w 344"/>
                  <a:gd name="T51" fmla="*/ 2147483646 h 400"/>
                  <a:gd name="T52" fmla="*/ 2147483646 w 344"/>
                  <a:gd name="T53" fmla="*/ 2147483646 h 400"/>
                  <a:gd name="T54" fmla="*/ 2147483646 w 344"/>
                  <a:gd name="T55" fmla="*/ 2147483646 h 400"/>
                  <a:gd name="T56" fmla="*/ 2147483646 w 344"/>
                  <a:gd name="T57" fmla="*/ 2147483646 h 400"/>
                  <a:gd name="T58" fmla="*/ 2147483646 w 344"/>
                  <a:gd name="T59" fmla="*/ 2147483646 h 400"/>
                  <a:gd name="T60" fmla="*/ 2147483646 w 344"/>
                  <a:gd name="T61" fmla="*/ 2147483646 h 400"/>
                  <a:gd name="T62" fmla="*/ 2147483646 w 344"/>
                  <a:gd name="T63" fmla="*/ 2147483646 h 400"/>
                  <a:gd name="T64" fmla="*/ 2147483646 w 344"/>
                  <a:gd name="T65" fmla="*/ 2147483646 h 400"/>
                  <a:gd name="T66" fmla="*/ 2147483646 w 344"/>
                  <a:gd name="T67" fmla="*/ 2147483646 h 400"/>
                  <a:gd name="T68" fmla="*/ 2147483646 w 344"/>
                  <a:gd name="T69" fmla="*/ 2147483646 h 400"/>
                  <a:gd name="T70" fmla="*/ 2147483646 w 344"/>
                  <a:gd name="T71" fmla="*/ 2147483646 h 400"/>
                  <a:gd name="T72" fmla="*/ 2147483646 w 344"/>
                  <a:gd name="T73" fmla="*/ 2147483646 h 400"/>
                  <a:gd name="T74" fmla="*/ 2147483646 w 344"/>
                  <a:gd name="T75" fmla="*/ 2147483646 h 400"/>
                  <a:gd name="T76" fmla="*/ 2147483646 w 344"/>
                  <a:gd name="T77" fmla="*/ 2147483646 h 400"/>
                  <a:gd name="T78" fmla="*/ 2147483646 w 344"/>
                  <a:gd name="T79" fmla="*/ 2147483646 h 400"/>
                  <a:gd name="T80" fmla="*/ 2147483646 w 344"/>
                  <a:gd name="T81" fmla="*/ 2147483646 h 400"/>
                  <a:gd name="T82" fmla="*/ 2147483646 w 344"/>
                  <a:gd name="T83" fmla="*/ 2147483646 h 400"/>
                  <a:gd name="T84" fmla="*/ 2147483646 w 344"/>
                  <a:gd name="T85" fmla="*/ 2147483646 h 400"/>
                  <a:gd name="T86" fmla="*/ 2147483646 w 344"/>
                  <a:gd name="T87" fmla="*/ 2147483646 h 400"/>
                  <a:gd name="T88" fmla="*/ 2147483646 w 344"/>
                  <a:gd name="T89" fmla="*/ 2147483646 h 400"/>
                  <a:gd name="T90" fmla="*/ 2147483646 w 344"/>
                  <a:gd name="T91" fmla="*/ 2147483646 h 400"/>
                  <a:gd name="T92" fmla="*/ 2147483646 w 344"/>
                  <a:gd name="T93" fmla="*/ 2147483646 h 400"/>
                  <a:gd name="T94" fmla="*/ 2147483646 w 344"/>
                  <a:gd name="T95" fmla="*/ 2147483646 h 400"/>
                  <a:gd name="T96" fmla="*/ 2147483646 w 344"/>
                  <a:gd name="T97" fmla="*/ 2147483646 h 400"/>
                  <a:gd name="T98" fmla="*/ 2147483646 w 344"/>
                  <a:gd name="T99" fmla="*/ 2147483646 h 400"/>
                  <a:gd name="T100" fmla="*/ 2147483646 w 344"/>
                  <a:gd name="T101" fmla="*/ 2147483646 h 400"/>
                  <a:gd name="T102" fmla="*/ 2147483646 w 344"/>
                  <a:gd name="T103" fmla="*/ 2147483646 h 400"/>
                  <a:gd name="T104" fmla="*/ 2147483646 w 344"/>
                  <a:gd name="T105" fmla="*/ 2147483646 h 40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344" h="400">
                    <a:moveTo>
                      <a:pt x="300" y="68"/>
                    </a:moveTo>
                    <a:lnTo>
                      <a:pt x="300" y="68"/>
                    </a:lnTo>
                    <a:lnTo>
                      <a:pt x="300" y="66"/>
                    </a:lnTo>
                    <a:lnTo>
                      <a:pt x="292" y="54"/>
                    </a:lnTo>
                    <a:lnTo>
                      <a:pt x="292" y="52"/>
                    </a:lnTo>
                    <a:lnTo>
                      <a:pt x="294" y="32"/>
                    </a:lnTo>
                    <a:lnTo>
                      <a:pt x="292" y="28"/>
                    </a:lnTo>
                    <a:lnTo>
                      <a:pt x="286" y="24"/>
                    </a:lnTo>
                    <a:lnTo>
                      <a:pt x="282" y="24"/>
                    </a:lnTo>
                    <a:lnTo>
                      <a:pt x="274" y="34"/>
                    </a:lnTo>
                    <a:lnTo>
                      <a:pt x="272" y="34"/>
                    </a:lnTo>
                    <a:lnTo>
                      <a:pt x="252" y="44"/>
                    </a:lnTo>
                    <a:lnTo>
                      <a:pt x="250" y="30"/>
                    </a:lnTo>
                    <a:lnTo>
                      <a:pt x="250" y="28"/>
                    </a:lnTo>
                    <a:lnTo>
                      <a:pt x="252" y="22"/>
                    </a:lnTo>
                    <a:lnTo>
                      <a:pt x="250" y="14"/>
                    </a:lnTo>
                    <a:lnTo>
                      <a:pt x="248" y="12"/>
                    </a:lnTo>
                    <a:lnTo>
                      <a:pt x="244" y="20"/>
                    </a:lnTo>
                    <a:lnTo>
                      <a:pt x="218" y="42"/>
                    </a:lnTo>
                    <a:lnTo>
                      <a:pt x="218" y="44"/>
                    </a:lnTo>
                    <a:lnTo>
                      <a:pt x="216" y="44"/>
                    </a:lnTo>
                    <a:lnTo>
                      <a:pt x="214" y="44"/>
                    </a:lnTo>
                    <a:lnTo>
                      <a:pt x="206" y="40"/>
                    </a:lnTo>
                    <a:lnTo>
                      <a:pt x="198" y="32"/>
                    </a:lnTo>
                    <a:lnTo>
                      <a:pt x="184" y="28"/>
                    </a:lnTo>
                    <a:lnTo>
                      <a:pt x="184" y="26"/>
                    </a:lnTo>
                    <a:lnTo>
                      <a:pt x="176" y="20"/>
                    </a:lnTo>
                    <a:lnTo>
                      <a:pt x="150" y="16"/>
                    </a:lnTo>
                    <a:lnTo>
                      <a:pt x="148" y="16"/>
                    </a:lnTo>
                    <a:lnTo>
                      <a:pt x="132" y="6"/>
                    </a:lnTo>
                    <a:lnTo>
                      <a:pt x="132" y="8"/>
                    </a:lnTo>
                    <a:lnTo>
                      <a:pt x="118" y="0"/>
                    </a:lnTo>
                    <a:lnTo>
                      <a:pt x="100" y="0"/>
                    </a:lnTo>
                    <a:lnTo>
                      <a:pt x="94" y="0"/>
                    </a:lnTo>
                    <a:lnTo>
                      <a:pt x="100" y="30"/>
                    </a:lnTo>
                    <a:lnTo>
                      <a:pt x="96" y="30"/>
                    </a:lnTo>
                    <a:lnTo>
                      <a:pt x="80" y="32"/>
                    </a:lnTo>
                    <a:lnTo>
                      <a:pt x="70" y="32"/>
                    </a:lnTo>
                    <a:lnTo>
                      <a:pt x="68" y="32"/>
                    </a:lnTo>
                    <a:lnTo>
                      <a:pt x="60" y="24"/>
                    </a:lnTo>
                    <a:lnTo>
                      <a:pt x="44" y="32"/>
                    </a:lnTo>
                    <a:lnTo>
                      <a:pt x="28" y="52"/>
                    </a:lnTo>
                    <a:lnTo>
                      <a:pt x="16" y="86"/>
                    </a:lnTo>
                    <a:lnTo>
                      <a:pt x="20" y="124"/>
                    </a:lnTo>
                    <a:lnTo>
                      <a:pt x="26" y="144"/>
                    </a:lnTo>
                    <a:lnTo>
                      <a:pt x="26" y="148"/>
                    </a:lnTo>
                    <a:lnTo>
                      <a:pt x="24" y="150"/>
                    </a:lnTo>
                    <a:lnTo>
                      <a:pt x="20" y="152"/>
                    </a:lnTo>
                    <a:lnTo>
                      <a:pt x="20" y="156"/>
                    </a:lnTo>
                    <a:lnTo>
                      <a:pt x="18" y="166"/>
                    </a:lnTo>
                    <a:lnTo>
                      <a:pt x="26" y="198"/>
                    </a:lnTo>
                    <a:lnTo>
                      <a:pt x="24" y="200"/>
                    </a:lnTo>
                    <a:lnTo>
                      <a:pt x="8" y="210"/>
                    </a:lnTo>
                    <a:lnTo>
                      <a:pt x="4" y="214"/>
                    </a:lnTo>
                    <a:lnTo>
                      <a:pt x="2" y="218"/>
                    </a:lnTo>
                    <a:lnTo>
                      <a:pt x="0" y="228"/>
                    </a:lnTo>
                    <a:lnTo>
                      <a:pt x="14" y="224"/>
                    </a:lnTo>
                    <a:lnTo>
                      <a:pt x="14" y="222"/>
                    </a:lnTo>
                    <a:lnTo>
                      <a:pt x="16" y="222"/>
                    </a:lnTo>
                    <a:lnTo>
                      <a:pt x="22" y="224"/>
                    </a:lnTo>
                    <a:lnTo>
                      <a:pt x="26" y="226"/>
                    </a:lnTo>
                    <a:lnTo>
                      <a:pt x="30" y="228"/>
                    </a:lnTo>
                    <a:lnTo>
                      <a:pt x="32" y="234"/>
                    </a:lnTo>
                    <a:lnTo>
                      <a:pt x="34" y="252"/>
                    </a:lnTo>
                    <a:lnTo>
                      <a:pt x="32" y="254"/>
                    </a:lnTo>
                    <a:lnTo>
                      <a:pt x="32" y="256"/>
                    </a:lnTo>
                    <a:lnTo>
                      <a:pt x="28" y="260"/>
                    </a:lnTo>
                    <a:lnTo>
                      <a:pt x="28" y="264"/>
                    </a:lnTo>
                    <a:lnTo>
                      <a:pt x="24" y="282"/>
                    </a:lnTo>
                    <a:lnTo>
                      <a:pt x="28" y="290"/>
                    </a:lnTo>
                    <a:lnTo>
                      <a:pt x="32" y="296"/>
                    </a:lnTo>
                    <a:lnTo>
                      <a:pt x="48" y="316"/>
                    </a:lnTo>
                    <a:lnTo>
                      <a:pt x="64" y="304"/>
                    </a:lnTo>
                    <a:lnTo>
                      <a:pt x="76" y="302"/>
                    </a:lnTo>
                    <a:lnTo>
                      <a:pt x="76" y="304"/>
                    </a:lnTo>
                    <a:lnTo>
                      <a:pt x="84" y="306"/>
                    </a:lnTo>
                    <a:lnTo>
                      <a:pt x="88" y="306"/>
                    </a:lnTo>
                    <a:lnTo>
                      <a:pt x="92" y="302"/>
                    </a:lnTo>
                    <a:lnTo>
                      <a:pt x="100" y="292"/>
                    </a:lnTo>
                    <a:lnTo>
                      <a:pt x="98" y="286"/>
                    </a:lnTo>
                    <a:lnTo>
                      <a:pt x="100" y="282"/>
                    </a:lnTo>
                    <a:lnTo>
                      <a:pt x="104" y="280"/>
                    </a:lnTo>
                    <a:lnTo>
                      <a:pt x="124" y="280"/>
                    </a:lnTo>
                    <a:lnTo>
                      <a:pt x="128" y="280"/>
                    </a:lnTo>
                    <a:lnTo>
                      <a:pt x="130" y="280"/>
                    </a:lnTo>
                    <a:lnTo>
                      <a:pt x="134" y="274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46" y="272"/>
                    </a:lnTo>
                    <a:lnTo>
                      <a:pt x="152" y="280"/>
                    </a:lnTo>
                    <a:lnTo>
                      <a:pt x="154" y="284"/>
                    </a:lnTo>
                    <a:lnTo>
                      <a:pt x="156" y="288"/>
                    </a:lnTo>
                    <a:lnTo>
                      <a:pt x="154" y="302"/>
                    </a:lnTo>
                    <a:lnTo>
                      <a:pt x="156" y="304"/>
                    </a:lnTo>
                    <a:lnTo>
                      <a:pt x="162" y="310"/>
                    </a:lnTo>
                    <a:lnTo>
                      <a:pt x="164" y="316"/>
                    </a:lnTo>
                    <a:lnTo>
                      <a:pt x="162" y="330"/>
                    </a:lnTo>
                    <a:lnTo>
                      <a:pt x="158" y="340"/>
                    </a:lnTo>
                    <a:lnTo>
                      <a:pt x="154" y="344"/>
                    </a:lnTo>
                    <a:lnTo>
                      <a:pt x="142" y="370"/>
                    </a:lnTo>
                    <a:lnTo>
                      <a:pt x="146" y="372"/>
                    </a:lnTo>
                    <a:lnTo>
                      <a:pt x="164" y="372"/>
                    </a:lnTo>
                    <a:lnTo>
                      <a:pt x="168" y="374"/>
                    </a:lnTo>
                    <a:lnTo>
                      <a:pt x="168" y="376"/>
                    </a:lnTo>
                    <a:lnTo>
                      <a:pt x="164" y="388"/>
                    </a:lnTo>
                    <a:lnTo>
                      <a:pt x="164" y="394"/>
                    </a:lnTo>
                    <a:lnTo>
                      <a:pt x="172" y="398"/>
                    </a:lnTo>
                    <a:lnTo>
                      <a:pt x="176" y="400"/>
                    </a:lnTo>
                    <a:lnTo>
                      <a:pt x="178" y="398"/>
                    </a:lnTo>
                    <a:lnTo>
                      <a:pt x="188" y="394"/>
                    </a:lnTo>
                    <a:lnTo>
                      <a:pt x="194" y="392"/>
                    </a:lnTo>
                    <a:lnTo>
                      <a:pt x="204" y="392"/>
                    </a:lnTo>
                    <a:lnTo>
                      <a:pt x="216" y="380"/>
                    </a:lnTo>
                    <a:lnTo>
                      <a:pt x="216" y="366"/>
                    </a:lnTo>
                    <a:lnTo>
                      <a:pt x="216" y="360"/>
                    </a:lnTo>
                    <a:lnTo>
                      <a:pt x="216" y="356"/>
                    </a:lnTo>
                    <a:lnTo>
                      <a:pt x="220" y="354"/>
                    </a:lnTo>
                    <a:lnTo>
                      <a:pt x="224" y="354"/>
                    </a:lnTo>
                    <a:lnTo>
                      <a:pt x="230" y="356"/>
                    </a:lnTo>
                    <a:lnTo>
                      <a:pt x="236" y="360"/>
                    </a:lnTo>
                    <a:lnTo>
                      <a:pt x="256" y="372"/>
                    </a:lnTo>
                    <a:lnTo>
                      <a:pt x="264" y="376"/>
                    </a:lnTo>
                    <a:lnTo>
                      <a:pt x="270" y="378"/>
                    </a:lnTo>
                    <a:lnTo>
                      <a:pt x="270" y="376"/>
                    </a:lnTo>
                    <a:lnTo>
                      <a:pt x="270" y="370"/>
                    </a:lnTo>
                    <a:lnTo>
                      <a:pt x="266" y="360"/>
                    </a:lnTo>
                    <a:lnTo>
                      <a:pt x="256" y="344"/>
                    </a:lnTo>
                    <a:lnTo>
                      <a:pt x="256" y="342"/>
                    </a:lnTo>
                    <a:lnTo>
                      <a:pt x="256" y="340"/>
                    </a:lnTo>
                    <a:lnTo>
                      <a:pt x="264" y="332"/>
                    </a:lnTo>
                    <a:lnTo>
                      <a:pt x="274" y="326"/>
                    </a:lnTo>
                    <a:lnTo>
                      <a:pt x="282" y="324"/>
                    </a:lnTo>
                    <a:lnTo>
                      <a:pt x="292" y="326"/>
                    </a:lnTo>
                    <a:lnTo>
                      <a:pt x="320" y="340"/>
                    </a:lnTo>
                    <a:lnTo>
                      <a:pt x="332" y="332"/>
                    </a:lnTo>
                    <a:lnTo>
                      <a:pt x="334" y="332"/>
                    </a:lnTo>
                    <a:lnTo>
                      <a:pt x="334" y="330"/>
                    </a:lnTo>
                    <a:lnTo>
                      <a:pt x="332" y="328"/>
                    </a:lnTo>
                    <a:lnTo>
                      <a:pt x="334" y="326"/>
                    </a:lnTo>
                    <a:lnTo>
                      <a:pt x="340" y="314"/>
                    </a:lnTo>
                    <a:lnTo>
                      <a:pt x="344" y="304"/>
                    </a:lnTo>
                    <a:lnTo>
                      <a:pt x="344" y="298"/>
                    </a:lnTo>
                    <a:lnTo>
                      <a:pt x="344" y="292"/>
                    </a:lnTo>
                    <a:lnTo>
                      <a:pt x="338" y="286"/>
                    </a:lnTo>
                    <a:lnTo>
                      <a:pt x="334" y="284"/>
                    </a:lnTo>
                    <a:lnTo>
                      <a:pt x="332" y="284"/>
                    </a:lnTo>
                    <a:lnTo>
                      <a:pt x="330" y="276"/>
                    </a:lnTo>
                    <a:lnTo>
                      <a:pt x="332" y="276"/>
                    </a:lnTo>
                    <a:lnTo>
                      <a:pt x="338" y="272"/>
                    </a:lnTo>
                    <a:lnTo>
                      <a:pt x="340" y="268"/>
                    </a:lnTo>
                    <a:lnTo>
                      <a:pt x="338" y="264"/>
                    </a:lnTo>
                    <a:lnTo>
                      <a:pt x="326" y="252"/>
                    </a:lnTo>
                    <a:lnTo>
                      <a:pt x="326" y="250"/>
                    </a:lnTo>
                    <a:lnTo>
                      <a:pt x="320" y="232"/>
                    </a:lnTo>
                    <a:lnTo>
                      <a:pt x="316" y="214"/>
                    </a:lnTo>
                    <a:lnTo>
                      <a:pt x="316" y="196"/>
                    </a:lnTo>
                    <a:lnTo>
                      <a:pt x="316" y="188"/>
                    </a:lnTo>
                    <a:lnTo>
                      <a:pt x="308" y="196"/>
                    </a:lnTo>
                    <a:lnTo>
                      <a:pt x="302" y="204"/>
                    </a:lnTo>
                    <a:lnTo>
                      <a:pt x="300" y="170"/>
                    </a:lnTo>
                    <a:lnTo>
                      <a:pt x="300" y="168"/>
                    </a:lnTo>
                    <a:lnTo>
                      <a:pt x="322" y="138"/>
                    </a:lnTo>
                    <a:lnTo>
                      <a:pt x="334" y="124"/>
                    </a:lnTo>
                    <a:lnTo>
                      <a:pt x="326" y="100"/>
                    </a:lnTo>
                    <a:lnTo>
                      <a:pt x="322" y="76"/>
                    </a:lnTo>
                    <a:lnTo>
                      <a:pt x="308" y="70"/>
                    </a:lnTo>
                    <a:lnTo>
                      <a:pt x="300" y="6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6778001" y="4654442"/>
                <a:ext cx="59503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湖南</a:t>
                </a:r>
              </a:p>
            </p:txBody>
          </p:sp>
          <p:grpSp>
            <p:nvGrpSpPr>
              <p:cNvPr id="98" name="组合 97"/>
              <p:cNvGrpSpPr/>
              <p:nvPr/>
            </p:nvGrpSpPr>
            <p:grpSpPr>
              <a:xfrm>
                <a:off x="6542202" y="3934864"/>
                <a:ext cx="5062194" cy="1027706"/>
                <a:chOff x="6542202" y="3062245"/>
                <a:chExt cx="5062194" cy="1027706"/>
              </a:xfrm>
            </p:grpSpPr>
            <p:grpSp>
              <p:nvGrpSpPr>
                <p:cNvPr id="99" name="组合 98"/>
                <p:cNvGrpSpPr/>
                <p:nvPr/>
              </p:nvGrpSpPr>
              <p:grpSpPr>
                <a:xfrm>
                  <a:off x="6542202" y="3062245"/>
                  <a:ext cx="5062194" cy="1027706"/>
                  <a:chOff x="6542202" y="923925"/>
                  <a:chExt cx="5062194" cy="804874"/>
                </a:xfrm>
              </p:grpSpPr>
              <p:sp>
                <p:nvSpPr>
                  <p:cNvPr id="101" name="矩形: 圆角 100"/>
                  <p:cNvSpPr/>
                  <p:nvPr/>
                </p:nvSpPr>
                <p:spPr>
                  <a:xfrm>
                    <a:off x="6542202" y="923925"/>
                    <a:ext cx="5062194" cy="804874"/>
                  </a:xfrm>
                  <a:prstGeom prst="roundRect">
                    <a:avLst/>
                  </a:prstGeom>
                  <a:noFill/>
                  <a:ln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02" name="任意多边形: 形状 101"/>
                  <p:cNvSpPr/>
                  <p:nvPr/>
                </p:nvSpPr>
                <p:spPr>
                  <a:xfrm>
                    <a:off x="7608836" y="923925"/>
                    <a:ext cx="3982009" cy="804874"/>
                  </a:xfrm>
                  <a:custGeom>
                    <a:avLst/>
                    <a:gdLst>
                      <a:gd name="connsiteX0" fmla="*/ 0 w 3450996"/>
                      <a:gd name="connsiteY0" fmla="*/ 0 h 804874"/>
                      <a:gd name="connsiteX1" fmla="*/ 3316848 w 3450996"/>
                      <a:gd name="connsiteY1" fmla="*/ 0 h 804874"/>
                      <a:gd name="connsiteX2" fmla="*/ 3450996 w 3450996"/>
                      <a:gd name="connsiteY2" fmla="*/ 134148 h 804874"/>
                      <a:gd name="connsiteX3" fmla="*/ 3450996 w 3450996"/>
                      <a:gd name="connsiteY3" fmla="*/ 670726 h 804874"/>
                      <a:gd name="connsiteX4" fmla="*/ 3316848 w 3450996"/>
                      <a:gd name="connsiteY4" fmla="*/ 804874 h 804874"/>
                      <a:gd name="connsiteX5" fmla="*/ 0 w 3450996"/>
                      <a:gd name="connsiteY5" fmla="*/ 804874 h 804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50996" h="804874">
                        <a:moveTo>
                          <a:pt x="0" y="0"/>
                        </a:moveTo>
                        <a:lnTo>
                          <a:pt x="3316848" y="0"/>
                        </a:lnTo>
                        <a:cubicBezTo>
                          <a:pt x="3390936" y="0"/>
                          <a:pt x="3450996" y="60060"/>
                          <a:pt x="3450996" y="134148"/>
                        </a:cubicBezTo>
                        <a:lnTo>
                          <a:pt x="3450996" y="670726"/>
                        </a:lnTo>
                        <a:cubicBezTo>
                          <a:pt x="3450996" y="744814"/>
                          <a:pt x="3390936" y="804874"/>
                          <a:pt x="3316848" y="804874"/>
                        </a:cubicBezTo>
                        <a:lnTo>
                          <a:pt x="0" y="80487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100" name="直接连接符 99"/>
                <p:cNvCxnSpPr/>
                <p:nvPr/>
              </p:nvCxnSpPr>
              <p:spPr>
                <a:xfrm>
                  <a:off x="6542202" y="3787205"/>
                  <a:ext cx="1066634" cy="0"/>
                </a:xfrm>
                <a:prstGeom prst="line">
                  <a:avLst/>
                </a:prstGeom>
                <a:ln w="12700">
                  <a:solidFill>
                    <a:schemeClr val="accent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9" name="文本框 108"/>
            <p:cNvSpPr txBox="1"/>
            <p:nvPr/>
          </p:nvSpPr>
          <p:spPr>
            <a:xfrm>
              <a:off x="7629664" y="3902338"/>
              <a:ext cx="3897134" cy="100401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欢迎关注“欢乐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号字体，用户可自主编辑。单击此处可单击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42202" y="5275548"/>
            <a:ext cx="5062194" cy="1040805"/>
            <a:chOff x="6542202" y="5275548"/>
            <a:chExt cx="5062194" cy="1040805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542202" y="5275548"/>
              <a:ext cx="5062194" cy="1034869"/>
              <a:chOff x="6542202" y="5275548"/>
              <a:chExt cx="5062194" cy="1034869"/>
            </a:xfrm>
          </p:grpSpPr>
          <p:sp>
            <p:nvSpPr>
              <p:cNvPr id="41" name="浙江"/>
              <p:cNvSpPr>
                <a:spLocks/>
              </p:cNvSpPr>
              <p:nvPr/>
            </p:nvSpPr>
            <p:spPr bwMode="auto">
              <a:xfrm>
                <a:off x="6832943" y="5357060"/>
                <a:ext cx="485149" cy="561936"/>
              </a:xfrm>
              <a:custGeom>
                <a:avLst/>
                <a:gdLst>
                  <a:gd name="T0" fmla="*/ 2147483646 w 242"/>
                  <a:gd name="T1" fmla="*/ 2147483646 h 280"/>
                  <a:gd name="T2" fmla="*/ 2147483646 w 242"/>
                  <a:gd name="T3" fmla="*/ 2147483646 h 280"/>
                  <a:gd name="T4" fmla="*/ 2147483646 w 242"/>
                  <a:gd name="T5" fmla="*/ 2147483646 h 280"/>
                  <a:gd name="T6" fmla="*/ 2147483646 w 242"/>
                  <a:gd name="T7" fmla="*/ 2147483646 h 280"/>
                  <a:gd name="T8" fmla="*/ 2147483646 w 242"/>
                  <a:gd name="T9" fmla="*/ 2147483646 h 280"/>
                  <a:gd name="T10" fmla="*/ 2147483646 w 242"/>
                  <a:gd name="T11" fmla="*/ 2147483646 h 280"/>
                  <a:gd name="T12" fmla="*/ 2147483646 w 242"/>
                  <a:gd name="T13" fmla="*/ 2147483646 h 280"/>
                  <a:gd name="T14" fmla="*/ 2147483646 w 242"/>
                  <a:gd name="T15" fmla="*/ 2147483646 h 280"/>
                  <a:gd name="T16" fmla="*/ 2147483646 w 242"/>
                  <a:gd name="T17" fmla="*/ 2147483646 h 280"/>
                  <a:gd name="T18" fmla="*/ 0 w 242"/>
                  <a:gd name="T19" fmla="*/ 2147483646 h 280"/>
                  <a:gd name="T20" fmla="*/ 2147483646 w 242"/>
                  <a:gd name="T21" fmla="*/ 2147483646 h 280"/>
                  <a:gd name="T22" fmla="*/ 2147483646 w 242"/>
                  <a:gd name="T23" fmla="*/ 2147483646 h 280"/>
                  <a:gd name="T24" fmla="*/ 2147483646 w 242"/>
                  <a:gd name="T25" fmla="*/ 2147483646 h 280"/>
                  <a:gd name="T26" fmla="*/ 2147483646 w 242"/>
                  <a:gd name="T27" fmla="*/ 2147483646 h 280"/>
                  <a:gd name="T28" fmla="*/ 2147483646 w 242"/>
                  <a:gd name="T29" fmla="*/ 2147483646 h 280"/>
                  <a:gd name="T30" fmla="*/ 2147483646 w 242"/>
                  <a:gd name="T31" fmla="*/ 2147483646 h 280"/>
                  <a:gd name="T32" fmla="*/ 2147483646 w 242"/>
                  <a:gd name="T33" fmla="*/ 2147483646 h 280"/>
                  <a:gd name="T34" fmla="*/ 2147483646 w 242"/>
                  <a:gd name="T35" fmla="*/ 2147483646 h 280"/>
                  <a:gd name="T36" fmla="*/ 2147483646 w 242"/>
                  <a:gd name="T37" fmla="*/ 2147483646 h 280"/>
                  <a:gd name="T38" fmla="*/ 2147483646 w 242"/>
                  <a:gd name="T39" fmla="*/ 2147483646 h 280"/>
                  <a:gd name="T40" fmla="*/ 2147483646 w 242"/>
                  <a:gd name="T41" fmla="*/ 2147483646 h 280"/>
                  <a:gd name="T42" fmla="*/ 2147483646 w 242"/>
                  <a:gd name="T43" fmla="*/ 2147483646 h 280"/>
                  <a:gd name="T44" fmla="*/ 2147483646 w 242"/>
                  <a:gd name="T45" fmla="*/ 2147483646 h 280"/>
                  <a:gd name="T46" fmla="*/ 2147483646 w 242"/>
                  <a:gd name="T47" fmla="*/ 2147483646 h 280"/>
                  <a:gd name="T48" fmla="*/ 2147483646 w 242"/>
                  <a:gd name="T49" fmla="*/ 2147483646 h 280"/>
                  <a:gd name="T50" fmla="*/ 2147483646 w 242"/>
                  <a:gd name="T51" fmla="*/ 2147483646 h 280"/>
                  <a:gd name="T52" fmla="*/ 2147483646 w 242"/>
                  <a:gd name="T53" fmla="*/ 2147483646 h 280"/>
                  <a:gd name="T54" fmla="*/ 2147483646 w 242"/>
                  <a:gd name="T55" fmla="*/ 2147483646 h 280"/>
                  <a:gd name="T56" fmla="*/ 2147483646 w 242"/>
                  <a:gd name="T57" fmla="*/ 2147483646 h 280"/>
                  <a:gd name="T58" fmla="*/ 2147483646 w 242"/>
                  <a:gd name="T59" fmla="*/ 2147483646 h 280"/>
                  <a:gd name="T60" fmla="*/ 2147483646 w 242"/>
                  <a:gd name="T61" fmla="*/ 2147483646 h 280"/>
                  <a:gd name="T62" fmla="*/ 2147483646 w 242"/>
                  <a:gd name="T63" fmla="*/ 2147483646 h 280"/>
                  <a:gd name="T64" fmla="*/ 2147483646 w 242"/>
                  <a:gd name="T65" fmla="*/ 2147483646 h 280"/>
                  <a:gd name="T66" fmla="*/ 2147483646 w 242"/>
                  <a:gd name="T67" fmla="*/ 2147483646 h 280"/>
                  <a:gd name="T68" fmla="*/ 2147483646 w 242"/>
                  <a:gd name="T69" fmla="*/ 2147483646 h 280"/>
                  <a:gd name="T70" fmla="*/ 2147483646 w 242"/>
                  <a:gd name="T71" fmla="*/ 2147483646 h 280"/>
                  <a:gd name="T72" fmla="*/ 2147483646 w 242"/>
                  <a:gd name="T73" fmla="*/ 2147483646 h 280"/>
                  <a:gd name="T74" fmla="*/ 2147483646 w 242"/>
                  <a:gd name="T75" fmla="*/ 2147483646 h 280"/>
                  <a:gd name="T76" fmla="*/ 2147483646 w 242"/>
                  <a:gd name="T77" fmla="*/ 2147483646 h 280"/>
                  <a:gd name="T78" fmla="*/ 2147483646 w 242"/>
                  <a:gd name="T79" fmla="*/ 2147483646 h 280"/>
                  <a:gd name="T80" fmla="*/ 2147483646 w 242"/>
                  <a:gd name="T81" fmla="*/ 2147483646 h 280"/>
                  <a:gd name="T82" fmla="*/ 2147483646 w 242"/>
                  <a:gd name="T83" fmla="*/ 2147483646 h 280"/>
                  <a:gd name="T84" fmla="*/ 2147483646 w 242"/>
                  <a:gd name="T85" fmla="*/ 2147483646 h 280"/>
                  <a:gd name="T86" fmla="*/ 2147483646 w 242"/>
                  <a:gd name="T87" fmla="*/ 2147483646 h 280"/>
                  <a:gd name="T88" fmla="*/ 2147483646 w 242"/>
                  <a:gd name="T89" fmla="*/ 2147483646 h 280"/>
                  <a:gd name="T90" fmla="*/ 2147483646 w 242"/>
                  <a:gd name="T91" fmla="*/ 2147483646 h 28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42" h="280">
                    <a:moveTo>
                      <a:pt x="148" y="4"/>
                    </a:moveTo>
                    <a:lnTo>
                      <a:pt x="148" y="4"/>
                    </a:lnTo>
                    <a:lnTo>
                      <a:pt x="136" y="8"/>
                    </a:lnTo>
                    <a:lnTo>
                      <a:pt x="126" y="12"/>
                    </a:lnTo>
                    <a:lnTo>
                      <a:pt x="116" y="10"/>
                    </a:lnTo>
                    <a:lnTo>
                      <a:pt x="102" y="6"/>
                    </a:lnTo>
                    <a:lnTo>
                      <a:pt x="84" y="4"/>
                    </a:lnTo>
                    <a:lnTo>
                      <a:pt x="78" y="6"/>
                    </a:lnTo>
                    <a:lnTo>
                      <a:pt x="74" y="12"/>
                    </a:lnTo>
                    <a:lnTo>
                      <a:pt x="62" y="28"/>
                    </a:lnTo>
                    <a:lnTo>
                      <a:pt x="74" y="52"/>
                    </a:lnTo>
                    <a:lnTo>
                      <a:pt x="54" y="64"/>
                    </a:lnTo>
                    <a:lnTo>
                      <a:pt x="38" y="60"/>
                    </a:lnTo>
                    <a:lnTo>
                      <a:pt x="44" y="74"/>
                    </a:lnTo>
                    <a:lnTo>
                      <a:pt x="44" y="78"/>
                    </a:lnTo>
                    <a:lnTo>
                      <a:pt x="44" y="82"/>
                    </a:lnTo>
                    <a:lnTo>
                      <a:pt x="42" y="88"/>
                    </a:lnTo>
                    <a:lnTo>
                      <a:pt x="36" y="100"/>
                    </a:lnTo>
                    <a:lnTo>
                      <a:pt x="32" y="106"/>
                    </a:lnTo>
                    <a:lnTo>
                      <a:pt x="4" y="132"/>
                    </a:lnTo>
                    <a:lnTo>
                      <a:pt x="10" y="136"/>
                    </a:lnTo>
                    <a:lnTo>
                      <a:pt x="6" y="140"/>
                    </a:lnTo>
                    <a:lnTo>
                      <a:pt x="2" y="144"/>
                    </a:lnTo>
                    <a:lnTo>
                      <a:pt x="0" y="148"/>
                    </a:lnTo>
                    <a:lnTo>
                      <a:pt x="0" y="152"/>
                    </a:lnTo>
                    <a:lnTo>
                      <a:pt x="0" y="156"/>
                    </a:lnTo>
                    <a:lnTo>
                      <a:pt x="20" y="186"/>
                    </a:lnTo>
                    <a:lnTo>
                      <a:pt x="30" y="202"/>
                    </a:lnTo>
                    <a:lnTo>
                      <a:pt x="30" y="204"/>
                    </a:lnTo>
                    <a:lnTo>
                      <a:pt x="30" y="206"/>
                    </a:lnTo>
                    <a:lnTo>
                      <a:pt x="30" y="208"/>
                    </a:lnTo>
                    <a:lnTo>
                      <a:pt x="28" y="210"/>
                    </a:lnTo>
                    <a:lnTo>
                      <a:pt x="34" y="210"/>
                    </a:lnTo>
                    <a:lnTo>
                      <a:pt x="40" y="214"/>
                    </a:lnTo>
                    <a:lnTo>
                      <a:pt x="44" y="218"/>
                    </a:lnTo>
                    <a:lnTo>
                      <a:pt x="48" y="224"/>
                    </a:lnTo>
                    <a:lnTo>
                      <a:pt x="50" y="234"/>
                    </a:lnTo>
                    <a:lnTo>
                      <a:pt x="52" y="246"/>
                    </a:lnTo>
                    <a:lnTo>
                      <a:pt x="56" y="262"/>
                    </a:lnTo>
                    <a:lnTo>
                      <a:pt x="58" y="266"/>
                    </a:lnTo>
                    <a:lnTo>
                      <a:pt x="64" y="270"/>
                    </a:lnTo>
                    <a:lnTo>
                      <a:pt x="68" y="272"/>
                    </a:lnTo>
                    <a:lnTo>
                      <a:pt x="74" y="272"/>
                    </a:lnTo>
                    <a:lnTo>
                      <a:pt x="80" y="270"/>
                    </a:lnTo>
                    <a:lnTo>
                      <a:pt x="84" y="268"/>
                    </a:lnTo>
                    <a:lnTo>
                      <a:pt x="90" y="264"/>
                    </a:lnTo>
                    <a:lnTo>
                      <a:pt x="90" y="260"/>
                    </a:lnTo>
                    <a:lnTo>
                      <a:pt x="90" y="258"/>
                    </a:lnTo>
                    <a:lnTo>
                      <a:pt x="104" y="248"/>
                    </a:lnTo>
                    <a:lnTo>
                      <a:pt x="104" y="250"/>
                    </a:lnTo>
                    <a:lnTo>
                      <a:pt x="116" y="268"/>
                    </a:lnTo>
                    <a:lnTo>
                      <a:pt x="122" y="270"/>
                    </a:lnTo>
                    <a:lnTo>
                      <a:pt x="130" y="272"/>
                    </a:lnTo>
                    <a:lnTo>
                      <a:pt x="134" y="272"/>
                    </a:lnTo>
                    <a:lnTo>
                      <a:pt x="130" y="262"/>
                    </a:lnTo>
                    <a:lnTo>
                      <a:pt x="146" y="268"/>
                    </a:lnTo>
                    <a:lnTo>
                      <a:pt x="150" y="268"/>
                    </a:lnTo>
                    <a:lnTo>
                      <a:pt x="152" y="270"/>
                    </a:lnTo>
                    <a:lnTo>
                      <a:pt x="166" y="280"/>
                    </a:lnTo>
                    <a:lnTo>
                      <a:pt x="170" y="274"/>
                    </a:lnTo>
                    <a:lnTo>
                      <a:pt x="168" y="248"/>
                    </a:lnTo>
                    <a:lnTo>
                      <a:pt x="170" y="246"/>
                    </a:lnTo>
                    <a:lnTo>
                      <a:pt x="180" y="234"/>
                    </a:lnTo>
                    <a:lnTo>
                      <a:pt x="180" y="232"/>
                    </a:lnTo>
                    <a:lnTo>
                      <a:pt x="176" y="226"/>
                    </a:lnTo>
                    <a:lnTo>
                      <a:pt x="172" y="224"/>
                    </a:lnTo>
                    <a:lnTo>
                      <a:pt x="174" y="222"/>
                    </a:lnTo>
                    <a:lnTo>
                      <a:pt x="176" y="220"/>
                    </a:lnTo>
                    <a:lnTo>
                      <a:pt x="178" y="220"/>
                    </a:lnTo>
                    <a:lnTo>
                      <a:pt x="198" y="186"/>
                    </a:lnTo>
                    <a:lnTo>
                      <a:pt x="200" y="188"/>
                    </a:lnTo>
                    <a:lnTo>
                      <a:pt x="204" y="188"/>
                    </a:lnTo>
                    <a:lnTo>
                      <a:pt x="204" y="190"/>
                    </a:lnTo>
                    <a:lnTo>
                      <a:pt x="204" y="204"/>
                    </a:lnTo>
                    <a:lnTo>
                      <a:pt x="228" y="184"/>
                    </a:lnTo>
                    <a:lnTo>
                      <a:pt x="226" y="172"/>
                    </a:lnTo>
                    <a:lnTo>
                      <a:pt x="222" y="172"/>
                    </a:lnTo>
                    <a:lnTo>
                      <a:pt x="214" y="174"/>
                    </a:lnTo>
                    <a:lnTo>
                      <a:pt x="228" y="136"/>
                    </a:lnTo>
                    <a:lnTo>
                      <a:pt x="216" y="136"/>
                    </a:lnTo>
                    <a:lnTo>
                      <a:pt x="214" y="136"/>
                    </a:lnTo>
                    <a:lnTo>
                      <a:pt x="214" y="134"/>
                    </a:lnTo>
                    <a:lnTo>
                      <a:pt x="210" y="128"/>
                    </a:lnTo>
                    <a:lnTo>
                      <a:pt x="208" y="122"/>
                    </a:lnTo>
                    <a:lnTo>
                      <a:pt x="210" y="116"/>
                    </a:lnTo>
                    <a:lnTo>
                      <a:pt x="230" y="116"/>
                    </a:lnTo>
                    <a:lnTo>
                      <a:pt x="242" y="116"/>
                    </a:lnTo>
                    <a:lnTo>
                      <a:pt x="240" y="106"/>
                    </a:lnTo>
                    <a:lnTo>
                      <a:pt x="232" y="92"/>
                    </a:lnTo>
                    <a:lnTo>
                      <a:pt x="216" y="86"/>
                    </a:lnTo>
                    <a:lnTo>
                      <a:pt x="232" y="70"/>
                    </a:lnTo>
                    <a:lnTo>
                      <a:pt x="232" y="66"/>
                    </a:lnTo>
                    <a:lnTo>
                      <a:pt x="224" y="68"/>
                    </a:lnTo>
                    <a:lnTo>
                      <a:pt x="220" y="68"/>
                    </a:lnTo>
                    <a:lnTo>
                      <a:pt x="220" y="66"/>
                    </a:lnTo>
                    <a:lnTo>
                      <a:pt x="220" y="64"/>
                    </a:lnTo>
                    <a:lnTo>
                      <a:pt x="218" y="58"/>
                    </a:lnTo>
                    <a:lnTo>
                      <a:pt x="214" y="54"/>
                    </a:lnTo>
                    <a:lnTo>
                      <a:pt x="210" y="50"/>
                    </a:lnTo>
                    <a:lnTo>
                      <a:pt x="204" y="48"/>
                    </a:lnTo>
                    <a:lnTo>
                      <a:pt x="172" y="48"/>
                    </a:lnTo>
                    <a:lnTo>
                      <a:pt x="160" y="64"/>
                    </a:lnTo>
                    <a:lnTo>
                      <a:pt x="156" y="64"/>
                    </a:lnTo>
                    <a:lnTo>
                      <a:pt x="104" y="48"/>
                    </a:lnTo>
                    <a:lnTo>
                      <a:pt x="154" y="36"/>
                    </a:lnTo>
                    <a:lnTo>
                      <a:pt x="158" y="34"/>
                    </a:lnTo>
                    <a:lnTo>
                      <a:pt x="162" y="30"/>
                    </a:lnTo>
                    <a:lnTo>
                      <a:pt x="178" y="12"/>
                    </a:lnTo>
                    <a:lnTo>
                      <a:pt x="162" y="0"/>
                    </a:lnTo>
                    <a:lnTo>
                      <a:pt x="148" y="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6542202" y="5275548"/>
                <a:ext cx="5062194" cy="1027706"/>
                <a:chOff x="6542202" y="3062245"/>
                <a:chExt cx="5062194" cy="1027706"/>
              </a:xfrm>
            </p:grpSpPr>
            <p:grpSp>
              <p:nvGrpSpPr>
                <p:cNvPr id="88" name="组合 87"/>
                <p:cNvGrpSpPr/>
                <p:nvPr/>
              </p:nvGrpSpPr>
              <p:grpSpPr>
                <a:xfrm>
                  <a:off x="6542202" y="3062245"/>
                  <a:ext cx="5062194" cy="1027706"/>
                  <a:chOff x="6542202" y="923925"/>
                  <a:chExt cx="5062194" cy="804874"/>
                </a:xfrm>
              </p:grpSpPr>
              <p:sp>
                <p:nvSpPr>
                  <p:cNvPr id="90" name="矩形: 圆角 89"/>
                  <p:cNvSpPr/>
                  <p:nvPr/>
                </p:nvSpPr>
                <p:spPr>
                  <a:xfrm>
                    <a:off x="6542202" y="923925"/>
                    <a:ext cx="5062194" cy="804874"/>
                  </a:xfrm>
                  <a:prstGeom prst="roundRect">
                    <a:avLst/>
                  </a:prstGeom>
                  <a:noFill/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任意多边形: 形状 90"/>
                  <p:cNvSpPr/>
                  <p:nvPr/>
                </p:nvSpPr>
                <p:spPr>
                  <a:xfrm>
                    <a:off x="7608836" y="923925"/>
                    <a:ext cx="3982009" cy="804874"/>
                  </a:xfrm>
                  <a:custGeom>
                    <a:avLst/>
                    <a:gdLst>
                      <a:gd name="connsiteX0" fmla="*/ 0 w 3450996"/>
                      <a:gd name="connsiteY0" fmla="*/ 0 h 804874"/>
                      <a:gd name="connsiteX1" fmla="*/ 3316848 w 3450996"/>
                      <a:gd name="connsiteY1" fmla="*/ 0 h 804874"/>
                      <a:gd name="connsiteX2" fmla="*/ 3450996 w 3450996"/>
                      <a:gd name="connsiteY2" fmla="*/ 134148 h 804874"/>
                      <a:gd name="connsiteX3" fmla="*/ 3450996 w 3450996"/>
                      <a:gd name="connsiteY3" fmla="*/ 670726 h 804874"/>
                      <a:gd name="connsiteX4" fmla="*/ 3316848 w 3450996"/>
                      <a:gd name="connsiteY4" fmla="*/ 804874 h 804874"/>
                      <a:gd name="connsiteX5" fmla="*/ 0 w 3450996"/>
                      <a:gd name="connsiteY5" fmla="*/ 804874 h 804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50996" h="804874">
                        <a:moveTo>
                          <a:pt x="0" y="0"/>
                        </a:moveTo>
                        <a:lnTo>
                          <a:pt x="3316848" y="0"/>
                        </a:lnTo>
                        <a:cubicBezTo>
                          <a:pt x="3390936" y="0"/>
                          <a:pt x="3450996" y="60060"/>
                          <a:pt x="3450996" y="134148"/>
                        </a:cubicBezTo>
                        <a:lnTo>
                          <a:pt x="3450996" y="670726"/>
                        </a:lnTo>
                        <a:cubicBezTo>
                          <a:pt x="3450996" y="744814"/>
                          <a:pt x="3390936" y="804874"/>
                          <a:pt x="3316848" y="804874"/>
                        </a:cubicBezTo>
                        <a:lnTo>
                          <a:pt x="0" y="80487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89" name="直接连接符 88"/>
                <p:cNvCxnSpPr/>
                <p:nvPr/>
              </p:nvCxnSpPr>
              <p:spPr>
                <a:xfrm>
                  <a:off x="6542202" y="3787205"/>
                  <a:ext cx="1066634" cy="0"/>
                </a:xfrm>
                <a:prstGeom prst="line">
                  <a:avLst/>
                </a:prstGeom>
                <a:ln w="12700">
                  <a:solidFill>
                    <a:schemeClr val="accent1">
                      <a:lumMod val="60000"/>
                      <a:lumOff val="4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2" name="文本框 91"/>
              <p:cNvSpPr txBox="1"/>
              <p:nvPr/>
            </p:nvSpPr>
            <p:spPr>
              <a:xfrm>
                <a:off x="6778001" y="5971863"/>
                <a:ext cx="59503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浙江</a:t>
                </a:r>
              </a:p>
            </p:txBody>
          </p:sp>
        </p:grpSp>
        <p:sp>
          <p:nvSpPr>
            <p:cNvPr id="110" name="文本框 109"/>
            <p:cNvSpPr txBox="1"/>
            <p:nvPr/>
          </p:nvSpPr>
          <p:spPr>
            <a:xfrm>
              <a:off x="7629664" y="5312342"/>
              <a:ext cx="3897134" cy="100401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欢迎关注“欢乐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号字体，用户可自主编辑。单击此处可单击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96" name="湖南"/>
          <p:cNvSpPr>
            <a:spLocks/>
          </p:cNvSpPr>
          <p:nvPr/>
        </p:nvSpPr>
        <p:spPr bwMode="auto">
          <a:xfrm>
            <a:off x="3487220" y="4682809"/>
            <a:ext cx="544161" cy="632106"/>
          </a:xfrm>
          <a:custGeom>
            <a:avLst/>
            <a:gdLst>
              <a:gd name="T0" fmla="*/ 2147483646 w 344"/>
              <a:gd name="T1" fmla="*/ 2147483646 h 400"/>
              <a:gd name="T2" fmla="*/ 2147483646 w 344"/>
              <a:gd name="T3" fmla="*/ 2147483646 h 400"/>
              <a:gd name="T4" fmla="*/ 2147483646 w 344"/>
              <a:gd name="T5" fmla="*/ 2147483646 h 400"/>
              <a:gd name="T6" fmla="*/ 2147483646 w 344"/>
              <a:gd name="T7" fmla="*/ 2147483646 h 400"/>
              <a:gd name="T8" fmla="*/ 2147483646 w 344"/>
              <a:gd name="T9" fmla="*/ 2147483646 h 400"/>
              <a:gd name="T10" fmla="*/ 2147483646 w 344"/>
              <a:gd name="T11" fmla="*/ 2147483646 h 400"/>
              <a:gd name="T12" fmla="*/ 2147483646 w 344"/>
              <a:gd name="T13" fmla="*/ 2147483646 h 400"/>
              <a:gd name="T14" fmla="*/ 2147483646 w 344"/>
              <a:gd name="T15" fmla="*/ 2147483646 h 400"/>
              <a:gd name="T16" fmla="*/ 2147483646 w 344"/>
              <a:gd name="T17" fmla="*/ 2147483646 h 400"/>
              <a:gd name="T18" fmla="*/ 2147483646 w 344"/>
              <a:gd name="T19" fmla="*/ 2147483646 h 400"/>
              <a:gd name="T20" fmla="*/ 2147483646 w 344"/>
              <a:gd name="T21" fmla="*/ 0 h 400"/>
              <a:gd name="T22" fmla="*/ 2147483646 w 344"/>
              <a:gd name="T23" fmla="*/ 2147483646 h 400"/>
              <a:gd name="T24" fmla="*/ 2147483646 w 344"/>
              <a:gd name="T25" fmla="*/ 2147483646 h 400"/>
              <a:gd name="T26" fmla="*/ 2147483646 w 344"/>
              <a:gd name="T27" fmla="*/ 2147483646 h 400"/>
              <a:gd name="T28" fmla="*/ 2147483646 w 344"/>
              <a:gd name="T29" fmla="*/ 2147483646 h 400"/>
              <a:gd name="T30" fmla="*/ 2147483646 w 344"/>
              <a:gd name="T31" fmla="*/ 2147483646 h 400"/>
              <a:gd name="T32" fmla="*/ 2147483646 w 344"/>
              <a:gd name="T33" fmla="*/ 2147483646 h 400"/>
              <a:gd name="T34" fmla="*/ 2147483646 w 344"/>
              <a:gd name="T35" fmla="*/ 2147483646 h 400"/>
              <a:gd name="T36" fmla="*/ 2147483646 w 344"/>
              <a:gd name="T37" fmla="*/ 2147483646 h 400"/>
              <a:gd name="T38" fmla="*/ 2147483646 w 344"/>
              <a:gd name="T39" fmla="*/ 2147483646 h 400"/>
              <a:gd name="T40" fmla="*/ 2147483646 w 344"/>
              <a:gd name="T41" fmla="*/ 2147483646 h 400"/>
              <a:gd name="T42" fmla="*/ 2147483646 w 344"/>
              <a:gd name="T43" fmla="*/ 2147483646 h 400"/>
              <a:gd name="T44" fmla="*/ 2147483646 w 344"/>
              <a:gd name="T45" fmla="*/ 2147483646 h 400"/>
              <a:gd name="T46" fmla="*/ 2147483646 w 344"/>
              <a:gd name="T47" fmla="*/ 2147483646 h 400"/>
              <a:gd name="T48" fmla="*/ 2147483646 w 344"/>
              <a:gd name="T49" fmla="*/ 2147483646 h 400"/>
              <a:gd name="T50" fmla="*/ 2147483646 w 344"/>
              <a:gd name="T51" fmla="*/ 2147483646 h 400"/>
              <a:gd name="T52" fmla="*/ 2147483646 w 344"/>
              <a:gd name="T53" fmla="*/ 2147483646 h 400"/>
              <a:gd name="T54" fmla="*/ 2147483646 w 344"/>
              <a:gd name="T55" fmla="*/ 2147483646 h 400"/>
              <a:gd name="T56" fmla="*/ 2147483646 w 344"/>
              <a:gd name="T57" fmla="*/ 2147483646 h 400"/>
              <a:gd name="T58" fmla="*/ 2147483646 w 344"/>
              <a:gd name="T59" fmla="*/ 2147483646 h 400"/>
              <a:gd name="T60" fmla="*/ 2147483646 w 344"/>
              <a:gd name="T61" fmla="*/ 2147483646 h 400"/>
              <a:gd name="T62" fmla="*/ 2147483646 w 344"/>
              <a:gd name="T63" fmla="*/ 2147483646 h 400"/>
              <a:gd name="T64" fmla="*/ 2147483646 w 344"/>
              <a:gd name="T65" fmla="*/ 2147483646 h 400"/>
              <a:gd name="T66" fmla="*/ 2147483646 w 344"/>
              <a:gd name="T67" fmla="*/ 2147483646 h 400"/>
              <a:gd name="T68" fmla="*/ 2147483646 w 344"/>
              <a:gd name="T69" fmla="*/ 2147483646 h 400"/>
              <a:gd name="T70" fmla="*/ 2147483646 w 344"/>
              <a:gd name="T71" fmla="*/ 2147483646 h 400"/>
              <a:gd name="T72" fmla="*/ 2147483646 w 344"/>
              <a:gd name="T73" fmla="*/ 2147483646 h 400"/>
              <a:gd name="T74" fmla="*/ 2147483646 w 344"/>
              <a:gd name="T75" fmla="*/ 2147483646 h 400"/>
              <a:gd name="T76" fmla="*/ 2147483646 w 344"/>
              <a:gd name="T77" fmla="*/ 2147483646 h 400"/>
              <a:gd name="T78" fmla="*/ 2147483646 w 344"/>
              <a:gd name="T79" fmla="*/ 2147483646 h 400"/>
              <a:gd name="T80" fmla="*/ 2147483646 w 344"/>
              <a:gd name="T81" fmla="*/ 2147483646 h 400"/>
              <a:gd name="T82" fmla="*/ 2147483646 w 344"/>
              <a:gd name="T83" fmla="*/ 2147483646 h 400"/>
              <a:gd name="T84" fmla="*/ 2147483646 w 344"/>
              <a:gd name="T85" fmla="*/ 2147483646 h 400"/>
              <a:gd name="T86" fmla="*/ 2147483646 w 344"/>
              <a:gd name="T87" fmla="*/ 2147483646 h 400"/>
              <a:gd name="T88" fmla="*/ 2147483646 w 344"/>
              <a:gd name="T89" fmla="*/ 2147483646 h 400"/>
              <a:gd name="T90" fmla="*/ 2147483646 w 344"/>
              <a:gd name="T91" fmla="*/ 2147483646 h 400"/>
              <a:gd name="T92" fmla="*/ 2147483646 w 344"/>
              <a:gd name="T93" fmla="*/ 2147483646 h 400"/>
              <a:gd name="T94" fmla="*/ 2147483646 w 344"/>
              <a:gd name="T95" fmla="*/ 2147483646 h 400"/>
              <a:gd name="T96" fmla="*/ 2147483646 w 344"/>
              <a:gd name="T97" fmla="*/ 2147483646 h 400"/>
              <a:gd name="T98" fmla="*/ 2147483646 w 344"/>
              <a:gd name="T99" fmla="*/ 2147483646 h 400"/>
              <a:gd name="T100" fmla="*/ 2147483646 w 344"/>
              <a:gd name="T101" fmla="*/ 2147483646 h 400"/>
              <a:gd name="T102" fmla="*/ 2147483646 w 344"/>
              <a:gd name="T103" fmla="*/ 2147483646 h 400"/>
              <a:gd name="T104" fmla="*/ 2147483646 w 344"/>
              <a:gd name="T105" fmla="*/ 2147483646 h 4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344" h="400">
                <a:moveTo>
                  <a:pt x="300" y="68"/>
                </a:moveTo>
                <a:lnTo>
                  <a:pt x="300" y="68"/>
                </a:lnTo>
                <a:lnTo>
                  <a:pt x="300" y="66"/>
                </a:lnTo>
                <a:lnTo>
                  <a:pt x="292" y="54"/>
                </a:lnTo>
                <a:lnTo>
                  <a:pt x="292" y="52"/>
                </a:lnTo>
                <a:lnTo>
                  <a:pt x="294" y="32"/>
                </a:lnTo>
                <a:lnTo>
                  <a:pt x="292" y="28"/>
                </a:lnTo>
                <a:lnTo>
                  <a:pt x="286" y="24"/>
                </a:lnTo>
                <a:lnTo>
                  <a:pt x="282" y="24"/>
                </a:lnTo>
                <a:lnTo>
                  <a:pt x="274" y="34"/>
                </a:lnTo>
                <a:lnTo>
                  <a:pt x="272" y="34"/>
                </a:lnTo>
                <a:lnTo>
                  <a:pt x="252" y="44"/>
                </a:lnTo>
                <a:lnTo>
                  <a:pt x="250" y="30"/>
                </a:lnTo>
                <a:lnTo>
                  <a:pt x="250" y="28"/>
                </a:lnTo>
                <a:lnTo>
                  <a:pt x="252" y="22"/>
                </a:lnTo>
                <a:lnTo>
                  <a:pt x="250" y="14"/>
                </a:lnTo>
                <a:lnTo>
                  <a:pt x="248" y="12"/>
                </a:lnTo>
                <a:lnTo>
                  <a:pt x="244" y="20"/>
                </a:lnTo>
                <a:lnTo>
                  <a:pt x="218" y="42"/>
                </a:lnTo>
                <a:lnTo>
                  <a:pt x="218" y="44"/>
                </a:lnTo>
                <a:lnTo>
                  <a:pt x="216" y="44"/>
                </a:lnTo>
                <a:lnTo>
                  <a:pt x="214" y="44"/>
                </a:lnTo>
                <a:lnTo>
                  <a:pt x="206" y="40"/>
                </a:lnTo>
                <a:lnTo>
                  <a:pt x="198" y="32"/>
                </a:lnTo>
                <a:lnTo>
                  <a:pt x="184" y="28"/>
                </a:lnTo>
                <a:lnTo>
                  <a:pt x="184" y="26"/>
                </a:lnTo>
                <a:lnTo>
                  <a:pt x="176" y="20"/>
                </a:lnTo>
                <a:lnTo>
                  <a:pt x="150" y="16"/>
                </a:lnTo>
                <a:lnTo>
                  <a:pt x="148" y="16"/>
                </a:lnTo>
                <a:lnTo>
                  <a:pt x="132" y="6"/>
                </a:lnTo>
                <a:lnTo>
                  <a:pt x="132" y="8"/>
                </a:lnTo>
                <a:lnTo>
                  <a:pt x="118" y="0"/>
                </a:lnTo>
                <a:lnTo>
                  <a:pt x="100" y="0"/>
                </a:lnTo>
                <a:lnTo>
                  <a:pt x="94" y="0"/>
                </a:lnTo>
                <a:lnTo>
                  <a:pt x="100" y="30"/>
                </a:lnTo>
                <a:lnTo>
                  <a:pt x="96" y="30"/>
                </a:lnTo>
                <a:lnTo>
                  <a:pt x="80" y="32"/>
                </a:lnTo>
                <a:lnTo>
                  <a:pt x="70" y="32"/>
                </a:lnTo>
                <a:lnTo>
                  <a:pt x="68" y="32"/>
                </a:lnTo>
                <a:lnTo>
                  <a:pt x="60" y="24"/>
                </a:lnTo>
                <a:lnTo>
                  <a:pt x="44" y="32"/>
                </a:lnTo>
                <a:lnTo>
                  <a:pt x="28" y="52"/>
                </a:lnTo>
                <a:lnTo>
                  <a:pt x="16" y="86"/>
                </a:lnTo>
                <a:lnTo>
                  <a:pt x="20" y="124"/>
                </a:lnTo>
                <a:lnTo>
                  <a:pt x="26" y="144"/>
                </a:lnTo>
                <a:lnTo>
                  <a:pt x="26" y="148"/>
                </a:lnTo>
                <a:lnTo>
                  <a:pt x="24" y="150"/>
                </a:lnTo>
                <a:lnTo>
                  <a:pt x="20" y="152"/>
                </a:lnTo>
                <a:lnTo>
                  <a:pt x="20" y="156"/>
                </a:lnTo>
                <a:lnTo>
                  <a:pt x="18" y="166"/>
                </a:lnTo>
                <a:lnTo>
                  <a:pt x="26" y="198"/>
                </a:lnTo>
                <a:lnTo>
                  <a:pt x="24" y="200"/>
                </a:lnTo>
                <a:lnTo>
                  <a:pt x="8" y="210"/>
                </a:lnTo>
                <a:lnTo>
                  <a:pt x="4" y="214"/>
                </a:lnTo>
                <a:lnTo>
                  <a:pt x="2" y="218"/>
                </a:lnTo>
                <a:lnTo>
                  <a:pt x="0" y="228"/>
                </a:lnTo>
                <a:lnTo>
                  <a:pt x="14" y="224"/>
                </a:lnTo>
                <a:lnTo>
                  <a:pt x="14" y="222"/>
                </a:lnTo>
                <a:lnTo>
                  <a:pt x="16" y="222"/>
                </a:lnTo>
                <a:lnTo>
                  <a:pt x="22" y="224"/>
                </a:lnTo>
                <a:lnTo>
                  <a:pt x="26" y="226"/>
                </a:lnTo>
                <a:lnTo>
                  <a:pt x="30" y="228"/>
                </a:lnTo>
                <a:lnTo>
                  <a:pt x="32" y="234"/>
                </a:lnTo>
                <a:lnTo>
                  <a:pt x="34" y="252"/>
                </a:lnTo>
                <a:lnTo>
                  <a:pt x="32" y="254"/>
                </a:lnTo>
                <a:lnTo>
                  <a:pt x="32" y="256"/>
                </a:lnTo>
                <a:lnTo>
                  <a:pt x="28" y="260"/>
                </a:lnTo>
                <a:lnTo>
                  <a:pt x="28" y="264"/>
                </a:lnTo>
                <a:lnTo>
                  <a:pt x="24" y="282"/>
                </a:lnTo>
                <a:lnTo>
                  <a:pt x="28" y="290"/>
                </a:lnTo>
                <a:lnTo>
                  <a:pt x="32" y="296"/>
                </a:lnTo>
                <a:lnTo>
                  <a:pt x="48" y="316"/>
                </a:lnTo>
                <a:lnTo>
                  <a:pt x="64" y="304"/>
                </a:lnTo>
                <a:lnTo>
                  <a:pt x="76" y="302"/>
                </a:lnTo>
                <a:lnTo>
                  <a:pt x="76" y="304"/>
                </a:lnTo>
                <a:lnTo>
                  <a:pt x="84" y="306"/>
                </a:lnTo>
                <a:lnTo>
                  <a:pt x="88" y="306"/>
                </a:lnTo>
                <a:lnTo>
                  <a:pt x="92" y="302"/>
                </a:lnTo>
                <a:lnTo>
                  <a:pt x="100" y="292"/>
                </a:lnTo>
                <a:lnTo>
                  <a:pt x="98" y="286"/>
                </a:lnTo>
                <a:lnTo>
                  <a:pt x="100" y="282"/>
                </a:lnTo>
                <a:lnTo>
                  <a:pt x="104" y="280"/>
                </a:lnTo>
                <a:lnTo>
                  <a:pt x="124" y="280"/>
                </a:lnTo>
                <a:lnTo>
                  <a:pt x="128" y="280"/>
                </a:lnTo>
                <a:lnTo>
                  <a:pt x="130" y="280"/>
                </a:lnTo>
                <a:lnTo>
                  <a:pt x="134" y="274"/>
                </a:lnTo>
                <a:lnTo>
                  <a:pt x="136" y="270"/>
                </a:lnTo>
                <a:lnTo>
                  <a:pt x="142" y="270"/>
                </a:lnTo>
                <a:lnTo>
                  <a:pt x="146" y="272"/>
                </a:lnTo>
                <a:lnTo>
                  <a:pt x="152" y="280"/>
                </a:lnTo>
                <a:lnTo>
                  <a:pt x="154" y="284"/>
                </a:lnTo>
                <a:lnTo>
                  <a:pt x="156" y="288"/>
                </a:lnTo>
                <a:lnTo>
                  <a:pt x="154" y="302"/>
                </a:lnTo>
                <a:lnTo>
                  <a:pt x="156" y="304"/>
                </a:lnTo>
                <a:lnTo>
                  <a:pt x="162" y="310"/>
                </a:lnTo>
                <a:lnTo>
                  <a:pt x="164" y="316"/>
                </a:lnTo>
                <a:lnTo>
                  <a:pt x="162" y="330"/>
                </a:lnTo>
                <a:lnTo>
                  <a:pt x="158" y="340"/>
                </a:lnTo>
                <a:lnTo>
                  <a:pt x="154" y="344"/>
                </a:lnTo>
                <a:lnTo>
                  <a:pt x="142" y="370"/>
                </a:lnTo>
                <a:lnTo>
                  <a:pt x="146" y="372"/>
                </a:lnTo>
                <a:lnTo>
                  <a:pt x="164" y="372"/>
                </a:lnTo>
                <a:lnTo>
                  <a:pt x="168" y="374"/>
                </a:lnTo>
                <a:lnTo>
                  <a:pt x="168" y="376"/>
                </a:lnTo>
                <a:lnTo>
                  <a:pt x="164" y="388"/>
                </a:lnTo>
                <a:lnTo>
                  <a:pt x="164" y="394"/>
                </a:lnTo>
                <a:lnTo>
                  <a:pt x="172" y="398"/>
                </a:lnTo>
                <a:lnTo>
                  <a:pt x="176" y="400"/>
                </a:lnTo>
                <a:lnTo>
                  <a:pt x="178" y="398"/>
                </a:lnTo>
                <a:lnTo>
                  <a:pt x="188" y="394"/>
                </a:lnTo>
                <a:lnTo>
                  <a:pt x="194" y="392"/>
                </a:lnTo>
                <a:lnTo>
                  <a:pt x="204" y="392"/>
                </a:lnTo>
                <a:lnTo>
                  <a:pt x="216" y="380"/>
                </a:lnTo>
                <a:lnTo>
                  <a:pt x="216" y="366"/>
                </a:lnTo>
                <a:lnTo>
                  <a:pt x="216" y="360"/>
                </a:lnTo>
                <a:lnTo>
                  <a:pt x="216" y="356"/>
                </a:lnTo>
                <a:lnTo>
                  <a:pt x="220" y="354"/>
                </a:lnTo>
                <a:lnTo>
                  <a:pt x="224" y="354"/>
                </a:lnTo>
                <a:lnTo>
                  <a:pt x="230" y="356"/>
                </a:lnTo>
                <a:lnTo>
                  <a:pt x="236" y="360"/>
                </a:lnTo>
                <a:lnTo>
                  <a:pt x="256" y="372"/>
                </a:lnTo>
                <a:lnTo>
                  <a:pt x="264" y="376"/>
                </a:lnTo>
                <a:lnTo>
                  <a:pt x="270" y="378"/>
                </a:lnTo>
                <a:lnTo>
                  <a:pt x="270" y="376"/>
                </a:lnTo>
                <a:lnTo>
                  <a:pt x="270" y="370"/>
                </a:lnTo>
                <a:lnTo>
                  <a:pt x="266" y="360"/>
                </a:lnTo>
                <a:lnTo>
                  <a:pt x="256" y="344"/>
                </a:lnTo>
                <a:lnTo>
                  <a:pt x="256" y="342"/>
                </a:lnTo>
                <a:lnTo>
                  <a:pt x="256" y="340"/>
                </a:lnTo>
                <a:lnTo>
                  <a:pt x="264" y="332"/>
                </a:lnTo>
                <a:lnTo>
                  <a:pt x="274" y="326"/>
                </a:lnTo>
                <a:lnTo>
                  <a:pt x="282" y="324"/>
                </a:lnTo>
                <a:lnTo>
                  <a:pt x="292" y="326"/>
                </a:lnTo>
                <a:lnTo>
                  <a:pt x="320" y="340"/>
                </a:lnTo>
                <a:lnTo>
                  <a:pt x="332" y="332"/>
                </a:lnTo>
                <a:lnTo>
                  <a:pt x="334" y="332"/>
                </a:lnTo>
                <a:lnTo>
                  <a:pt x="334" y="330"/>
                </a:lnTo>
                <a:lnTo>
                  <a:pt x="332" y="328"/>
                </a:lnTo>
                <a:lnTo>
                  <a:pt x="334" y="326"/>
                </a:lnTo>
                <a:lnTo>
                  <a:pt x="340" y="314"/>
                </a:lnTo>
                <a:lnTo>
                  <a:pt x="344" y="304"/>
                </a:lnTo>
                <a:lnTo>
                  <a:pt x="344" y="298"/>
                </a:lnTo>
                <a:lnTo>
                  <a:pt x="344" y="292"/>
                </a:lnTo>
                <a:lnTo>
                  <a:pt x="338" y="286"/>
                </a:lnTo>
                <a:lnTo>
                  <a:pt x="334" y="284"/>
                </a:lnTo>
                <a:lnTo>
                  <a:pt x="332" y="284"/>
                </a:lnTo>
                <a:lnTo>
                  <a:pt x="330" y="276"/>
                </a:lnTo>
                <a:lnTo>
                  <a:pt x="332" y="276"/>
                </a:lnTo>
                <a:lnTo>
                  <a:pt x="338" y="272"/>
                </a:lnTo>
                <a:lnTo>
                  <a:pt x="340" y="268"/>
                </a:lnTo>
                <a:lnTo>
                  <a:pt x="338" y="264"/>
                </a:lnTo>
                <a:lnTo>
                  <a:pt x="326" y="252"/>
                </a:lnTo>
                <a:lnTo>
                  <a:pt x="326" y="250"/>
                </a:lnTo>
                <a:lnTo>
                  <a:pt x="320" y="232"/>
                </a:lnTo>
                <a:lnTo>
                  <a:pt x="316" y="214"/>
                </a:lnTo>
                <a:lnTo>
                  <a:pt x="316" y="196"/>
                </a:lnTo>
                <a:lnTo>
                  <a:pt x="316" y="188"/>
                </a:lnTo>
                <a:lnTo>
                  <a:pt x="308" y="196"/>
                </a:lnTo>
                <a:lnTo>
                  <a:pt x="302" y="204"/>
                </a:lnTo>
                <a:lnTo>
                  <a:pt x="300" y="170"/>
                </a:lnTo>
                <a:lnTo>
                  <a:pt x="300" y="168"/>
                </a:lnTo>
                <a:lnTo>
                  <a:pt x="322" y="138"/>
                </a:lnTo>
                <a:lnTo>
                  <a:pt x="334" y="124"/>
                </a:lnTo>
                <a:lnTo>
                  <a:pt x="326" y="100"/>
                </a:lnTo>
                <a:lnTo>
                  <a:pt x="322" y="76"/>
                </a:lnTo>
                <a:lnTo>
                  <a:pt x="308" y="70"/>
                </a:lnTo>
                <a:lnTo>
                  <a:pt x="300" y="6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6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 build="allAtOnce"/>
      <p:bldP spid="38" grpId="0" animBg="1"/>
      <p:bldP spid="42" grpId="0" animBg="1"/>
      <p:bldP spid="42" grpId="1" animBg="1"/>
      <p:bldP spid="44" grpId="0" animBg="1"/>
      <p:bldP spid="44" grpId="1" animBg="1"/>
      <p:bldP spid="46" grpId="0" animBg="1"/>
      <p:bldP spid="46" grpId="1" animBg="1"/>
      <p:bldP spid="96" grpId="0" animBg="1"/>
      <p:bldP spid="9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2"/>
          <p:cNvSpPr/>
          <p:nvPr>
            <p:custDataLst>
              <p:tags r:id="rId1"/>
            </p:custDataLst>
          </p:nvPr>
        </p:nvSpPr>
        <p:spPr>
          <a:xfrm>
            <a:off x="3560922" y="4651390"/>
            <a:ext cx="971550" cy="7207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9" name="MH_Other_3"/>
          <p:cNvSpPr/>
          <p:nvPr>
            <p:custDataLst>
              <p:tags r:id="rId2"/>
            </p:custDataLst>
          </p:nvPr>
        </p:nvSpPr>
        <p:spPr>
          <a:xfrm>
            <a:off x="4456112" y="1546904"/>
            <a:ext cx="2828925" cy="3895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MH_Other_4"/>
          <p:cNvSpPr/>
          <p:nvPr>
            <p:custDataLst>
              <p:tags r:id="rId3"/>
            </p:custDataLst>
          </p:nvPr>
        </p:nvSpPr>
        <p:spPr>
          <a:xfrm>
            <a:off x="6827836" y="3051856"/>
            <a:ext cx="971550" cy="1038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二</a:t>
            </a:r>
          </a:p>
        </p:txBody>
      </p:sp>
      <p:sp>
        <p:nvSpPr>
          <p:cNvPr id="11" name="MH_Other_5"/>
          <p:cNvSpPr/>
          <p:nvPr>
            <p:custDataLst>
              <p:tags r:id="rId4"/>
            </p:custDataLst>
          </p:nvPr>
        </p:nvSpPr>
        <p:spPr>
          <a:xfrm>
            <a:off x="3751261" y="1543935"/>
            <a:ext cx="1009650" cy="76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4" name="MH_Text_1"/>
          <p:cNvSpPr/>
          <p:nvPr>
            <p:custDataLst>
              <p:tags r:id="rId5"/>
            </p:custDataLst>
          </p:nvPr>
        </p:nvSpPr>
        <p:spPr>
          <a:xfrm>
            <a:off x="4797935" y="1758548"/>
            <a:ext cx="2392619" cy="10191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点击可添加描述文字并建议采用微软雅黑，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号字即可</a:t>
            </a:r>
          </a:p>
        </p:txBody>
      </p:sp>
      <p:sp>
        <p:nvSpPr>
          <p:cNvPr id="16" name="MH_Text_1"/>
          <p:cNvSpPr/>
          <p:nvPr>
            <p:custDataLst>
              <p:tags r:id="rId6"/>
            </p:custDataLst>
          </p:nvPr>
        </p:nvSpPr>
        <p:spPr>
          <a:xfrm>
            <a:off x="4435217" y="3078858"/>
            <a:ext cx="2392619" cy="10191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点击可添加描述文字并建议采用微软雅黑，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号字即可</a:t>
            </a:r>
          </a:p>
        </p:txBody>
      </p:sp>
      <p:sp>
        <p:nvSpPr>
          <p:cNvPr id="17" name="MH_Text_1"/>
          <p:cNvSpPr/>
          <p:nvPr>
            <p:custDataLst>
              <p:tags r:id="rId7"/>
            </p:custDataLst>
          </p:nvPr>
        </p:nvSpPr>
        <p:spPr>
          <a:xfrm>
            <a:off x="1092535" y="4607848"/>
            <a:ext cx="2392619" cy="10191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点击可添加描述文字并建议采用微软雅黑，</a:t>
            </a: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号字即可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" t="10087" r="5830" b="6796"/>
          <a:stretch/>
        </p:blipFill>
        <p:spPr>
          <a:xfrm>
            <a:off x="4479955" y="4750085"/>
            <a:ext cx="2793332" cy="1933353"/>
          </a:xfrm>
          <a:ln w="25400">
            <a:solidFill>
              <a:schemeClr val="accent1"/>
            </a:solidFill>
          </a:ln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0" t="5194" r="5720" b="5194"/>
          <a:stretch/>
        </p:blipFill>
        <p:spPr>
          <a:xfrm>
            <a:off x="7795706" y="1601435"/>
            <a:ext cx="3221647" cy="3841193"/>
          </a:xfrm>
          <a:ln w="25400">
            <a:solidFill>
              <a:schemeClr val="accent1"/>
            </a:solidFill>
          </a:ln>
        </p:spPr>
      </p:pic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7" t="7705" r="10464" b="6582"/>
          <a:stretch/>
        </p:blipFill>
        <p:spPr>
          <a:xfrm>
            <a:off x="1346955" y="1554998"/>
            <a:ext cx="2572648" cy="2651962"/>
          </a:xfrm>
          <a:ln w="254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41392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8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8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408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08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7" grpId="0"/>
      <p:bldP spid="18" grpId="0"/>
      <p:bldP spid="20" grpId="0" build="allAtOnce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" r="76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" r="65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" b="42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" r="40"/>
          <a:stretch>
            <a:fillRect/>
          </a:stretch>
        </p:blipFill>
        <p:spPr/>
      </p:pic>
      <p:sp>
        <p:nvSpPr>
          <p:cNvPr id="10" name="文本框 9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889000" y="4114800"/>
            <a:ext cx="2565401" cy="2032000"/>
            <a:chOff x="889000" y="4114800"/>
            <a:chExt cx="2565401" cy="2032000"/>
          </a:xfrm>
        </p:grpSpPr>
        <p:sp>
          <p:nvSpPr>
            <p:cNvPr id="15" name="任意多边形: 形状 14"/>
            <p:cNvSpPr/>
            <p:nvPr/>
          </p:nvSpPr>
          <p:spPr>
            <a:xfrm>
              <a:off x="889000" y="4114800"/>
              <a:ext cx="2565400" cy="2032000"/>
            </a:xfrm>
            <a:custGeom>
              <a:avLst/>
              <a:gdLst>
                <a:gd name="connsiteX0" fmla="*/ 1282700 w 2565400"/>
                <a:gd name="connsiteY0" fmla="*/ 0 h 2032000"/>
                <a:gd name="connsiteX1" fmla="*/ 1892300 w 2565400"/>
                <a:gd name="connsiteY1" fmla="*/ 609600 h 2032000"/>
                <a:gd name="connsiteX2" fmla="*/ 2565400 w 2565400"/>
                <a:gd name="connsiteY2" fmla="*/ 609600 h 2032000"/>
                <a:gd name="connsiteX3" fmla="*/ 2565400 w 2565400"/>
                <a:gd name="connsiteY3" fmla="*/ 2032000 h 2032000"/>
                <a:gd name="connsiteX4" fmla="*/ 0 w 2565400"/>
                <a:gd name="connsiteY4" fmla="*/ 2032000 h 2032000"/>
                <a:gd name="connsiteX5" fmla="*/ 0 w 2565400"/>
                <a:gd name="connsiteY5" fmla="*/ 609600 h 2032000"/>
                <a:gd name="connsiteX6" fmla="*/ 673100 w 2565400"/>
                <a:gd name="connsiteY6" fmla="*/ 609600 h 2032000"/>
                <a:gd name="connsiteX7" fmla="*/ 1282700 w 2565400"/>
                <a:gd name="connsiteY7" fmla="*/ 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400" h="2032000">
                  <a:moveTo>
                    <a:pt x="1282700" y="0"/>
                  </a:moveTo>
                  <a:cubicBezTo>
                    <a:pt x="1619373" y="0"/>
                    <a:pt x="1892300" y="272927"/>
                    <a:pt x="1892300" y="609600"/>
                  </a:cubicBezTo>
                  <a:lnTo>
                    <a:pt x="2565400" y="609600"/>
                  </a:lnTo>
                  <a:lnTo>
                    <a:pt x="2565400" y="2032000"/>
                  </a:lnTo>
                  <a:lnTo>
                    <a:pt x="0" y="2032000"/>
                  </a:lnTo>
                  <a:lnTo>
                    <a:pt x="0" y="609600"/>
                  </a:lnTo>
                  <a:lnTo>
                    <a:pt x="673100" y="609600"/>
                  </a:lnTo>
                  <a:cubicBezTo>
                    <a:pt x="673100" y="272927"/>
                    <a:pt x="946027" y="0"/>
                    <a:pt x="12827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5" idx="6"/>
              <a:endCxn id="15" idx="1"/>
            </p:cNvCxnSpPr>
            <p:nvPr/>
          </p:nvCxnSpPr>
          <p:spPr>
            <a:xfrm>
              <a:off x="1562100" y="4724400"/>
              <a:ext cx="121920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1835834" y="426616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01701" y="4851179"/>
              <a:ext cx="255270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56207" y="4114800"/>
            <a:ext cx="2565401" cy="2032000"/>
            <a:chOff x="889000" y="4114800"/>
            <a:chExt cx="2565401" cy="2032000"/>
          </a:xfrm>
        </p:grpSpPr>
        <p:sp>
          <p:nvSpPr>
            <p:cNvPr id="20" name="任意多边形: 形状 19"/>
            <p:cNvSpPr/>
            <p:nvPr/>
          </p:nvSpPr>
          <p:spPr>
            <a:xfrm>
              <a:off x="889000" y="4114800"/>
              <a:ext cx="2565400" cy="2032000"/>
            </a:xfrm>
            <a:custGeom>
              <a:avLst/>
              <a:gdLst>
                <a:gd name="connsiteX0" fmla="*/ 1282700 w 2565400"/>
                <a:gd name="connsiteY0" fmla="*/ 0 h 2032000"/>
                <a:gd name="connsiteX1" fmla="*/ 1892300 w 2565400"/>
                <a:gd name="connsiteY1" fmla="*/ 609600 h 2032000"/>
                <a:gd name="connsiteX2" fmla="*/ 2565400 w 2565400"/>
                <a:gd name="connsiteY2" fmla="*/ 609600 h 2032000"/>
                <a:gd name="connsiteX3" fmla="*/ 2565400 w 2565400"/>
                <a:gd name="connsiteY3" fmla="*/ 2032000 h 2032000"/>
                <a:gd name="connsiteX4" fmla="*/ 0 w 2565400"/>
                <a:gd name="connsiteY4" fmla="*/ 2032000 h 2032000"/>
                <a:gd name="connsiteX5" fmla="*/ 0 w 2565400"/>
                <a:gd name="connsiteY5" fmla="*/ 609600 h 2032000"/>
                <a:gd name="connsiteX6" fmla="*/ 673100 w 2565400"/>
                <a:gd name="connsiteY6" fmla="*/ 609600 h 2032000"/>
                <a:gd name="connsiteX7" fmla="*/ 1282700 w 2565400"/>
                <a:gd name="connsiteY7" fmla="*/ 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400" h="2032000">
                  <a:moveTo>
                    <a:pt x="1282700" y="0"/>
                  </a:moveTo>
                  <a:cubicBezTo>
                    <a:pt x="1619373" y="0"/>
                    <a:pt x="1892300" y="272927"/>
                    <a:pt x="1892300" y="609600"/>
                  </a:cubicBezTo>
                  <a:lnTo>
                    <a:pt x="2565400" y="609600"/>
                  </a:lnTo>
                  <a:lnTo>
                    <a:pt x="2565400" y="2032000"/>
                  </a:lnTo>
                  <a:lnTo>
                    <a:pt x="0" y="2032000"/>
                  </a:lnTo>
                  <a:lnTo>
                    <a:pt x="0" y="609600"/>
                  </a:lnTo>
                  <a:lnTo>
                    <a:pt x="673100" y="609600"/>
                  </a:lnTo>
                  <a:cubicBezTo>
                    <a:pt x="673100" y="272927"/>
                    <a:pt x="946027" y="0"/>
                    <a:pt x="12827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20" idx="6"/>
              <a:endCxn id="20" idx="1"/>
            </p:cNvCxnSpPr>
            <p:nvPr/>
          </p:nvCxnSpPr>
          <p:spPr>
            <a:xfrm>
              <a:off x="1562100" y="4724400"/>
              <a:ext cx="121920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1835834" y="426616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01701" y="4851179"/>
              <a:ext cx="255270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12374" y="4114800"/>
            <a:ext cx="2565401" cy="2032000"/>
            <a:chOff x="889000" y="4114800"/>
            <a:chExt cx="2565401" cy="2032000"/>
          </a:xfrm>
        </p:grpSpPr>
        <p:sp>
          <p:nvSpPr>
            <p:cNvPr id="25" name="任意多边形: 形状 24"/>
            <p:cNvSpPr/>
            <p:nvPr/>
          </p:nvSpPr>
          <p:spPr>
            <a:xfrm>
              <a:off x="889000" y="4114800"/>
              <a:ext cx="2565400" cy="2032000"/>
            </a:xfrm>
            <a:custGeom>
              <a:avLst/>
              <a:gdLst>
                <a:gd name="connsiteX0" fmla="*/ 1282700 w 2565400"/>
                <a:gd name="connsiteY0" fmla="*/ 0 h 2032000"/>
                <a:gd name="connsiteX1" fmla="*/ 1892300 w 2565400"/>
                <a:gd name="connsiteY1" fmla="*/ 609600 h 2032000"/>
                <a:gd name="connsiteX2" fmla="*/ 2565400 w 2565400"/>
                <a:gd name="connsiteY2" fmla="*/ 609600 h 2032000"/>
                <a:gd name="connsiteX3" fmla="*/ 2565400 w 2565400"/>
                <a:gd name="connsiteY3" fmla="*/ 2032000 h 2032000"/>
                <a:gd name="connsiteX4" fmla="*/ 0 w 2565400"/>
                <a:gd name="connsiteY4" fmla="*/ 2032000 h 2032000"/>
                <a:gd name="connsiteX5" fmla="*/ 0 w 2565400"/>
                <a:gd name="connsiteY5" fmla="*/ 609600 h 2032000"/>
                <a:gd name="connsiteX6" fmla="*/ 673100 w 2565400"/>
                <a:gd name="connsiteY6" fmla="*/ 609600 h 2032000"/>
                <a:gd name="connsiteX7" fmla="*/ 1282700 w 2565400"/>
                <a:gd name="connsiteY7" fmla="*/ 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400" h="2032000">
                  <a:moveTo>
                    <a:pt x="1282700" y="0"/>
                  </a:moveTo>
                  <a:cubicBezTo>
                    <a:pt x="1619373" y="0"/>
                    <a:pt x="1892300" y="272927"/>
                    <a:pt x="1892300" y="609600"/>
                  </a:cubicBezTo>
                  <a:lnTo>
                    <a:pt x="2565400" y="609600"/>
                  </a:lnTo>
                  <a:lnTo>
                    <a:pt x="2565400" y="2032000"/>
                  </a:lnTo>
                  <a:lnTo>
                    <a:pt x="0" y="2032000"/>
                  </a:lnTo>
                  <a:lnTo>
                    <a:pt x="0" y="609600"/>
                  </a:lnTo>
                  <a:lnTo>
                    <a:pt x="673100" y="609600"/>
                  </a:lnTo>
                  <a:cubicBezTo>
                    <a:pt x="673100" y="272927"/>
                    <a:pt x="946027" y="0"/>
                    <a:pt x="12827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6"/>
              <a:endCxn id="25" idx="1"/>
            </p:cNvCxnSpPr>
            <p:nvPr/>
          </p:nvCxnSpPr>
          <p:spPr>
            <a:xfrm>
              <a:off x="1562100" y="4724400"/>
              <a:ext cx="121920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1835834" y="426616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01701" y="4851179"/>
              <a:ext cx="255270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868677" y="4114800"/>
            <a:ext cx="2565401" cy="2032000"/>
            <a:chOff x="889000" y="4114800"/>
            <a:chExt cx="2565401" cy="2032000"/>
          </a:xfrm>
        </p:grpSpPr>
        <p:sp>
          <p:nvSpPr>
            <p:cNvPr id="30" name="任意多边形: 形状 29"/>
            <p:cNvSpPr/>
            <p:nvPr/>
          </p:nvSpPr>
          <p:spPr>
            <a:xfrm>
              <a:off x="889000" y="4114800"/>
              <a:ext cx="2565400" cy="2032000"/>
            </a:xfrm>
            <a:custGeom>
              <a:avLst/>
              <a:gdLst>
                <a:gd name="connsiteX0" fmla="*/ 1282700 w 2565400"/>
                <a:gd name="connsiteY0" fmla="*/ 0 h 2032000"/>
                <a:gd name="connsiteX1" fmla="*/ 1892300 w 2565400"/>
                <a:gd name="connsiteY1" fmla="*/ 609600 h 2032000"/>
                <a:gd name="connsiteX2" fmla="*/ 2565400 w 2565400"/>
                <a:gd name="connsiteY2" fmla="*/ 609600 h 2032000"/>
                <a:gd name="connsiteX3" fmla="*/ 2565400 w 2565400"/>
                <a:gd name="connsiteY3" fmla="*/ 2032000 h 2032000"/>
                <a:gd name="connsiteX4" fmla="*/ 0 w 2565400"/>
                <a:gd name="connsiteY4" fmla="*/ 2032000 h 2032000"/>
                <a:gd name="connsiteX5" fmla="*/ 0 w 2565400"/>
                <a:gd name="connsiteY5" fmla="*/ 609600 h 2032000"/>
                <a:gd name="connsiteX6" fmla="*/ 673100 w 2565400"/>
                <a:gd name="connsiteY6" fmla="*/ 609600 h 2032000"/>
                <a:gd name="connsiteX7" fmla="*/ 1282700 w 2565400"/>
                <a:gd name="connsiteY7" fmla="*/ 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400" h="2032000">
                  <a:moveTo>
                    <a:pt x="1282700" y="0"/>
                  </a:moveTo>
                  <a:cubicBezTo>
                    <a:pt x="1619373" y="0"/>
                    <a:pt x="1892300" y="272927"/>
                    <a:pt x="1892300" y="609600"/>
                  </a:cubicBezTo>
                  <a:lnTo>
                    <a:pt x="2565400" y="609600"/>
                  </a:lnTo>
                  <a:lnTo>
                    <a:pt x="2565400" y="2032000"/>
                  </a:lnTo>
                  <a:lnTo>
                    <a:pt x="0" y="2032000"/>
                  </a:lnTo>
                  <a:lnTo>
                    <a:pt x="0" y="609600"/>
                  </a:lnTo>
                  <a:lnTo>
                    <a:pt x="673100" y="609600"/>
                  </a:lnTo>
                  <a:cubicBezTo>
                    <a:pt x="673100" y="272927"/>
                    <a:pt x="946027" y="0"/>
                    <a:pt x="12827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30" idx="6"/>
              <a:endCxn id="30" idx="1"/>
            </p:cNvCxnSpPr>
            <p:nvPr/>
          </p:nvCxnSpPr>
          <p:spPr>
            <a:xfrm>
              <a:off x="1562100" y="4724400"/>
              <a:ext cx="121920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1835834" y="426616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01701" y="4851179"/>
              <a:ext cx="255270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00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08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408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408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build="allAtOnce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占位符 28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" t="1603" r="2626" b="2711"/>
          <a:stretch/>
        </p:blipFill>
        <p:spPr>
          <a:xfrm>
            <a:off x="2502799" y="1689420"/>
            <a:ext cx="3239873" cy="3239873"/>
          </a:xfrm>
          <a:ln w="25400">
            <a:solidFill>
              <a:schemeClr val="accent1"/>
            </a:solidFill>
          </a:ln>
        </p:spPr>
      </p:pic>
      <p:pic>
        <p:nvPicPr>
          <p:cNvPr id="30" name="图片占位符 29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0" t="719" r="2222" b="1604"/>
          <a:stretch/>
        </p:blipFill>
        <p:spPr>
          <a:xfrm>
            <a:off x="7426960" y="1615292"/>
            <a:ext cx="3385129" cy="3357721"/>
          </a:xfrm>
          <a:ln w="25400">
            <a:solidFill>
              <a:schemeClr val="accent1"/>
            </a:solidFill>
          </a:ln>
        </p:spPr>
      </p:pic>
      <p:sp>
        <p:nvSpPr>
          <p:cNvPr id="13" name="文本框 12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 rot="2749807">
            <a:off x="4989803" y="1643965"/>
            <a:ext cx="3432640" cy="3432640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152099" y="2235200"/>
            <a:ext cx="3057247" cy="2631228"/>
            <a:chOff x="5152099" y="2235200"/>
            <a:chExt cx="3057247" cy="2631228"/>
          </a:xfrm>
        </p:grpSpPr>
        <p:sp>
          <p:nvSpPr>
            <p:cNvPr id="20" name="文本框 19"/>
            <p:cNvSpPr txBox="1"/>
            <p:nvPr/>
          </p:nvSpPr>
          <p:spPr>
            <a:xfrm>
              <a:off x="5152099" y="2235200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点击可添加标题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308600" y="2853569"/>
              <a:ext cx="2832099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</a:t>
              </a:r>
            </a:p>
            <a:p>
              <a:pPr algn="just">
                <a:lnSpc>
                  <a:spcPct val="130000"/>
                </a:lnSpc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250180" y="2819975"/>
              <a:ext cx="2890519" cy="0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2390978" y="5200804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547479" y="5819173"/>
            <a:ext cx="2832099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单击这里可以添加人物描述，建议使用</a:t>
            </a: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2489059" y="5785579"/>
            <a:ext cx="2890519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7754842" y="5200804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911343" y="5819173"/>
            <a:ext cx="2832099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单击这里可以添加人物描述，建议使用</a:t>
            </a: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7852923" y="5785579"/>
            <a:ext cx="2890519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094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8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08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08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408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08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build="allAtOnce"/>
      <p:bldP spid="16" grpId="0" animBg="1"/>
      <p:bldP spid="18" grpId="0" animBg="1"/>
      <p:bldP spid="23" grpId="0"/>
      <p:bldP spid="24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706693" y="2471995"/>
            <a:ext cx="603910" cy="630376"/>
            <a:chOff x="1854445" y="1259815"/>
            <a:chExt cx="707435" cy="738438"/>
          </a:xfrm>
        </p:grpSpPr>
        <p:sp>
          <p:nvSpPr>
            <p:cNvPr id="8" name="椭圆 7"/>
            <p:cNvSpPr/>
            <p:nvPr/>
          </p:nvSpPr>
          <p:spPr>
            <a:xfrm>
              <a:off x="1854445" y="1290818"/>
              <a:ext cx="707435" cy="70743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81990" y="1259815"/>
              <a:ext cx="471702" cy="685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P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746278" y="5659289"/>
            <a:ext cx="6723825" cy="7267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欢迎关注“欢乐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”，此处可添加文字描述，建议使用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号字体，用户可自主编辑。单击此处可单击此处可添加文字描述，建议使用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95215" y="3549847"/>
            <a:ext cx="603909" cy="630376"/>
            <a:chOff x="1854445" y="1259815"/>
            <a:chExt cx="707435" cy="738438"/>
          </a:xfrm>
        </p:grpSpPr>
        <p:sp>
          <p:nvSpPr>
            <p:cNvPr id="17" name="椭圆 16"/>
            <p:cNvSpPr/>
            <p:nvPr/>
          </p:nvSpPr>
          <p:spPr>
            <a:xfrm>
              <a:off x="1854445" y="1290818"/>
              <a:ext cx="707435" cy="70743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91722" y="1259815"/>
              <a:ext cx="651972" cy="685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W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95215" y="4528179"/>
            <a:ext cx="603910" cy="630376"/>
            <a:chOff x="1854445" y="1259815"/>
            <a:chExt cx="707435" cy="738438"/>
          </a:xfrm>
        </p:grpSpPr>
        <p:sp>
          <p:nvSpPr>
            <p:cNvPr id="24" name="椭圆 23"/>
            <p:cNvSpPr/>
            <p:nvPr/>
          </p:nvSpPr>
          <p:spPr>
            <a:xfrm>
              <a:off x="1854445" y="1290818"/>
              <a:ext cx="707435" cy="70743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60100" y="1259815"/>
              <a:ext cx="451048" cy="685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4659340" y="1165923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639583" y="1576102"/>
            <a:ext cx="30572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这里是副标题（表格都可编辑）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单击此处可添加大标题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“欢乐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诚品”，单击此处可添加副标题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3" name="图片占位符 6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9" t="5111" r="4424" b="3918"/>
          <a:stretch/>
        </p:blipFill>
        <p:spPr>
          <a:xfrm>
            <a:off x="603315" y="1845916"/>
            <a:ext cx="3450211" cy="4300360"/>
          </a:xfrm>
          <a:ln w="38100">
            <a:solidFill>
              <a:schemeClr val="accent1"/>
            </a:solidFill>
          </a:ln>
        </p:spPr>
      </p:pic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420718320"/>
              </p:ext>
            </p:extLst>
          </p:nvPr>
        </p:nvGraphicFramePr>
        <p:xfrm>
          <a:off x="5318365" y="2326116"/>
          <a:ext cx="6774433" cy="3224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5408277" y="2447959"/>
            <a:ext cx="17073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普及度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408277" y="3479195"/>
            <a:ext cx="1196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普及度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408277" y="4450996"/>
            <a:ext cx="11530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普及度</a:t>
            </a: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-2590328" y="1043090"/>
            <a:ext cx="1482725" cy="1905000"/>
          </a:xfrm>
          <a:custGeom>
            <a:avLst/>
            <a:gdLst>
              <a:gd name="T0" fmla="*/ 646796 w 5367"/>
              <a:gd name="T1" fmla="*/ 843536 h 6897"/>
              <a:gd name="T2" fmla="*/ 520861 w 5367"/>
              <a:gd name="T3" fmla="*/ 880824 h 6897"/>
              <a:gd name="T4" fmla="*/ 403764 w 5367"/>
              <a:gd name="T5" fmla="*/ 946285 h 6897"/>
              <a:gd name="T6" fmla="*/ 297714 w 5367"/>
              <a:gd name="T7" fmla="*/ 1036605 h 6897"/>
              <a:gd name="T8" fmla="*/ 204644 w 5367"/>
              <a:gd name="T9" fmla="*/ 1149850 h 6897"/>
              <a:gd name="T10" fmla="*/ 126487 w 5367"/>
              <a:gd name="T11" fmla="*/ 1282429 h 6897"/>
              <a:gd name="T12" fmla="*/ 65729 w 5367"/>
              <a:gd name="T13" fmla="*/ 1432134 h 6897"/>
              <a:gd name="T14" fmla="*/ 23475 w 5367"/>
              <a:gd name="T15" fmla="*/ 1595648 h 6897"/>
              <a:gd name="T16" fmla="*/ 2209 w 5367"/>
              <a:gd name="T17" fmla="*/ 1771316 h 6897"/>
              <a:gd name="T18" fmla="*/ 1481389 w 5367"/>
              <a:gd name="T19" fmla="*/ 1905000 h 6897"/>
              <a:gd name="T20" fmla="*/ 1480009 w 5367"/>
              <a:gd name="T21" fmla="*/ 1771316 h 6897"/>
              <a:gd name="T22" fmla="*/ 1459020 w 5367"/>
              <a:gd name="T23" fmla="*/ 1595648 h 6897"/>
              <a:gd name="T24" fmla="*/ 1417041 w 5367"/>
              <a:gd name="T25" fmla="*/ 1432134 h 6897"/>
              <a:gd name="T26" fmla="*/ 1355731 w 5367"/>
              <a:gd name="T27" fmla="*/ 1282429 h 6897"/>
              <a:gd name="T28" fmla="*/ 1277850 w 5367"/>
              <a:gd name="T29" fmla="*/ 1149850 h 6897"/>
              <a:gd name="T30" fmla="*/ 1184780 w 5367"/>
              <a:gd name="T31" fmla="*/ 1036605 h 6897"/>
              <a:gd name="T32" fmla="*/ 1078730 w 5367"/>
              <a:gd name="T33" fmla="*/ 946285 h 6897"/>
              <a:gd name="T34" fmla="*/ 961633 w 5367"/>
              <a:gd name="T35" fmla="*/ 880824 h 6897"/>
              <a:gd name="T36" fmla="*/ 835422 w 5367"/>
              <a:gd name="T37" fmla="*/ 843536 h 6897"/>
              <a:gd name="T38" fmla="*/ 747875 w 5367"/>
              <a:gd name="T39" fmla="*/ 731120 h 6897"/>
              <a:gd name="T40" fmla="*/ 805043 w 5367"/>
              <a:gd name="T41" fmla="*/ 726701 h 6897"/>
              <a:gd name="T42" fmla="*/ 868286 w 5367"/>
              <a:gd name="T43" fmla="*/ 711786 h 6897"/>
              <a:gd name="T44" fmla="*/ 926559 w 5367"/>
              <a:gd name="T45" fmla="*/ 686927 h 6897"/>
              <a:gd name="T46" fmla="*/ 979032 w 5367"/>
              <a:gd name="T47" fmla="*/ 653230 h 6897"/>
              <a:gd name="T48" fmla="*/ 1024876 w 5367"/>
              <a:gd name="T49" fmla="*/ 611246 h 6897"/>
              <a:gd name="T50" fmla="*/ 1063264 w 5367"/>
              <a:gd name="T51" fmla="*/ 562358 h 6897"/>
              <a:gd name="T52" fmla="*/ 1092815 w 5367"/>
              <a:gd name="T53" fmla="*/ 507945 h 6897"/>
              <a:gd name="T54" fmla="*/ 1112699 w 5367"/>
              <a:gd name="T55" fmla="*/ 448008 h 6897"/>
              <a:gd name="T56" fmla="*/ 1121813 w 5367"/>
              <a:gd name="T57" fmla="*/ 384204 h 6897"/>
              <a:gd name="T58" fmla="*/ 1120432 w 5367"/>
              <a:gd name="T59" fmla="*/ 328134 h 6897"/>
              <a:gd name="T60" fmla="*/ 1108004 w 5367"/>
              <a:gd name="T61" fmla="*/ 265711 h 6897"/>
              <a:gd name="T62" fmla="*/ 1085358 w 5367"/>
              <a:gd name="T63" fmla="*/ 207155 h 6897"/>
              <a:gd name="T64" fmla="*/ 1053322 w 5367"/>
              <a:gd name="T65" fmla="*/ 153847 h 6897"/>
              <a:gd name="T66" fmla="*/ 1012725 w 5367"/>
              <a:gd name="T67" fmla="*/ 107168 h 6897"/>
              <a:gd name="T68" fmla="*/ 964671 w 5367"/>
              <a:gd name="T69" fmla="*/ 67395 h 6897"/>
              <a:gd name="T70" fmla="*/ 910541 w 5367"/>
              <a:gd name="T71" fmla="*/ 36183 h 6897"/>
              <a:gd name="T72" fmla="*/ 850335 w 5367"/>
              <a:gd name="T73" fmla="*/ 14087 h 6897"/>
              <a:gd name="T74" fmla="*/ 786263 w 5367"/>
              <a:gd name="T75" fmla="*/ 1933 h 6897"/>
              <a:gd name="T76" fmla="*/ 728819 w 5367"/>
              <a:gd name="T77" fmla="*/ 276 h 6897"/>
              <a:gd name="T78" fmla="*/ 663366 w 5367"/>
              <a:gd name="T79" fmla="*/ 9391 h 6897"/>
              <a:gd name="T80" fmla="*/ 602332 w 5367"/>
              <a:gd name="T81" fmla="*/ 28726 h 6897"/>
              <a:gd name="T82" fmla="*/ 546545 w 5367"/>
              <a:gd name="T83" fmla="*/ 57451 h 6897"/>
              <a:gd name="T84" fmla="*/ 496282 w 5367"/>
              <a:gd name="T85" fmla="*/ 95015 h 6897"/>
              <a:gd name="T86" fmla="*/ 453751 w 5367"/>
              <a:gd name="T87" fmla="*/ 139761 h 6897"/>
              <a:gd name="T88" fmla="*/ 418954 w 5367"/>
              <a:gd name="T89" fmla="*/ 191411 h 6897"/>
              <a:gd name="T90" fmla="*/ 393546 w 5367"/>
              <a:gd name="T91" fmla="*/ 248310 h 6897"/>
              <a:gd name="T92" fmla="*/ 378356 w 5367"/>
              <a:gd name="T93" fmla="*/ 309628 h 6897"/>
              <a:gd name="T94" fmla="*/ 373938 w 5367"/>
              <a:gd name="T95" fmla="*/ 365698 h 6897"/>
              <a:gd name="T96" fmla="*/ 380013 w 5367"/>
              <a:gd name="T97" fmla="*/ 430054 h 6897"/>
              <a:gd name="T98" fmla="*/ 396584 w 5367"/>
              <a:gd name="T99" fmla="*/ 491096 h 6897"/>
              <a:gd name="T100" fmla="*/ 423372 w 5367"/>
              <a:gd name="T101" fmla="*/ 547719 h 6897"/>
              <a:gd name="T102" fmla="*/ 459551 w 5367"/>
              <a:gd name="T103" fmla="*/ 597988 h 6897"/>
              <a:gd name="T104" fmla="*/ 503186 w 5367"/>
              <a:gd name="T105" fmla="*/ 641905 h 6897"/>
              <a:gd name="T106" fmla="*/ 554278 w 5367"/>
              <a:gd name="T107" fmla="*/ 678088 h 6897"/>
              <a:gd name="T108" fmla="*/ 610894 w 5367"/>
              <a:gd name="T109" fmla="*/ 705709 h 6897"/>
              <a:gd name="T110" fmla="*/ 672756 w 5367"/>
              <a:gd name="T111" fmla="*/ 723662 h 6897"/>
              <a:gd name="T112" fmla="*/ 738209 w 5367"/>
              <a:gd name="T113" fmla="*/ 730844 h 689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367" h="6897">
                <a:moveTo>
                  <a:pt x="2684" y="3025"/>
                </a:moveTo>
                <a:lnTo>
                  <a:pt x="2684" y="3025"/>
                </a:lnTo>
                <a:lnTo>
                  <a:pt x="2615" y="3026"/>
                </a:lnTo>
                <a:lnTo>
                  <a:pt x="2545" y="3029"/>
                </a:lnTo>
                <a:lnTo>
                  <a:pt x="2478" y="3035"/>
                </a:lnTo>
                <a:lnTo>
                  <a:pt x="2409" y="3043"/>
                </a:lnTo>
                <a:lnTo>
                  <a:pt x="2342" y="3054"/>
                </a:lnTo>
                <a:lnTo>
                  <a:pt x="2275" y="3066"/>
                </a:lnTo>
                <a:lnTo>
                  <a:pt x="2209" y="3081"/>
                </a:lnTo>
                <a:lnTo>
                  <a:pt x="2143" y="3099"/>
                </a:lnTo>
                <a:lnTo>
                  <a:pt x="2077" y="3118"/>
                </a:lnTo>
                <a:lnTo>
                  <a:pt x="2013" y="3140"/>
                </a:lnTo>
                <a:lnTo>
                  <a:pt x="1949" y="3163"/>
                </a:lnTo>
                <a:lnTo>
                  <a:pt x="1886" y="3189"/>
                </a:lnTo>
                <a:lnTo>
                  <a:pt x="1823" y="3217"/>
                </a:lnTo>
                <a:lnTo>
                  <a:pt x="1761" y="3247"/>
                </a:lnTo>
                <a:lnTo>
                  <a:pt x="1700" y="3279"/>
                </a:lnTo>
                <a:lnTo>
                  <a:pt x="1639" y="3313"/>
                </a:lnTo>
                <a:lnTo>
                  <a:pt x="1579" y="3349"/>
                </a:lnTo>
                <a:lnTo>
                  <a:pt x="1521" y="3386"/>
                </a:lnTo>
                <a:lnTo>
                  <a:pt x="1462" y="3426"/>
                </a:lnTo>
                <a:lnTo>
                  <a:pt x="1405" y="3468"/>
                </a:lnTo>
                <a:lnTo>
                  <a:pt x="1348" y="3511"/>
                </a:lnTo>
                <a:lnTo>
                  <a:pt x="1293" y="3556"/>
                </a:lnTo>
                <a:lnTo>
                  <a:pt x="1237" y="3603"/>
                </a:lnTo>
                <a:lnTo>
                  <a:pt x="1183" y="3651"/>
                </a:lnTo>
                <a:lnTo>
                  <a:pt x="1131" y="3702"/>
                </a:lnTo>
                <a:lnTo>
                  <a:pt x="1078" y="3753"/>
                </a:lnTo>
                <a:lnTo>
                  <a:pt x="1027" y="3807"/>
                </a:lnTo>
                <a:lnTo>
                  <a:pt x="976" y="3863"/>
                </a:lnTo>
                <a:lnTo>
                  <a:pt x="927" y="3920"/>
                </a:lnTo>
                <a:lnTo>
                  <a:pt x="880" y="3978"/>
                </a:lnTo>
                <a:lnTo>
                  <a:pt x="833" y="4038"/>
                </a:lnTo>
                <a:lnTo>
                  <a:pt x="786" y="4100"/>
                </a:lnTo>
                <a:lnTo>
                  <a:pt x="741" y="4163"/>
                </a:lnTo>
                <a:lnTo>
                  <a:pt x="698" y="4227"/>
                </a:lnTo>
                <a:lnTo>
                  <a:pt x="655" y="4293"/>
                </a:lnTo>
                <a:lnTo>
                  <a:pt x="613" y="4361"/>
                </a:lnTo>
                <a:lnTo>
                  <a:pt x="573" y="4429"/>
                </a:lnTo>
                <a:lnTo>
                  <a:pt x="533" y="4499"/>
                </a:lnTo>
                <a:lnTo>
                  <a:pt x="495" y="4570"/>
                </a:lnTo>
                <a:lnTo>
                  <a:pt x="458" y="4643"/>
                </a:lnTo>
                <a:lnTo>
                  <a:pt x="423" y="4717"/>
                </a:lnTo>
                <a:lnTo>
                  <a:pt x="388" y="4791"/>
                </a:lnTo>
                <a:lnTo>
                  <a:pt x="356" y="4868"/>
                </a:lnTo>
                <a:lnTo>
                  <a:pt x="324" y="4945"/>
                </a:lnTo>
                <a:lnTo>
                  <a:pt x="294" y="5024"/>
                </a:lnTo>
                <a:lnTo>
                  <a:pt x="265" y="5104"/>
                </a:lnTo>
                <a:lnTo>
                  <a:pt x="238" y="5185"/>
                </a:lnTo>
                <a:lnTo>
                  <a:pt x="211" y="5266"/>
                </a:lnTo>
                <a:lnTo>
                  <a:pt x="186" y="5349"/>
                </a:lnTo>
                <a:lnTo>
                  <a:pt x="163" y="5433"/>
                </a:lnTo>
                <a:lnTo>
                  <a:pt x="141" y="5518"/>
                </a:lnTo>
                <a:lnTo>
                  <a:pt x="121" y="5603"/>
                </a:lnTo>
                <a:lnTo>
                  <a:pt x="102" y="5690"/>
                </a:lnTo>
                <a:lnTo>
                  <a:pt x="85" y="5777"/>
                </a:lnTo>
                <a:lnTo>
                  <a:pt x="69" y="5866"/>
                </a:lnTo>
                <a:lnTo>
                  <a:pt x="54" y="5955"/>
                </a:lnTo>
                <a:lnTo>
                  <a:pt x="42" y="6045"/>
                </a:lnTo>
                <a:lnTo>
                  <a:pt x="31" y="6136"/>
                </a:lnTo>
                <a:lnTo>
                  <a:pt x="22" y="6227"/>
                </a:lnTo>
                <a:lnTo>
                  <a:pt x="14" y="6319"/>
                </a:lnTo>
                <a:lnTo>
                  <a:pt x="8" y="6413"/>
                </a:lnTo>
                <a:lnTo>
                  <a:pt x="4" y="6506"/>
                </a:lnTo>
                <a:lnTo>
                  <a:pt x="1" y="6600"/>
                </a:lnTo>
                <a:lnTo>
                  <a:pt x="0" y="6695"/>
                </a:lnTo>
                <a:lnTo>
                  <a:pt x="1" y="6796"/>
                </a:lnTo>
                <a:lnTo>
                  <a:pt x="5" y="6897"/>
                </a:lnTo>
                <a:lnTo>
                  <a:pt x="5364" y="6897"/>
                </a:lnTo>
                <a:lnTo>
                  <a:pt x="5366" y="6796"/>
                </a:lnTo>
                <a:lnTo>
                  <a:pt x="5367" y="6695"/>
                </a:lnTo>
                <a:lnTo>
                  <a:pt x="5367" y="6600"/>
                </a:lnTo>
                <a:lnTo>
                  <a:pt x="5364" y="6506"/>
                </a:lnTo>
                <a:lnTo>
                  <a:pt x="5359" y="6413"/>
                </a:lnTo>
                <a:lnTo>
                  <a:pt x="5353" y="6319"/>
                </a:lnTo>
                <a:lnTo>
                  <a:pt x="5346" y="6227"/>
                </a:lnTo>
                <a:lnTo>
                  <a:pt x="5337" y="6136"/>
                </a:lnTo>
                <a:lnTo>
                  <a:pt x="5325" y="6045"/>
                </a:lnTo>
                <a:lnTo>
                  <a:pt x="5313" y="5955"/>
                </a:lnTo>
                <a:lnTo>
                  <a:pt x="5298" y="5866"/>
                </a:lnTo>
                <a:lnTo>
                  <a:pt x="5283" y="5777"/>
                </a:lnTo>
                <a:lnTo>
                  <a:pt x="5266" y="5690"/>
                </a:lnTo>
                <a:lnTo>
                  <a:pt x="5247" y="5603"/>
                </a:lnTo>
                <a:lnTo>
                  <a:pt x="5226" y="5518"/>
                </a:lnTo>
                <a:lnTo>
                  <a:pt x="5205" y="5433"/>
                </a:lnTo>
                <a:lnTo>
                  <a:pt x="5181" y="5349"/>
                </a:lnTo>
                <a:lnTo>
                  <a:pt x="5157" y="5266"/>
                </a:lnTo>
                <a:lnTo>
                  <a:pt x="5131" y="5185"/>
                </a:lnTo>
                <a:lnTo>
                  <a:pt x="5103" y="5104"/>
                </a:lnTo>
                <a:lnTo>
                  <a:pt x="5073" y="5024"/>
                </a:lnTo>
                <a:lnTo>
                  <a:pt x="5043" y="4945"/>
                </a:lnTo>
                <a:lnTo>
                  <a:pt x="5012" y="4868"/>
                </a:lnTo>
                <a:lnTo>
                  <a:pt x="4979" y="4791"/>
                </a:lnTo>
                <a:lnTo>
                  <a:pt x="4945" y="4717"/>
                </a:lnTo>
                <a:lnTo>
                  <a:pt x="4909" y="4643"/>
                </a:lnTo>
                <a:lnTo>
                  <a:pt x="4872" y="4570"/>
                </a:lnTo>
                <a:lnTo>
                  <a:pt x="4834" y="4499"/>
                </a:lnTo>
                <a:lnTo>
                  <a:pt x="4796" y="4429"/>
                </a:lnTo>
                <a:lnTo>
                  <a:pt x="4755" y="4361"/>
                </a:lnTo>
                <a:lnTo>
                  <a:pt x="4713" y="4293"/>
                </a:lnTo>
                <a:lnTo>
                  <a:pt x="4671" y="4227"/>
                </a:lnTo>
                <a:lnTo>
                  <a:pt x="4627" y="4163"/>
                </a:lnTo>
                <a:lnTo>
                  <a:pt x="4582" y="4100"/>
                </a:lnTo>
                <a:lnTo>
                  <a:pt x="4536" y="4038"/>
                </a:lnTo>
                <a:lnTo>
                  <a:pt x="4489" y="3978"/>
                </a:lnTo>
                <a:lnTo>
                  <a:pt x="4440" y="3920"/>
                </a:lnTo>
                <a:lnTo>
                  <a:pt x="4391" y="3863"/>
                </a:lnTo>
                <a:lnTo>
                  <a:pt x="4340" y="3807"/>
                </a:lnTo>
                <a:lnTo>
                  <a:pt x="4290" y="3753"/>
                </a:lnTo>
                <a:lnTo>
                  <a:pt x="4238" y="3702"/>
                </a:lnTo>
                <a:lnTo>
                  <a:pt x="4184" y="3651"/>
                </a:lnTo>
                <a:lnTo>
                  <a:pt x="4130" y="3603"/>
                </a:lnTo>
                <a:lnTo>
                  <a:pt x="4076" y="3556"/>
                </a:lnTo>
                <a:lnTo>
                  <a:pt x="4020" y="3511"/>
                </a:lnTo>
                <a:lnTo>
                  <a:pt x="3963" y="3468"/>
                </a:lnTo>
                <a:lnTo>
                  <a:pt x="3906" y="3426"/>
                </a:lnTo>
                <a:lnTo>
                  <a:pt x="3848" y="3386"/>
                </a:lnTo>
                <a:lnTo>
                  <a:pt x="3788" y="3349"/>
                </a:lnTo>
                <a:lnTo>
                  <a:pt x="3728" y="3313"/>
                </a:lnTo>
                <a:lnTo>
                  <a:pt x="3668" y="3279"/>
                </a:lnTo>
                <a:lnTo>
                  <a:pt x="3607" y="3247"/>
                </a:lnTo>
                <a:lnTo>
                  <a:pt x="3545" y="3217"/>
                </a:lnTo>
                <a:lnTo>
                  <a:pt x="3482" y="3189"/>
                </a:lnTo>
                <a:lnTo>
                  <a:pt x="3419" y="3163"/>
                </a:lnTo>
                <a:lnTo>
                  <a:pt x="3355" y="3140"/>
                </a:lnTo>
                <a:lnTo>
                  <a:pt x="3290" y="3118"/>
                </a:lnTo>
                <a:lnTo>
                  <a:pt x="3225" y="3099"/>
                </a:lnTo>
                <a:lnTo>
                  <a:pt x="3159" y="3081"/>
                </a:lnTo>
                <a:lnTo>
                  <a:pt x="3093" y="3066"/>
                </a:lnTo>
                <a:lnTo>
                  <a:pt x="3025" y="3054"/>
                </a:lnTo>
                <a:lnTo>
                  <a:pt x="2958" y="3043"/>
                </a:lnTo>
                <a:lnTo>
                  <a:pt x="2891" y="3035"/>
                </a:lnTo>
                <a:lnTo>
                  <a:pt x="2822" y="3029"/>
                </a:lnTo>
                <a:lnTo>
                  <a:pt x="2753" y="3026"/>
                </a:lnTo>
                <a:lnTo>
                  <a:pt x="2684" y="3025"/>
                </a:lnTo>
                <a:close/>
                <a:moveTo>
                  <a:pt x="2708" y="2647"/>
                </a:moveTo>
                <a:lnTo>
                  <a:pt x="2708" y="2647"/>
                </a:lnTo>
                <a:lnTo>
                  <a:pt x="2743" y="2646"/>
                </a:lnTo>
                <a:lnTo>
                  <a:pt x="2778" y="2645"/>
                </a:lnTo>
                <a:lnTo>
                  <a:pt x="2813" y="2643"/>
                </a:lnTo>
                <a:lnTo>
                  <a:pt x="2847" y="2640"/>
                </a:lnTo>
                <a:lnTo>
                  <a:pt x="2882" y="2636"/>
                </a:lnTo>
                <a:lnTo>
                  <a:pt x="2915" y="2631"/>
                </a:lnTo>
                <a:lnTo>
                  <a:pt x="2949" y="2626"/>
                </a:lnTo>
                <a:lnTo>
                  <a:pt x="2982" y="2620"/>
                </a:lnTo>
                <a:lnTo>
                  <a:pt x="3014" y="2613"/>
                </a:lnTo>
                <a:lnTo>
                  <a:pt x="3047" y="2605"/>
                </a:lnTo>
                <a:lnTo>
                  <a:pt x="3079" y="2596"/>
                </a:lnTo>
                <a:lnTo>
                  <a:pt x="3112" y="2587"/>
                </a:lnTo>
                <a:lnTo>
                  <a:pt x="3144" y="2577"/>
                </a:lnTo>
                <a:lnTo>
                  <a:pt x="3175" y="2566"/>
                </a:lnTo>
                <a:lnTo>
                  <a:pt x="3205" y="2555"/>
                </a:lnTo>
                <a:lnTo>
                  <a:pt x="3236" y="2542"/>
                </a:lnTo>
                <a:lnTo>
                  <a:pt x="3266" y="2530"/>
                </a:lnTo>
                <a:lnTo>
                  <a:pt x="3297" y="2517"/>
                </a:lnTo>
                <a:lnTo>
                  <a:pt x="3326" y="2502"/>
                </a:lnTo>
                <a:lnTo>
                  <a:pt x="3355" y="2487"/>
                </a:lnTo>
                <a:lnTo>
                  <a:pt x="3383" y="2472"/>
                </a:lnTo>
                <a:lnTo>
                  <a:pt x="3411" y="2455"/>
                </a:lnTo>
                <a:lnTo>
                  <a:pt x="3439" y="2438"/>
                </a:lnTo>
                <a:lnTo>
                  <a:pt x="3466" y="2421"/>
                </a:lnTo>
                <a:lnTo>
                  <a:pt x="3493" y="2403"/>
                </a:lnTo>
                <a:lnTo>
                  <a:pt x="3519" y="2384"/>
                </a:lnTo>
                <a:lnTo>
                  <a:pt x="3545" y="2365"/>
                </a:lnTo>
                <a:lnTo>
                  <a:pt x="3571" y="2345"/>
                </a:lnTo>
                <a:lnTo>
                  <a:pt x="3596" y="2324"/>
                </a:lnTo>
                <a:lnTo>
                  <a:pt x="3619" y="2303"/>
                </a:lnTo>
                <a:lnTo>
                  <a:pt x="3643" y="2282"/>
                </a:lnTo>
                <a:lnTo>
                  <a:pt x="3667" y="2259"/>
                </a:lnTo>
                <a:lnTo>
                  <a:pt x="3689" y="2237"/>
                </a:lnTo>
                <a:lnTo>
                  <a:pt x="3711" y="2213"/>
                </a:lnTo>
                <a:lnTo>
                  <a:pt x="3733" y="2189"/>
                </a:lnTo>
                <a:lnTo>
                  <a:pt x="3754" y="2165"/>
                </a:lnTo>
                <a:lnTo>
                  <a:pt x="3774" y="2140"/>
                </a:lnTo>
                <a:lnTo>
                  <a:pt x="3795" y="2115"/>
                </a:lnTo>
                <a:lnTo>
                  <a:pt x="3814" y="2089"/>
                </a:lnTo>
                <a:lnTo>
                  <a:pt x="3832" y="2063"/>
                </a:lnTo>
                <a:lnTo>
                  <a:pt x="3850" y="2036"/>
                </a:lnTo>
                <a:lnTo>
                  <a:pt x="3868" y="2010"/>
                </a:lnTo>
                <a:lnTo>
                  <a:pt x="3884" y="1983"/>
                </a:lnTo>
                <a:lnTo>
                  <a:pt x="3900" y="1954"/>
                </a:lnTo>
                <a:lnTo>
                  <a:pt x="3915" y="1925"/>
                </a:lnTo>
                <a:lnTo>
                  <a:pt x="3930" y="1897"/>
                </a:lnTo>
                <a:lnTo>
                  <a:pt x="3944" y="1868"/>
                </a:lnTo>
                <a:lnTo>
                  <a:pt x="3957" y="1839"/>
                </a:lnTo>
                <a:lnTo>
                  <a:pt x="3970" y="1808"/>
                </a:lnTo>
                <a:lnTo>
                  <a:pt x="3981" y="1778"/>
                </a:lnTo>
                <a:lnTo>
                  <a:pt x="3993" y="1748"/>
                </a:lnTo>
                <a:lnTo>
                  <a:pt x="4003" y="1717"/>
                </a:lnTo>
                <a:lnTo>
                  <a:pt x="4012" y="1686"/>
                </a:lnTo>
                <a:lnTo>
                  <a:pt x="4021" y="1654"/>
                </a:lnTo>
                <a:lnTo>
                  <a:pt x="4029" y="1622"/>
                </a:lnTo>
                <a:lnTo>
                  <a:pt x="4036" y="1590"/>
                </a:lnTo>
                <a:lnTo>
                  <a:pt x="4042" y="1557"/>
                </a:lnTo>
                <a:lnTo>
                  <a:pt x="4048" y="1525"/>
                </a:lnTo>
                <a:lnTo>
                  <a:pt x="4052" y="1492"/>
                </a:lnTo>
                <a:lnTo>
                  <a:pt x="4057" y="1459"/>
                </a:lnTo>
                <a:lnTo>
                  <a:pt x="4060" y="1425"/>
                </a:lnTo>
                <a:lnTo>
                  <a:pt x="4062" y="1391"/>
                </a:lnTo>
                <a:lnTo>
                  <a:pt x="4063" y="1357"/>
                </a:lnTo>
                <a:lnTo>
                  <a:pt x="4063" y="1324"/>
                </a:lnTo>
                <a:lnTo>
                  <a:pt x="4063" y="1289"/>
                </a:lnTo>
                <a:lnTo>
                  <a:pt x="4062" y="1255"/>
                </a:lnTo>
                <a:lnTo>
                  <a:pt x="4060" y="1221"/>
                </a:lnTo>
                <a:lnTo>
                  <a:pt x="4057" y="1188"/>
                </a:lnTo>
                <a:lnTo>
                  <a:pt x="4052" y="1155"/>
                </a:lnTo>
                <a:lnTo>
                  <a:pt x="4048" y="1121"/>
                </a:lnTo>
                <a:lnTo>
                  <a:pt x="4042" y="1089"/>
                </a:lnTo>
                <a:lnTo>
                  <a:pt x="4036" y="1057"/>
                </a:lnTo>
                <a:lnTo>
                  <a:pt x="4029" y="1025"/>
                </a:lnTo>
                <a:lnTo>
                  <a:pt x="4021" y="993"/>
                </a:lnTo>
                <a:lnTo>
                  <a:pt x="4012" y="962"/>
                </a:lnTo>
                <a:lnTo>
                  <a:pt x="4003" y="930"/>
                </a:lnTo>
                <a:lnTo>
                  <a:pt x="3993" y="899"/>
                </a:lnTo>
                <a:lnTo>
                  <a:pt x="3981" y="868"/>
                </a:lnTo>
                <a:lnTo>
                  <a:pt x="3970" y="838"/>
                </a:lnTo>
                <a:lnTo>
                  <a:pt x="3957" y="809"/>
                </a:lnTo>
                <a:lnTo>
                  <a:pt x="3944" y="778"/>
                </a:lnTo>
                <a:lnTo>
                  <a:pt x="3930" y="750"/>
                </a:lnTo>
                <a:lnTo>
                  <a:pt x="3915" y="721"/>
                </a:lnTo>
                <a:lnTo>
                  <a:pt x="3900" y="693"/>
                </a:lnTo>
                <a:lnTo>
                  <a:pt x="3884" y="665"/>
                </a:lnTo>
                <a:lnTo>
                  <a:pt x="3868" y="638"/>
                </a:lnTo>
                <a:lnTo>
                  <a:pt x="3850" y="610"/>
                </a:lnTo>
                <a:lnTo>
                  <a:pt x="3832" y="584"/>
                </a:lnTo>
                <a:lnTo>
                  <a:pt x="3814" y="557"/>
                </a:lnTo>
                <a:lnTo>
                  <a:pt x="3795" y="532"/>
                </a:lnTo>
                <a:lnTo>
                  <a:pt x="3774" y="506"/>
                </a:lnTo>
                <a:lnTo>
                  <a:pt x="3754" y="481"/>
                </a:lnTo>
                <a:lnTo>
                  <a:pt x="3733" y="458"/>
                </a:lnTo>
                <a:lnTo>
                  <a:pt x="3711" y="433"/>
                </a:lnTo>
                <a:lnTo>
                  <a:pt x="3689" y="411"/>
                </a:lnTo>
                <a:lnTo>
                  <a:pt x="3667" y="388"/>
                </a:lnTo>
                <a:lnTo>
                  <a:pt x="3643" y="366"/>
                </a:lnTo>
                <a:lnTo>
                  <a:pt x="3619" y="344"/>
                </a:lnTo>
                <a:lnTo>
                  <a:pt x="3596" y="323"/>
                </a:lnTo>
                <a:lnTo>
                  <a:pt x="3571" y="303"/>
                </a:lnTo>
                <a:lnTo>
                  <a:pt x="3545" y="282"/>
                </a:lnTo>
                <a:lnTo>
                  <a:pt x="3519" y="263"/>
                </a:lnTo>
                <a:lnTo>
                  <a:pt x="3493" y="244"/>
                </a:lnTo>
                <a:lnTo>
                  <a:pt x="3466" y="226"/>
                </a:lnTo>
                <a:lnTo>
                  <a:pt x="3439" y="208"/>
                </a:lnTo>
                <a:lnTo>
                  <a:pt x="3411" y="191"/>
                </a:lnTo>
                <a:lnTo>
                  <a:pt x="3383" y="176"/>
                </a:lnTo>
                <a:lnTo>
                  <a:pt x="3355" y="160"/>
                </a:lnTo>
                <a:lnTo>
                  <a:pt x="3326" y="145"/>
                </a:lnTo>
                <a:lnTo>
                  <a:pt x="3297" y="131"/>
                </a:lnTo>
                <a:lnTo>
                  <a:pt x="3266" y="117"/>
                </a:lnTo>
                <a:lnTo>
                  <a:pt x="3236" y="104"/>
                </a:lnTo>
                <a:lnTo>
                  <a:pt x="3205" y="92"/>
                </a:lnTo>
                <a:lnTo>
                  <a:pt x="3175" y="80"/>
                </a:lnTo>
                <a:lnTo>
                  <a:pt x="3144" y="70"/>
                </a:lnTo>
                <a:lnTo>
                  <a:pt x="3112" y="60"/>
                </a:lnTo>
                <a:lnTo>
                  <a:pt x="3079" y="51"/>
                </a:lnTo>
                <a:lnTo>
                  <a:pt x="3047" y="42"/>
                </a:lnTo>
                <a:lnTo>
                  <a:pt x="3014" y="34"/>
                </a:lnTo>
                <a:lnTo>
                  <a:pt x="2982" y="27"/>
                </a:lnTo>
                <a:lnTo>
                  <a:pt x="2949" y="20"/>
                </a:lnTo>
                <a:lnTo>
                  <a:pt x="2915" y="15"/>
                </a:lnTo>
                <a:lnTo>
                  <a:pt x="2882" y="10"/>
                </a:lnTo>
                <a:lnTo>
                  <a:pt x="2847" y="7"/>
                </a:lnTo>
                <a:lnTo>
                  <a:pt x="2813" y="4"/>
                </a:lnTo>
                <a:lnTo>
                  <a:pt x="2778" y="1"/>
                </a:lnTo>
                <a:lnTo>
                  <a:pt x="2743" y="0"/>
                </a:lnTo>
                <a:lnTo>
                  <a:pt x="2708" y="0"/>
                </a:lnTo>
                <a:lnTo>
                  <a:pt x="2673" y="0"/>
                </a:lnTo>
                <a:lnTo>
                  <a:pt x="2639" y="1"/>
                </a:lnTo>
                <a:lnTo>
                  <a:pt x="2605" y="4"/>
                </a:lnTo>
                <a:lnTo>
                  <a:pt x="2570" y="7"/>
                </a:lnTo>
                <a:lnTo>
                  <a:pt x="2536" y="10"/>
                </a:lnTo>
                <a:lnTo>
                  <a:pt x="2503" y="15"/>
                </a:lnTo>
                <a:lnTo>
                  <a:pt x="2469" y="20"/>
                </a:lnTo>
                <a:lnTo>
                  <a:pt x="2436" y="27"/>
                </a:lnTo>
                <a:lnTo>
                  <a:pt x="2402" y="34"/>
                </a:lnTo>
                <a:lnTo>
                  <a:pt x="2370" y="42"/>
                </a:lnTo>
                <a:lnTo>
                  <a:pt x="2338" y="51"/>
                </a:lnTo>
                <a:lnTo>
                  <a:pt x="2306" y="60"/>
                </a:lnTo>
                <a:lnTo>
                  <a:pt x="2274" y="70"/>
                </a:lnTo>
                <a:lnTo>
                  <a:pt x="2243" y="80"/>
                </a:lnTo>
                <a:lnTo>
                  <a:pt x="2212" y="92"/>
                </a:lnTo>
                <a:lnTo>
                  <a:pt x="2181" y="104"/>
                </a:lnTo>
                <a:lnTo>
                  <a:pt x="2152" y="117"/>
                </a:lnTo>
                <a:lnTo>
                  <a:pt x="2121" y="131"/>
                </a:lnTo>
                <a:lnTo>
                  <a:pt x="2092" y="145"/>
                </a:lnTo>
                <a:lnTo>
                  <a:pt x="2063" y="160"/>
                </a:lnTo>
                <a:lnTo>
                  <a:pt x="2035" y="176"/>
                </a:lnTo>
                <a:lnTo>
                  <a:pt x="2007" y="191"/>
                </a:lnTo>
                <a:lnTo>
                  <a:pt x="1979" y="208"/>
                </a:lnTo>
                <a:lnTo>
                  <a:pt x="1952" y="226"/>
                </a:lnTo>
                <a:lnTo>
                  <a:pt x="1925" y="244"/>
                </a:lnTo>
                <a:lnTo>
                  <a:pt x="1899" y="263"/>
                </a:lnTo>
                <a:lnTo>
                  <a:pt x="1873" y="282"/>
                </a:lnTo>
                <a:lnTo>
                  <a:pt x="1847" y="303"/>
                </a:lnTo>
                <a:lnTo>
                  <a:pt x="1822" y="323"/>
                </a:lnTo>
                <a:lnTo>
                  <a:pt x="1797" y="344"/>
                </a:lnTo>
                <a:lnTo>
                  <a:pt x="1774" y="366"/>
                </a:lnTo>
                <a:lnTo>
                  <a:pt x="1751" y="388"/>
                </a:lnTo>
                <a:lnTo>
                  <a:pt x="1728" y="411"/>
                </a:lnTo>
                <a:lnTo>
                  <a:pt x="1706" y="433"/>
                </a:lnTo>
                <a:lnTo>
                  <a:pt x="1685" y="458"/>
                </a:lnTo>
                <a:lnTo>
                  <a:pt x="1664" y="481"/>
                </a:lnTo>
                <a:lnTo>
                  <a:pt x="1643" y="506"/>
                </a:lnTo>
                <a:lnTo>
                  <a:pt x="1623" y="532"/>
                </a:lnTo>
                <a:lnTo>
                  <a:pt x="1604" y="557"/>
                </a:lnTo>
                <a:lnTo>
                  <a:pt x="1586" y="584"/>
                </a:lnTo>
                <a:lnTo>
                  <a:pt x="1568" y="610"/>
                </a:lnTo>
                <a:lnTo>
                  <a:pt x="1550" y="638"/>
                </a:lnTo>
                <a:lnTo>
                  <a:pt x="1533" y="665"/>
                </a:lnTo>
                <a:lnTo>
                  <a:pt x="1517" y="693"/>
                </a:lnTo>
                <a:lnTo>
                  <a:pt x="1503" y="721"/>
                </a:lnTo>
                <a:lnTo>
                  <a:pt x="1488" y="750"/>
                </a:lnTo>
                <a:lnTo>
                  <a:pt x="1474" y="778"/>
                </a:lnTo>
                <a:lnTo>
                  <a:pt x="1461" y="809"/>
                </a:lnTo>
                <a:lnTo>
                  <a:pt x="1448" y="838"/>
                </a:lnTo>
                <a:lnTo>
                  <a:pt x="1436" y="868"/>
                </a:lnTo>
                <a:lnTo>
                  <a:pt x="1425" y="899"/>
                </a:lnTo>
                <a:lnTo>
                  <a:pt x="1415" y="930"/>
                </a:lnTo>
                <a:lnTo>
                  <a:pt x="1406" y="962"/>
                </a:lnTo>
                <a:lnTo>
                  <a:pt x="1397" y="993"/>
                </a:lnTo>
                <a:lnTo>
                  <a:pt x="1389" y="1025"/>
                </a:lnTo>
                <a:lnTo>
                  <a:pt x="1381" y="1057"/>
                </a:lnTo>
                <a:lnTo>
                  <a:pt x="1376" y="1089"/>
                </a:lnTo>
                <a:lnTo>
                  <a:pt x="1370" y="1121"/>
                </a:lnTo>
                <a:lnTo>
                  <a:pt x="1366" y="1155"/>
                </a:lnTo>
                <a:lnTo>
                  <a:pt x="1361" y="1188"/>
                </a:lnTo>
                <a:lnTo>
                  <a:pt x="1358" y="1221"/>
                </a:lnTo>
                <a:lnTo>
                  <a:pt x="1355" y="1255"/>
                </a:lnTo>
                <a:lnTo>
                  <a:pt x="1354" y="1289"/>
                </a:lnTo>
                <a:lnTo>
                  <a:pt x="1354" y="1324"/>
                </a:lnTo>
                <a:lnTo>
                  <a:pt x="1354" y="1357"/>
                </a:lnTo>
                <a:lnTo>
                  <a:pt x="1355" y="1391"/>
                </a:lnTo>
                <a:lnTo>
                  <a:pt x="1358" y="1425"/>
                </a:lnTo>
                <a:lnTo>
                  <a:pt x="1361" y="1459"/>
                </a:lnTo>
                <a:lnTo>
                  <a:pt x="1366" y="1492"/>
                </a:lnTo>
                <a:lnTo>
                  <a:pt x="1370" y="1525"/>
                </a:lnTo>
                <a:lnTo>
                  <a:pt x="1376" y="1557"/>
                </a:lnTo>
                <a:lnTo>
                  <a:pt x="1381" y="1590"/>
                </a:lnTo>
                <a:lnTo>
                  <a:pt x="1389" y="1622"/>
                </a:lnTo>
                <a:lnTo>
                  <a:pt x="1397" y="1654"/>
                </a:lnTo>
                <a:lnTo>
                  <a:pt x="1406" y="1686"/>
                </a:lnTo>
                <a:lnTo>
                  <a:pt x="1415" y="1717"/>
                </a:lnTo>
                <a:lnTo>
                  <a:pt x="1425" y="1748"/>
                </a:lnTo>
                <a:lnTo>
                  <a:pt x="1436" y="1778"/>
                </a:lnTo>
                <a:lnTo>
                  <a:pt x="1448" y="1808"/>
                </a:lnTo>
                <a:lnTo>
                  <a:pt x="1461" y="1839"/>
                </a:lnTo>
                <a:lnTo>
                  <a:pt x="1474" y="1868"/>
                </a:lnTo>
                <a:lnTo>
                  <a:pt x="1488" y="1897"/>
                </a:lnTo>
                <a:lnTo>
                  <a:pt x="1503" y="1925"/>
                </a:lnTo>
                <a:lnTo>
                  <a:pt x="1517" y="1954"/>
                </a:lnTo>
                <a:lnTo>
                  <a:pt x="1533" y="1983"/>
                </a:lnTo>
                <a:lnTo>
                  <a:pt x="1550" y="2010"/>
                </a:lnTo>
                <a:lnTo>
                  <a:pt x="1568" y="2036"/>
                </a:lnTo>
                <a:lnTo>
                  <a:pt x="1586" y="2063"/>
                </a:lnTo>
                <a:lnTo>
                  <a:pt x="1604" y="2089"/>
                </a:lnTo>
                <a:lnTo>
                  <a:pt x="1623" y="2115"/>
                </a:lnTo>
                <a:lnTo>
                  <a:pt x="1643" y="2140"/>
                </a:lnTo>
                <a:lnTo>
                  <a:pt x="1664" y="2165"/>
                </a:lnTo>
                <a:lnTo>
                  <a:pt x="1685" y="2189"/>
                </a:lnTo>
                <a:lnTo>
                  <a:pt x="1706" y="2213"/>
                </a:lnTo>
                <a:lnTo>
                  <a:pt x="1728" y="2237"/>
                </a:lnTo>
                <a:lnTo>
                  <a:pt x="1751" y="2259"/>
                </a:lnTo>
                <a:lnTo>
                  <a:pt x="1774" y="2282"/>
                </a:lnTo>
                <a:lnTo>
                  <a:pt x="1797" y="2303"/>
                </a:lnTo>
                <a:lnTo>
                  <a:pt x="1822" y="2324"/>
                </a:lnTo>
                <a:lnTo>
                  <a:pt x="1847" y="2345"/>
                </a:lnTo>
                <a:lnTo>
                  <a:pt x="1873" y="2365"/>
                </a:lnTo>
                <a:lnTo>
                  <a:pt x="1899" y="2384"/>
                </a:lnTo>
                <a:lnTo>
                  <a:pt x="1925" y="2403"/>
                </a:lnTo>
                <a:lnTo>
                  <a:pt x="1952" y="2421"/>
                </a:lnTo>
                <a:lnTo>
                  <a:pt x="1979" y="2438"/>
                </a:lnTo>
                <a:lnTo>
                  <a:pt x="2007" y="2455"/>
                </a:lnTo>
                <a:lnTo>
                  <a:pt x="2035" y="2472"/>
                </a:lnTo>
                <a:lnTo>
                  <a:pt x="2063" y="2487"/>
                </a:lnTo>
                <a:lnTo>
                  <a:pt x="2092" y="2502"/>
                </a:lnTo>
                <a:lnTo>
                  <a:pt x="2121" y="2517"/>
                </a:lnTo>
                <a:lnTo>
                  <a:pt x="2152" y="2530"/>
                </a:lnTo>
                <a:lnTo>
                  <a:pt x="2181" y="2542"/>
                </a:lnTo>
                <a:lnTo>
                  <a:pt x="2212" y="2555"/>
                </a:lnTo>
                <a:lnTo>
                  <a:pt x="2243" y="2566"/>
                </a:lnTo>
                <a:lnTo>
                  <a:pt x="2274" y="2577"/>
                </a:lnTo>
                <a:lnTo>
                  <a:pt x="2306" y="2587"/>
                </a:lnTo>
                <a:lnTo>
                  <a:pt x="2338" y="2596"/>
                </a:lnTo>
                <a:lnTo>
                  <a:pt x="2370" y="2605"/>
                </a:lnTo>
                <a:lnTo>
                  <a:pt x="2402" y="2613"/>
                </a:lnTo>
                <a:lnTo>
                  <a:pt x="2436" y="2620"/>
                </a:lnTo>
                <a:lnTo>
                  <a:pt x="2469" y="2626"/>
                </a:lnTo>
                <a:lnTo>
                  <a:pt x="2503" y="2631"/>
                </a:lnTo>
                <a:lnTo>
                  <a:pt x="2536" y="2636"/>
                </a:lnTo>
                <a:lnTo>
                  <a:pt x="2570" y="2640"/>
                </a:lnTo>
                <a:lnTo>
                  <a:pt x="2605" y="2643"/>
                </a:lnTo>
                <a:lnTo>
                  <a:pt x="2639" y="2645"/>
                </a:lnTo>
                <a:lnTo>
                  <a:pt x="2673" y="2646"/>
                </a:lnTo>
                <a:lnTo>
                  <a:pt x="2708" y="26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29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8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8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408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08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408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908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8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808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658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  <p:bldP spid="27" grpId="0"/>
      <p:bldP spid="28" grpId="0"/>
      <p:bldP spid="30" grpId="0" build="allAtOnce"/>
      <p:bldP spid="31" grpId="0" animBg="1"/>
      <p:bldGraphic spid="12" grpId="0" uiExpand="1">
        <p:bldSub>
          <a:bldChart bld="seriesEl"/>
        </p:bldSub>
      </p:bldGraphic>
      <p:bldP spid="34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7" t="3557" r="5979" b="5979"/>
          <a:stretch/>
        </p:blipFill>
        <p:spPr>
          <a:xfrm>
            <a:off x="6074213" y="4196079"/>
            <a:ext cx="1606747" cy="1606747"/>
          </a:xfrm>
          <a:ln w="25400">
            <a:solidFill>
              <a:schemeClr val="accent1"/>
            </a:solidFill>
          </a:ln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" t="3393" r="5622" b="7326"/>
          <a:stretch/>
        </p:blipFill>
        <p:spPr>
          <a:xfrm>
            <a:off x="6011043" y="1818640"/>
            <a:ext cx="1625681" cy="1585738"/>
          </a:xfrm>
          <a:ln w="25400">
            <a:solidFill>
              <a:schemeClr val="accent1"/>
            </a:solidFill>
          </a:ln>
        </p:spPr>
      </p:pic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1" r="19691"/>
          <a:stretch>
            <a:fillRect/>
          </a:stretch>
        </p:blipFill>
        <p:spPr/>
      </p:pic>
      <p:grpSp>
        <p:nvGrpSpPr>
          <p:cNvPr id="6" name="组合 5"/>
          <p:cNvGrpSpPr/>
          <p:nvPr/>
        </p:nvGrpSpPr>
        <p:grpSpPr>
          <a:xfrm>
            <a:off x="0" y="3873500"/>
            <a:ext cx="5553841" cy="2984500"/>
            <a:chOff x="0" y="3873500"/>
            <a:chExt cx="5553841" cy="2984500"/>
          </a:xfrm>
        </p:grpSpPr>
        <p:sp>
          <p:nvSpPr>
            <p:cNvPr id="7" name="任意多边形: 形状 6"/>
            <p:cNvSpPr/>
            <p:nvPr/>
          </p:nvSpPr>
          <p:spPr>
            <a:xfrm>
              <a:off x="0" y="3873500"/>
              <a:ext cx="5553841" cy="2984500"/>
            </a:xfrm>
            <a:custGeom>
              <a:avLst/>
              <a:gdLst>
                <a:gd name="connsiteX0" fmla="*/ 2603500 w 5553841"/>
                <a:gd name="connsiteY0" fmla="*/ 0 h 2984500"/>
                <a:gd name="connsiteX1" fmla="*/ 2854935 w 5553841"/>
                <a:gd name="connsiteY1" fmla="*/ 508000 h 2984500"/>
                <a:gd name="connsiteX2" fmla="*/ 5553841 w 5553841"/>
                <a:gd name="connsiteY2" fmla="*/ 508000 h 2984500"/>
                <a:gd name="connsiteX3" fmla="*/ 5553841 w 5553841"/>
                <a:gd name="connsiteY3" fmla="*/ 2984500 h 2984500"/>
                <a:gd name="connsiteX4" fmla="*/ 0 w 5553841"/>
                <a:gd name="connsiteY4" fmla="*/ 2984500 h 2984500"/>
                <a:gd name="connsiteX5" fmla="*/ 0 w 5553841"/>
                <a:gd name="connsiteY5" fmla="*/ 508000 h 2984500"/>
                <a:gd name="connsiteX6" fmla="*/ 2352066 w 5553841"/>
                <a:gd name="connsiteY6" fmla="*/ 508000 h 298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53841" h="2984500">
                  <a:moveTo>
                    <a:pt x="2603500" y="0"/>
                  </a:moveTo>
                  <a:lnTo>
                    <a:pt x="2854935" y="508000"/>
                  </a:lnTo>
                  <a:lnTo>
                    <a:pt x="5553841" y="508000"/>
                  </a:lnTo>
                  <a:lnTo>
                    <a:pt x="5553841" y="2984500"/>
                  </a:lnTo>
                  <a:lnTo>
                    <a:pt x="0" y="2984500"/>
                  </a:lnTo>
                  <a:lnTo>
                    <a:pt x="0" y="508000"/>
                  </a:lnTo>
                  <a:lnTo>
                    <a:pt x="2352066" y="508000"/>
                  </a:lnTo>
                  <a:close/>
                </a:path>
              </a:pathLst>
            </a:custGeom>
            <a:solidFill>
              <a:schemeClr val="accent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53481" y="4483100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点击添加标题描述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2470" y="5020965"/>
              <a:ext cx="5168900" cy="134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549400" y="5008265"/>
              <a:ext cx="2400300" cy="0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8143210" y="49529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点击添加副标题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306266" y="76303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8281988" y="1435102"/>
            <a:ext cx="1547812" cy="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912100" y="188933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点击添加姓名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912100" y="2351782"/>
            <a:ext cx="37846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912100" y="418829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点击添加姓名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912100" y="4670292"/>
            <a:ext cx="37846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</a:t>
            </a:r>
          </a:p>
        </p:txBody>
      </p:sp>
    </p:spTree>
    <p:extLst>
      <p:ext uri="{BB962C8B-B14F-4D97-AF65-F5344CB8AC3E}">
        <p14:creationId xmlns:p14="http://schemas.microsoft.com/office/powerpoint/2010/main" val="267913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4000">
        <p14:doors dir="vert"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4" t="5424" r="5424" b="5424"/>
          <a:stretch/>
        </p:blipFill>
        <p:spPr>
          <a:xfrm>
            <a:off x="4550676" y="4229253"/>
            <a:ext cx="1583424" cy="1583426"/>
          </a:xfrm>
          <a:ln w="25400">
            <a:solidFill>
              <a:schemeClr val="accent1"/>
            </a:solidFill>
          </a:ln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4" t="5424" r="5424" b="5424"/>
          <a:stretch/>
        </p:blipFill>
        <p:spPr>
          <a:xfrm>
            <a:off x="4550676" y="1875040"/>
            <a:ext cx="1583424" cy="1583424"/>
          </a:xfrm>
          <a:ln w="25400">
            <a:solidFill>
              <a:schemeClr val="accent1"/>
            </a:solidFill>
          </a:ln>
        </p:spPr>
      </p:pic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8" r="5658"/>
          <a:stretch>
            <a:fillRect/>
          </a:stretch>
        </p:blipFill>
        <p:spPr/>
      </p:pic>
      <p:grpSp>
        <p:nvGrpSpPr>
          <p:cNvPr id="6" name="组合 5"/>
          <p:cNvGrpSpPr/>
          <p:nvPr/>
        </p:nvGrpSpPr>
        <p:grpSpPr>
          <a:xfrm>
            <a:off x="6658377" y="3873500"/>
            <a:ext cx="5533623" cy="2984500"/>
            <a:chOff x="6638159" y="3873500"/>
            <a:chExt cx="5553841" cy="2984500"/>
          </a:xfrm>
        </p:grpSpPr>
        <p:sp>
          <p:nvSpPr>
            <p:cNvPr id="7" name="任意多边形: 形状 6"/>
            <p:cNvSpPr/>
            <p:nvPr/>
          </p:nvSpPr>
          <p:spPr>
            <a:xfrm>
              <a:off x="6638159" y="3873500"/>
              <a:ext cx="5553841" cy="2984500"/>
            </a:xfrm>
            <a:custGeom>
              <a:avLst/>
              <a:gdLst>
                <a:gd name="connsiteX0" fmla="*/ 2603500 w 5553841"/>
                <a:gd name="connsiteY0" fmla="*/ 0 h 2984500"/>
                <a:gd name="connsiteX1" fmla="*/ 2854935 w 5553841"/>
                <a:gd name="connsiteY1" fmla="*/ 508000 h 2984500"/>
                <a:gd name="connsiteX2" fmla="*/ 5553841 w 5553841"/>
                <a:gd name="connsiteY2" fmla="*/ 508000 h 2984500"/>
                <a:gd name="connsiteX3" fmla="*/ 5553841 w 5553841"/>
                <a:gd name="connsiteY3" fmla="*/ 2984500 h 2984500"/>
                <a:gd name="connsiteX4" fmla="*/ 0 w 5553841"/>
                <a:gd name="connsiteY4" fmla="*/ 2984500 h 2984500"/>
                <a:gd name="connsiteX5" fmla="*/ 0 w 5553841"/>
                <a:gd name="connsiteY5" fmla="*/ 508000 h 2984500"/>
                <a:gd name="connsiteX6" fmla="*/ 2352066 w 5553841"/>
                <a:gd name="connsiteY6" fmla="*/ 508000 h 298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53841" h="2984500">
                  <a:moveTo>
                    <a:pt x="2603500" y="0"/>
                  </a:moveTo>
                  <a:lnTo>
                    <a:pt x="2854935" y="508000"/>
                  </a:lnTo>
                  <a:lnTo>
                    <a:pt x="5553841" y="508000"/>
                  </a:lnTo>
                  <a:lnTo>
                    <a:pt x="5553841" y="2984500"/>
                  </a:lnTo>
                  <a:lnTo>
                    <a:pt x="0" y="2984500"/>
                  </a:lnTo>
                  <a:lnTo>
                    <a:pt x="0" y="508000"/>
                  </a:lnTo>
                  <a:lnTo>
                    <a:pt x="2352066" y="508000"/>
                  </a:lnTo>
                  <a:close/>
                </a:path>
              </a:pathLst>
            </a:custGeom>
            <a:solidFill>
              <a:schemeClr val="accent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091640" y="4483100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点击添加标题描述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830629" y="5020965"/>
              <a:ext cx="5168900" cy="134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8187559" y="5008265"/>
              <a:ext cx="2400300" cy="0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2277392" y="24897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点击添加副标题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440448" y="516705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416170" y="1188775"/>
            <a:ext cx="1547812" cy="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730781" y="188933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点击添加姓名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9730" y="2351782"/>
            <a:ext cx="37846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730781" y="418829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点击添加姓名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69730" y="4670292"/>
            <a:ext cx="37846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</a:t>
            </a:r>
          </a:p>
        </p:txBody>
      </p:sp>
    </p:spTree>
    <p:extLst>
      <p:ext uri="{BB962C8B-B14F-4D97-AF65-F5344CB8AC3E}">
        <p14:creationId xmlns:p14="http://schemas.microsoft.com/office/powerpoint/2010/main" val="301938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prism isContent="1"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96901" y="3458763"/>
            <a:ext cx="6031102" cy="3258590"/>
          </a:xfrm>
          <a:prstGeom prst="rect">
            <a:avLst/>
          </a:prstGeom>
          <a:solidFill>
            <a:schemeClr val="accent1">
              <a:lumMod val="75000"/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9707" y="161925"/>
            <a:ext cx="5885411" cy="32326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222290" y="28043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单击添加大标题一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97582" y="80069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此处为副标题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21974" y="1182888"/>
            <a:ext cx="485787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号字体，用户可自主编辑。单击此处可添加文字描述建议欢迎关注“欢乐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号字体，用户可自主编辑。单击此处可添加文字描述，建议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04332" y="376409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单击添加大标题二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579624" y="428435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此处为副标题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04016" y="4666548"/>
            <a:ext cx="485787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号字体，用户可自主编辑。单击此处可添加文字描述建议欢迎关注“欢乐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号字体，用户可自主编辑。单击此处可添加文字描述，建议</a:t>
            </a: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" r="46"/>
          <a:stretch>
            <a:fillRect/>
          </a:stretch>
        </p:blipFill>
        <p:spPr>
          <a:xfrm>
            <a:off x="5764891" y="3467099"/>
            <a:ext cx="5860512" cy="3258875"/>
          </a:xfrm>
        </p:spPr>
      </p:pic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" b="42"/>
          <a:stretch>
            <a:fillRect/>
          </a:stretch>
        </p:blipFill>
        <p:spPr>
          <a:xfrm>
            <a:off x="593415" y="159092"/>
            <a:ext cx="5811917" cy="3231853"/>
          </a:xfrm>
        </p:spPr>
      </p:pic>
    </p:spTree>
    <p:extLst>
      <p:ext uri="{BB962C8B-B14F-4D97-AF65-F5344CB8AC3E}">
        <p14:creationId xmlns:p14="http://schemas.microsoft.com/office/powerpoint/2010/main" val="405607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4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5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6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/>
          <p:bldP spid="9" grpId="0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4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5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6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/>
          <p:bldP spid="9" grpId="0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3" t="5713" r="5598" b="21898"/>
          <a:stretch/>
        </p:blipFill>
        <p:spPr/>
      </p:pic>
      <p:grpSp>
        <p:nvGrpSpPr>
          <p:cNvPr id="4" name="组合 3"/>
          <p:cNvGrpSpPr/>
          <p:nvPr/>
        </p:nvGrpSpPr>
        <p:grpSpPr>
          <a:xfrm>
            <a:off x="5257800" y="246816"/>
            <a:ext cx="1676400" cy="2215991"/>
            <a:chOff x="2069189" y="2406732"/>
            <a:chExt cx="1676400" cy="2215991"/>
          </a:xfrm>
        </p:grpSpPr>
        <p:sp>
          <p:nvSpPr>
            <p:cNvPr id="5" name="矩形: 圆角 4"/>
            <p:cNvSpPr/>
            <p:nvPr/>
          </p:nvSpPr>
          <p:spPr>
            <a:xfrm rot="2742665">
              <a:off x="2069189" y="2582381"/>
              <a:ext cx="1676400" cy="1676400"/>
            </a:xfrm>
            <a:prstGeom prst="roundRect">
              <a:avLst>
                <a:gd name="adj" fmla="val 20076"/>
              </a:avLst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74270" y="2406732"/>
              <a:ext cx="136447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4</a:t>
              </a:r>
              <a:endParaRPr lang="zh-CN" altLang="en-US" sz="138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26175" y="250567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030980" y="3422650"/>
            <a:ext cx="4115493" cy="0"/>
          </a:xfrm>
          <a:prstGeom prst="line">
            <a:avLst/>
          </a:prstGeom>
          <a:ln w="22225">
            <a:solidFill>
              <a:schemeClr val="accent1">
                <a:alpha val="9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618672" y="3429000"/>
            <a:ext cx="2954656" cy="552279"/>
            <a:chOff x="4618672" y="3412161"/>
            <a:chExt cx="2954656" cy="552279"/>
          </a:xfrm>
          <a:solidFill>
            <a:schemeClr val="accent1">
              <a:alpha val="68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4618673" y="3412161"/>
              <a:ext cx="2954655" cy="5522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618672" y="3449316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欢乐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，诚意出品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159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368200" y="76200"/>
            <a:ext cx="222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253899" y="1053763"/>
            <a:ext cx="2417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CONTENT</a:t>
            </a:r>
            <a:endParaRPr lang="zh-CN" altLang="en-US" sz="3200" b="1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71641" y="1435346"/>
            <a:ext cx="5460364" cy="1862048"/>
            <a:chOff x="6771641" y="1435346"/>
            <a:chExt cx="5460364" cy="1862048"/>
          </a:xfrm>
        </p:grpSpPr>
        <p:sp>
          <p:nvSpPr>
            <p:cNvPr id="8" name="文本框 7"/>
            <p:cNvSpPr txBox="1"/>
            <p:nvPr/>
          </p:nvSpPr>
          <p:spPr>
            <a:xfrm>
              <a:off x="6771641" y="1435346"/>
              <a:ext cx="116891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Arial Black" panose="020B0A04020102020204" pitchFamily="34" charset="0"/>
                </a:rPr>
                <a:t>1</a:t>
              </a:r>
              <a:endParaRPr lang="zh-CN" altLang="en-US" sz="115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499834" y="1785938"/>
              <a:ext cx="4732171" cy="106203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7537276" y="1971624"/>
              <a:ext cx="598091" cy="690667"/>
            </a:xfrm>
            <a:custGeom>
              <a:avLst/>
              <a:gdLst>
                <a:gd name="T0" fmla="*/ 722049 w 6597698"/>
                <a:gd name="T1" fmla="*/ 874343 h 7617115"/>
                <a:gd name="T2" fmla="*/ 750323 w 6597698"/>
                <a:gd name="T3" fmla="*/ 885440 h 7617115"/>
                <a:gd name="T4" fmla="*/ 758665 w 6597698"/>
                <a:gd name="T5" fmla="*/ 959007 h 7617115"/>
                <a:gd name="T6" fmla="*/ 703528 w 6597698"/>
                <a:gd name="T7" fmla="*/ 976176 h 7617115"/>
                <a:gd name="T8" fmla="*/ 694514 w 6597698"/>
                <a:gd name="T9" fmla="*/ 971594 h 7617115"/>
                <a:gd name="T10" fmla="*/ 699028 w 6597698"/>
                <a:gd name="T11" fmla="*/ 976062 h 7617115"/>
                <a:gd name="T12" fmla="*/ 699648 w 6597698"/>
                <a:gd name="T13" fmla="*/ 1081054 h 7617115"/>
                <a:gd name="T14" fmla="*/ 147042 w 6597698"/>
                <a:gd name="T15" fmla="*/ 1769133 h 7617115"/>
                <a:gd name="T16" fmla="*/ 30787 w 6597698"/>
                <a:gd name="T17" fmla="*/ 1782165 h 7617115"/>
                <a:gd name="T18" fmla="*/ 18275 w 6597698"/>
                <a:gd name="T19" fmla="*/ 1665921 h 7617115"/>
                <a:gd name="T20" fmla="*/ 570880 w 6597698"/>
                <a:gd name="T21" fmla="*/ 977321 h 7617115"/>
                <a:gd name="T22" fmla="*/ 672989 w 6597698"/>
                <a:gd name="T23" fmla="*/ 955142 h 7617115"/>
                <a:gd name="T24" fmla="*/ 676204 w 6597698"/>
                <a:gd name="T25" fmla="*/ 957221 h 7617115"/>
                <a:gd name="T26" fmla="*/ 671902 w 6597698"/>
                <a:gd name="T27" fmla="*/ 950789 h 7617115"/>
                <a:gd name="T28" fmla="*/ 677328 w 6597698"/>
                <a:gd name="T29" fmla="*/ 893266 h 7617115"/>
                <a:gd name="T30" fmla="*/ 722049 w 6597698"/>
                <a:gd name="T31" fmla="*/ 874343 h 7617115"/>
                <a:gd name="T32" fmla="*/ 1267033 w 6597698"/>
                <a:gd name="T33" fmla="*/ 241665 h 7617115"/>
                <a:gd name="T34" fmla="*/ 1317603 w 6597698"/>
                <a:gd name="T35" fmla="*/ 700993 h 7617115"/>
                <a:gd name="T36" fmla="*/ 1057709 w 6597698"/>
                <a:gd name="T37" fmla="*/ 100974 h 7617115"/>
                <a:gd name="T38" fmla="*/ 754500 w 6597698"/>
                <a:gd name="T39" fmla="*/ 248946 h 7617115"/>
                <a:gd name="T40" fmla="*/ 814969 w 6597698"/>
                <a:gd name="T41" fmla="*/ 804684 h 7617115"/>
                <a:gd name="T42" fmla="*/ 1371177 w 6597698"/>
                <a:gd name="T43" fmla="*/ 743688 h 7617115"/>
                <a:gd name="T44" fmla="*/ 1310187 w 6597698"/>
                <a:gd name="T45" fmla="*/ 187951 h 7617115"/>
                <a:gd name="T46" fmla="*/ 1057709 w 6597698"/>
                <a:gd name="T47" fmla="*/ 100974 h 7617115"/>
                <a:gd name="T48" fmla="*/ 1056412 w 6597698"/>
                <a:gd name="T49" fmla="*/ 45 h 7617115"/>
                <a:gd name="T50" fmla="*/ 1373958 w 6597698"/>
                <a:gd name="T51" fmla="*/ 109301 h 7617115"/>
                <a:gd name="T52" fmla="*/ 1450081 w 6597698"/>
                <a:gd name="T53" fmla="*/ 807305 h 7617115"/>
                <a:gd name="T54" fmla="*/ 751940 w 6597698"/>
                <a:gd name="T55" fmla="*/ 883413 h 7617115"/>
                <a:gd name="T56" fmla="*/ 675817 w 6597698"/>
                <a:gd name="T57" fmla="*/ 185931 h 7617115"/>
                <a:gd name="T58" fmla="*/ 1056412 w 6597698"/>
                <a:gd name="T59" fmla="*/ 45 h 761711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597698" h="7617115">
                  <a:moveTo>
                    <a:pt x="3054842" y="3699168"/>
                  </a:moveTo>
                  <a:cubicBezTo>
                    <a:pt x="3097120" y="3702556"/>
                    <a:pt x="3138894" y="3717974"/>
                    <a:pt x="3174464" y="3746118"/>
                  </a:cubicBezTo>
                  <a:cubicBezTo>
                    <a:pt x="3269318" y="3823378"/>
                    <a:pt x="3284759" y="3960238"/>
                    <a:pt x="3209759" y="4057364"/>
                  </a:cubicBezTo>
                  <a:cubicBezTo>
                    <a:pt x="3151854" y="4126897"/>
                    <a:pt x="3059206" y="4152972"/>
                    <a:pt x="2976485" y="4130002"/>
                  </a:cubicBezTo>
                  <a:lnTo>
                    <a:pt x="2938349" y="4110616"/>
                  </a:lnTo>
                  <a:lnTo>
                    <a:pt x="2957445" y="4129522"/>
                  </a:lnTo>
                  <a:cubicBezTo>
                    <a:pt x="3060906" y="4255074"/>
                    <a:pt x="3066214" y="4440569"/>
                    <a:pt x="2960068" y="4573720"/>
                  </a:cubicBezTo>
                  <a:cubicBezTo>
                    <a:pt x="2960068" y="4573720"/>
                    <a:pt x="2960068" y="4573720"/>
                    <a:pt x="622107" y="7484843"/>
                  </a:cubicBezTo>
                  <a:cubicBezTo>
                    <a:pt x="500798" y="7637016"/>
                    <a:pt x="280235" y="7661275"/>
                    <a:pt x="130253" y="7539978"/>
                  </a:cubicBezTo>
                  <a:cubicBezTo>
                    <a:pt x="-19729" y="7418681"/>
                    <a:pt x="-43991" y="7198142"/>
                    <a:pt x="77318" y="7048175"/>
                  </a:cubicBezTo>
                  <a:cubicBezTo>
                    <a:pt x="77318" y="7048175"/>
                    <a:pt x="77318" y="7048175"/>
                    <a:pt x="2415279" y="4134846"/>
                  </a:cubicBezTo>
                  <a:cubicBezTo>
                    <a:pt x="2521424" y="4001695"/>
                    <a:pt x="2701872" y="3966478"/>
                    <a:pt x="2847280" y="4041013"/>
                  </a:cubicBezTo>
                  <a:lnTo>
                    <a:pt x="2860883" y="4049808"/>
                  </a:lnTo>
                  <a:lnTo>
                    <a:pt x="2842684" y="4022597"/>
                  </a:lnTo>
                  <a:cubicBezTo>
                    <a:pt x="2801944" y="3946441"/>
                    <a:pt x="2807734" y="3850419"/>
                    <a:pt x="2865639" y="3779229"/>
                  </a:cubicBezTo>
                  <a:cubicBezTo>
                    <a:pt x="2912514" y="3721285"/>
                    <a:pt x="2984378" y="3693520"/>
                    <a:pt x="3054842" y="3699168"/>
                  </a:cubicBezTo>
                  <a:close/>
                  <a:moveTo>
                    <a:pt x="5360563" y="1022434"/>
                  </a:moveTo>
                  <a:cubicBezTo>
                    <a:pt x="5956099" y="1501097"/>
                    <a:pt x="6050943" y="2370189"/>
                    <a:pt x="5574515" y="2965760"/>
                  </a:cubicBezTo>
                  <a:lnTo>
                    <a:pt x="5360563" y="1022434"/>
                  </a:lnTo>
                  <a:close/>
                  <a:moveTo>
                    <a:pt x="4474955" y="427200"/>
                  </a:moveTo>
                  <a:cubicBezTo>
                    <a:pt x="3992919" y="433757"/>
                    <a:pt x="3517164" y="647541"/>
                    <a:pt x="3192137" y="1053241"/>
                  </a:cubicBezTo>
                  <a:cubicBezTo>
                    <a:pt x="2612105" y="1772280"/>
                    <a:pt x="2728993" y="2826575"/>
                    <a:pt x="3447968" y="3404453"/>
                  </a:cubicBezTo>
                  <a:cubicBezTo>
                    <a:pt x="4169147" y="3984537"/>
                    <a:pt x="5223349" y="3867638"/>
                    <a:pt x="5801174" y="3146394"/>
                  </a:cubicBezTo>
                  <a:cubicBezTo>
                    <a:pt x="6381205" y="2427354"/>
                    <a:pt x="6264317" y="1373059"/>
                    <a:pt x="5543138" y="795181"/>
                  </a:cubicBezTo>
                  <a:cubicBezTo>
                    <a:pt x="5228587" y="542359"/>
                    <a:pt x="4849871" y="422100"/>
                    <a:pt x="4474955" y="427200"/>
                  </a:cubicBezTo>
                  <a:close/>
                  <a:moveTo>
                    <a:pt x="4469466" y="190"/>
                  </a:moveTo>
                  <a:cubicBezTo>
                    <a:pt x="4940266" y="-6142"/>
                    <a:pt x="5416292" y="144984"/>
                    <a:pt x="5812939" y="462432"/>
                  </a:cubicBezTo>
                  <a:cubicBezTo>
                    <a:pt x="6717357" y="1188029"/>
                    <a:pt x="6860740" y="2511305"/>
                    <a:pt x="6135000" y="3415545"/>
                  </a:cubicBezTo>
                  <a:cubicBezTo>
                    <a:pt x="5409261" y="4319783"/>
                    <a:pt x="4085723" y="4463138"/>
                    <a:pt x="3181306" y="3737542"/>
                  </a:cubicBezTo>
                  <a:cubicBezTo>
                    <a:pt x="2276888" y="3011945"/>
                    <a:pt x="2133505" y="1690874"/>
                    <a:pt x="2859245" y="786635"/>
                  </a:cubicBezTo>
                  <a:cubicBezTo>
                    <a:pt x="3267474" y="276760"/>
                    <a:pt x="3864151" y="8331"/>
                    <a:pt x="4469466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171311" y="1936285"/>
              <a:ext cx="2236510" cy="761345"/>
              <a:chOff x="8171311" y="1917452"/>
              <a:chExt cx="2236510" cy="761345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8172809" y="1917452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8171311" y="2340243"/>
                <a:ext cx="223651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点击此处添加标题描述</a:t>
                </a: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44063" y="2492787"/>
            <a:ext cx="6087942" cy="1862048"/>
            <a:chOff x="6144063" y="2492787"/>
            <a:chExt cx="6087942" cy="1862048"/>
          </a:xfrm>
        </p:grpSpPr>
        <p:sp>
          <p:nvSpPr>
            <p:cNvPr id="15" name="矩形 14"/>
            <p:cNvSpPr/>
            <p:nvPr/>
          </p:nvSpPr>
          <p:spPr>
            <a:xfrm>
              <a:off x="6435645" y="2845996"/>
              <a:ext cx="5796360" cy="1062038"/>
            </a:xfrm>
            <a:custGeom>
              <a:avLst/>
              <a:gdLst>
                <a:gd name="connsiteX0" fmla="*/ 0 w 5383530"/>
                <a:gd name="connsiteY0" fmla="*/ 0 h 1062038"/>
                <a:gd name="connsiteX1" fmla="*/ 5383530 w 5383530"/>
                <a:gd name="connsiteY1" fmla="*/ 0 h 1062038"/>
                <a:gd name="connsiteX2" fmla="*/ 5383530 w 5383530"/>
                <a:gd name="connsiteY2" fmla="*/ 1062038 h 1062038"/>
                <a:gd name="connsiteX3" fmla="*/ 0 w 5383530"/>
                <a:gd name="connsiteY3" fmla="*/ 1062038 h 1062038"/>
                <a:gd name="connsiteX4" fmla="*/ 0 w 5383530"/>
                <a:gd name="connsiteY4" fmla="*/ 0 h 1062038"/>
                <a:gd name="connsiteX0" fmla="*/ 1 w 5383531"/>
                <a:gd name="connsiteY0" fmla="*/ 0 h 1062038"/>
                <a:gd name="connsiteX1" fmla="*/ 5383531 w 5383531"/>
                <a:gd name="connsiteY1" fmla="*/ 0 h 1062038"/>
                <a:gd name="connsiteX2" fmla="*/ 5383531 w 5383531"/>
                <a:gd name="connsiteY2" fmla="*/ 1062038 h 1062038"/>
                <a:gd name="connsiteX3" fmla="*/ 1 w 5383531"/>
                <a:gd name="connsiteY3" fmla="*/ 1062038 h 1062038"/>
                <a:gd name="connsiteX4" fmla="*/ 0 w 5383531"/>
                <a:gd name="connsiteY4" fmla="*/ 744929 h 1062038"/>
                <a:gd name="connsiteX5" fmla="*/ 1 w 5383531"/>
                <a:gd name="connsiteY5" fmla="*/ 0 h 1062038"/>
                <a:gd name="connsiteX0" fmla="*/ 412830 w 5796360"/>
                <a:gd name="connsiteY0" fmla="*/ 0 h 1062038"/>
                <a:gd name="connsiteX1" fmla="*/ 5796360 w 5796360"/>
                <a:gd name="connsiteY1" fmla="*/ 0 h 1062038"/>
                <a:gd name="connsiteX2" fmla="*/ 5796360 w 5796360"/>
                <a:gd name="connsiteY2" fmla="*/ 1062038 h 1062038"/>
                <a:gd name="connsiteX3" fmla="*/ 412830 w 5796360"/>
                <a:gd name="connsiteY3" fmla="*/ 1062038 h 1062038"/>
                <a:gd name="connsiteX4" fmla="*/ 360443 w 5796360"/>
                <a:gd name="connsiteY4" fmla="*/ 678254 h 1062038"/>
                <a:gd name="connsiteX5" fmla="*/ 412829 w 5796360"/>
                <a:gd name="connsiteY5" fmla="*/ 744929 h 1062038"/>
                <a:gd name="connsiteX6" fmla="*/ 412830 w 5796360"/>
                <a:gd name="connsiteY6" fmla="*/ 0 h 1062038"/>
                <a:gd name="connsiteX0" fmla="*/ 412830 w 5796360"/>
                <a:gd name="connsiteY0" fmla="*/ 0 h 1062038"/>
                <a:gd name="connsiteX1" fmla="*/ 5796360 w 5796360"/>
                <a:gd name="connsiteY1" fmla="*/ 0 h 1062038"/>
                <a:gd name="connsiteX2" fmla="*/ 5796360 w 5796360"/>
                <a:gd name="connsiteY2" fmla="*/ 1062038 h 1062038"/>
                <a:gd name="connsiteX3" fmla="*/ 412830 w 5796360"/>
                <a:gd name="connsiteY3" fmla="*/ 1062038 h 1062038"/>
                <a:gd name="connsiteX4" fmla="*/ 360443 w 5796360"/>
                <a:gd name="connsiteY4" fmla="*/ 678254 h 1062038"/>
                <a:gd name="connsiteX5" fmla="*/ 393779 w 5796360"/>
                <a:gd name="connsiteY5" fmla="*/ 725879 h 1062038"/>
                <a:gd name="connsiteX6" fmla="*/ 412830 w 5796360"/>
                <a:gd name="connsiteY6" fmla="*/ 0 h 1062038"/>
                <a:gd name="connsiteX0" fmla="*/ 412830 w 5796360"/>
                <a:gd name="connsiteY0" fmla="*/ 0 h 1062038"/>
                <a:gd name="connsiteX1" fmla="*/ 5796360 w 5796360"/>
                <a:gd name="connsiteY1" fmla="*/ 0 h 1062038"/>
                <a:gd name="connsiteX2" fmla="*/ 5796360 w 5796360"/>
                <a:gd name="connsiteY2" fmla="*/ 1062038 h 1062038"/>
                <a:gd name="connsiteX3" fmla="*/ 412830 w 5796360"/>
                <a:gd name="connsiteY3" fmla="*/ 1062038 h 1062038"/>
                <a:gd name="connsiteX4" fmla="*/ 360443 w 5796360"/>
                <a:gd name="connsiteY4" fmla="*/ 678254 h 1062038"/>
                <a:gd name="connsiteX5" fmla="*/ 431879 w 5796360"/>
                <a:gd name="connsiteY5" fmla="*/ 602054 h 1062038"/>
                <a:gd name="connsiteX6" fmla="*/ 412830 w 5796360"/>
                <a:gd name="connsiteY6" fmla="*/ 0 h 1062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6360" h="1062038">
                  <a:moveTo>
                    <a:pt x="412830" y="0"/>
                  </a:moveTo>
                  <a:lnTo>
                    <a:pt x="5796360" y="0"/>
                  </a:lnTo>
                  <a:lnTo>
                    <a:pt x="5796360" y="1062038"/>
                  </a:lnTo>
                  <a:lnTo>
                    <a:pt x="412830" y="1062038"/>
                  </a:lnTo>
                  <a:cubicBezTo>
                    <a:pt x="-484425" y="1036174"/>
                    <a:pt x="360443" y="731105"/>
                    <a:pt x="360443" y="678254"/>
                  </a:cubicBezTo>
                  <a:cubicBezTo>
                    <a:pt x="360443" y="625403"/>
                    <a:pt x="431879" y="753196"/>
                    <a:pt x="431879" y="602054"/>
                  </a:cubicBezTo>
                  <a:cubicBezTo>
                    <a:pt x="431879" y="353744"/>
                    <a:pt x="412830" y="248310"/>
                    <a:pt x="41283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144063" y="2492787"/>
              <a:ext cx="116891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 Black" panose="020B0A04020102020204" pitchFamily="34" charset="0"/>
                </a:rPr>
                <a:t>2</a:t>
              </a:r>
              <a:endParaRPr lang="zh-CN" altLang="en-US" sz="115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7036855" y="3031681"/>
              <a:ext cx="690668" cy="690668"/>
            </a:xfrm>
            <a:custGeom>
              <a:avLst/>
              <a:gdLst>
                <a:gd name="T0" fmla="*/ 1678526 w 2768"/>
                <a:gd name="T1" fmla="*/ 720029 h 2768"/>
                <a:gd name="T2" fmla="*/ 1532963 w 2768"/>
                <a:gd name="T3" fmla="*/ 720029 h 2768"/>
                <a:gd name="T4" fmla="*/ 1472528 w 2768"/>
                <a:gd name="T5" fmla="*/ 574982 h 2768"/>
                <a:gd name="T6" fmla="*/ 1577152 w 2768"/>
                <a:gd name="T7" fmla="*/ 469612 h 2768"/>
                <a:gd name="T8" fmla="*/ 1577152 w 2768"/>
                <a:gd name="T9" fmla="*/ 299199 h 2768"/>
                <a:gd name="T10" fmla="*/ 1492023 w 2768"/>
                <a:gd name="T11" fmla="*/ 213992 h 2768"/>
                <a:gd name="T12" fmla="*/ 1321766 w 2768"/>
                <a:gd name="T13" fmla="*/ 213992 h 2768"/>
                <a:gd name="T14" fmla="*/ 1215193 w 2768"/>
                <a:gd name="T15" fmla="*/ 320663 h 2768"/>
                <a:gd name="T16" fmla="*/ 1079378 w 2768"/>
                <a:gd name="T17" fmla="*/ 265376 h 2768"/>
                <a:gd name="T18" fmla="*/ 1079378 w 2768"/>
                <a:gd name="T19" fmla="*/ 119680 h 2768"/>
                <a:gd name="T20" fmla="*/ 959158 w 2768"/>
                <a:gd name="T21" fmla="*/ 0 h 2768"/>
                <a:gd name="T22" fmla="*/ 839588 w 2768"/>
                <a:gd name="T23" fmla="*/ 0 h 2768"/>
                <a:gd name="T24" fmla="*/ 719368 w 2768"/>
                <a:gd name="T25" fmla="*/ 119680 h 2768"/>
                <a:gd name="T26" fmla="*/ 719368 w 2768"/>
                <a:gd name="T27" fmla="*/ 265376 h 2768"/>
                <a:gd name="T28" fmla="*/ 579004 w 2768"/>
                <a:gd name="T29" fmla="*/ 323265 h 2768"/>
                <a:gd name="T30" fmla="*/ 469182 w 2768"/>
                <a:gd name="T31" fmla="*/ 213992 h 2768"/>
                <a:gd name="T32" fmla="*/ 298925 w 2768"/>
                <a:gd name="T33" fmla="*/ 213992 h 2768"/>
                <a:gd name="T34" fmla="*/ 213796 w 2768"/>
                <a:gd name="T35" fmla="*/ 299199 h 2768"/>
                <a:gd name="T36" fmla="*/ 213796 w 2768"/>
                <a:gd name="T37" fmla="*/ 469612 h 2768"/>
                <a:gd name="T38" fmla="*/ 322968 w 2768"/>
                <a:gd name="T39" fmla="*/ 579535 h 2768"/>
                <a:gd name="T40" fmla="*/ 265133 w 2768"/>
                <a:gd name="T41" fmla="*/ 720029 h 2768"/>
                <a:gd name="T42" fmla="*/ 119570 w 2768"/>
                <a:gd name="T43" fmla="*/ 720029 h 2768"/>
                <a:gd name="T44" fmla="*/ 0 w 2768"/>
                <a:gd name="T45" fmla="*/ 839708 h 2768"/>
                <a:gd name="T46" fmla="*/ 0 w 2768"/>
                <a:gd name="T47" fmla="*/ 960038 h 2768"/>
                <a:gd name="T48" fmla="*/ 119570 w 2768"/>
                <a:gd name="T49" fmla="*/ 1080368 h 2768"/>
                <a:gd name="T50" fmla="*/ 265133 w 2768"/>
                <a:gd name="T51" fmla="*/ 1080368 h 2768"/>
                <a:gd name="T52" fmla="*/ 320369 w 2768"/>
                <a:gd name="T53" fmla="*/ 1216309 h 2768"/>
                <a:gd name="T54" fmla="*/ 213796 w 2768"/>
                <a:gd name="T55" fmla="*/ 1322980 h 2768"/>
                <a:gd name="T56" fmla="*/ 213796 w 2768"/>
                <a:gd name="T57" fmla="*/ 1493393 h 2768"/>
                <a:gd name="T58" fmla="*/ 298925 w 2768"/>
                <a:gd name="T59" fmla="*/ 1578600 h 2768"/>
                <a:gd name="T60" fmla="*/ 469182 w 2768"/>
                <a:gd name="T61" fmla="*/ 1578600 h 2768"/>
                <a:gd name="T62" fmla="*/ 573805 w 2768"/>
                <a:gd name="T63" fmla="*/ 1473880 h 2768"/>
                <a:gd name="T64" fmla="*/ 719368 w 2768"/>
                <a:gd name="T65" fmla="*/ 1534370 h 2768"/>
                <a:gd name="T66" fmla="*/ 719368 w 2768"/>
                <a:gd name="T67" fmla="*/ 1680067 h 2768"/>
                <a:gd name="T68" fmla="*/ 839588 w 2768"/>
                <a:gd name="T69" fmla="*/ 1800397 h 2768"/>
                <a:gd name="T70" fmla="*/ 959158 w 2768"/>
                <a:gd name="T71" fmla="*/ 1800397 h 2768"/>
                <a:gd name="T72" fmla="*/ 1079378 w 2768"/>
                <a:gd name="T73" fmla="*/ 1680067 h 2768"/>
                <a:gd name="T74" fmla="*/ 1079378 w 2768"/>
                <a:gd name="T75" fmla="*/ 1534370 h 2768"/>
                <a:gd name="T76" fmla="*/ 1219742 w 2768"/>
                <a:gd name="T77" fmla="*/ 1476482 h 2768"/>
                <a:gd name="T78" fmla="*/ 1321766 w 2768"/>
                <a:gd name="T79" fmla="*/ 1578600 h 2768"/>
                <a:gd name="T80" fmla="*/ 1492023 w 2768"/>
                <a:gd name="T81" fmla="*/ 1578600 h 2768"/>
                <a:gd name="T82" fmla="*/ 1577152 w 2768"/>
                <a:gd name="T83" fmla="*/ 1493393 h 2768"/>
                <a:gd name="T84" fmla="*/ 1577152 w 2768"/>
                <a:gd name="T85" fmla="*/ 1322980 h 2768"/>
                <a:gd name="T86" fmla="*/ 1475128 w 2768"/>
                <a:gd name="T87" fmla="*/ 1220862 h 2768"/>
                <a:gd name="T88" fmla="*/ 1532963 w 2768"/>
                <a:gd name="T89" fmla="*/ 1080368 h 2768"/>
                <a:gd name="T90" fmla="*/ 1678526 w 2768"/>
                <a:gd name="T91" fmla="*/ 1080368 h 2768"/>
                <a:gd name="T92" fmla="*/ 1798746 w 2768"/>
                <a:gd name="T93" fmla="*/ 960038 h 2768"/>
                <a:gd name="T94" fmla="*/ 1798746 w 2768"/>
                <a:gd name="T95" fmla="*/ 839708 h 2768"/>
                <a:gd name="T96" fmla="*/ 1678526 w 2768"/>
                <a:gd name="T97" fmla="*/ 720029 h 2768"/>
                <a:gd name="T98" fmla="*/ 899373 w 2768"/>
                <a:gd name="T99" fmla="*/ 1259888 h 2768"/>
                <a:gd name="T100" fmla="*/ 539364 w 2768"/>
                <a:gd name="T101" fmla="*/ 900199 h 2768"/>
                <a:gd name="T102" fmla="*/ 899373 w 2768"/>
                <a:gd name="T103" fmla="*/ 539859 h 2768"/>
                <a:gd name="T104" fmla="*/ 1258732 w 2768"/>
                <a:gd name="T105" fmla="*/ 900199 h 2768"/>
                <a:gd name="T106" fmla="*/ 899373 w 2768"/>
                <a:gd name="T107" fmla="*/ 1259888 h 2768"/>
                <a:gd name="T108" fmla="*/ 899373 w 2768"/>
                <a:gd name="T109" fmla="*/ 720029 h 2768"/>
                <a:gd name="T110" fmla="*/ 719368 w 2768"/>
                <a:gd name="T111" fmla="*/ 900199 h 2768"/>
                <a:gd name="T112" fmla="*/ 899373 w 2768"/>
                <a:gd name="T113" fmla="*/ 1080368 h 2768"/>
                <a:gd name="T114" fmla="*/ 1079378 w 2768"/>
                <a:gd name="T115" fmla="*/ 900199 h 2768"/>
                <a:gd name="T116" fmla="*/ 899373 w 2768"/>
                <a:gd name="T117" fmla="*/ 720029 h 276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768" h="2768">
                  <a:moveTo>
                    <a:pt x="2583" y="1107"/>
                  </a:moveTo>
                  <a:cubicBezTo>
                    <a:pt x="2359" y="1107"/>
                    <a:pt x="2359" y="1107"/>
                    <a:pt x="2359" y="1107"/>
                  </a:cubicBezTo>
                  <a:cubicBezTo>
                    <a:pt x="2337" y="1028"/>
                    <a:pt x="2306" y="953"/>
                    <a:pt x="2266" y="884"/>
                  </a:cubicBezTo>
                  <a:cubicBezTo>
                    <a:pt x="2427" y="722"/>
                    <a:pt x="2427" y="722"/>
                    <a:pt x="2427" y="722"/>
                  </a:cubicBezTo>
                  <a:cubicBezTo>
                    <a:pt x="2500" y="650"/>
                    <a:pt x="2500" y="532"/>
                    <a:pt x="2427" y="460"/>
                  </a:cubicBezTo>
                  <a:cubicBezTo>
                    <a:pt x="2296" y="329"/>
                    <a:pt x="2296" y="329"/>
                    <a:pt x="2296" y="329"/>
                  </a:cubicBezTo>
                  <a:cubicBezTo>
                    <a:pt x="2224" y="256"/>
                    <a:pt x="2106" y="256"/>
                    <a:pt x="2034" y="329"/>
                  </a:cubicBezTo>
                  <a:cubicBezTo>
                    <a:pt x="1870" y="493"/>
                    <a:pt x="1870" y="493"/>
                    <a:pt x="1870" y="493"/>
                  </a:cubicBezTo>
                  <a:cubicBezTo>
                    <a:pt x="1804" y="457"/>
                    <a:pt x="1734" y="429"/>
                    <a:pt x="1661" y="408"/>
                  </a:cubicBezTo>
                  <a:cubicBezTo>
                    <a:pt x="1661" y="184"/>
                    <a:pt x="1661" y="184"/>
                    <a:pt x="1661" y="184"/>
                  </a:cubicBezTo>
                  <a:cubicBezTo>
                    <a:pt x="1661" y="83"/>
                    <a:pt x="1578" y="0"/>
                    <a:pt x="1476" y="0"/>
                  </a:cubicBezTo>
                  <a:cubicBezTo>
                    <a:pt x="1292" y="0"/>
                    <a:pt x="1292" y="0"/>
                    <a:pt x="1292" y="0"/>
                  </a:cubicBezTo>
                  <a:cubicBezTo>
                    <a:pt x="1190" y="0"/>
                    <a:pt x="1107" y="83"/>
                    <a:pt x="1107" y="184"/>
                  </a:cubicBezTo>
                  <a:cubicBezTo>
                    <a:pt x="1107" y="408"/>
                    <a:pt x="1107" y="408"/>
                    <a:pt x="1107" y="408"/>
                  </a:cubicBezTo>
                  <a:cubicBezTo>
                    <a:pt x="1031" y="430"/>
                    <a:pt x="958" y="459"/>
                    <a:pt x="891" y="497"/>
                  </a:cubicBezTo>
                  <a:cubicBezTo>
                    <a:pt x="722" y="329"/>
                    <a:pt x="722" y="329"/>
                    <a:pt x="722" y="329"/>
                  </a:cubicBezTo>
                  <a:cubicBezTo>
                    <a:pt x="650" y="256"/>
                    <a:pt x="532" y="256"/>
                    <a:pt x="460" y="329"/>
                  </a:cubicBezTo>
                  <a:cubicBezTo>
                    <a:pt x="329" y="460"/>
                    <a:pt x="329" y="460"/>
                    <a:pt x="329" y="460"/>
                  </a:cubicBezTo>
                  <a:cubicBezTo>
                    <a:pt x="256" y="532"/>
                    <a:pt x="256" y="650"/>
                    <a:pt x="329" y="722"/>
                  </a:cubicBezTo>
                  <a:cubicBezTo>
                    <a:pt x="497" y="891"/>
                    <a:pt x="497" y="891"/>
                    <a:pt x="497" y="891"/>
                  </a:cubicBezTo>
                  <a:cubicBezTo>
                    <a:pt x="460" y="958"/>
                    <a:pt x="430" y="1031"/>
                    <a:pt x="408" y="1107"/>
                  </a:cubicBezTo>
                  <a:cubicBezTo>
                    <a:pt x="184" y="1107"/>
                    <a:pt x="184" y="1107"/>
                    <a:pt x="184" y="1107"/>
                  </a:cubicBezTo>
                  <a:cubicBezTo>
                    <a:pt x="83" y="1107"/>
                    <a:pt x="0" y="1190"/>
                    <a:pt x="0" y="1291"/>
                  </a:cubicBezTo>
                  <a:cubicBezTo>
                    <a:pt x="0" y="1476"/>
                    <a:pt x="0" y="1476"/>
                    <a:pt x="0" y="1476"/>
                  </a:cubicBezTo>
                  <a:cubicBezTo>
                    <a:pt x="0" y="1578"/>
                    <a:pt x="83" y="1661"/>
                    <a:pt x="184" y="1661"/>
                  </a:cubicBezTo>
                  <a:cubicBezTo>
                    <a:pt x="408" y="1661"/>
                    <a:pt x="408" y="1661"/>
                    <a:pt x="408" y="1661"/>
                  </a:cubicBezTo>
                  <a:cubicBezTo>
                    <a:pt x="429" y="1734"/>
                    <a:pt x="457" y="1804"/>
                    <a:pt x="493" y="1870"/>
                  </a:cubicBezTo>
                  <a:cubicBezTo>
                    <a:pt x="329" y="2034"/>
                    <a:pt x="329" y="2034"/>
                    <a:pt x="329" y="2034"/>
                  </a:cubicBezTo>
                  <a:cubicBezTo>
                    <a:pt x="256" y="2106"/>
                    <a:pt x="256" y="2224"/>
                    <a:pt x="329" y="2296"/>
                  </a:cubicBezTo>
                  <a:cubicBezTo>
                    <a:pt x="460" y="2427"/>
                    <a:pt x="460" y="2427"/>
                    <a:pt x="460" y="2427"/>
                  </a:cubicBezTo>
                  <a:cubicBezTo>
                    <a:pt x="532" y="2500"/>
                    <a:pt x="650" y="2500"/>
                    <a:pt x="722" y="2427"/>
                  </a:cubicBezTo>
                  <a:cubicBezTo>
                    <a:pt x="883" y="2266"/>
                    <a:pt x="883" y="2266"/>
                    <a:pt x="883" y="2266"/>
                  </a:cubicBezTo>
                  <a:cubicBezTo>
                    <a:pt x="953" y="2306"/>
                    <a:pt x="1028" y="2337"/>
                    <a:pt x="1107" y="2359"/>
                  </a:cubicBezTo>
                  <a:cubicBezTo>
                    <a:pt x="1107" y="2583"/>
                    <a:pt x="1107" y="2583"/>
                    <a:pt x="1107" y="2583"/>
                  </a:cubicBezTo>
                  <a:cubicBezTo>
                    <a:pt x="1107" y="2685"/>
                    <a:pt x="1190" y="2768"/>
                    <a:pt x="1292" y="2768"/>
                  </a:cubicBezTo>
                  <a:cubicBezTo>
                    <a:pt x="1476" y="2768"/>
                    <a:pt x="1476" y="2768"/>
                    <a:pt x="1476" y="2768"/>
                  </a:cubicBezTo>
                  <a:cubicBezTo>
                    <a:pt x="1578" y="2768"/>
                    <a:pt x="1661" y="2685"/>
                    <a:pt x="1661" y="2583"/>
                  </a:cubicBezTo>
                  <a:cubicBezTo>
                    <a:pt x="1661" y="2359"/>
                    <a:pt x="1661" y="2359"/>
                    <a:pt x="1661" y="2359"/>
                  </a:cubicBezTo>
                  <a:cubicBezTo>
                    <a:pt x="1737" y="2338"/>
                    <a:pt x="1809" y="2308"/>
                    <a:pt x="1877" y="2270"/>
                  </a:cubicBezTo>
                  <a:cubicBezTo>
                    <a:pt x="2034" y="2427"/>
                    <a:pt x="2034" y="2427"/>
                    <a:pt x="2034" y="2427"/>
                  </a:cubicBezTo>
                  <a:cubicBezTo>
                    <a:pt x="2106" y="2500"/>
                    <a:pt x="2224" y="2500"/>
                    <a:pt x="2296" y="2427"/>
                  </a:cubicBezTo>
                  <a:cubicBezTo>
                    <a:pt x="2427" y="2296"/>
                    <a:pt x="2427" y="2296"/>
                    <a:pt x="2427" y="2296"/>
                  </a:cubicBezTo>
                  <a:cubicBezTo>
                    <a:pt x="2500" y="2224"/>
                    <a:pt x="2500" y="2106"/>
                    <a:pt x="2427" y="2034"/>
                  </a:cubicBezTo>
                  <a:cubicBezTo>
                    <a:pt x="2270" y="1877"/>
                    <a:pt x="2270" y="1877"/>
                    <a:pt x="2270" y="1877"/>
                  </a:cubicBezTo>
                  <a:cubicBezTo>
                    <a:pt x="2308" y="1809"/>
                    <a:pt x="2338" y="1737"/>
                    <a:pt x="2359" y="1661"/>
                  </a:cubicBezTo>
                  <a:cubicBezTo>
                    <a:pt x="2583" y="1661"/>
                    <a:pt x="2583" y="1661"/>
                    <a:pt x="2583" y="1661"/>
                  </a:cubicBezTo>
                  <a:cubicBezTo>
                    <a:pt x="2685" y="1661"/>
                    <a:pt x="2768" y="1578"/>
                    <a:pt x="2768" y="1476"/>
                  </a:cubicBezTo>
                  <a:cubicBezTo>
                    <a:pt x="2768" y="1291"/>
                    <a:pt x="2768" y="1291"/>
                    <a:pt x="2768" y="1291"/>
                  </a:cubicBezTo>
                  <a:cubicBezTo>
                    <a:pt x="2768" y="1190"/>
                    <a:pt x="2685" y="1107"/>
                    <a:pt x="2583" y="1107"/>
                  </a:cubicBezTo>
                  <a:close/>
                  <a:moveTo>
                    <a:pt x="1384" y="1937"/>
                  </a:moveTo>
                  <a:cubicBezTo>
                    <a:pt x="1078" y="1937"/>
                    <a:pt x="830" y="1690"/>
                    <a:pt x="830" y="1384"/>
                  </a:cubicBezTo>
                  <a:cubicBezTo>
                    <a:pt x="830" y="1078"/>
                    <a:pt x="1078" y="830"/>
                    <a:pt x="1384" y="830"/>
                  </a:cubicBezTo>
                  <a:cubicBezTo>
                    <a:pt x="1689" y="830"/>
                    <a:pt x="1937" y="1078"/>
                    <a:pt x="1937" y="1384"/>
                  </a:cubicBezTo>
                  <a:cubicBezTo>
                    <a:pt x="1937" y="1690"/>
                    <a:pt x="1689" y="1937"/>
                    <a:pt x="1384" y="1937"/>
                  </a:cubicBezTo>
                  <a:close/>
                  <a:moveTo>
                    <a:pt x="1384" y="1107"/>
                  </a:moveTo>
                  <a:cubicBezTo>
                    <a:pt x="1231" y="1107"/>
                    <a:pt x="1107" y="1231"/>
                    <a:pt x="1107" y="1384"/>
                  </a:cubicBezTo>
                  <a:cubicBezTo>
                    <a:pt x="1107" y="1537"/>
                    <a:pt x="1231" y="1661"/>
                    <a:pt x="1384" y="1661"/>
                  </a:cubicBezTo>
                  <a:cubicBezTo>
                    <a:pt x="1537" y="1661"/>
                    <a:pt x="1661" y="1537"/>
                    <a:pt x="1661" y="1384"/>
                  </a:cubicBezTo>
                  <a:cubicBezTo>
                    <a:pt x="1661" y="1231"/>
                    <a:pt x="1537" y="1107"/>
                    <a:pt x="1384" y="1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754380" y="2996343"/>
              <a:ext cx="2236510" cy="761345"/>
              <a:chOff x="7754380" y="2993769"/>
              <a:chExt cx="2236510" cy="761345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7755878" y="2993769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7754380" y="3416560"/>
                <a:ext cx="223651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点击此处添加标题描述</a:t>
                </a: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5354274" y="3547254"/>
            <a:ext cx="6854872" cy="1862048"/>
            <a:chOff x="5354274" y="3547254"/>
            <a:chExt cx="6854872" cy="1862048"/>
          </a:xfrm>
        </p:grpSpPr>
        <p:sp>
          <p:nvSpPr>
            <p:cNvPr id="22" name="矩形 21"/>
            <p:cNvSpPr/>
            <p:nvPr/>
          </p:nvSpPr>
          <p:spPr>
            <a:xfrm>
              <a:off x="6076040" y="3905452"/>
              <a:ext cx="6133106" cy="107040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354274" y="3547254"/>
              <a:ext cx="116891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schemeClr val="accent1">
                      <a:lumMod val="75000"/>
                    </a:schemeClr>
                  </a:solidFill>
                  <a:latin typeface="Arial Black" panose="020B0A04020102020204" pitchFamily="34" charset="0"/>
                </a:rPr>
                <a:t>3</a:t>
              </a:r>
              <a:endParaRPr lang="zh-CN" altLang="en-US" sz="115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6355048" y="4167190"/>
              <a:ext cx="730865" cy="5469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115942" y="4059983"/>
              <a:ext cx="2236510" cy="761345"/>
              <a:chOff x="7115942" y="4060954"/>
              <a:chExt cx="2236510" cy="761345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7117440" y="4060954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7115942" y="4483745"/>
                <a:ext cx="223651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点击此处添加标题描述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4754805" y="4616961"/>
            <a:ext cx="7454341" cy="1862048"/>
            <a:chOff x="4754805" y="4616961"/>
            <a:chExt cx="7454341" cy="1862048"/>
          </a:xfrm>
        </p:grpSpPr>
        <p:sp>
          <p:nvSpPr>
            <p:cNvPr id="29" name="矩形 28"/>
            <p:cNvSpPr/>
            <p:nvPr/>
          </p:nvSpPr>
          <p:spPr>
            <a:xfrm>
              <a:off x="5646420" y="4966432"/>
              <a:ext cx="6562726" cy="107040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162713" y="5120963"/>
              <a:ext cx="2236510" cy="761345"/>
              <a:chOff x="6162713" y="5127655"/>
              <a:chExt cx="2236510" cy="761345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6164211" y="5127655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162713" y="5550446"/>
                <a:ext cx="223651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点击此处添加标题描述</a:t>
                </a: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4754805" y="4616961"/>
              <a:ext cx="116891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schemeClr val="accent1">
                      <a:lumMod val="50000"/>
                    </a:schemeClr>
                  </a:solidFill>
                  <a:latin typeface="Arial Black" panose="020B0A04020102020204" pitchFamily="34" charset="0"/>
                </a:rPr>
                <a:t>4</a:t>
              </a:r>
              <a:endParaRPr lang="zh-CN" altLang="en-US" sz="115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32" name="KSO_Shape"/>
            <p:cNvSpPr/>
            <p:nvPr/>
          </p:nvSpPr>
          <p:spPr>
            <a:xfrm>
              <a:off x="5623838" y="5136203"/>
              <a:ext cx="475062" cy="730864"/>
            </a:xfrm>
            <a:custGeom>
              <a:avLst/>
              <a:gdLst>
                <a:gd name="connsiteX0" fmla="*/ 1569114 w 3604952"/>
                <a:gd name="connsiteY0" fmla="*/ 5211012 h 5550702"/>
                <a:gd name="connsiteX1" fmla="*/ 2035839 w 3604952"/>
                <a:gd name="connsiteY1" fmla="*/ 5211012 h 5550702"/>
                <a:gd name="connsiteX2" fmla="*/ 2035839 w 3604952"/>
                <a:gd name="connsiteY2" fmla="*/ 5550702 h 5550702"/>
                <a:gd name="connsiteX3" fmla="*/ 1569114 w 3604952"/>
                <a:gd name="connsiteY3" fmla="*/ 5550702 h 5550702"/>
                <a:gd name="connsiteX4" fmla="*/ 1045239 w 3604952"/>
                <a:gd name="connsiteY4" fmla="*/ 4710950 h 5550702"/>
                <a:gd name="connsiteX5" fmla="*/ 2559714 w 3604952"/>
                <a:gd name="connsiteY5" fmla="*/ 4710950 h 5550702"/>
                <a:gd name="connsiteX6" fmla="*/ 2559714 w 3604952"/>
                <a:gd name="connsiteY6" fmla="*/ 4972888 h 5550702"/>
                <a:gd name="connsiteX7" fmla="*/ 1045239 w 3604952"/>
                <a:gd name="connsiteY7" fmla="*/ 4972888 h 5550702"/>
                <a:gd name="connsiteX8" fmla="*/ 1045239 w 3604952"/>
                <a:gd name="connsiteY8" fmla="*/ 4210887 h 5550702"/>
                <a:gd name="connsiteX9" fmla="*/ 2559714 w 3604952"/>
                <a:gd name="connsiteY9" fmla="*/ 4210887 h 5550702"/>
                <a:gd name="connsiteX10" fmla="*/ 2559714 w 3604952"/>
                <a:gd name="connsiteY10" fmla="*/ 4472825 h 5550702"/>
                <a:gd name="connsiteX11" fmla="*/ 1045239 w 3604952"/>
                <a:gd name="connsiteY11" fmla="*/ 4472825 h 5550702"/>
                <a:gd name="connsiteX12" fmla="*/ 1802476 w 3604952"/>
                <a:gd name="connsiteY12" fmla="*/ 0 h 5550702"/>
                <a:gd name="connsiteX13" fmla="*/ 3604952 w 3604952"/>
                <a:gd name="connsiteY13" fmla="*/ 1857794 h 5550702"/>
                <a:gd name="connsiteX14" fmla="*/ 2661643 w 3604952"/>
                <a:gd name="connsiteY14" fmla="*/ 3491362 h 5550702"/>
                <a:gd name="connsiteX15" fmla="*/ 2559714 w 3604952"/>
                <a:gd name="connsiteY15" fmla="*/ 3541971 h 5550702"/>
                <a:gd name="connsiteX16" fmla="*/ 2559714 w 3604952"/>
                <a:gd name="connsiteY16" fmla="*/ 3972762 h 5550702"/>
                <a:gd name="connsiteX17" fmla="*/ 1045239 w 3604952"/>
                <a:gd name="connsiteY17" fmla="*/ 3972762 h 5550702"/>
                <a:gd name="connsiteX18" fmla="*/ 1045239 w 3604952"/>
                <a:gd name="connsiteY18" fmla="*/ 3541971 h 5550702"/>
                <a:gd name="connsiteX19" fmla="*/ 943309 w 3604952"/>
                <a:gd name="connsiteY19" fmla="*/ 3491362 h 5550702"/>
                <a:gd name="connsiteX20" fmla="*/ 0 w 3604952"/>
                <a:gd name="connsiteY20" fmla="*/ 1857794 h 5550702"/>
                <a:gd name="connsiteX21" fmla="*/ 1802476 w 3604952"/>
                <a:gd name="connsiteY21" fmla="*/ 0 h 555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604952" h="5550702">
                  <a:moveTo>
                    <a:pt x="1569114" y="5211012"/>
                  </a:moveTo>
                  <a:lnTo>
                    <a:pt x="2035839" y="5211012"/>
                  </a:lnTo>
                  <a:lnTo>
                    <a:pt x="2035839" y="5550702"/>
                  </a:lnTo>
                  <a:lnTo>
                    <a:pt x="1569114" y="5550702"/>
                  </a:lnTo>
                  <a:close/>
                  <a:moveTo>
                    <a:pt x="1045239" y="4710950"/>
                  </a:moveTo>
                  <a:lnTo>
                    <a:pt x="2559714" y="4710950"/>
                  </a:lnTo>
                  <a:lnTo>
                    <a:pt x="2559714" y="4972888"/>
                  </a:lnTo>
                  <a:lnTo>
                    <a:pt x="1045239" y="4972888"/>
                  </a:lnTo>
                  <a:close/>
                  <a:moveTo>
                    <a:pt x="1045239" y="4210887"/>
                  </a:moveTo>
                  <a:lnTo>
                    <a:pt x="2559714" y="4210887"/>
                  </a:lnTo>
                  <a:lnTo>
                    <a:pt x="2559714" y="4472825"/>
                  </a:lnTo>
                  <a:lnTo>
                    <a:pt x="1045239" y="4472825"/>
                  </a:lnTo>
                  <a:close/>
                  <a:moveTo>
                    <a:pt x="1802476" y="0"/>
                  </a:moveTo>
                  <a:cubicBezTo>
                    <a:pt x="2797956" y="0"/>
                    <a:pt x="3604952" y="831763"/>
                    <a:pt x="3604952" y="1857794"/>
                  </a:cubicBezTo>
                  <a:cubicBezTo>
                    <a:pt x="3604952" y="2563190"/>
                    <a:pt x="3223520" y="3176765"/>
                    <a:pt x="2661643" y="3491362"/>
                  </a:cubicBezTo>
                  <a:lnTo>
                    <a:pt x="2559714" y="3541971"/>
                  </a:lnTo>
                  <a:lnTo>
                    <a:pt x="2559714" y="3972762"/>
                  </a:lnTo>
                  <a:lnTo>
                    <a:pt x="1045239" y="3972762"/>
                  </a:lnTo>
                  <a:lnTo>
                    <a:pt x="1045239" y="3541971"/>
                  </a:lnTo>
                  <a:lnTo>
                    <a:pt x="943309" y="3491362"/>
                  </a:lnTo>
                  <a:cubicBezTo>
                    <a:pt x="381432" y="3176765"/>
                    <a:pt x="0" y="2563190"/>
                    <a:pt x="0" y="1857794"/>
                  </a:cubicBezTo>
                  <a:cubicBezTo>
                    <a:pt x="0" y="831763"/>
                    <a:pt x="806996" y="0"/>
                    <a:pt x="18024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72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pic>
        <p:nvPicPr>
          <p:cNvPr id="37" name="图片占位符 3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04" r="19804"/>
          <a:stretch>
            <a:fillRect/>
          </a:stretch>
        </p:blipFill>
        <p:spPr>
          <a:xfrm>
            <a:off x="-146955" y="0"/>
            <a:ext cx="6049889" cy="6858000"/>
          </a:xfrm>
        </p:spPr>
      </p:pic>
      <p:sp>
        <p:nvSpPr>
          <p:cNvPr id="4" name="平行四边形 3"/>
          <p:cNvSpPr/>
          <p:nvPr/>
        </p:nvSpPr>
        <p:spPr>
          <a:xfrm>
            <a:off x="2248959" y="-38100"/>
            <a:ext cx="3958847" cy="6918960"/>
          </a:xfrm>
          <a:prstGeom prst="parallelogram">
            <a:avLst>
              <a:gd name="adj" fmla="val 91198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99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4000">
        <p14:shred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8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8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4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584" y="1220067"/>
            <a:ext cx="4876800" cy="5715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776061" y="0"/>
            <a:ext cx="2639878" cy="748218"/>
            <a:chOff x="4776061" y="0"/>
            <a:chExt cx="2639878" cy="748218"/>
          </a:xfrm>
        </p:grpSpPr>
        <p:sp>
          <p:nvSpPr>
            <p:cNvPr id="5" name="矩形: 剪去顶角 4"/>
            <p:cNvSpPr/>
            <p:nvPr/>
          </p:nvSpPr>
          <p:spPr>
            <a:xfrm rot="10800000">
              <a:off x="4776061" y="0"/>
              <a:ext cx="2639878" cy="748218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962247" y="49288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添加大标题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02561" y="1331222"/>
            <a:ext cx="579023" cy="579023"/>
            <a:chOff x="3202561" y="1331222"/>
            <a:chExt cx="579023" cy="579023"/>
          </a:xfrm>
        </p:grpSpPr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3301764" y="1464363"/>
              <a:ext cx="380617" cy="312740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202561" y="1331222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40000"/>
                  <a:lumOff val="6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02561" y="3121935"/>
            <a:ext cx="579023" cy="579023"/>
            <a:chOff x="3202561" y="3121935"/>
            <a:chExt cx="579023" cy="579023"/>
          </a:xfrm>
        </p:grpSpPr>
        <p:sp>
          <p:nvSpPr>
            <p:cNvPr id="14" name="KSO_Shape"/>
            <p:cNvSpPr>
              <a:spLocks noChangeArrowheads="1"/>
            </p:cNvSpPr>
            <p:nvPr/>
          </p:nvSpPr>
          <p:spPr bwMode="auto">
            <a:xfrm>
              <a:off x="3301764" y="3223675"/>
              <a:ext cx="380617" cy="375542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202561" y="3121935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89231" y="4944904"/>
            <a:ext cx="579023" cy="579023"/>
            <a:chOff x="3189231" y="4944904"/>
            <a:chExt cx="579023" cy="579023"/>
          </a:xfrm>
        </p:grpSpPr>
        <p:sp>
          <p:nvSpPr>
            <p:cNvPr id="17" name="KSO_Shape"/>
            <p:cNvSpPr/>
            <p:nvPr/>
          </p:nvSpPr>
          <p:spPr>
            <a:xfrm>
              <a:off x="3288434" y="5111032"/>
              <a:ext cx="380617" cy="246767"/>
            </a:xfrm>
            <a:custGeom>
              <a:avLst/>
              <a:gdLst>
                <a:gd name="connsiteX0" fmla="*/ 7294257 w 8709025"/>
                <a:gd name="connsiteY0" fmla="*/ 2608768 h 5641695"/>
                <a:gd name="connsiteX1" fmla="*/ 7365669 w 8709025"/>
                <a:gd name="connsiteY1" fmla="*/ 2634905 h 5641695"/>
                <a:gd name="connsiteX2" fmla="*/ 8297853 w 8709025"/>
                <a:gd name="connsiteY2" fmla="*/ 3895849 h 5641695"/>
                <a:gd name="connsiteX3" fmla="*/ 8305800 w 8709025"/>
                <a:gd name="connsiteY3" fmla="*/ 4053232 h 5641695"/>
                <a:gd name="connsiteX4" fmla="*/ 8297853 w 8709025"/>
                <a:gd name="connsiteY4" fmla="*/ 4210615 h 5641695"/>
                <a:gd name="connsiteX5" fmla="*/ 7365669 w 8709025"/>
                <a:gd name="connsiteY5" fmla="*/ 5471558 h 5641695"/>
                <a:gd name="connsiteX6" fmla="*/ 7294257 w 8709025"/>
                <a:gd name="connsiteY6" fmla="*/ 5497695 h 5641695"/>
                <a:gd name="connsiteX7" fmla="*/ 7393254 w 8709025"/>
                <a:gd name="connsiteY7" fmla="*/ 5482587 h 5641695"/>
                <a:gd name="connsiteX8" fmla="*/ 8550679 w 8709025"/>
                <a:gd name="connsiteY8" fmla="*/ 4202405 h 5641695"/>
                <a:gd name="connsiteX9" fmla="*/ 8558212 w 8709025"/>
                <a:gd name="connsiteY9" fmla="*/ 4053232 h 5641695"/>
                <a:gd name="connsiteX10" fmla="*/ 8550679 w 8709025"/>
                <a:gd name="connsiteY10" fmla="*/ 3904058 h 5641695"/>
                <a:gd name="connsiteX11" fmla="*/ 7393254 w 8709025"/>
                <a:gd name="connsiteY11" fmla="*/ 2623877 h 5641695"/>
                <a:gd name="connsiteX12" fmla="*/ 1414768 w 8709025"/>
                <a:gd name="connsiteY12" fmla="*/ 2608768 h 5641695"/>
                <a:gd name="connsiteX13" fmla="*/ 1315771 w 8709025"/>
                <a:gd name="connsiteY13" fmla="*/ 2623877 h 5641695"/>
                <a:gd name="connsiteX14" fmla="*/ 158346 w 8709025"/>
                <a:gd name="connsiteY14" fmla="*/ 3904058 h 5641695"/>
                <a:gd name="connsiteX15" fmla="*/ 150813 w 8709025"/>
                <a:gd name="connsiteY15" fmla="*/ 4053232 h 5641695"/>
                <a:gd name="connsiteX16" fmla="*/ 158346 w 8709025"/>
                <a:gd name="connsiteY16" fmla="*/ 4202405 h 5641695"/>
                <a:gd name="connsiteX17" fmla="*/ 1315771 w 8709025"/>
                <a:gd name="connsiteY17" fmla="*/ 5482587 h 5641695"/>
                <a:gd name="connsiteX18" fmla="*/ 1414768 w 8709025"/>
                <a:gd name="connsiteY18" fmla="*/ 5497695 h 5641695"/>
                <a:gd name="connsiteX19" fmla="*/ 1343356 w 8709025"/>
                <a:gd name="connsiteY19" fmla="*/ 5471558 h 5641695"/>
                <a:gd name="connsiteX20" fmla="*/ 411172 w 8709025"/>
                <a:gd name="connsiteY20" fmla="*/ 4210615 h 5641695"/>
                <a:gd name="connsiteX21" fmla="*/ 403225 w 8709025"/>
                <a:gd name="connsiteY21" fmla="*/ 4053232 h 5641695"/>
                <a:gd name="connsiteX22" fmla="*/ 411172 w 8709025"/>
                <a:gd name="connsiteY22" fmla="*/ 3895849 h 5641695"/>
                <a:gd name="connsiteX23" fmla="*/ 1343356 w 8709025"/>
                <a:gd name="connsiteY23" fmla="*/ 2634905 h 5641695"/>
                <a:gd name="connsiteX24" fmla="*/ 4354513 w 8709025"/>
                <a:gd name="connsiteY24" fmla="*/ 0 h 5641695"/>
                <a:gd name="connsiteX25" fmla="*/ 6995109 w 8709025"/>
                <a:gd name="connsiteY25" fmla="*/ 2382914 h 5641695"/>
                <a:gd name="connsiteX26" fmla="*/ 6999242 w 8709025"/>
                <a:gd name="connsiteY26" fmla="*/ 2464767 h 5641695"/>
                <a:gd name="connsiteX27" fmla="*/ 7120561 w 8709025"/>
                <a:gd name="connsiteY27" fmla="*/ 2464767 h 5641695"/>
                <a:gd name="connsiteX28" fmla="*/ 8709025 w 8709025"/>
                <a:gd name="connsiteY28" fmla="*/ 4053231 h 5641695"/>
                <a:gd name="connsiteX29" fmla="*/ 7120561 w 8709025"/>
                <a:gd name="connsiteY29" fmla="*/ 5641695 h 5641695"/>
                <a:gd name="connsiteX30" fmla="*/ 7008813 w 8709025"/>
                <a:gd name="connsiteY30" fmla="*/ 5641695 h 5641695"/>
                <a:gd name="connsiteX31" fmla="*/ 6945312 w 8709025"/>
                <a:gd name="connsiteY31" fmla="*/ 5641695 h 5641695"/>
                <a:gd name="connsiteX32" fmla="*/ 6453313 w 8709025"/>
                <a:gd name="connsiteY32" fmla="*/ 5641695 h 5641695"/>
                <a:gd name="connsiteX33" fmla="*/ 6453313 w 8709025"/>
                <a:gd name="connsiteY33" fmla="*/ 2833068 h 5641695"/>
                <a:gd name="connsiteX34" fmla="*/ 6452797 w 8709025"/>
                <a:gd name="connsiteY34" fmla="*/ 2833068 h 5641695"/>
                <a:gd name="connsiteX35" fmla="*/ 6452797 w 8709025"/>
                <a:gd name="connsiteY35" fmla="*/ 2745984 h 5641695"/>
                <a:gd name="connsiteX36" fmla="*/ 4354514 w 8709025"/>
                <a:gd name="connsiteY36" fmla="*/ 647700 h 5641695"/>
                <a:gd name="connsiteX37" fmla="*/ 2256231 w 8709025"/>
                <a:gd name="connsiteY37" fmla="*/ 2745984 h 5641695"/>
                <a:gd name="connsiteX38" fmla="*/ 2256231 w 8709025"/>
                <a:gd name="connsiteY38" fmla="*/ 2833068 h 5641695"/>
                <a:gd name="connsiteX39" fmla="*/ 2255713 w 8709025"/>
                <a:gd name="connsiteY39" fmla="*/ 2833068 h 5641695"/>
                <a:gd name="connsiteX40" fmla="*/ 2255713 w 8709025"/>
                <a:gd name="connsiteY40" fmla="*/ 5641695 h 5641695"/>
                <a:gd name="connsiteX41" fmla="*/ 1763713 w 8709025"/>
                <a:gd name="connsiteY41" fmla="*/ 5641695 h 5641695"/>
                <a:gd name="connsiteX42" fmla="*/ 1700213 w 8709025"/>
                <a:gd name="connsiteY42" fmla="*/ 5641695 h 5641695"/>
                <a:gd name="connsiteX43" fmla="*/ 1588464 w 8709025"/>
                <a:gd name="connsiteY43" fmla="*/ 5641695 h 5641695"/>
                <a:gd name="connsiteX44" fmla="*/ 0 w 8709025"/>
                <a:gd name="connsiteY44" fmla="*/ 4053231 h 5641695"/>
                <a:gd name="connsiteX45" fmla="*/ 1588464 w 8709025"/>
                <a:gd name="connsiteY45" fmla="*/ 2464767 h 5641695"/>
                <a:gd name="connsiteX46" fmla="*/ 1709784 w 8709025"/>
                <a:gd name="connsiteY46" fmla="*/ 2464767 h 5641695"/>
                <a:gd name="connsiteX47" fmla="*/ 1713917 w 8709025"/>
                <a:gd name="connsiteY47" fmla="*/ 2382913 h 5641695"/>
                <a:gd name="connsiteX48" fmla="*/ 4354513 w 8709025"/>
                <a:gd name="connsiteY48" fmla="*/ 0 h 5641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709025" h="5641695">
                  <a:moveTo>
                    <a:pt x="7294257" y="2608768"/>
                  </a:moveTo>
                  <a:lnTo>
                    <a:pt x="7365669" y="2634905"/>
                  </a:lnTo>
                  <a:cubicBezTo>
                    <a:pt x="7872105" y="2849110"/>
                    <a:pt x="8240046" y="3326637"/>
                    <a:pt x="8297853" y="3895849"/>
                  </a:cubicBezTo>
                  <a:lnTo>
                    <a:pt x="8305800" y="4053232"/>
                  </a:lnTo>
                  <a:lnTo>
                    <a:pt x="8297853" y="4210615"/>
                  </a:lnTo>
                  <a:cubicBezTo>
                    <a:pt x="8240046" y="4779826"/>
                    <a:pt x="7872105" y="5257354"/>
                    <a:pt x="7365669" y="5471558"/>
                  </a:cubicBezTo>
                  <a:lnTo>
                    <a:pt x="7294257" y="5497695"/>
                  </a:lnTo>
                  <a:lnTo>
                    <a:pt x="7393254" y="5482587"/>
                  </a:lnTo>
                  <a:cubicBezTo>
                    <a:pt x="8010606" y="5356258"/>
                    <a:pt x="8485926" y="4840019"/>
                    <a:pt x="8550679" y="4202405"/>
                  </a:cubicBezTo>
                  <a:lnTo>
                    <a:pt x="8558212" y="4053232"/>
                  </a:lnTo>
                  <a:lnTo>
                    <a:pt x="8550679" y="3904058"/>
                  </a:lnTo>
                  <a:cubicBezTo>
                    <a:pt x="8485926" y="3266444"/>
                    <a:pt x="8010606" y="2750205"/>
                    <a:pt x="7393254" y="2623877"/>
                  </a:cubicBezTo>
                  <a:close/>
                  <a:moveTo>
                    <a:pt x="1414768" y="2608768"/>
                  </a:moveTo>
                  <a:lnTo>
                    <a:pt x="1315771" y="2623877"/>
                  </a:lnTo>
                  <a:cubicBezTo>
                    <a:pt x="698419" y="2750205"/>
                    <a:pt x="223099" y="3266444"/>
                    <a:pt x="158346" y="3904058"/>
                  </a:cubicBezTo>
                  <a:lnTo>
                    <a:pt x="150813" y="4053232"/>
                  </a:lnTo>
                  <a:lnTo>
                    <a:pt x="158346" y="4202405"/>
                  </a:lnTo>
                  <a:cubicBezTo>
                    <a:pt x="223099" y="4840019"/>
                    <a:pt x="698419" y="5356258"/>
                    <a:pt x="1315771" y="5482587"/>
                  </a:cubicBezTo>
                  <a:lnTo>
                    <a:pt x="1414768" y="5497695"/>
                  </a:lnTo>
                  <a:lnTo>
                    <a:pt x="1343356" y="5471558"/>
                  </a:lnTo>
                  <a:cubicBezTo>
                    <a:pt x="836920" y="5257354"/>
                    <a:pt x="468979" y="4779826"/>
                    <a:pt x="411172" y="4210615"/>
                  </a:cubicBezTo>
                  <a:lnTo>
                    <a:pt x="403225" y="4053232"/>
                  </a:lnTo>
                  <a:lnTo>
                    <a:pt x="411172" y="3895849"/>
                  </a:lnTo>
                  <a:cubicBezTo>
                    <a:pt x="468979" y="3326637"/>
                    <a:pt x="836920" y="2849110"/>
                    <a:pt x="1343356" y="2634905"/>
                  </a:cubicBezTo>
                  <a:close/>
                  <a:moveTo>
                    <a:pt x="4354513" y="0"/>
                  </a:moveTo>
                  <a:cubicBezTo>
                    <a:pt x="5728822" y="0"/>
                    <a:pt x="6859183" y="1044467"/>
                    <a:pt x="6995109" y="2382914"/>
                  </a:cubicBezTo>
                  <a:lnTo>
                    <a:pt x="6999242" y="2464767"/>
                  </a:lnTo>
                  <a:lnTo>
                    <a:pt x="7120561" y="2464767"/>
                  </a:lnTo>
                  <a:cubicBezTo>
                    <a:pt x="7997845" y="2464767"/>
                    <a:pt x="8709025" y="3175947"/>
                    <a:pt x="8709025" y="4053231"/>
                  </a:cubicBezTo>
                  <a:cubicBezTo>
                    <a:pt x="8709025" y="4930515"/>
                    <a:pt x="7997845" y="5641695"/>
                    <a:pt x="7120561" y="5641695"/>
                  </a:cubicBezTo>
                  <a:lnTo>
                    <a:pt x="7008813" y="5641695"/>
                  </a:lnTo>
                  <a:lnTo>
                    <a:pt x="6945312" y="5641695"/>
                  </a:lnTo>
                  <a:lnTo>
                    <a:pt x="6453313" y="5641695"/>
                  </a:lnTo>
                  <a:lnTo>
                    <a:pt x="6453313" y="2833068"/>
                  </a:lnTo>
                  <a:lnTo>
                    <a:pt x="6452797" y="2833068"/>
                  </a:lnTo>
                  <a:lnTo>
                    <a:pt x="6452797" y="2745984"/>
                  </a:lnTo>
                  <a:cubicBezTo>
                    <a:pt x="6452797" y="1587133"/>
                    <a:pt x="5513364" y="647700"/>
                    <a:pt x="4354514" y="647700"/>
                  </a:cubicBezTo>
                  <a:cubicBezTo>
                    <a:pt x="3195664" y="647700"/>
                    <a:pt x="2256231" y="1587133"/>
                    <a:pt x="2256231" y="2745984"/>
                  </a:cubicBezTo>
                  <a:lnTo>
                    <a:pt x="2256231" y="2833068"/>
                  </a:lnTo>
                  <a:lnTo>
                    <a:pt x="2255713" y="2833068"/>
                  </a:lnTo>
                  <a:lnTo>
                    <a:pt x="2255713" y="5641695"/>
                  </a:lnTo>
                  <a:lnTo>
                    <a:pt x="1763713" y="5641695"/>
                  </a:lnTo>
                  <a:lnTo>
                    <a:pt x="1700213" y="5641695"/>
                  </a:lnTo>
                  <a:lnTo>
                    <a:pt x="1588464" y="5641695"/>
                  </a:lnTo>
                  <a:cubicBezTo>
                    <a:pt x="711180" y="5641695"/>
                    <a:pt x="0" y="4930515"/>
                    <a:pt x="0" y="4053231"/>
                  </a:cubicBezTo>
                  <a:cubicBezTo>
                    <a:pt x="0" y="3175947"/>
                    <a:pt x="711180" y="2464767"/>
                    <a:pt x="1588464" y="2464767"/>
                  </a:cubicBezTo>
                  <a:lnTo>
                    <a:pt x="1709784" y="2464767"/>
                  </a:lnTo>
                  <a:lnTo>
                    <a:pt x="1713917" y="2382913"/>
                  </a:lnTo>
                  <a:cubicBezTo>
                    <a:pt x="1849844" y="1044467"/>
                    <a:pt x="2980205" y="0"/>
                    <a:pt x="4354513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189231" y="4944904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65411" y="1322559"/>
            <a:ext cx="579023" cy="579023"/>
            <a:chOff x="8311705" y="1322559"/>
            <a:chExt cx="579023" cy="579023"/>
          </a:xfrm>
        </p:grpSpPr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8417569" y="1421762"/>
              <a:ext cx="367295" cy="380617"/>
            </a:xfrm>
            <a:custGeom>
              <a:avLst/>
              <a:gdLst>
                <a:gd name="T0" fmla="*/ 1573757 w 6167"/>
                <a:gd name="T1" fmla="*/ 352833 h 6398"/>
                <a:gd name="T2" fmla="*/ 1573459 w 6167"/>
                <a:gd name="T3" fmla="*/ 247132 h 6398"/>
                <a:gd name="T4" fmla="*/ 1526690 w 6167"/>
                <a:gd name="T5" fmla="*/ 139942 h 6398"/>
                <a:gd name="T6" fmla="*/ 1643761 w 6167"/>
                <a:gd name="T7" fmla="*/ 7741 h 6398"/>
                <a:gd name="T8" fmla="*/ 1592524 w 6167"/>
                <a:gd name="T9" fmla="*/ 136667 h 6398"/>
                <a:gd name="T10" fmla="*/ 1688742 w 6167"/>
                <a:gd name="T11" fmla="*/ 284053 h 6398"/>
                <a:gd name="T12" fmla="*/ 1635122 w 6167"/>
                <a:gd name="T13" fmla="*/ 369805 h 6398"/>
                <a:gd name="T14" fmla="*/ 1347658 w 6167"/>
                <a:gd name="T15" fmla="*/ 748839 h 6398"/>
                <a:gd name="T16" fmla="*/ 1368212 w 6167"/>
                <a:gd name="T17" fmla="*/ 924512 h 6398"/>
                <a:gd name="T18" fmla="*/ 1344977 w 6167"/>
                <a:gd name="T19" fmla="*/ 978702 h 6398"/>
                <a:gd name="T20" fmla="*/ 1320847 w 6167"/>
                <a:gd name="T21" fmla="*/ 1042718 h 6398"/>
                <a:gd name="T22" fmla="*/ 1350339 w 6167"/>
                <a:gd name="T23" fmla="*/ 1090060 h 6398"/>
                <a:gd name="T24" fmla="*/ 1456388 w 6167"/>
                <a:gd name="T25" fmla="*/ 1093335 h 6398"/>
                <a:gd name="T26" fmla="*/ 1534733 w 6167"/>
                <a:gd name="T27" fmla="*/ 1032297 h 6398"/>
                <a:gd name="T28" fmla="*/ 1564522 w 6167"/>
                <a:gd name="T29" fmla="*/ 939995 h 6398"/>
                <a:gd name="T30" fmla="*/ 1542776 w 6167"/>
                <a:gd name="T31" fmla="*/ 796777 h 6398"/>
                <a:gd name="T32" fmla="*/ 1479623 w 6167"/>
                <a:gd name="T33" fmla="*/ 732166 h 6398"/>
                <a:gd name="T34" fmla="*/ 1684572 w 6167"/>
                <a:gd name="T35" fmla="*/ 1607251 h 6398"/>
                <a:gd name="T36" fmla="*/ 1554989 w 6167"/>
                <a:gd name="T37" fmla="*/ 1514651 h 6398"/>
                <a:gd name="T38" fmla="*/ 1374170 w 6167"/>
                <a:gd name="T39" fmla="*/ 1469095 h 6398"/>
                <a:gd name="T40" fmla="*/ 1240417 w 6167"/>
                <a:gd name="T41" fmla="*/ 1375602 h 6398"/>
                <a:gd name="T42" fmla="*/ 1236544 w 6167"/>
                <a:gd name="T43" fmla="*/ 1318434 h 6398"/>
                <a:gd name="T44" fmla="*/ 1213607 w 6167"/>
                <a:gd name="T45" fmla="*/ 1299676 h 6398"/>
                <a:gd name="T46" fmla="*/ 1308336 w 6167"/>
                <a:gd name="T47" fmla="*/ 1262457 h 6398"/>
                <a:gd name="T48" fmla="*/ 1313698 w 6167"/>
                <a:gd name="T49" fmla="*/ 1155267 h 6398"/>
                <a:gd name="T50" fmla="*/ 1487070 w 6167"/>
                <a:gd name="T51" fmla="*/ 1182362 h 6398"/>
                <a:gd name="T52" fmla="*/ 1553798 w 6167"/>
                <a:gd name="T53" fmla="*/ 1075768 h 6398"/>
                <a:gd name="T54" fmla="*/ 1607418 w 6167"/>
                <a:gd name="T55" fmla="*/ 1080234 h 6398"/>
                <a:gd name="T56" fmla="*/ 1657762 w 6167"/>
                <a:gd name="T57" fmla="*/ 942377 h 6398"/>
                <a:gd name="T58" fmla="*/ 1644357 w 6167"/>
                <a:gd name="T59" fmla="*/ 883422 h 6398"/>
                <a:gd name="T60" fmla="*/ 1748618 w 6167"/>
                <a:gd name="T61" fmla="*/ 721447 h 6398"/>
                <a:gd name="T62" fmla="*/ 1691126 w 6167"/>
                <a:gd name="T63" fmla="*/ 580016 h 6398"/>
                <a:gd name="T64" fmla="*/ 1723298 w 6167"/>
                <a:gd name="T65" fmla="*/ 504983 h 6398"/>
                <a:gd name="T66" fmla="*/ 1741171 w 6167"/>
                <a:gd name="T67" fmla="*/ 371889 h 6398"/>
                <a:gd name="T68" fmla="*/ 1580906 w 6167"/>
                <a:gd name="T69" fmla="*/ 508854 h 6398"/>
                <a:gd name="T70" fmla="*/ 1502859 w 6167"/>
                <a:gd name="T71" fmla="*/ 587459 h 6398"/>
                <a:gd name="T72" fmla="*/ 757238 w 6167"/>
                <a:gd name="T73" fmla="*/ 485629 h 6398"/>
                <a:gd name="T74" fmla="*/ 1022063 w 6167"/>
                <a:gd name="T75" fmla="*/ 421613 h 6398"/>
                <a:gd name="T76" fmla="*/ 1312506 w 6167"/>
                <a:gd name="T77" fmla="*/ 483247 h 6398"/>
                <a:gd name="T78" fmla="*/ 1294633 w 6167"/>
                <a:gd name="T79" fmla="*/ 288817 h 6398"/>
                <a:gd name="T80" fmla="*/ 1196031 w 6167"/>
                <a:gd name="T81" fmla="*/ 139644 h 6398"/>
                <a:gd name="T82" fmla="*/ 826945 w 6167"/>
                <a:gd name="T83" fmla="*/ 119993 h 6398"/>
                <a:gd name="T84" fmla="*/ 619613 w 6167"/>
                <a:gd name="T85" fmla="*/ 191155 h 6398"/>
                <a:gd name="T86" fmla="*/ 603824 w 6167"/>
                <a:gd name="T87" fmla="*/ 375760 h 6398"/>
                <a:gd name="T88" fmla="*/ 498073 w 6167"/>
                <a:gd name="T89" fmla="*/ 488309 h 6398"/>
                <a:gd name="T90" fmla="*/ 258867 w 6167"/>
                <a:gd name="T91" fmla="*/ 577931 h 6398"/>
                <a:gd name="T92" fmla="*/ 339595 w 6167"/>
                <a:gd name="T93" fmla="*/ 657728 h 6398"/>
                <a:gd name="T94" fmla="*/ 542757 w 6167"/>
                <a:gd name="T95" fmla="*/ 662790 h 6398"/>
                <a:gd name="T96" fmla="*/ 539480 w 6167"/>
                <a:gd name="T97" fmla="*/ 844715 h 6398"/>
                <a:gd name="T98" fmla="*/ 633018 w 6167"/>
                <a:gd name="T99" fmla="*/ 1055521 h 6398"/>
                <a:gd name="T100" fmla="*/ 715236 w 6167"/>
                <a:gd name="T101" fmla="*/ 1238935 h 6398"/>
                <a:gd name="T102" fmla="*/ 1023552 w 6167"/>
                <a:gd name="T103" fmla="*/ 1312479 h 6398"/>
                <a:gd name="T104" fmla="*/ 1000913 w 6167"/>
                <a:gd name="T105" fmla="*/ 1387214 h 6398"/>
                <a:gd name="T106" fmla="*/ 1048873 w 6167"/>
                <a:gd name="T107" fmla="*/ 1485471 h 6398"/>
                <a:gd name="T108" fmla="*/ 1148964 w 6167"/>
                <a:gd name="T109" fmla="*/ 1878203 h 6398"/>
                <a:gd name="T110" fmla="*/ 952952 w 6167"/>
                <a:gd name="T111" fmla="*/ 1640896 h 6398"/>
                <a:gd name="T112" fmla="*/ 676808 w 6167"/>
                <a:gd name="T113" fmla="*/ 1340170 h 6398"/>
                <a:gd name="T114" fmla="*/ 537097 w 6167"/>
                <a:gd name="T115" fmla="*/ 1361608 h 6398"/>
                <a:gd name="T116" fmla="*/ 38726 w 6167"/>
                <a:gd name="T117" fmla="*/ 1696278 h 6398"/>
                <a:gd name="T118" fmla="*/ 1787 w 6167"/>
                <a:gd name="T119" fmla="*/ 1905000 h 6398"/>
                <a:gd name="T120" fmla="*/ 1237438 w 6167"/>
                <a:gd name="T121" fmla="*/ 1465522 h 6398"/>
                <a:gd name="T122" fmla="*/ 1347658 w 6167"/>
                <a:gd name="T123" fmla="*/ 1905000 h 639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167" h="6398">
                  <a:moveTo>
                    <a:pt x="5333" y="1439"/>
                  </a:moveTo>
                  <a:lnTo>
                    <a:pt x="5333" y="1439"/>
                  </a:lnTo>
                  <a:lnTo>
                    <a:pt x="5318" y="1425"/>
                  </a:lnTo>
                  <a:lnTo>
                    <a:pt x="5303" y="1410"/>
                  </a:lnTo>
                  <a:lnTo>
                    <a:pt x="5291" y="1396"/>
                  </a:lnTo>
                  <a:lnTo>
                    <a:pt x="5281" y="1382"/>
                  </a:lnTo>
                  <a:lnTo>
                    <a:pt x="5271" y="1369"/>
                  </a:lnTo>
                  <a:lnTo>
                    <a:pt x="5262" y="1355"/>
                  </a:lnTo>
                  <a:lnTo>
                    <a:pt x="5255" y="1342"/>
                  </a:lnTo>
                  <a:lnTo>
                    <a:pt x="5250" y="1328"/>
                  </a:lnTo>
                  <a:lnTo>
                    <a:pt x="5246" y="1316"/>
                  </a:lnTo>
                  <a:lnTo>
                    <a:pt x="5243" y="1303"/>
                  </a:lnTo>
                  <a:lnTo>
                    <a:pt x="5242" y="1291"/>
                  </a:lnTo>
                  <a:lnTo>
                    <a:pt x="5242" y="1279"/>
                  </a:lnTo>
                  <a:lnTo>
                    <a:pt x="5244" y="1267"/>
                  </a:lnTo>
                  <a:lnTo>
                    <a:pt x="5248" y="1255"/>
                  </a:lnTo>
                  <a:lnTo>
                    <a:pt x="5252" y="1244"/>
                  </a:lnTo>
                  <a:lnTo>
                    <a:pt x="5258" y="1232"/>
                  </a:lnTo>
                  <a:lnTo>
                    <a:pt x="5271" y="1209"/>
                  </a:lnTo>
                  <a:lnTo>
                    <a:pt x="5283" y="1185"/>
                  </a:lnTo>
                  <a:lnTo>
                    <a:pt x="5294" y="1159"/>
                  </a:lnTo>
                  <a:lnTo>
                    <a:pt x="5303" y="1132"/>
                  </a:lnTo>
                  <a:lnTo>
                    <a:pt x="5312" y="1102"/>
                  </a:lnTo>
                  <a:lnTo>
                    <a:pt x="5321" y="1072"/>
                  </a:lnTo>
                  <a:lnTo>
                    <a:pt x="5327" y="1040"/>
                  </a:lnTo>
                  <a:lnTo>
                    <a:pt x="5333" y="1006"/>
                  </a:lnTo>
                  <a:lnTo>
                    <a:pt x="5336" y="992"/>
                  </a:lnTo>
                  <a:lnTo>
                    <a:pt x="5338" y="979"/>
                  </a:lnTo>
                  <a:lnTo>
                    <a:pt x="5338" y="965"/>
                  </a:lnTo>
                  <a:lnTo>
                    <a:pt x="5338" y="952"/>
                  </a:lnTo>
                  <a:lnTo>
                    <a:pt x="5337" y="939"/>
                  </a:lnTo>
                  <a:lnTo>
                    <a:pt x="5335" y="925"/>
                  </a:lnTo>
                  <a:lnTo>
                    <a:pt x="5332" y="912"/>
                  </a:lnTo>
                  <a:lnTo>
                    <a:pt x="5327" y="900"/>
                  </a:lnTo>
                  <a:lnTo>
                    <a:pt x="5323" y="887"/>
                  </a:lnTo>
                  <a:lnTo>
                    <a:pt x="5317" y="875"/>
                  </a:lnTo>
                  <a:lnTo>
                    <a:pt x="5309" y="864"/>
                  </a:lnTo>
                  <a:lnTo>
                    <a:pt x="5301" y="852"/>
                  </a:lnTo>
                  <a:lnTo>
                    <a:pt x="5291" y="841"/>
                  </a:lnTo>
                  <a:lnTo>
                    <a:pt x="5282" y="830"/>
                  </a:lnTo>
                  <a:lnTo>
                    <a:pt x="5271" y="819"/>
                  </a:lnTo>
                  <a:lnTo>
                    <a:pt x="5258" y="810"/>
                  </a:lnTo>
                  <a:lnTo>
                    <a:pt x="5234" y="789"/>
                  </a:lnTo>
                  <a:lnTo>
                    <a:pt x="5212" y="767"/>
                  </a:lnTo>
                  <a:lnTo>
                    <a:pt x="5192" y="745"/>
                  </a:lnTo>
                  <a:lnTo>
                    <a:pt x="5176" y="723"/>
                  </a:lnTo>
                  <a:lnTo>
                    <a:pt x="5163" y="700"/>
                  </a:lnTo>
                  <a:lnTo>
                    <a:pt x="5156" y="688"/>
                  </a:lnTo>
                  <a:lnTo>
                    <a:pt x="5152" y="676"/>
                  </a:lnTo>
                  <a:lnTo>
                    <a:pt x="5147" y="665"/>
                  </a:lnTo>
                  <a:lnTo>
                    <a:pt x="5143" y="653"/>
                  </a:lnTo>
                  <a:lnTo>
                    <a:pt x="5140" y="641"/>
                  </a:lnTo>
                  <a:lnTo>
                    <a:pt x="5137" y="628"/>
                  </a:lnTo>
                  <a:lnTo>
                    <a:pt x="5131" y="600"/>
                  </a:lnTo>
                  <a:lnTo>
                    <a:pt x="5127" y="571"/>
                  </a:lnTo>
                  <a:lnTo>
                    <a:pt x="5124" y="545"/>
                  </a:lnTo>
                  <a:lnTo>
                    <a:pt x="5123" y="519"/>
                  </a:lnTo>
                  <a:lnTo>
                    <a:pt x="5123" y="494"/>
                  </a:lnTo>
                  <a:lnTo>
                    <a:pt x="5125" y="470"/>
                  </a:lnTo>
                  <a:lnTo>
                    <a:pt x="5130" y="448"/>
                  </a:lnTo>
                  <a:lnTo>
                    <a:pt x="5135" y="426"/>
                  </a:lnTo>
                  <a:lnTo>
                    <a:pt x="5142" y="404"/>
                  </a:lnTo>
                  <a:lnTo>
                    <a:pt x="5151" y="385"/>
                  </a:lnTo>
                  <a:lnTo>
                    <a:pt x="5160" y="366"/>
                  </a:lnTo>
                  <a:lnTo>
                    <a:pt x="5172" y="349"/>
                  </a:lnTo>
                  <a:lnTo>
                    <a:pt x="5185" y="331"/>
                  </a:lnTo>
                  <a:lnTo>
                    <a:pt x="5201" y="315"/>
                  </a:lnTo>
                  <a:lnTo>
                    <a:pt x="5217" y="301"/>
                  </a:lnTo>
                  <a:lnTo>
                    <a:pt x="5236" y="286"/>
                  </a:lnTo>
                  <a:lnTo>
                    <a:pt x="5273" y="259"/>
                  </a:lnTo>
                  <a:lnTo>
                    <a:pt x="5309" y="228"/>
                  </a:lnTo>
                  <a:lnTo>
                    <a:pt x="5345" y="197"/>
                  </a:lnTo>
                  <a:lnTo>
                    <a:pt x="5381" y="162"/>
                  </a:lnTo>
                  <a:lnTo>
                    <a:pt x="5415" y="125"/>
                  </a:lnTo>
                  <a:lnTo>
                    <a:pt x="5449" y="85"/>
                  </a:lnTo>
                  <a:lnTo>
                    <a:pt x="5483" y="44"/>
                  </a:lnTo>
                  <a:lnTo>
                    <a:pt x="5515" y="0"/>
                  </a:lnTo>
                  <a:lnTo>
                    <a:pt x="5518" y="26"/>
                  </a:lnTo>
                  <a:lnTo>
                    <a:pt x="5519" y="53"/>
                  </a:lnTo>
                  <a:lnTo>
                    <a:pt x="5519" y="78"/>
                  </a:lnTo>
                  <a:lnTo>
                    <a:pt x="5518" y="102"/>
                  </a:lnTo>
                  <a:lnTo>
                    <a:pt x="5514" y="126"/>
                  </a:lnTo>
                  <a:lnTo>
                    <a:pt x="5510" y="150"/>
                  </a:lnTo>
                  <a:lnTo>
                    <a:pt x="5504" y="172"/>
                  </a:lnTo>
                  <a:lnTo>
                    <a:pt x="5498" y="195"/>
                  </a:lnTo>
                  <a:lnTo>
                    <a:pt x="5490" y="216"/>
                  </a:lnTo>
                  <a:lnTo>
                    <a:pt x="5480" y="237"/>
                  </a:lnTo>
                  <a:lnTo>
                    <a:pt x="5471" y="258"/>
                  </a:lnTo>
                  <a:lnTo>
                    <a:pt x="5459" y="279"/>
                  </a:lnTo>
                  <a:lnTo>
                    <a:pt x="5444" y="298"/>
                  </a:lnTo>
                  <a:lnTo>
                    <a:pt x="5430" y="318"/>
                  </a:lnTo>
                  <a:lnTo>
                    <a:pt x="5414" y="337"/>
                  </a:lnTo>
                  <a:lnTo>
                    <a:pt x="5396" y="354"/>
                  </a:lnTo>
                  <a:lnTo>
                    <a:pt x="5382" y="376"/>
                  </a:lnTo>
                  <a:lnTo>
                    <a:pt x="5370" y="397"/>
                  </a:lnTo>
                  <a:lnTo>
                    <a:pt x="5359" y="417"/>
                  </a:lnTo>
                  <a:lnTo>
                    <a:pt x="5352" y="438"/>
                  </a:lnTo>
                  <a:lnTo>
                    <a:pt x="5346" y="459"/>
                  </a:lnTo>
                  <a:lnTo>
                    <a:pt x="5343" y="480"/>
                  </a:lnTo>
                  <a:lnTo>
                    <a:pt x="5343" y="500"/>
                  </a:lnTo>
                  <a:lnTo>
                    <a:pt x="5344" y="520"/>
                  </a:lnTo>
                  <a:lnTo>
                    <a:pt x="5348" y="541"/>
                  </a:lnTo>
                  <a:lnTo>
                    <a:pt x="5354" y="562"/>
                  </a:lnTo>
                  <a:lnTo>
                    <a:pt x="5362" y="581"/>
                  </a:lnTo>
                  <a:lnTo>
                    <a:pt x="5373" y="602"/>
                  </a:lnTo>
                  <a:lnTo>
                    <a:pt x="5386" y="622"/>
                  </a:lnTo>
                  <a:lnTo>
                    <a:pt x="5402" y="641"/>
                  </a:lnTo>
                  <a:lnTo>
                    <a:pt x="5419" y="661"/>
                  </a:lnTo>
                  <a:lnTo>
                    <a:pt x="5440" y="682"/>
                  </a:lnTo>
                  <a:lnTo>
                    <a:pt x="5480" y="720"/>
                  </a:lnTo>
                  <a:lnTo>
                    <a:pt x="5519" y="757"/>
                  </a:lnTo>
                  <a:lnTo>
                    <a:pt x="5553" y="793"/>
                  </a:lnTo>
                  <a:lnTo>
                    <a:pt x="5583" y="828"/>
                  </a:lnTo>
                  <a:lnTo>
                    <a:pt x="5609" y="862"/>
                  </a:lnTo>
                  <a:lnTo>
                    <a:pt x="5633" y="894"/>
                  </a:lnTo>
                  <a:lnTo>
                    <a:pt x="5653" y="924"/>
                  </a:lnTo>
                  <a:lnTo>
                    <a:pt x="5669" y="954"/>
                  </a:lnTo>
                  <a:lnTo>
                    <a:pt x="5679" y="976"/>
                  </a:lnTo>
                  <a:lnTo>
                    <a:pt x="5687" y="998"/>
                  </a:lnTo>
                  <a:lnTo>
                    <a:pt x="5693" y="1017"/>
                  </a:lnTo>
                  <a:lnTo>
                    <a:pt x="5697" y="1037"/>
                  </a:lnTo>
                  <a:lnTo>
                    <a:pt x="5698" y="1055"/>
                  </a:lnTo>
                  <a:lnTo>
                    <a:pt x="5697" y="1073"/>
                  </a:lnTo>
                  <a:lnTo>
                    <a:pt x="5695" y="1090"/>
                  </a:lnTo>
                  <a:lnTo>
                    <a:pt x="5689" y="1106"/>
                  </a:lnTo>
                  <a:lnTo>
                    <a:pt x="5682" y="1121"/>
                  </a:lnTo>
                  <a:lnTo>
                    <a:pt x="5673" y="1135"/>
                  </a:lnTo>
                  <a:lnTo>
                    <a:pt x="5662" y="1148"/>
                  </a:lnTo>
                  <a:lnTo>
                    <a:pt x="5649" y="1160"/>
                  </a:lnTo>
                  <a:lnTo>
                    <a:pt x="5633" y="1172"/>
                  </a:lnTo>
                  <a:lnTo>
                    <a:pt x="5616" y="1183"/>
                  </a:lnTo>
                  <a:lnTo>
                    <a:pt x="5595" y="1193"/>
                  </a:lnTo>
                  <a:lnTo>
                    <a:pt x="5573" y="1202"/>
                  </a:lnTo>
                  <a:lnTo>
                    <a:pt x="5551" y="1211"/>
                  </a:lnTo>
                  <a:lnTo>
                    <a:pt x="5530" y="1220"/>
                  </a:lnTo>
                  <a:lnTo>
                    <a:pt x="5509" y="1231"/>
                  </a:lnTo>
                  <a:lnTo>
                    <a:pt x="5489" y="1242"/>
                  </a:lnTo>
                  <a:lnTo>
                    <a:pt x="5471" y="1254"/>
                  </a:lnTo>
                  <a:lnTo>
                    <a:pt x="5453" y="1267"/>
                  </a:lnTo>
                  <a:lnTo>
                    <a:pt x="5437" y="1280"/>
                  </a:lnTo>
                  <a:lnTo>
                    <a:pt x="5421" y="1295"/>
                  </a:lnTo>
                  <a:lnTo>
                    <a:pt x="5407" y="1310"/>
                  </a:lnTo>
                  <a:lnTo>
                    <a:pt x="5393" y="1326"/>
                  </a:lnTo>
                  <a:lnTo>
                    <a:pt x="5381" y="1343"/>
                  </a:lnTo>
                  <a:lnTo>
                    <a:pt x="5369" y="1360"/>
                  </a:lnTo>
                  <a:lnTo>
                    <a:pt x="5359" y="1379"/>
                  </a:lnTo>
                  <a:lnTo>
                    <a:pt x="5349" y="1398"/>
                  </a:lnTo>
                  <a:lnTo>
                    <a:pt x="5341" y="1418"/>
                  </a:lnTo>
                  <a:lnTo>
                    <a:pt x="5333" y="1439"/>
                  </a:lnTo>
                  <a:close/>
                  <a:moveTo>
                    <a:pt x="4601" y="2483"/>
                  </a:moveTo>
                  <a:lnTo>
                    <a:pt x="4601" y="2483"/>
                  </a:lnTo>
                  <a:lnTo>
                    <a:pt x="4588" y="2485"/>
                  </a:lnTo>
                  <a:lnTo>
                    <a:pt x="4575" y="2489"/>
                  </a:lnTo>
                  <a:lnTo>
                    <a:pt x="4562" y="2493"/>
                  </a:lnTo>
                  <a:lnTo>
                    <a:pt x="4549" y="2500"/>
                  </a:lnTo>
                  <a:lnTo>
                    <a:pt x="4537" y="2506"/>
                  </a:lnTo>
                  <a:lnTo>
                    <a:pt x="4524" y="2515"/>
                  </a:lnTo>
                  <a:lnTo>
                    <a:pt x="4512" y="2526"/>
                  </a:lnTo>
                  <a:lnTo>
                    <a:pt x="4498" y="2537"/>
                  </a:lnTo>
                  <a:lnTo>
                    <a:pt x="4486" y="2549"/>
                  </a:lnTo>
                  <a:lnTo>
                    <a:pt x="4474" y="2563"/>
                  </a:lnTo>
                  <a:lnTo>
                    <a:pt x="4462" y="2578"/>
                  </a:lnTo>
                  <a:lnTo>
                    <a:pt x="4450" y="2596"/>
                  </a:lnTo>
                  <a:lnTo>
                    <a:pt x="4438" y="2613"/>
                  </a:lnTo>
                  <a:lnTo>
                    <a:pt x="4426" y="2633"/>
                  </a:lnTo>
                  <a:lnTo>
                    <a:pt x="4415" y="2654"/>
                  </a:lnTo>
                  <a:lnTo>
                    <a:pt x="4403" y="2676"/>
                  </a:lnTo>
                  <a:lnTo>
                    <a:pt x="4419" y="2703"/>
                  </a:lnTo>
                  <a:lnTo>
                    <a:pt x="4434" y="2731"/>
                  </a:lnTo>
                  <a:lnTo>
                    <a:pt x="4466" y="2796"/>
                  </a:lnTo>
                  <a:lnTo>
                    <a:pt x="4501" y="2870"/>
                  </a:lnTo>
                  <a:lnTo>
                    <a:pt x="4539" y="2952"/>
                  </a:lnTo>
                  <a:lnTo>
                    <a:pt x="4557" y="2994"/>
                  </a:lnTo>
                  <a:lnTo>
                    <a:pt x="4573" y="3035"/>
                  </a:lnTo>
                  <a:lnTo>
                    <a:pt x="4585" y="3071"/>
                  </a:lnTo>
                  <a:lnTo>
                    <a:pt x="4593" y="3105"/>
                  </a:lnTo>
                  <a:lnTo>
                    <a:pt x="4600" y="3136"/>
                  </a:lnTo>
                  <a:lnTo>
                    <a:pt x="4603" y="3164"/>
                  </a:lnTo>
                  <a:lnTo>
                    <a:pt x="4604" y="3177"/>
                  </a:lnTo>
                  <a:lnTo>
                    <a:pt x="4603" y="3190"/>
                  </a:lnTo>
                  <a:lnTo>
                    <a:pt x="4603" y="3201"/>
                  </a:lnTo>
                  <a:lnTo>
                    <a:pt x="4601" y="3212"/>
                  </a:lnTo>
                  <a:lnTo>
                    <a:pt x="4601" y="3219"/>
                  </a:lnTo>
                  <a:lnTo>
                    <a:pt x="4600" y="3226"/>
                  </a:lnTo>
                  <a:lnTo>
                    <a:pt x="4598" y="3233"/>
                  </a:lnTo>
                  <a:lnTo>
                    <a:pt x="4596" y="3239"/>
                  </a:lnTo>
                  <a:lnTo>
                    <a:pt x="4592" y="3245"/>
                  </a:lnTo>
                  <a:lnTo>
                    <a:pt x="4589" y="3250"/>
                  </a:lnTo>
                  <a:lnTo>
                    <a:pt x="4585" y="3255"/>
                  </a:lnTo>
                  <a:lnTo>
                    <a:pt x="4579" y="3260"/>
                  </a:lnTo>
                  <a:lnTo>
                    <a:pt x="4574" y="3265"/>
                  </a:lnTo>
                  <a:lnTo>
                    <a:pt x="4567" y="3269"/>
                  </a:lnTo>
                  <a:lnTo>
                    <a:pt x="4553" y="3276"/>
                  </a:lnTo>
                  <a:lnTo>
                    <a:pt x="4536" y="3283"/>
                  </a:lnTo>
                  <a:lnTo>
                    <a:pt x="4515" y="3287"/>
                  </a:lnTo>
                  <a:lnTo>
                    <a:pt x="4495" y="3292"/>
                  </a:lnTo>
                  <a:lnTo>
                    <a:pt x="4477" y="3297"/>
                  </a:lnTo>
                  <a:lnTo>
                    <a:pt x="4461" y="3302"/>
                  </a:lnTo>
                  <a:lnTo>
                    <a:pt x="4448" y="3309"/>
                  </a:lnTo>
                  <a:lnTo>
                    <a:pt x="4437" y="3316"/>
                  </a:lnTo>
                  <a:lnTo>
                    <a:pt x="4429" y="3323"/>
                  </a:lnTo>
                  <a:lnTo>
                    <a:pt x="4422" y="3332"/>
                  </a:lnTo>
                  <a:lnTo>
                    <a:pt x="4419" y="3341"/>
                  </a:lnTo>
                  <a:lnTo>
                    <a:pt x="4411" y="3359"/>
                  </a:lnTo>
                  <a:lnTo>
                    <a:pt x="4407" y="3376"/>
                  </a:lnTo>
                  <a:lnTo>
                    <a:pt x="4403" y="3393"/>
                  </a:lnTo>
                  <a:lnTo>
                    <a:pt x="4401" y="3408"/>
                  </a:lnTo>
                  <a:lnTo>
                    <a:pt x="4401" y="3424"/>
                  </a:lnTo>
                  <a:lnTo>
                    <a:pt x="4403" y="3439"/>
                  </a:lnTo>
                  <a:lnTo>
                    <a:pt x="4408" y="3454"/>
                  </a:lnTo>
                  <a:lnTo>
                    <a:pt x="4413" y="3468"/>
                  </a:lnTo>
                  <a:lnTo>
                    <a:pt x="4420" y="3482"/>
                  </a:lnTo>
                  <a:lnTo>
                    <a:pt x="4426" y="3493"/>
                  </a:lnTo>
                  <a:lnTo>
                    <a:pt x="4434" y="3502"/>
                  </a:lnTo>
                  <a:lnTo>
                    <a:pt x="4441" y="3510"/>
                  </a:lnTo>
                  <a:lnTo>
                    <a:pt x="4448" y="3517"/>
                  </a:lnTo>
                  <a:lnTo>
                    <a:pt x="4456" y="3521"/>
                  </a:lnTo>
                  <a:lnTo>
                    <a:pt x="4463" y="3523"/>
                  </a:lnTo>
                  <a:lnTo>
                    <a:pt x="4471" y="3524"/>
                  </a:lnTo>
                  <a:lnTo>
                    <a:pt x="4472" y="3525"/>
                  </a:lnTo>
                  <a:lnTo>
                    <a:pt x="4474" y="3529"/>
                  </a:lnTo>
                  <a:lnTo>
                    <a:pt x="4477" y="3541"/>
                  </a:lnTo>
                  <a:lnTo>
                    <a:pt x="4480" y="3561"/>
                  </a:lnTo>
                  <a:lnTo>
                    <a:pt x="4481" y="3590"/>
                  </a:lnTo>
                  <a:lnTo>
                    <a:pt x="4484" y="3619"/>
                  </a:lnTo>
                  <a:lnTo>
                    <a:pt x="4486" y="3641"/>
                  </a:lnTo>
                  <a:lnTo>
                    <a:pt x="4489" y="3648"/>
                  </a:lnTo>
                  <a:lnTo>
                    <a:pt x="4491" y="3653"/>
                  </a:lnTo>
                  <a:lnTo>
                    <a:pt x="4493" y="3656"/>
                  </a:lnTo>
                  <a:lnTo>
                    <a:pt x="4495" y="3657"/>
                  </a:lnTo>
                  <a:lnTo>
                    <a:pt x="4513" y="3657"/>
                  </a:lnTo>
                  <a:lnTo>
                    <a:pt x="4533" y="3661"/>
                  </a:lnTo>
                  <a:lnTo>
                    <a:pt x="4559" y="3665"/>
                  </a:lnTo>
                  <a:lnTo>
                    <a:pt x="4587" y="3671"/>
                  </a:lnTo>
                  <a:lnTo>
                    <a:pt x="4658" y="3687"/>
                  </a:lnTo>
                  <a:lnTo>
                    <a:pt x="4745" y="3710"/>
                  </a:lnTo>
                  <a:lnTo>
                    <a:pt x="4789" y="3721"/>
                  </a:lnTo>
                  <a:lnTo>
                    <a:pt x="4826" y="3730"/>
                  </a:lnTo>
                  <a:lnTo>
                    <a:pt x="4857" y="3736"/>
                  </a:lnTo>
                  <a:lnTo>
                    <a:pt x="4881" y="3738"/>
                  </a:lnTo>
                  <a:lnTo>
                    <a:pt x="4891" y="3738"/>
                  </a:lnTo>
                  <a:lnTo>
                    <a:pt x="4898" y="3738"/>
                  </a:lnTo>
                  <a:lnTo>
                    <a:pt x="4905" y="3737"/>
                  </a:lnTo>
                  <a:lnTo>
                    <a:pt x="4909" y="3735"/>
                  </a:lnTo>
                  <a:lnTo>
                    <a:pt x="4912" y="3733"/>
                  </a:lnTo>
                  <a:lnTo>
                    <a:pt x="4915" y="3730"/>
                  </a:lnTo>
                  <a:lnTo>
                    <a:pt x="4914" y="3725"/>
                  </a:lnTo>
                  <a:lnTo>
                    <a:pt x="4912" y="3721"/>
                  </a:lnTo>
                  <a:lnTo>
                    <a:pt x="4904" y="3703"/>
                  </a:lnTo>
                  <a:lnTo>
                    <a:pt x="4896" y="3687"/>
                  </a:lnTo>
                  <a:lnTo>
                    <a:pt x="4889" y="3672"/>
                  </a:lnTo>
                  <a:lnTo>
                    <a:pt x="4885" y="3657"/>
                  </a:lnTo>
                  <a:lnTo>
                    <a:pt x="4881" y="3643"/>
                  </a:lnTo>
                  <a:lnTo>
                    <a:pt x="4879" y="3630"/>
                  </a:lnTo>
                  <a:lnTo>
                    <a:pt x="4877" y="3618"/>
                  </a:lnTo>
                  <a:lnTo>
                    <a:pt x="4877" y="3606"/>
                  </a:lnTo>
                  <a:lnTo>
                    <a:pt x="4879" y="3596"/>
                  </a:lnTo>
                  <a:lnTo>
                    <a:pt x="4880" y="3586"/>
                  </a:lnTo>
                  <a:lnTo>
                    <a:pt x="4884" y="3578"/>
                  </a:lnTo>
                  <a:lnTo>
                    <a:pt x="4888" y="3569"/>
                  </a:lnTo>
                  <a:lnTo>
                    <a:pt x="4894" y="3561"/>
                  </a:lnTo>
                  <a:lnTo>
                    <a:pt x="4900" y="3555"/>
                  </a:lnTo>
                  <a:lnTo>
                    <a:pt x="4909" y="3549"/>
                  </a:lnTo>
                  <a:lnTo>
                    <a:pt x="4918" y="3545"/>
                  </a:lnTo>
                  <a:lnTo>
                    <a:pt x="4959" y="3527"/>
                  </a:lnTo>
                  <a:lnTo>
                    <a:pt x="5003" y="3512"/>
                  </a:lnTo>
                  <a:lnTo>
                    <a:pt x="5051" y="3498"/>
                  </a:lnTo>
                  <a:lnTo>
                    <a:pt x="5101" y="3484"/>
                  </a:lnTo>
                  <a:lnTo>
                    <a:pt x="5127" y="3476"/>
                  </a:lnTo>
                  <a:lnTo>
                    <a:pt x="5152" y="3467"/>
                  </a:lnTo>
                  <a:lnTo>
                    <a:pt x="5175" y="3458"/>
                  </a:lnTo>
                  <a:lnTo>
                    <a:pt x="5196" y="3447"/>
                  </a:lnTo>
                  <a:lnTo>
                    <a:pt x="5217" y="3434"/>
                  </a:lnTo>
                  <a:lnTo>
                    <a:pt x="5236" y="3420"/>
                  </a:lnTo>
                  <a:lnTo>
                    <a:pt x="5253" y="3405"/>
                  </a:lnTo>
                  <a:lnTo>
                    <a:pt x="5270" y="3388"/>
                  </a:lnTo>
                  <a:lnTo>
                    <a:pt x="5277" y="3378"/>
                  </a:lnTo>
                  <a:lnTo>
                    <a:pt x="5283" y="3368"/>
                  </a:lnTo>
                  <a:lnTo>
                    <a:pt x="5288" y="3356"/>
                  </a:lnTo>
                  <a:lnTo>
                    <a:pt x="5291" y="3343"/>
                  </a:lnTo>
                  <a:lnTo>
                    <a:pt x="5293" y="3330"/>
                  </a:lnTo>
                  <a:lnTo>
                    <a:pt x="5294" y="3314"/>
                  </a:lnTo>
                  <a:lnTo>
                    <a:pt x="5294" y="3299"/>
                  </a:lnTo>
                  <a:lnTo>
                    <a:pt x="5291" y="3282"/>
                  </a:lnTo>
                  <a:lnTo>
                    <a:pt x="5288" y="3263"/>
                  </a:lnTo>
                  <a:lnTo>
                    <a:pt x="5284" y="3245"/>
                  </a:lnTo>
                  <a:lnTo>
                    <a:pt x="5277" y="3224"/>
                  </a:lnTo>
                  <a:lnTo>
                    <a:pt x="5271" y="3203"/>
                  </a:lnTo>
                  <a:lnTo>
                    <a:pt x="5262" y="3180"/>
                  </a:lnTo>
                  <a:lnTo>
                    <a:pt x="5252" y="3157"/>
                  </a:lnTo>
                  <a:lnTo>
                    <a:pt x="5241" y="3132"/>
                  </a:lnTo>
                  <a:lnTo>
                    <a:pt x="5228" y="3107"/>
                  </a:lnTo>
                  <a:lnTo>
                    <a:pt x="5216" y="3081"/>
                  </a:lnTo>
                  <a:lnTo>
                    <a:pt x="5205" y="3054"/>
                  </a:lnTo>
                  <a:lnTo>
                    <a:pt x="5195" y="3029"/>
                  </a:lnTo>
                  <a:lnTo>
                    <a:pt x="5187" y="3003"/>
                  </a:lnTo>
                  <a:lnTo>
                    <a:pt x="5179" y="2979"/>
                  </a:lnTo>
                  <a:lnTo>
                    <a:pt x="5172" y="2954"/>
                  </a:lnTo>
                  <a:lnTo>
                    <a:pt x="5167" y="2929"/>
                  </a:lnTo>
                  <a:lnTo>
                    <a:pt x="5163" y="2905"/>
                  </a:lnTo>
                  <a:lnTo>
                    <a:pt x="5159" y="2881"/>
                  </a:lnTo>
                  <a:lnTo>
                    <a:pt x="5157" y="2857"/>
                  </a:lnTo>
                  <a:lnTo>
                    <a:pt x="5156" y="2834"/>
                  </a:lnTo>
                  <a:lnTo>
                    <a:pt x="5156" y="2811"/>
                  </a:lnTo>
                  <a:lnTo>
                    <a:pt x="5157" y="2788"/>
                  </a:lnTo>
                  <a:lnTo>
                    <a:pt x="5159" y="2765"/>
                  </a:lnTo>
                  <a:lnTo>
                    <a:pt x="5163" y="2742"/>
                  </a:lnTo>
                  <a:lnTo>
                    <a:pt x="5167" y="2720"/>
                  </a:lnTo>
                  <a:lnTo>
                    <a:pt x="5172" y="2698"/>
                  </a:lnTo>
                  <a:lnTo>
                    <a:pt x="5179" y="2676"/>
                  </a:lnTo>
                  <a:lnTo>
                    <a:pt x="5187" y="2656"/>
                  </a:lnTo>
                  <a:lnTo>
                    <a:pt x="5195" y="2634"/>
                  </a:lnTo>
                  <a:lnTo>
                    <a:pt x="5205" y="2613"/>
                  </a:lnTo>
                  <a:lnTo>
                    <a:pt x="5215" y="2592"/>
                  </a:lnTo>
                  <a:lnTo>
                    <a:pt x="5227" y="2573"/>
                  </a:lnTo>
                  <a:lnTo>
                    <a:pt x="5240" y="2552"/>
                  </a:lnTo>
                  <a:lnTo>
                    <a:pt x="5254" y="2532"/>
                  </a:lnTo>
                  <a:lnTo>
                    <a:pt x="5270" y="2513"/>
                  </a:lnTo>
                  <a:lnTo>
                    <a:pt x="5285" y="2494"/>
                  </a:lnTo>
                  <a:lnTo>
                    <a:pt x="5302" y="2474"/>
                  </a:lnTo>
                  <a:lnTo>
                    <a:pt x="5321" y="2456"/>
                  </a:lnTo>
                  <a:lnTo>
                    <a:pt x="5341" y="2437"/>
                  </a:lnTo>
                  <a:lnTo>
                    <a:pt x="5361" y="2420"/>
                  </a:lnTo>
                  <a:lnTo>
                    <a:pt x="5382" y="2402"/>
                  </a:lnTo>
                  <a:lnTo>
                    <a:pt x="5352" y="2409"/>
                  </a:lnTo>
                  <a:lnTo>
                    <a:pt x="5319" y="2414"/>
                  </a:lnTo>
                  <a:lnTo>
                    <a:pt x="5246" y="2427"/>
                  </a:lnTo>
                  <a:lnTo>
                    <a:pt x="5163" y="2438"/>
                  </a:lnTo>
                  <a:lnTo>
                    <a:pt x="5070" y="2449"/>
                  </a:lnTo>
                  <a:lnTo>
                    <a:pt x="4967" y="2459"/>
                  </a:lnTo>
                  <a:lnTo>
                    <a:pt x="4855" y="2468"/>
                  </a:lnTo>
                  <a:lnTo>
                    <a:pt x="4732" y="2475"/>
                  </a:lnTo>
                  <a:lnTo>
                    <a:pt x="4601" y="2483"/>
                  </a:lnTo>
                  <a:close/>
                  <a:moveTo>
                    <a:pt x="4524" y="6398"/>
                  </a:moveTo>
                  <a:lnTo>
                    <a:pt x="6167" y="6398"/>
                  </a:lnTo>
                  <a:lnTo>
                    <a:pt x="6129" y="6304"/>
                  </a:lnTo>
                  <a:lnTo>
                    <a:pt x="6088" y="6208"/>
                  </a:lnTo>
                  <a:lnTo>
                    <a:pt x="6043" y="6109"/>
                  </a:lnTo>
                  <a:lnTo>
                    <a:pt x="5995" y="6007"/>
                  </a:lnTo>
                  <a:lnTo>
                    <a:pt x="5944" y="5903"/>
                  </a:lnTo>
                  <a:lnTo>
                    <a:pt x="5890" y="5796"/>
                  </a:lnTo>
                  <a:lnTo>
                    <a:pt x="5832" y="5688"/>
                  </a:lnTo>
                  <a:lnTo>
                    <a:pt x="5771" y="5577"/>
                  </a:lnTo>
                  <a:lnTo>
                    <a:pt x="5739" y="5521"/>
                  </a:lnTo>
                  <a:lnTo>
                    <a:pt x="5707" y="5470"/>
                  </a:lnTo>
                  <a:lnTo>
                    <a:pt x="5690" y="5445"/>
                  </a:lnTo>
                  <a:lnTo>
                    <a:pt x="5673" y="5422"/>
                  </a:lnTo>
                  <a:lnTo>
                    <a:pt x="5655" y="5398"/>
                  </a:lnTo>
                  <a:lnTo>
                    <a:pt x="5638" y="5376"/>
                  </a:lnTo>
                  <a:lnTo>
                    <a:pt x="5619" y="5354"/>
                  </a:lnTo>
                  <a:lnTo>
                    <a:pt x="5601" y="5333"/>
                  </a:lnTo>
                  <a:lnTo>
                    <a:pt x="5582" y="5312"/>
                  </a:lnTo>
                  <a:lnTo>
                    <a:pt x="5563" y="5294"/>
                  </a:lnTo>
                  <a:lnTo>
                    <a:pt x="5544" y="5275"/>
                  </a:lnTo>
                  <a:lnTo>
                    <a:pt x="5525" y="5257"/>
                  </a:lnTo>
                  <a:lnTo>
                    <a:pt x="5504" y="5240"/>
                  </a:lnTo>
                  <a:lnTo>
                    <a:pt x="5485" y="5224"/>
                  </a:lnTo>
                  <a:lnTo>
                    <a:pt x="5464" y="5209"/>
                  </a:lnTo>
                  <a:lnTo>
                    <a:pt x="5443" y="5193"/>
                  </a:lnTo>
                  <a:lnTo>
                    <a:pt x="5423" y="5179"/>
                  </a:lnTo>
                  <a:lnTo>
                    <a:pt x="5402" y="5166"/>
                  </a:lnTo>
                  <a:lnTo>
                    <a:pt x="5380" y="5154"/>
                  </a:lnTo>
                  <a:lnTo>
                    <a:pt x="5358" y="5142"/>
                  </a:lnTo>
                  <a:lnTo>
                    <a:pt x="5336" y="5131"/>
                  </a:lnTo>
                  <a:lnTo>
                    <a:pt x="5313" y="5120"/>
                  </a:lnTo>
                  <a:lnTo>
                    <a:pt x="5290" y="5111"/>
                  </a:lnTo>
                  <a:lnTo>
                    <a:pt x="5267" y="5103"/>
                  </a:lnTo>
                  <a:lnTo>
                    <a:pt x="5244" y="5095"/>
                  </a:lnTo>
                  <a:lnTo>
                    <a:pt x="5220" y="5087"/>
                  </a:lnTo>
                  <a:lnTo>
                    <a:pt x="5196" y="5081"/>
                  </a:lnTo>
                  <a:lnTo>
                    <a:pt x="5172" y="5075"/>
                  </a:lnTo>
                  <a:lnTo>
                    <a:pt x="5147" y="5071"/>
                  </a:lnTo>
                  <a:lnTo>
                    <a:pt x="5123" y="5067"/>
                  </a:lnTo>
                  <a:lnTo>
                    <a:pt x="5033" y="5056"/>
                  </a:lnTo>
                  <a:lnTo>
                    <a:pt x="4991" y="5050"/>
                  </a:lnTo>
                  <a:lnTo>
                    <a:pt x="4951" y="5044"/>
                  </a:lnTo>
                  <a:lnTo>
                    <a:pt x="4911" y="5037"/>
                  </a:lnTo>
                  <a:lnTo>
                    <a:pt x="4875" y="5029"/>
                  </a:lnTo>
                  <a:lnTo>
                    <a:pt x="4840" y="5022"/>
                  </a:lnTo>
                  <a:lnTo>
                    <a:pt x="4808" y="5014"/>
                  </a:lnTo>
                  <a:lnTo>
                    <a:pt x="4777" y="5005"/>
                  </a:lnTo>
                  <a:lnTo>
                    <a:pt x="4747" y="4997"/>
                  </a:lnTo>
                  <a:lnTo>
                    <a:pt x="4720" y="4988"/>
                  </a:lnTo>
                  <a:lnTo>
                    <a:pt x="4695" y="4978"/>
                  </a:lnTo>
                  <a:lnTo>
                    <a:pt x="4672" y="4968"/>
                  </a:lnTo>
                  <a:lnTo>
                    <a:pt x="4650" y="4957"/>
                  </a:lnTo>
                  <a:lnTo>
                    <a:pt x="4631" y="4946"/>
                  </a:lnTo>
                  <a:lnTo>
                    <a:pt x="4613" y="4934"/>
                  </a:lnTo>
                  <a:lnTo>
                    <a:pt x="4577" y="4912"/>
                  </a:lnTo>
                  <a:lnTo>
                    <a:pt x="4536" y="4886"/>
                  </a:lnTo>
                  <a:lnTo>
                    <a:pt x="4490" y="4860"/>
                  </a:lnTo>
                  <a:lnTo>
                    <a:pt x="4438" y="4833"/>
                  </a:lnTo>
                  <a:lnTo>
                    <a:pt x="4382" y="4804"/>
                  </a:lnTo>
                  <a:lnTo>
                    <a:pt x="4320" y="4775"/>
                  </a:lnTo>
                  <a:lnTo>
                    <a:pt x="4255" y="4744"/>
                  </a:lnTo>
                  <a:lnTo>
                    <a:pt x="4184" y="4713"/>
                  </a:lnTo>
                  <a:lnTo>
                    <a:pt x="4176" y="4708"/>
                  </a:lnTo>
                  <a:lnTo>
                    <a:pt x="4170" y="4704"/>
                  </a:lnTo>
                  <a:lnTo>
                    <a:pt x="4164" y="4698"/>
                  </a:lnTo>
                  <a:lnTo>
                    <a:pt x="4161" y="4693"/>
                  </a:lnTo>
                  <a:lnTo>
                    <a:pt x="4158" y="4685"/>
                  </a:lnTo>
                  <a:lnTo>
                    <a:pt x="4155" y="4679"/>
                  </a:lnTo>
                  <a:lnTo>
                    <a:pt x="4154" y="4670"/>
                  </a:lnTo>
                  <a:lnTo>
                    <a:pt x="4154" y="4661"/>
                  </a:lnTo>
                  <a:lnTo>
                    <a:pt x="4155" y="4653"/>
                  </a:lnTo>
                  <a:lnTo>
                    <a:pt x="4158" y="4642"/>
                  </a:lnTo>
                  <a:lnTo>
                    <a:pt x="4160" y="4632"/>
                  </a:lnTo>
                  <a:lnTo>
                    <a:pt x="4164" y="4620"/>
                  </a:lnTo>
                  <a:lnTo>
                    <a:pt x="4170" y="4608"/>
                  </a:lnTo>
                  <a:lnTo>
                    <a:pt x="4176" y="4595"/>
                  </a:lnTo>
                  <a:lnTo>
                    <a:pt x="4192" y="4566"/>
                  </a:lnTo>
                  <a:lnTo>
                    <a:pt x="4208" y="4539"/>
                  </a:lnTo>
                  <a:lnTo>
                    <a:pt x="4219" y="4515"/>
                  </a:lnTo>
                  <a:lnTo>
                    <a:pt x="4223" y="4504"/>
                  </a:lnTo>
                  <a:lnTo>
                    <a:pt x="4226" y="4493"/>
                  </a:lnTo>
                  <a:lnTo>
                    <a:pt x="4229" y="4484"/>
                  </a:lnTo>
                  <a:lnTo>
                    <a:pt x="4230" y="4476"/>
                  </a:lnTo>
                  <a:lnTo>
                    <a:pt x="4230" y="4468"/>
                  </a:lnTo>
                  <a:lnTo>
                    <a:pt x="4229" y="4461"/>
                  </a:lnTo>
                  <a:lnTo>
                    <a:pt x="4225" y="4456"/>
                  </a:lnTo>
                  <a:lnTo>
                    <a:pt x="4222" y="4451"/>
                  </a:lnTo>
                  <a:lnTo>
                    <a:pt x="4218" y="4446"/>
                  </a:lnTo>
                  <a:lnTo>
                    <a:pt x="4212" y="4443"/>
                  </a:lnTo>
                  <a:lnTo>
                    <a:pt x="4206" y="4441"/>
                  </a:lnTo>
                  <a:lnTo>
                    <a:pt x="4198" y="4439"/>
                  </a:lnTo>
                  <a:lnTo>
                    <a:pt x="4175" y="4434"/>
                  </a:lnTo>
                  <a:lnTo>
                    <a:pt x="4151" y="4428"/>
                  </a:lnTo>
                  <a:lnTo>
                    <a:pt x="4126" y="4421"/>
                  </a:lnTo>
                  <a:lnTo>
                    <a:pt x="4100" y="4412"/>
                  </a:lnTo>
                  <a:lnTo>
                    <a:pt x="4074" y="4404"/>
                  </a:lnTo>
                  <a:lnTo>
                    <a:pt x="4047" y="4393"/>
                  </a:lnTo>
                  <a:lnTo>
                    <a:pt x="4019" y="4382"/>
                  </a:lnTo>
                  <a:lnTo>
                    <a:pt x="3991" y="4369"/>
                  </a:lnTo>
                  <a:lnTo>
                    <a:pt x="3944" y="4347"/>
                  </a:lnTo>
                  <a:lnTo>
                    <a:pt x="3918" y="4334"/>
                  </a:lnTo>
                  <a:lnTo>
                    <a:pt x="3914" y="4331"/>
                  </a:lnTo>
                  <a:lnTo>
                    <a:pt x="3914" y="4330"/>
                  </a:lnTo>
                  <a:lnTo>
                    <a:pt x="3916" y="4330"/>
                  </a:lnTo>
                  <a:lnTo>
                    <a:pt x="3923" y="4331"/>
                  </a:lnTo>
                  <a:lnTo>
                    <a:pt x="3935" y="4335"/>
                  </a:lnTo>
                  <a:lnTo>
                    <a:pt x="3958" y="4342"/>
                  </a:lnTo>
                  <a:lnTo>
                    <a:pt x="3981" y="4349"/>
                  </a:lnTo>
                  <a:lnTo>
                    <a:pt x="4004" y="4355"/>
                  </a:lnTo>
                  <a:lnTo>
                    <a:pt x="4027" y="4360"/>
                  </a:lnTo>
                  <a:lnTo>
                    <a:pt x="4051" y="4363"/>
                  </a:lnTo>
                  <a:lnTo>
                    <a:pt x="4074" y="4365"/>
                  </a:lnTo>
                  <a:lnTo>
                    <a:pt x="4096" y="4366"/>
                  </a:lnTo>
                  <a:lnTo>
                    <a:pt x="4119" y="4365"/>
                  </a:lnTo>
                  <a:lnTo>
                    <a:pt x="4142" y="4364"/>
                  </a:lnTo>
                  <a:lnTo>
                    <a:pt x="4165" y="4362"/>
                  </a:lnTo>
                  <a:lnTo>
                    <a:pt x="4189" y="4358"/>
                  </a:lnTo>
                  <a:lnTo>
                    <a:pt x="4212" y="4353"/>
                  </a:lnTo>
                  <a:lnTo>
                    <a:pt x="4235" y="4347"/>
                  </a:lnTo>
                  <a:lnTo>
                    <a:pt x="4258" y="4339"/>
                  </a:lnTo>
                  <a:lnTo>
                    <a:pt x="4281" y="4330"/>
                  </a:lnTo>
                  <a:lnTo>
                    <a:pt x="4304" y="4322"/>
                  </a:lnTo>
                  <a:lnTo>
                    <a:pt x="4326" y="4310"/>
                  </a:lnTo>
                  <a:lnTo>
                    <a:pt x="4336" y="4304"/>
                  </a:lnTo>
                  <a:lnTo>
                    <a:pt x="4346" y="4298"/>
                  </a:lnTo>
                  <a:lnTo>
                    <a:pt x="4354" y="4290"/>
                  </a:lnTo>
                  <a:lnTo>
                    <a:pt x="4362" y="4282"/>
                  </a:lnTo>
                  <a:lnTo>
                    <a:pt x="4370" y="4275"/>
                  </a:lnTo>
                  <a:lnTo>
                    <a:pt x="4376" y="4267"/>
                  </a:lnTo>
                  <a:lnTo>
                    <a:pt x="4383" y="4258"/>
                  </a:lnTo>
                  <a:lnTo>
                    <a:pt x="4388" y="4248"/>
                  </a:lnTo>
                  <a:lnTo>
                    <a:pt x="4392" y="4240"/>
                  </a:lnTo>
                  <a:lnTo>
                    <a:pt x="4397" y="4230"/>
                  </a:lnTo>
                  <a:lnTo>
                    <a:pt x="4401" y="4219"/>
                  </a:lnTo>
                  <a:lnTo>
                    <a:pt x="4403" y="4208"/>
                  </a:lnTo>
                  <a:lnTo>
                    <a:pt x="4407" y="4197"/>
                  </a:lnTo>
                  <a:lnTo>
                    <a:pt x="4408" y="4186"/>
                  </a:lnTo>
                  <a:lnTo>
                    <a:pt x="4410" y="4161"/>
                  </a:lnTo>
                  <a:lnTo>
                    <a:pt x="4409" y="4135"/>
                  </a:lnTo>
                  <a:lnTo>
                    <a:pt x="4406" y="4108"/>
                  </a:lnTo>
                  <a:lnTo>
                    <a:pt x="4400" y="4078"/>
                  </a:lnTo>
                  <a:lnTo>
                    <a:pt x="4392" y="4047"/>
                  </a:lnTo>
                  <a:lnTo>
                    <a:pt x="4382" y="4015"/>
                  </a:lnTo>
                  <a:lnTo>
                    <a:pt x="4368" y="3980"/>
                  </a:lnTo>
                  <a:lnTo>
                    <a:pt x="4352" y="3945"/>
                  </a:lnTo>
                  <a:lnTo>
                    <a:pt x="4353" y="3941"/>
                  </a:lnTo>
                  <a:lnTo>
                    <a:pt x="4354" y="3937"/>
                  </a:lnTo>
                  <a:lnTo>
                    <a:pt x="4362" y="3927"/>
                  </a:lnTo>
                  <a:lnTo>
                    <a:pt x="4374" y="3914"/>
                  </a:lnTo>
                  <a:lnTo>
                    <a:pt x="4391" y="3898"/>
                  </a:lnTo>
                  <a:lnTo>
                    <a:pt x="4410" y="3880"/>
                  </a:lnTo>
                  <a:lnTo>
                    <a:pt x="4417" y="3872"/>
                  </a:lnTo>
                  <a:lnTo>
                    <a:pt x="4422" y="3864"/>
                  </a:lnTo>
                  <a:lnTo>
                    <a:pt x="4426" y="3857"/>
                  </a:lnTo>
                  <a:lnTo>
                    <a:pt x="4430" y="3851"/>
                  </a:lnTo>
                  <a:lnTo>
                    <a:pt x="4432" y="3844"/>
                  </a:lnTo>
                  <a:lnTo>
                    <a:pt x="4433" y="3839"/>
                  </a:lnTo>
                  <a:lnTo>
                    <a:pt x="4509" y="3863"/>
                  </a:lnTo>
                  <a:lnTo>
                    <a:pt x="4596" y="3890"/>
                  </a:lnTo>
                  <a:lnTo>
                    <a:pt x="4692" y="3922"/>
                  </a:lnTo>
                  <a:lnTo>
                    <a:pt x="4798" y="3959"/>
                  </a:lnTo>
                  <a:lnTo>
                    <a:pt x="4824" y="3968"/>
                  </a:lnTo>
                  <a:lnTo>
                    <a:pt x="4850" y="3974"/>
                  </a:lnTo>
                  <a:lnTo>
                    <a:pt x="4874" y="3980"/>
                  </a:lnTo>
                  <a:lnTo>
                    <a:pt x="4897" y="3983"/>
                  </a:lnTo>
                  <a:lnTo>
                    <a:pt x="4919" y="3984"/>
                  </a:lnTo>
                  <a:lnTo>
                    <a:pt x="4939" y="3984"/>
                  </a:lnTo>
                  <a:lnTo>
                    <a:pt x="4958" y="3982"/>
                  </a:lnTo>
                  <a:lnTo>
                    <a:pt x="4976" y="3978"/>
                  </a:lnTo>
                  <a:lnTo>
                    <a:pt x="4992" y="3971"/>
                  </a:lnTo>
                  <a:lnTo>
                    <a:pt x="5007" y="3963"/>
                  </a:lnTo>
                  <a:lnTo>
                    <a:pt x="5022" y="3955"/>
                  </a:lnTo>
                  <a:lnTo>
                    <a:pt x="5034" y="3943"/>
                  </a:lnTo>
                  <a:lnTo>
                    <a:pt x="5045" y="3929"/>
                  </a:lnTo>
                  <a:lnTo>
                    <a:pt x="5054" y="3914"/>
                  </a:lnTo>
                  <a:lnTo>
                    <a:pt x="5063" y="3897"/>
                  </a:lnTo>
                  <a:lnTo>
                    <a:pt x="5071" y="3878"/>
                  </a:lnTo>
                  <a:lnTo>
                    <a:pt x="5082" y="3839"/>
                  </a:lnTo>
                  <a:lnTo>
                    <a:pt x="5093" y="3802"/>
                  </a:lnTo>
                  <a:lnTo>
                    <a:pt x="5105" y="3768"/>
                  </a:lnTo>
                  <a:lnTo>
                    <a:pt x="5118" y="3737"/>
                  </a:lnTo>
                  <a:lnTo>
                    <a:pt x="5130" y="3710"/>
                  </a:lnTo>
                  <a:lnTo>
                    <a:pt x="5143" y="3686"/>
                  </a:lnTo>
                  <a:lnTo>
                    <a:pt x="5157" y="3665"/>
                  </a:lnTo>
                  <a:lnTo>
                    <a:pt x="5171" y="3647"/>
                  </a:lnTo>
                  <a:lnTo>
                    <a:pt x="5185" y="3632"/>
                  </a:lnTo>
                  <a:lnTo>
                    <a:pt x="5193" y="3626"/>
                  </a:lnTo>
                  <a:lnTo>
                    <a:pt x="5201" y="3621"/>
                  </a:lnTo>
                  <a:lnTo>
                    <a:pt x="5208" y="3616"/>
                  </a:lnTo>
                  <a:lnTo>
                    <a:pt x="5216" y="3613"/>
                  </a:lnTo>
                  <a:lnTo>
                    <a:pt x="5224" y="3609"/>
                  </a:lnTo>
                  <a:lnTo>
                    <a:pt x="5231" y="3608"/>
                  </a:lnTo>
                  <a:lnTo>
                    <a:pt x="5239" y="3606"/>
                  </a:lnTo>
                  <a:lnTo>
                    <a:pt x="5248" y="3606"/>
                  </a:lnTo>
                  <a:lnTo>
                    <a:pt x="5255" y="3606"/>
                  </a:lnTo>
                  <a:lnTo>
                    <a:pt x="5264" y="3607"/>
                  </a:lnTo>
                  <a:lnTo>
                    <a:pt x="5273" y="3609"/>
                  </a:lnTo>
                  <a:lnTo>
                    <a:pt x="5282" y="3613"/>
                  </a:lnTo>
                  <a:lnTo>
                    <a:pt x="5290" y="3616"/>
                  </a:lnTo>
                  <a:lnTo>
                    <a:pt x="5299" y="3620"/>
                  </a:lnTo>
                  <a:lnTo>
                    <a:pt x="5317" y="3628"/>
                  </a:lnTo>
                  <a:lnTo>
                    <a:pt x="5333" y="3633"/>
                  </a:lnTo>
                  <a:lnTo>
                    <a:pt x="5342" y="3635"/>
                  </a:lnTo>
                  <a:lnTo>
                    <a:pt x="5349" y="3636"/>
                  </a:lnTo>
                  <a:lnTo>
                    <a:pt x="5357" y="3637"/>
                  </a:lnTo>
                  <a:lnTo>
                    <a:pt x="5366" y="3636"/>
                  </a:lnTo>
                  <a:lnTo>
                    <a:pt x="5373" y="3635"/>
                  </a:lnTo>
                  <a:lnTo>
                    <a:pt x="5381" y="3633"/>
                  </a:lnTo>
                  <a:lnTo>
                    <a:pt x="5389" y="3630"/>
                  </a:lnTo>
                  <a:lnTo>
                    <a:pt x="5396" y="3628"/>
                  </a:lnTo>
                  <a:lnTo>
                    <a:pt x="5411" y="3619"/>
                  </a:lnTo>
                  <a:lnTo>
                    <a:pt x="5426" y="3608"/>
                  </a:lnTo>
                  <a:lnTo>
                    <a:pt x="5439" y="3594"/>
                  </a:lnTo>
                  <a:lnTo>
                    <a:pt x="5453" y="3578"/>
                  </a:lnTo>
                  <a:lnTo>
                    <a:pt x="5466" y="3559"/>
                  </a:lnTo>
                  <a:lnTo>
                    <a:pt x="5479" y="3537"/>
                  </a:lnTo>
                  <a:lnTo>
                    <a:pt x="5491" y="3512"/>
                  </a:lnTo>
                  <a:lnTo>
                    <a:pt x="5503" y="3485"/>
                  </a:lnTo>
                  <a:lnTo>
                    <a:pt x="5514" y="3455"/>
                  </a:lnTo>
                  <a:lnTo>
                    <a:pt x="5526" y="3423"/>
                  </a:lnTo>
                  <a:lnTo>
                    <a:pt x="5536" y="3389"/>
                  </a:lnTo>
                  <a:lnTo>
                    <a:pt x="5545" y="3357"/>
                  </a:lnTo>
                  <a:lnTo>
                    <a:pt x="5553" y="3328"/>
                  </a:lnTo>
                  <a:lnTo>
                    <a:pt x="5559" y="3299"/>
                  </a:lnTo>
                  <a:lnTo>
                    <a:pt x="5563" y="3272"/>
                  </a:lnTo>
                  <a:lnTo>
                    <a:pt x="5567" y="3248"/>
                  </a:lnTo>
                  <a:lnTo>
                    <a:pt x="5568" y="3224"/>
                  </a:lnTo>
                  <a:lnTo>
                    <a:pt x="5568" y="3202"/>
                  </a:lnTo>
                  <a:lnTo>
                    <a:pt x="5567" y="3182"/>
                  </a:lnTo>
                  <a:lnTo>
                    <a:pt x="5565" y="3165"/>
                  </a:lnTo>
                  <a:lnTo>
                    <a:pt x="5560" y="3147"/>
                  </a:lnTo>
                  <a:lnTo>
                    <a:pt x="5555" y="3133"/>
                  </a:lnTo>
                  <a:lnTo>
                    <a:pt x="5548" y="3120"/>
                  </a:lnTo>
                  <a:lnTo>
                    <a:pt x="5539" y="3108"/>
                  </a:lnTo>
                  <a:lnTo>
                    <a:pt x="5530" y="3098"/>
                  </a:lnTo>
                  <a:lnTo>
                    <a:pt x="5519" y="3091"/>
                  </a:lnTo>
                  <a:lnTo>
                    <a:pt x="5513" y="3086"/>
                  </a:lnTo>
                  <a:lnTo>
                    <a:pt x="5508" y="3082"/>
                  </a:lnTo>
                  <a:lnTo>
                    <a:pt x="5504" y="3077"/>
                  </a:lnTo>
                  <a:lnTo>
                    <a:pt x="5500" y="3072"/>
                  </a:lnTo>
                  <a:lnTo>
                    <a:pt x="5498" y="3066"/>
                  </a:lnTo>
                  <a:lnTo>
                    <a:pt x="5495" y="3061"/>
                  </a:lnTo>
                  <a:lnTo>
                    <a:pt x="5494" y="3054"/>
                  </a:lnTo>
                  <a:lnTo>
                    <a:pt x="5492" y="3049"/>
                  </a:lnTo>
                  <a:lnTo>
                    <a:pt x="5492" y="3042"/>
                  </a:lnTo>
                  <a:lnTo>
                    <a:pt x="5492" y="3035"/>
                  </a:lnTo>
                  <a:lnTo>
                    <a:pt x="5496" y="3020"/>
                  </a:lnTo>
                  <a:lnTo>
                    <a:pt x="5501" y="3003"/>
                  </a:lnTo>
                  <a:lnTo>
                    <a:pt x="5509" y="2986"/>
                  </a:lnTo>
                  <a:lnTo>
                    <a:pt x="5520" y="2967"/>
                  </a:lnTo>
                  <a:lnTo>
                    <a:pt x="5533" y="2946"/>
                  </a:lnTo>
                  <a:lnTo>
                    <a:pt x="5549" y="2924"/>
                  </a:lnTo>
                  <a:lnTo>
                    <a:pt x="5568" y="2900"/>
                  </a:lnTo>
                  <a:lnTo>
                    <a:pt x="5590" y="2876"/>
                  </a:lnTo>
                  <a:lnTo>
                    <a:pt x="5614" y="2850"/>
                  </a:lnTo>
                  <a:lnTo>
                    <a:pt x="5640" y="2823"/>
                  </a:lnTo>
                  <a:lnTo>
                    <a:pt x="5669" y="2794"/>
                  </a:lnTo>
                  <a:lnTo>
                    <a:pt x="5695" y="2764"/>
                  </a:lnTo>
                  <a:lnTo>
                    <a:pt x="5717" y="2734"/>
                  </a:lnTo>
                  <a:lnTo>
                    <a:pt x="5739" y="2705"/>
                  </a:lnTo>
                  <a:lnTo>
                    <a:pt x="5759" y="2675"/>
                  </a:lnTo>
                  <a:lnTo>
                    <a:pt x="5778" y="2646"/>
                  </a:lnTo>
                  <a:lnTo>
                    <a:pt x="5795" y="2618"/>
                  </a:lnTo>
                  <a:lnTo>
                    <a:pt x="5810" y="2589"/>
                  </a:lnTo>
                  <a:lnTo>
                    <a:pt x="5824" y="2561"/>
                  </a:lnTo>
                  <a:lnTo>
                    <a:pt x="5837" y="2532"/>
                  </a:lnTo>
                  <a:lnTo>
                    <a:pt x="5847" y="2505"/>
                  </a:lnTo>
                  <a:lnTo>
                    <a:pt x="5856" y="2478"/>
                  </a:lnTo>
                  <a:lnTo>
                    <a:pt x="5864" y="2450"/>
                  </a:lnTo>
                  <a:lnTo>
                    <a:pt x="5870" y="2423"/>
                  </a:lnTo>
                  <a:lnTo>
                    <a:pt x="5875" y="2397"/>
                  </a:lnTo>
                  <a:lnTo>
                    <a:pt x="5878" y="2371"/>
                  </a:lnTo>
                  <a:lnTo>
                    <a:pt x="5880" y="2346"/>
                  </a:lnTo>
                  <a:lnTo>
                    <a:pt x="5880" y="2319"/>
                  </a:lnTo>
                  <a:lnTo>
                    <a:pt x="5879" y="2294"/>
                  </a:lnTo>
                  <a:lnTo>
                    <a:pt x="5876" y="2269"/>
                  </a:lnTo>
                  <a:lnTo>
                    <a:pt x="5871" y="2244"/>
                  </a:lnTo>
                  <a:lnTo>
                    <a:pt x="5865" y="2220"/>
                  </a:lnTo>
                  <a:lnTo>
                    <a:pt x="5857" y="2196"/>
                  </a:lnTo>
                  <a:lnTo>
                    <a:pt x="5849" y="2172"/>
                  </a:lnTo>
                  <a:lnTo>
                    <a:pt x="5838" y="2149"/>
                  </a:lnTo>
                  <a:lnTo>
                    <a:pt x="5826" y="2125"/>
                  </a:lnTo>
                  <a:lnTo>
                    <a:pt x="5812" y="2102"/>
                  </a:lnTo>
                  <a:lnTo>
                    <a:pt x="5797" y="2080"/>
                  </a:lnTo>
                  <a:lnTo>
                    <a:pt x="5781" y="2057"/>
                  </a:lnTo>
                  <a:lnTo>
                    <a:pt x="5762" y="2035"/>
                  </a:lnTo>
                  <a:lnTo>
                    <a:pt x="5743" y="2013"/>
                  </a:lnTo>
                  <a:lnTo>
                    <a:pt x="5721" y="1993"/>
                  </a:lnTo>
                  <a:lnTo>
                    <a:pt x="5698" y="1971"/>
                  </a:lnTo>
                  <a:lnTo>
                    <a:pt x="5677" y="1948"/>
                  </a:lnTo>
                  <a:lnTo>
                    <a:pt x="5660" y="1927"/>
                  </a:lnTo>
                  <a:lnTo>
                    <a:pt x="5652" y="1917"/>
                  </a:lnTo>
                  <a:lnTo>
                    <a:pt x="5646" y="1907"/>
                  </a:lnTo>
                  <a:lnTo>
                    <a:pt x="5641" y="1898"/>
                  </a:lnTo>
                  <a:lnTo>
                    <a:pt x="5637" y="1889"/>
                  </a:lnTo>
                  <a:lnTo>
                    <a:pt x="5634" y="1881"/>
                  </a:lnTo>
                  <a:lnTo>
                    <a:pt x="5632" y="1873"/>
                  </a:lnTo>
                  <a:lnTo>
                    <a:pt x="5631" y="1865"/>
                  </a:lnTo>
                  <a:lnTo>
                    <a:pt x="5632" y="1857"/>
                  </a:lnTo>
                  <a:lnTo>
                    <a:pt x="5633" y="1851"/>
                  </a:lnTo>
                  <a:lnTo>
                    <a:pt x="5636" y="1844"/>
                  </a:lnTo>
                  <a:lnTo>
                    <a:pt x="5639" y="1839"/>
                  </a:lnTo>
                  <a:lnTo>
                    <a:pt x="5643" y="1832"/>
                  </a:lnTo>
                  <a:lnTo>
                    <a:pt x="5665" y="1809"/>
                  </a:lnTo>
                  <a:lnTo>
                    <a:pt x="5691" y="1785"/>
                  </a:lnTo>
                  <a:lnTo>
                    <a:pt x="5720" y="1758"/>
                  </a:lnTo>
                  <a:lnTo>
                    <a:pt x="5752" y="1729"/>
                  </a:lnTo>
                  <a:lnTo>
                    <a:pt x="5769" y="1714"/>
                  </a:lnTo>
                  <a:lnTo>
                    <a:pt x="5785" y="1696"/>
                  </a:lnTo>
                  <a:lnTo>
                    <a:pt x="5799" y="1677"/>
                  </a:lnTo>
                  <a:lnTo>
                    <a:pt x="5815" y="1655"/>
                  </a:lnTo>
                  <a:lnTo>
                    <a:pt x="5828" y="1632"/>
                  </a:lnTo>
                  <a:lnTo>
                    <a:pt x="5841" y="1607"/>
                  </a:lnTo>
                  <a:lnTo>
                    <a:pt x="5853" y="1581"/>
                  </a:lnTo>
                  <a:lnTo>
                    <a:pt x="5865" y="1552"/>
                  </a:lnTo>
                  <a:lnTo>
                    <a:pt x="5869" y="1537"/>
                  </a:lnTo>
                  <a:lnTo>
                    <a:pt x="5874" y="1521"/>
                  </a:lnTo>
                  <a:lnTo>
                    <a:pt x="5877" y="1503"/>
                  </a:lnTo>
                  <a:lnTo>
                    <a:pt x="5878" y="1486"/>
                  </a:lnTo>
                  <a:lnTo>
                    <a:pt x="5879" y="1466"/>
                  </a:lnTo>
                  <a:lnTo>
                    <a:pt x="5879" y="1445"/>
                  </a:lnTo>
                  <a:lnTo>
                    <a:pt x="5879" y="1425"/>
                  </a:lnTo>
                  <a:lnTo>
                    <a:pt x="5877" y="1403"/>
                  </a:lnTo>
                  <a:lnTo>
                    <a:pt x="5875" y="1380"/>
                  </a:lnTo>
                  <a:lnTo>
                    <a:pt x="5870" y="1355"/>
                  </a:lnTo>
                  <a:lnTo>
                    <a:pt x="5866" y="1330"/>
                  </a:lnTo>
                  <a:lnTo>
                    <a:pt x="5861" y="1304"/>
                  </a:lnTo>
                  <a:lnTo>
                    <a:pt x="5853" y="1277"/>
                  </a:lnTo>
                  <a:lnTo>
                    <a:pt x="5845" y="1249"/>
                  </a:lnTo>
                  <a:lnTo>
                    <a:pt x="5828" y="1190"/>
                  </a:lnTo>
                  <a:lnTo>
                    <a:pt x="5784" y="1216"/>
                  </a:lnTo>
                  <a:lnTo>
                    <a:pt x="5741" y="1243"/>
                  </a:lnTo>
                  <a:lnTo>
                    <a:pt x="5701" y="1271"/>
                  </a:lnTo>
                  <a:lnTo>
                    <a:pt x="5663" y="1297"/>
                  </a:lnTo>
                  <a:lnTo>
                    <a:pt x="5626" y="1324"/>
                  </a:lnTo>
                  <a:lnTo>
                    <a:pt x="5592" y="1351"/>
                  </a:lnTo>
                  <a:lnTo>
                    <a:pt x="5558" y="1378"/>
                  </a:lnTo>
                  <a:lnTo>
                    <a:pt x="5527" y="1405"/>
                  </a:lnTo>
                  <a:lnTo>
                    <a:pt x="5498" y="1432"/>
                  </a:lnTo>
                  <a:lnTo>
                    <a:pt x="5471" y="1460"/>
                  </a:lnTo>
                  <a:lnTo>
                    <a:pt x="5445" y="1487"/>
                  </a:lnTo>
                  <a:lnTo>
                    <a:pt x="5421" y="1514"/>
                  </a:lnTo>
                  <a:lnTo>
                    <a:pt x="5400" y="1543"/>
                  </a:lnTo>
                  <a:lnTo>
                    <a:pt x="5380" y="1570"/>
                  </a:lnTo>
                  <a:lnTo>
                    <a:pt x="5361" y="1597"/>
                  </a:lnTo>
                  <a:lnTo>
                    <a:pt x="5345" y="1625"/>
                  </a:lnTo>
                  <a:lnTo>
                    <a:pt x="5331" y="1653"/>
                  </a:lnTo>
                  <a:lnTo>
                    <a:pt x="5318" y="1680"/>
                  </a:lnTo>
                  <a:lnTo>
                    <a:pt x="5307" y="1709"/>
                  </a:lnTo>
                  <a:lnTo>
                    <a:pt x="5298" y="1736"/>
                  </a:lnTo>
                  <a:lnTo>
                    <a:pt x="5290" y="1764"/>
                  </a:lnTo>
                  <a:lnTo>
                    <a:pt x="5285" y="1793"/>
                  </a:lnTo>
                  <a:lnTo>
                    <a:pt x="5282" y="1820"/>
                  </a:lnTo>
                  <a:lnTo>
                    <a:pt x="5281" y="1848"/>
                  </a:lnTo>
                  <a:lnTo>
                    <a:pt x="5281" y="1877"/>
                  </a:lnTo>
                  <a:lnTo>
                    <a:pt x="5283" y="1905"/>
                  </a:lnTo>
                  <a:lnTo>
                    <a:pt x="5286" y="1934"/>
                  </a:lnTo>
                  <a:lnTo>
                    <a:pt x="5293" y="1962"/>
                  </a:lnTo>
                  <a:lnTo>
                    <a:pt x="5299" y="1990"/>
                  </a:lnTo>
                  <a:lnTo>
                    <a:pt x="5309" y="2019"/>
                  </a:lnTo>
                  <a:lnTo>
                    <a:pt x="5320" y="2047"/>
                  </a:lnTo>
                  <a:lnTo>
                    <a:pt x="5333" y="2077"/>
                  </a:lnTo>
                  <a:lnTo>
                    <a:pt x="5288" y="2057"/>
                  </a:lnTo>
                  <a:lnTo>
                    <a:pt x="5247" y="2041"/>
                  </a:lnTo>
                  <a:lnTo>
                    <a:pt x="5168" y="2009"/>
                  </a:lnTo>
                  <a:lnTo>
                    <a:pt x="5147" y="2002"/>
                  </a:lnTo>
                  <a:lnTo>
                    <a:pt x="5119" y="1994"/>
                  </a:lnTo>
                  <a:lnTo>
                    <a:pt x="5045" y="1973"/>
                  </a:lnTo>
                  <a:lnTo>
                    <a:pt x="4945" y="1948"/>
                  </a:lnTo>
                  <a:lnTo>
                    <a:pt x="4821" y="1918"/>
                  </a:lnTo>
                  <a:lnTo>
                    <a:pt x="4662" y="1886"/>
                  </a:lnTo>
                  <a:lnTo>
                    <a:pt x="4502" y="1854"/>
                  </a:lnTo>
                  <a:lnTo>
                    <a:pt x="4338" y="1823"/>
                  </a:lnTo>
                  <a:lnTo>
                    <a:pt x="4171" y="1795"/>
                  </a:lnTo>
                  <a:lnTo>
                    <a:pt x="4000" y="1768"/>
                  </a:lnTo>
                  <a:lnTo>
                    <a:pt x="3828" y="1743"/>
                  </a:lnTo>
                  <a:lnTo>
                    <a:pt x="3652" y="1720"/>
                  </a:lnTo>
                  <a:lnTo>
                    <a:pt x="3474" y="1697"/>
                  </a:lnTo>
                  <a:lnTo>
                    <a:pt x="3299" y="1678"/>
                  </a:lnTo>
                  <a:lnTo>
                    <a:pt x="3136" y="1662"/>
                  </a:lnTo>
                  <a:lnTo>
                    <a:pt x="2985" y="1650"/>
                  </a:lnTo>
                  <a:lnTo>
                    <a:pt x="2844" y="1640"/>
                  </a:lnTo>
                  <a:lnTo>
                    <a:pt x="2778" y="1637"/>
                  </a:lnTo>
                  <a:lnTo>
                    <a:pt x="2715" y="1633"/>
                  </a:lnTo>
                  <a:lnTo>
                    <a:pt x="2655" y="1632"/>
                  </a:lnTo>
                  <a:lnTo>
                    <a:pt x="2597" y="1631"/>
                  </a:lnTo>
                  <a:lnTo>
                    <a:pt x="2542" y="1631"/>
                  </a:lnTo>
                  <a:lnTo>
                    <a:pt x="2491" y="1631"/>
                  </a:lnTo>
                  <a:lnTo>
                    <a:pt x="2442" y="1632"/>
                  </a:lnTo>
                  <a:lnTo>
                    <a:pt x="2396" y="1635"/>
                  </a:lnTo>
                  <a:lnTo>
                    <a:pt x="2396" y="1410"/>
                  </a:lnTo>
                  <a:lnTo>
                    <a:pt x="2438" y="1401"/>
                  </a:lnTo>
                  <a:lnTo>
                    <a:pt x="2484" y="1392"/>
                  </a:lnTo>
                  <a:lnTo>
                    <a:pt x="2532" y="1384"/>
                  </a:lnTo>
                  <a:lnTo>
                    <a:pt x="2584" y="1379"/>
                  </a:lnTo>
                  <a:lnTo>
                    <a:pt x="2638" y="1374"/>
                  </a:lnTo>
                  <a:lnTo>
                    <a:pt x="2696" y="1371"/>
                  </a:lnTo>
                  <a:lnTo>
                    <a:pt x="2756" y="1370"/>
                  </a:lnTo>
                  <a:lnTo>
                    <a:pt x="2820" y="1370"/>
                  </a:lnTo>
                  <a:lnTo>
                    <a:pt x="2885" y="1370"/>
                  </a:lnTo>
                  <a:lnTo>
                    <a:pt x="2955" y="1373"/>
                  </a:lnTo>
                  <a:lnTo>
                    <a:pt x="3027" y="1377"/>
                  </a:lnTo>
                  <a:lnTo>
                    <a:pt x="3101" y="1382"/>
                  </a:lnTo>
                  <a:lnTo>
                    <a:pt x="3180" y="1389"/>
                  </a:lnTo>
                  <a:lnTo>
                    <a:pt x="3261" y="1396"/>
                  </a:lnTo>
                  <a:lnTo>
                    <a:pt x="3344" y="1405"/>
                  </a:lnTo>
                  <a:lnTo>
                    <a:pt x="3431" y="1416"/>
                  </a:lnTo>
                  <a:lnTo>
                    <a:pt x="3518" y="1427"/>
                  </a:lnTo>
                  <a:lnTo>
                    <a:pt x="3601" y="1439"/>
                  </a:lnTo>
                  <a:lnTo>
                    <a:pt x="3680" y="1450"/>
                  </a:lnTo>
                  <a:lnTo>
                    <a:pt x="3756" y="1462"/>
                  </a:lnTo>
                  <a:lnTo>
                    <a:pt x="3829" y="1474"/>
                  </a:lnTo>
                  <a:lnTo>
                    <a:pt x="3898" y="1486"/>
                  </a:lnTo>
                  <a:lnTo>
                    <a:pt x="3962" y="1499"/>
                  </a:lnTo>
                  <a:lnTo>
                    <a:pt x="4024" y="1512"/>
                  </a:lnTo>
                  <a:lnTo>
                    <a:pt x="4082" y="1524"/>
                  </a:lnTo>
                  <a:lnTo>
                    <a:pt x="4137" y="1537"/>
                  </a:lnTo>
                  <a:lnTo>
                    <a:pt x="4188" y="1551"/>
                  </a:lnTo>
                  <a:lnTo>
                    <a:pt x="4236" y="1564"/>
                  </a:lnTo>
                  <a:lnTo>
                    <a:pt x="4280" y="1579"/>
                  </a:lnTo>
                  <a:lnTo>
                    <a:pt x="4320" y="1592"/>
                  </a:lnTo>
                  <a:lnTo>
                    <a:pt x="4358" y="1606"/>
                  </a:lnTo>
                  <a:lnTo>
                    <a:pt x="4390" y="1620"/>
                  </a:lnTo>
                  <a:lnTo>
                    <a:pt x="4396" y="1622"/>
                  </a:lnTo>
                  <a:lnTo>
                    <a:pt x="4401" y="1623"/>
                  </a:lnTo>
                  <a:lnTo>
                    <a:pt x="4406" y="1623"/>
                  </a:lnTo>
                  <a:lnTo>
                    <a:pt x="4410" y="1622"/>
                  </a:lnTo>
                  <a:lnTo>
                    <a:pt x="4413" y="1620"/>
                  </a:lnTo>
                  <a:lnTo>
                    <a:pt x="4418" y="1617"/>
                  </a:lnTo>
                  <a:lnTo>
                    <a:pt x="4420" y="1613"/>
                  </a:lnTo>
                  <a:lnTo>
                    <a:pt x="4423" y="1607"/>
                  </a:lnTo>
                  <a:lnTo>
                    <a:pt x="4425" y="1600"/>
                  </a:lnTo>
                  <a:lnTo>
                    <a:pt x="4427" y="1593"/>
                  </a:lnTo>
                  <a:lnTo>
                    <a:pt x="4431" y="1573"/>
                  </a:lnTo>
                  <a:lnTo>
                    <a:pt x="4433" y="1550"/>
                  </a:lnTo>
                  <a:lnTo>
                    <a:pt x="4433" y="1523"/>
                  </a:lnTo>
                  <a:lnTo>
                    <a:pt x="4432" y="1492"/>
                  </a:lnTo>
                  <a:lnTo>
                    <a:pt x="4430" y="1456"/>
                  </a:lnTo>
                  <a:lnTo>
                    <a:pt x="4425" y="1416"/>
                  </a:lnTo>
                  <a:lnTo>
                    <a:pt x="4420" y="1371"/>
                  </a:lnTo>
                  <a:lnTo>
                    <a:pt x="4413" y="1322"/>
                  </a:lnTo>
                  <a:lnTo>
                    <a:pt x="4406" y="1268"/>
                  </a:lnTo>
                  <a:lnTo>
                    <a:pt x="4385" y="1149"/>
                  </a:lnTo>
                  <a:lnTo>
                    <a:pt x="4373" y="1087"/>
                  </a:lnTo>
                  <a:lnTo>
                    <a:pt x="4360" y="1027"/>
                  </a:lnTo>
                  <a:lnTo>
                    <a:pt x="4346" y="970"/>
                  </a:lnTo>
                  <a:lnTo>
                    <a:pt x="4331" y="916"/>
                  </a:lnTo>
                  <a:lnTo>
                    <a:pt x="4315" y="865"/>
                  </a:lnTo>
                  <a:lnTo>
                    <a:pt x="4299" y="817"/>
                  </a:lnTo>
                  <a:lnTo>
                    <a:pt x="4281" y="772"/>
                  </a:lnTo>
                  <a:lnTo>
                    <a:pt x="4261" y="730"/>
                  </a:lnTo>
                  <a:lnTo>
                    <a:pt x="4242" y="691"/>
                  </a:lnTo>
                  <a:lnTo>
                    <a:pt x="4222" y="654"/>
                  </a:lnTo>
                  <a:lnTo>
                    <a:pt x="4200" y="621"/>
                  </a:lnTo>
                  <a:lnTo>
                    <a:pt x="4177" y="591"/>
                  </a:lnTo>
                  <a:lnTo>
                    <a:pt x="4154" y="563"/>
                  </a:lnTo>
                  <a:lnTo>
                    <a:pt x="4142" y="551"/>
                  </a:lnTo>
                  <a:lnTo>
                    <a:pt x="4129" y="539"/>
                  </a:lnTo>
                  <a:lnTo>
                    <a:pt x="4117" y="528"/>
                  </a:lnTo>
                  <a:lnTo>
                    <a:pt x="4104" y="517"/>
                  </a:lnTo>
                  <a:lnTo>
                    <a:pt x="4091" y="507"/>
                  </a:lnTo>
                  <a:lnTo>
                    <a:pt x="4078" y="498"/>
                  </a:lnTo>
                  <a:lnTo>
                    <a:pt x="4065" y="491"/>
                  </a:lnTo>
                  <a:lnTo>
                    <a:pt x="4050" y="483"/>
                  </a:lnTo>
                  <a:lnTo>
                    <a:pt x="4032" y="475"/>
                  </a:lnTo>
                  <a:lnTo>
                    <a:pt x="4015" y="469"/>
                  </a:lnTo>
                  <a:lnTo>
                    <a:pt x="3995" y="462"/>
                  </a:lnTo>
                  <a:lnTo>
                    <a:pt x="3974" y="455"/>
                  </a:lnTo>
                  <a:lnTo>
                    <a:pt x="3928" y="443"/>
                  </a:lnTo>
                  <a:lnTo>
                    <a:pt x="3877" y="432"/>
                  </a:lnTo>
                  <a:lnTo>
                    <a:pt x="3820" y="421"/>
                  </a:lnTo>
                  <a:lnTo>
                    <a:pt x="3758" y="411"/>
                  </a:lnTo>
                  <a:lnTo>
                    <a:pt x="3690" y="402"/>
                  </a:lnTo>
                  <a:lnTo>
                    <a:pt x="3619" y="395"/>
                  </a:lnTo>
                  <a:lnTo>
                    <a:pt x="3547" y="388"/>
                  </a:lnTo>
                  <a:lnTo>
                    <a:pt x="3474" y="384"/>
                  </a:lnTo>
                  <a:lnTo>
                    <a:pt x="3399" y="380"/>
                  </a:lnTo>
                  <a:lnTo>
                    <a:pt x="3323" y="378"/>
                  </a:lnTo>
                  <a:lnTo>
                    <a:pt x="3246" y="377"/>
                  </a:lnTo>
                  <a:lnTo>
                    <a:pt x="3167" y="378"/>
                  </a:lnTo>
                  <a:lnTo>
                    <a:pt x="3087" y="380"/>
                  </a:lnTo>
                  <a:lnTo>
                    <a:pt x="3009" y="384"/>
                  </a:lnTo>
                  <a:lnTo>
                    <a:pt x="2930" y="388"/>
                  </a:lnTo>
                  <a:lnTo>
                    <a:pt x="2852" y="395"/>
                  </a:lnTo>
                  <a:lnTo>
                    <a:pt x="2776" y="403"/>
                  </a:lnTo>
                  <a:lnTo>
                    <a:pt x="2701" y="413"/>
                  </a:lnTo>
                  <a:lnTo>
                    <a:pt x="2626" y="425"/>
                  </a:lnTo>
                  <a:lnTo>
                    <a:pt x="2552" y="438"/>
                  </a:lnTo>
                  <a:lnTo>
                    <a:pt x="2480" y="452"/>
                  </a:lnTo>
                  <a:lnTo>
                    <a:pt x="2445" y="461"/>
                  </a:lnTo>
                  <a:lnTo>
                    <a:pt x="2411" y="470"/>
                  </a:lnTo>
                  <a:lnTo>
                    <a:pt x="2378" y="479"/>
                  </a:lnTo>
                  <a:lnTo>
                    <a:pt x="2348" y="488"/>
                  </a:lnTo>
                  <a:lnTo>
                    <a:pt x="2317" y="498"/>
                  </a:lnTo>
                  <a:lnTo>
                    <a:pt x="2289" y="509"/>
                  </a:lnTo>
                  <a:lnTo>
                    <a:pt x="2263" y="520"/>
                  </a:lnTo>
                  <a:lnTo>
                    <a:pt x="2236" y="532"/>
                  </a:lnTo>
                  <a:lnTo>
                    <a:pt x="2212" y="544"/>
                  </a:lnTo>
                  <a:lnTo>
                    <a:pt x="2189" y="556"/>
                  </a:lnTo>
                  <a:lnTo>
                    <a:pt x="2167" y="569"/>
                  </a:lnTo>
                  <a:lnTo>
                    <a:pt x="2148" y="583"/>
                  </a:lnTo>
                  <a:lnTo>
                    <a:pt x="2128" y="598"/>
                  </a:lnTo>
                  <a:lnTo>
                    <a:pt x="2111" y="612"/>
                  </a:lnTo>
                  <a:lnTo>
                    <a:pt x="2095" y="627"/>
                  </a:lnTo>
                  <a:lnTo>
                    <a:pt x="2080" y="642"/>
                  </a:lnTo>
                  <a:lnTo>
                    <a:pt x="2064" y="662"/>
                  </a:lnTo>
                  <a:lnTo>
                    <a:pt x="2050" y="683"/>
                  </a:lnTo>
                  <a:lnTo>
                    <a:pt x="2035" y="705"/>
                  </a:lnTo>
                  <a:lnTo>
                    <a:pt x="2024" y="728"/>
                  </a:lnTo>
                  <a:lnTo>
                    <a:pt x="2013" y="752"/>
                  </a:lnTo>
                  <a:lnTo>
                    <a:pt x="2006" y="778"/>
                  </a:lnTo>
                  <a:lnTo>
                    <a:pt x="1998" y="805"/>
                  </a:lnTo>
                  <a:lnTo>
                    <a:pt x="1993" y="834"/>
                  </a:lnTo>
                  <a:lnTo>
                    <a:pt x="1988" y="863"/>
                  </a:lnTo>
                  <a:lnTo>
                    <a:pt x="1986" y="895"/>
                  </a:lnTo>
                  <a:lnTo>
                    <a:pt x="1985" y="928"/>
                  </a:lnTo>
                  <a:lnTo>
                    <a:pt x="1986" y="961"/>
                  </a:lnTo>
                  <a:lnTo>
                    <a:pt x="1988" y="996"/>
                  </a:lnTo>
                  <a:lnTo>
                    <a:pt x="1992" y="1034"/>
                  </a:lnTo>
                  <a:lnTo>
                    <a:pt x="1997" y="1072"/>
                  </a:lnTo>
                  <a:lnTo>
                    <a:pt x="2004" y="1111"/>
                  </a:lnTo>
                  <a:lnTo>
                    <a:pt x="2017" y="1189"/>
                  </a:lnTo>
                  <a:lnTo>
                    <a:pt x="2022" y="1226"/>
                  </a:lnTo>
                  <a:lnTo>
                    <a:pt x="2027" y="1262"/>
                  </a:lnTo>
                  <a:lnTo>
                    <a:pt x="2031" y="1297"/>
                  </a:lnTo>
                  <a:lnTo>
                    <a:pt x="2033" y="1331"/>
                  </a:lnTo>
                  <a:lnTo>
                    <a:pt x="2035" y="1363"/>
                  </a:lnTo>
                  <a:lnTo>
                    <a:pt x="2036" y="1395"/>
                  </a:lnTo>
                  <a:lnTo>
                    <a:pt x="2038" y="1426"/>
                  </a:lnTo>
                  <a:lnTo>
                    <a:pt x="2036" y="1454"/>
                  </a:lnTo>
                  <a:lnTo>
                    <a:pt x="2035" y="1483"/>
                  </a:lnTo>
                  <a:lnTo>
                    <a:pt x="2033" y="1510"/>
                  </a:lnTo>
                  <a:lnTo>
                    <a:pt x="2031" y="1536"/>
                  </a:lnTo>
                  <a:lnTo>
                    <a:pt x="2027" y="1560"/>
                  </a:lnTo>
                  <a:lnTo>
                    <a:pt x="2022" y="1584"/>
                  </a:lnTo>
                  <a:lnTo>
                    <a:pt x="2017" y="1606"/>
                  </a:lnTo>
                  <a:lnTo>
                    <a:pt x="2000" y="1605"/>
                  </a:lnTo>
                  <a:lnTo>
                    <a:pt x="1979" y="1605"/>
                  </a:lnTo>
                  <a:lnTo>
                    <a:pt x="1950" y="1606"/>
                  </a:lnTo>
                  <a:lnTo>
                    <a:pt x="1917" y="1609"/>
                  </a:lnTo>
                  <a:lnTo>
                    <a:pt x="1834" y="1618"/>
                  </a:lnTo>
                  <a:lnTo>
                    <a:pt x="1729" y="1631"/>
                  </a:lnTo>
                  <a:lnTo>
                    <a:pt x="1672" y="1640"/>
                  </a:lnTo>
                  <a:lnTo>
                    <a:pt x="1615" y="1649"/>
                  </a:lnTo>
                  <a:lnTo>
                    <a:pt x="1557" y="1659"/>
                  </a:lnTo>
                  <a:lnTo>
                    <a:pt x="1500" y="1670"/>
                  </a:lnTo>
                  <a:lnTo>
                    <a:pt x="1443" y="1684"/>
                  </a:lnTo>
                  <a:lnTo>
                    <a:pt x="1385" y="1697"/>
                  </a:lnTo>
                  <a:lnTo>
                    <a:pt x="1330" y="1711"/>
                  </a:lnTo>
                  <a:lnTo>
                    <a:pt x="1273" y="1727"/>
                  </a:lnTo>
                  <a:lnTo>
                    <a:pt x="1217" y="1744"/>
                  </a:lnTo>
                  <a:lnTo>
                    <a:pt x="1166" y="1761"/>
                  </a:lnTo>
                  <a:lnTo>
                    <a:pt x="1117" y="1781"/>
                  </a:lnTo>
                  <a:lnTo>
                    <a:pt x="1071" y="1800"/>
                  </a:lnTo>
                  <a:lnTo>
                    <a:pt x="1027" y="1821"/>
                  </a:lnTo>
                  <a:lnTo>
                    <a:pt x="988" y="1844"/>
                  </a:lnTo>
                  <a:lnTo>
                    <a:pt x="951" y="1867"/>
                  </a:lnTo>
                  <a:lnTo>
                    <a:pt x="916" y="1891"/>
                  </a:lnTo>
                  <a:lnTo>
                    <a:pt x="902" y="1903"/>
                  </a:lnTo>
                  <a:lnTo>
                    <a:pt x="888" y="1916"/>
                  </a:lnTo>
                  <a:lnTo>
                    <a:pt x="877" y="1928"/>
                  </a:lnTo>
                  <a:lnTo>
                    <a:pt x="869" y="1941"/>
                  </a:lnTo>
                  <a:lnTo>
                    <a:pt x="862" y="1954"/>
                  </a:lnTo>
                  <a:lnTo>
                    <a:pt x="858" y="1968"/>
                  </a:lnTo>
                  <a:lnTo>
                    <a:pt x="856" y="1982"/>
                  </a:lnTo>
                  <a:lnTo>
                    <a:pt x="856" y="1996"/>
                  </a:lnTo>
                  <a:lnTo>
                    <a:pt x="858" y="2010"/>
                  </a:lnTo>
                  <a:lnTo>
                    <a:pt x="862" y="2024"/>
                  </a:lnTo>
                  <a:lnTo>
                    <a:pt x="869" y="2039"/>
                  </a:lnTo>
                  <a:lnTo>
                    <a:pt x="877" y="2054"/>
                  </a:lnTo>
                  <a:lnTo>
                    <a:pt x="888" y="2068"/>
                  </a:lnTo>
                  <a:lnTo>
                    <a:pt x="902" y="2083"/>
                  </a:lnTo>
                  <a:lnTo>
                    <a:pt x="917" y="2099"/>
                  </a:lnTo>
                  <a:lnTo>
                    <a:pt x="934" y="2115"/>
                  </a:lnTo>
                  <a:lnTo>
                    <a:pt x="955" y="2131"/>
                  </a:lnTo>
                  <a:lnTo>
                    <a:pt x="978" y="2147"/>
                  </a:lnTo>
                  <a:lnTo>
                    <a:pt x="1002" y="2160"/>
                  </a:lnTo>
                  <a:lnTo>
                    <a:pt x="1027" y="2172"/>
                  </a:lnTo>
                  <a:lnTo>
                    <a:pt x="1053" y="2184"/>
                  </a:lnTo>
                  <a:lnTo>
                    <a:pt x="1081" y="2194"/>
                  </a:lnTo>
                  <a:lnTo>
                    <a:pt x="1110" y="2201"/>
                  </a:lnTo>
                  <a:lnTo>
                    <a:pt x="1140" y="2209"/>
                  </a:lnTo>
                  <a:lnTo>
                    <a:pt x="1171" y="2214"/>
                  </a:lnTo>
                  <a:lnTo>
                    <a:pt x="1204" y="2219"/>
                  </a:lnTo>
                  <a:lnTo>
                    <a:pt x="1238" y="2222"/>
                  </a:lnTo>
                  <a:lnTo>
                    <a:pt x="1273" y="2223"/>
                  </a:lnTo>
                  <a:lnTo>
                    <a:pt x="1310" y="2224"/>
                  </a:lnTo>
                  <a:lnTo>
                    <a:pt x="1347" y="2223"/>
                  </a:lnTo>
                  <a:lnTo>
                    <a:pt x="1387" y="2220"/>
                  </a:lnTo>
                  <a:lnTo>
                    <a:pt x="1427" y="2217"/>
                  </a:lnTo>
                  <a:lnTo>
                    <a:pt x="1467" y="2212"/>
                  </a:lnTo>
                  <a:lnTo>
                    <a:pt x="1506" y="2209"/>
                  </a:lnTo>
                  <a:lnTo>
                    <a:pt x="1544" y="2207"/>
                  </a:lnTo>
                  <a:lnTo>
                    <a:pt x="1580" y="2206"/>
                  </a:lnTo>
                  <a:lnTo>
                    <a:pt x="1615" y="2206"/>
                  </a:lnTo>
                  <a:lnTo>
                    <a:pt x="1649" y="2206"/>
                  </a:lnTo>
                  <a:lnTo>
                    <a:pt x="1681" y="2207"/>
                  </a:lnTo>
                  <a:lnTo>
                    <a:pt x="1712" y="2209"/>
                  </a:lnTo>
                  <a:lnTo>
                    <a:pt x="1742" y="2212"/>
                  </a:lnTo>
                  <a:lnTo>
                    <a:pt x="1770" y="2217"/>
                  </a:lnTo>
                  <a:lnTo>
                    <a:pt x="1797" y="2221"/>
                  </a:lnTo>
                  <a:lnTo>
                    <a:pt x="1822" y="2226"/>
                  </a:lnTo>
                  <a:lnTo>
                    <a:pt x="1847" y="2233"/>
                  </a:lnTo>
                  <a:lnTo>
                    <a:pt x="1870" y="2241"/>
                  </a:lnTo>
                  <a:lnTo>
                    <a:pt x="1891" y="2249"/>
                  </a:lnTo>
                  <a:lnTo>
                    <a:pt x="1912" y="2258"/>
                  </a:lnTo>
                  <a:lnTo>
                    <a:pt x="1890" y="2292"/>
                  </a:lnTo>
                  <a:lnTo>
                    <a:pt x="1871" y="2326"/>
                  </a:lnTo>
                  <a:lnTo>
                    <a:pt x="1855" y="2360"/>
                  </a:lnTo>
                  <a:lnTo>
                    <a:pt x="1842" y="2394"/>
                  </a:lnTo>
                  <a:lnTo>
                    <a:pt x="1831" y="2426"/>
                  </a:lnTo>
                  <a:lnTo>
                    <a:pt x="1822" y="2460"/>
                  </a:lnTo>
                  <a:lnTo>
                    <a:pt x="1817" y="2493"/>
                  </a:lnTo>
                  <a:lnTo>
                    <a:pt x="1815" y="2509"/>
                  </a:lnTo>
                  <a:lnTo>
                    <a:pt x="1814" y="2525"/>
                  </a:lnTo>
                  <a:lnTo>
                    <a:pt x="1809" y="2654"/>
                  </a:lnTo>
                  <a:lnTo>
                    <a:pt x="1808" y="2717"/>
                  </a:lnTo>
                  <a:lnTo>
                    <a:pt x="1807" y="2781"/>
                  </a:lnTo>
                  <a:lnTo>
                    <a:pt x="1809" y="2810"/>
                  </a:lnTo>
                  <a:lnTo>
                    <a:pt x="1811" y="2837"/>
                  </a:lnTo>
                  <a:lnTo>
                    <a:pt x="1814" y="2863"/>
                  </a:lnTo>
                  <a:lnTo>
                    <a:pt x="1817" y="2891"/>
                  </a:lnTo>
                  <a:lnTo>
                    <a:pt x="1821" y="2916"/>
                  </a:lnTo>
                  <a:lnTo>
                    <a:pt x="1826" y="2941"/>
                  </a:lnTo>
                  <a:lnTo>
                    <a:pt x="1831" y="2965"/>
                  </a:lnTo>
                  <a:lnTo>
                    <a:pt x="1837" y="2989"/>
                  </a:lnTo>
                  <a:lnTo>
                    <a:pt x="1843" y="3012"/>
                  </a:lnTo>
                  <a:lnTo>
                    <a:pt x="1851" y="3034"/>
                  </a:lnTo>
                  <a:lnTo>
                    <a:pt x="1858" y="3056"/>
                  </a:lnTo>
                  <a:lnTo>
                    <a:pt x="1867" y="3077"/>
                  </a:lnTo>
                  <a:lnTo>
                    <a:pt x="1876" y="3098"/>
                  </a:lnTo>
                  <a:lnTo>
                    <a:pt x="1886" y="3118"/>
                  </a:lnTo>
                  <a:lnTo>
                    <a:pt x="1896" y="3137"/>
                  </a:lnTo>
                  <a:lnTo>
                    <a:pt x="1906" y="3156"/>
                  </a:lnTo>
                  <a:lnTo>
                    <a:pt x="1952" y="3231"/>
                  </a:lnTo>
                  <a:lnTo>
                    <a:pt x="1998" y="3312"/>
                  </a:lnTo>
                  <a:lnTo>
                    <a:pt x="2046" y="3396"/>
                  </a:lnTo>
                  <a:lnTo>
                    <a:pt x="2094" y="3486"/>
                  </a:lnTo>
                  <a:lnTo>
                    <a:pt x="2125" y="3545"/>
                  </a:lnTo>
                  <a:lnTo>
                    <a:pt x="2151" y="3598"/>
                  </a:lnTo>
                  <a:lnTo>
                    <a:pt x="2174" y="3648"/>
                  </a:lnTo>
                  <a:lnTo>
                    <a:pt x="2194" y="3691"/>
                  </a:lnTo>
                  <a:lnTo>
                    <a:pt x="2210" y="3731"/>
                  </a:lnTo>
                  <a:lnTo>
                    <a:pt x="2222" y="3765"/>
                  </a:lnTo>
                  <a:lnTo>
                    <a:pt x="2232" y="3794"/>
                  </a:lnTo>
                  <a:lnTo>
                    <a:pt x="2238" y="3819"/>
                  </a:lnTo>
                  <a:lnTo>
                    <a:pt x="2249" y="3869"/>
                  </a:lnTo>
                  <a:lnTo>
                    <a:pt x="2266" y="3933"/>
                  </a:lnTo>
                  <a:lnTo>
                    <a:pt x="2288" y="4009"/>
                  </a:lnTo>
                  <a:lnTo>
                    <a:pt x="2315" y="4099"/>
                  </a:lnTo>
                  <a:lnTo>
                    <a:pt x="2317" y="4103"/>
                  </a:lnTo>
                  <a:lnTo>
                    <a:pt x="2319" y="4109"/>
                  </a:lnTo>
                  <a:lnTo>
                    <a:pt x="2324" y="4114"/>
                  </a:lnTo>
                  <a:lnTo>
                    <a:pt x="2328" y="4118"/>
                  </a:lnTo>
                  <a:lnTo>
                    <a:pt x="2340" y="4129"/>
                  </a:lnTo>
                  <a:lnTo>
                    <a:pt x="2356" y="4139"/>
                  </a:lnTo>
                  <a:lnTo>
                    <a:pt x="2377" y="4150"/>
                  </a:lnTo>
                  <a:lnTo>
                    <a:pt x="2401" y="4161"/>
                  </a:lnTo>
                  <a:lnTo>
                    <a:pt x="2430" y="4171"/>
                  </a:lnTo>
                  <a:lnTo>
                    <a:pt x="2461" y="4182"/>
                  </a:lnTo>
                  <a:lnTo>
                    <a:pt x="2497" y="4193"/>
                  </a:lnTo>
                  <a:lnTo>
                    <a:pt x="2537" y="4204"/>
                  </a:lnTo>
                  <a:lnTo>
                    <a:pt x="2580" y="4213"/>
                  </a:lnTo>
                  <a:lnTo>
                    <a:pt x="2627" y="4224"/>
                  </a:lnTo>
                  <a:lnTo>
                    <a:pt x="2679" y="4235"/>
                  </a:lnTo>
                  <a:lnTo>
                    <a:pt x="2734" y="4246"/>
                  </a:lnTo>
                  <a:lnTo>
                    <a:pt x="2793" y="4257"/>
                  </a:lnTo>
                  <a:lnTo>
                    <a:pt x="2857" y="4268"/>
                  </a:lnTo>
                  <a:lnTo>
                    <a:pt x="2980" y="4291"/>
                  </a:lnTo>
                  <a:lnTo>
                    <a:pt x="3089" y="4312"/>
                  </a:lnTo>
                  <a:lnTo>
                    <a:pt x="3186" y="4333"/>
                  </a:lnTo>
                  <a:lnTo>
                    <a:pt x="3269" y="4352"/>
                  </a:lnTo>
                  <a:lnTo>
                    <a:pt x="3305" y="4362"/>
                  </a:lnTo>
                  <a:lnTo>
                    <a:pt x="3338" y="4372"/>
                  </a:lnTo>
                  <a:lnTo>
                    <a:pt x="3368" y="4382"/>
                  </a:lnTo>
                  <a:lnTo>
                    <a:pt x="3393" y="4390"/>
                  </a:lnTo>
                  <a:lnTo>
                    <a:pt x="3416" y="4399"/>
                  </a:lnTo>
                  <a:lnTo>
                    <a:pt x="3436" y="4408"/>
                  </a:lnTo>
                  <a:lnTo>
                    <a:pt x="3452" y="4417"/>
                  </a:lnTo>
                  <a:lnTo>
                    <a:pt x="3464" y="4425"/>
                  </a:lnTo>
                  <a:lnTo>
                    <a:pt x="3467" y="4431"/>
                  </a:lnTo>
                  <a:lnTo>
                    <a:pt x="3471" y="4436"/>
                  </a:lnTo>
                  <a:lnTo>
                    <a:pt x="3472" y="4443"/>
                  </a:lnTo>
                  <a:lnTo>
                    <a:pt x="3473" y="4449"/>
                  </a:lnTo>
                  <a:lnTo>
                    <a:pt x="3473" y="4456"/>
                  </a:lnTo>
                  <a:lnTo>
                    <a:pt x="3472" y="4464"/>
                  </a:lnTo>
                  <a:lnTo>
                    <a:pt x="3471" y="4471"/>
                  </a:lnTo>
                  <a:lnTo>
                    <a:pt x="3468" y="4479"/>
                  </a:lnTo>
                  <a:lnTo>
                    <a:pt x="3461" y="4496"/>
                  </a:lnTo>
                  <a:lnTo>
                    <a:pt x="3451" y="4515"/>
                  </a:lnTo>
                  <a:lnTo>
                    <a:pt x="3438" y="4535"/>
                  </a:lnTo>
                  <a:lnTo>
                    <a:pt x="3421" y="4556"/>
                  </a:lnTo>
                  <a:lnTo>
                    <a:pt x="3405" y="4578"/>
                  </a:lnTo>
                  <a:lnTo>
                    <a:pt x="3390" y="4599"/>
                  </a:lnTo>
                  <a:lnTo>
                    <a:pt x="3378" y="4620"/>
                  </a:lnTo>
                  <a:lnTo>
                    <a:pt x="3368" y="4640"/>
                  </a:lnTo>
                  <a:lnTo>
                    <a:pt x="3360" y="4659"/>
                  </a:lnTo>
                  <a:lnTo>
                    <a:pt x="3354" y="4678"/>
                  </a:lnTo>
                  <a:lnTo>
                    <a:pt x="3350" y="4695"/>
                  </a:lnTo>
                  <a:lnTo>
                    <a:pt x="3349" y="4713"/>
                  </a:lnTo>
                  <a:lnTo>
                    <a:pt x="3350" y="4726"/>
                  </a:lnTo>
                  <a:lnTo>
                    <a:pt x="3353" y="4740"/>
                  </a:lnTo>
                  <a:lnTo>
                    <a:pt x="3356" y="4753"/>
                  </a:lnTo>
                  <a:lnTo>
                    <a:pt x="3359" y="4766"/>
                  </a:lnTo>
                  <a:lnTo>
                    <a:pt x="3364" y="4779"/>
                  </a:lnTo>
                  <a:lnTo>
                    <a:pt x="3368" y="4792"/>
                  </a:lnTo>
                  <a:lnTo>
                    <a:pt x="3373" y="4806"/>
                  </a:lnTo>
                  <a:lnTo>
                    <a:pt x="3380" y="4819"/>
                  </a:lnTo>
                  <a:lnTo>
                    <a:pt x="3388" y="4832"/>
                  </a:lnTo>
                  <a:lnTo>
                    <a:pt x="3395" y="4844"/>
                  </a:lnTo>
                  <a:lnTo>
                    <a:pt x="3413" y="4870"/>
                  </a:lnTo>
                  <a:lnTo>
                    <a:pt x="3433" y="4894"/>
                  </a:lnTo>
                  <a:lnTo>
                    <a:pt x="3457" y="4919"/>
                  </a:lnTo>
                  <a:lnTo>
                    <a:pt x="3482" y="4943"/>
                  </a:lnTo>
                  <a:lnTo>
                    <a:pt x="3502" y="4966"/>
                  </a:lnTo>
                  <a:lnTo>
                    <a:pt x="3521" y="4989"/>
                  </a:lnTo>
                  <a:lnTo>
                    <a:pt x="3536" y="5011"/>
                  </a:lnTo>
                  <a:lnTo>
                    <a:pt x="3549" y="5032"/>
                  </a:lnTo>
                  <a:lnTo>
                    <a:pt x="3559" y="5052"/>
                  </a:lnTo>
                  <a:lnTo>
                    <a:pt x="3566" y="5072"/>
                  </a:lnTo>
                  <a:lnTo>
                    <a:pt x="3570" y="5091"/>
                  </a:lnTo>
                  <a:lnTo>
                    <a:pt x="3573" y="5106"/>
                  </a:lnTo>
                  <a:lnTo>
                    <a:pt x="3581" y="5143"/>
                  </a:lnTo>
                  <a:lnTo>
                    <a:pt x="3615" y="5282"/>
                  </a:lnTo>
                  <a:lnTo>
                    <a:pt x="3663" y="5472"/>
                  </a:lnTo>
                  <a:lnTo>
                    <a:pt x="3715" y="5682"/>
                  </a:lnTo>
                  <a:lnTo>
                    <a:pt x="3816" y="6089"/>
                  </a:lnTo>
                  <a:lnTo>
                    <a:pt x="3835" y="6174"/>
                  </a:lnTo>
                  <a:lnTo>
                    <a:pt x="3849" y="6239"/>
                  </a:lnTo>
                  <a:lnTo>
                    <a:pt x="3853" y="6264"/>
                  </a:lnTo>
                  <a:lnTo>
                    <a:pt x="3856" y="6284"/>
                  </a:lnTo>
                  <a:lnTo>
                    <a:pt x="3857" y="6298"/>
                  </a:lnTo>
                  <a:lnTo>
                    <a:pt x="3857" y="6308"/>
                  </a:lnTo>
                  <a:lnTo>
                    <a:pt x="3855" y="6316"/>
                  </a:lnTo>
                  <a:lnTo>
                    <a:pt x="3853" y="6323"/>
                  </a:lnTo>
                  <a:lnTo>
                    <a:pt x="3851" y="6325"/>
                  </a:lnTo>
                  <a:lnTo>
                    <a:pt x="3849" y="6327"/>
                  </a:lnTo>
                  <a:lnTo>
                    <a:pt x="3845" y="6328"/>
                  </a:lnTo>
                  <a:lnTo>
                    <a:pt x="3842" y="6328"/>
                  </a:lnTo>
                  <a:lnTo>
                    <a:pt x="3835" y="6326"/>
                  </a:lnTo>
                  <a:lnTo>
                    <a:pt x="3827" y="6322"/>
                  </a:lnTo>
                  <a:lnTo>
                    <a:pt x="3816" y="6315"/>
                  </a:lnTo>
                  <a:lnTo>
                    <a:pt x="3805" y="6305"/>
                  </a:lnTo>
                  <a:lnTo>
                    <a:pt x="3792" y="6293"/>
                  </a:lnTo>
                  <a:lnTo>
                    <a:pt x="3776" y="6278"/>
                  </a:lnTo>
                  <a:lnTo>
                    <a:pt x="3761" y="6261"/>
                  </a:lnTo>
                  <a:lnTo>
                    <a:pt x="3744" y="6240"/>
                  </a:lnTo>
                  <a:lnTo>
                    <a:pt x="3704" y="6191"/>
                  </a:lnTo>
                  <a:lnTo>
                    <a:pt x="3660" y="6131"/>
                  </a:lnTo>
                  <a:lnTo>
                    <a:pt x="3449" y="5845"/>
                  </a:lnTo>
                  <a:lnTo>
                    <a:pt x="3329" y="5685"/>
                  </a:lnTo>
                  <a:lnTo>
                    <a:pt x="3199" y="5511"/>
                  </a:lnTo>
                  <a:lnTo>
                    <a:pt x="3131" y="5423"/>
                  </a:lnTo>
                  <a:lnTo>
                    <a:pt x="3062" y="5334"/>
                  </a:lnTo>
                  <a:lnTo>
                    <a:pt x="2993" y="5248"/>
                  </a:lnTo>
                  <a:lnTo>
                    <a:pt x="2923" y="5161"/>
                  </a:lnTo>
                  <a:lnTo>
                    <a:pt x="2852" y="5075"/>
                  </a:lnTo>
                  <a:lnTo>
                    <a:pt x="2780" y="4991"/>
                  </a:lnTo>
                  <a:lnTo>
                    <a:pt x="2708" y="4907"/>
                  </a:lnTo>
                  <a:lnTo>
                    <a:pt x="2635" y="4825"/>
                  </a:lnTo>
                  <a:lnTo>
                    <a:pt x="2599" y="4785"/>
                  </a:lnTo>
                  <a:lnTo>
                    <a:pt x="2564" y="4747"/>
                  </a:lnTo>
                  <a:lnTo>
                    <a:pt x="2529" y="4711"/>
                  </a:lnTo>
                  <a:lnTo>
                    <a:pt x="2494" y="4677"/>
                  </a:lnTo>
                  <a:lnTo>
                    <a:pt x="2460" y="4645"/>
                  </a:lnTo>
                  <a:lnTo>
                    <a:pt x="2427" y="4615"/>
                  </a:lnTo>
                  <a:lnTo>
                    <a:pt x="2396" y="4588"/>
                  </a:lnTo>
                  <a:lnTo>
                    <a:pt x="2363" y="4563"/>
                  </a:lnTo>
                  <a:lnTo>
                    <a:pt x="2332" y="4540"/>
                  </a:lnTo>
                  <a:lnTo>
                    <a:pt x="2302" y="4519"/>
                  </a:lnTo>
                  <a:lnTo>
                    <a:pt x="2272" y="4501"/>
                  </a:lnTo>
                  <a:lnTo>
                    <a:pt x="2243" y="4484"/>
                  </a:lnTo>
                  <a:lnTo>
                    <a:pt x="2214" y="4469"/>
                  </a:lnTo>
                  <a:lnTo>
                    <a:pt x="2187" y="4457"/>
                  </a:lnTo>
                  <a:lnTo>
                    <a:pt x="2160" y="4446"/>
                  </a:lnTo>
                  <a:lnTo>
                    <a:pt x="2133" y="4439"/>
                  </a:lnTo>
                  <a:lnTo>
                    <a:pt x="2117" y="4436"/>
                  </a:lnTo>
                  <a:lnTo>
                    <a:pt x="2100" y="4435"/>
                  </a:lnTo>
                  <a:lnTo>
                    <a:pt x="2082" y="4435"/>
                  </a:lnTo>
                  <a:lnTo>
                    <a:pt x="2064" y="4439"/>
                  </a:lnTo>
                  <a:lnTo>
                    <a:pt x="2044" y="4442"/>
                  </a:lnTo>
                  <a:lnTo>
                    <a:pt x="2023" y="4447"/>
                  </a:lnTo>
                  <a:lnTo>
                    <a:pt x="2003" y="4455"/>
                  </a:lnTo>
                  <a:lnTo>
                    <a:pt x="1981" y="4464"/>
                  </a:lnTo>
                  <a:lnTo>
                    <a:pt x="1958" y="4475"/>
                  </a:lnTo>
                  <a:lnTo>
                    <a:pt x="1934" y="4487"/>
                  </a:lnTo>
                  <a:lnTo>
                    <a:pt x="1910" y="4501"/>
                  </a:lnTo>
                  <a:lnTo>
                    <a:pt x="1883" y="4516"/>
                  </a:lnTo>
                  <a:lnTo>
                    <a:pt x="1857" y="4534"/>
                  </a:lnTo>
                  <a:lnTo>
                    <a:pt x="1831" y="4552"/>
                  </a:lnTo>
                  <a:lnTo>
                    <a:pt x="1803" y="4573"/>
                  </a:lnTo>
                  <a:lnTo>
                    <a:pt x="1774" y="4595"/>
                  </a:lnTo>
                  <a:lnTo>
                    <a:pt x="1711" y="4644"/>
                  </a:lnTo>
                  <a:lnTo>
                    <a:pt x="1637" y="4697"/>
                  </a:lnTo>
                  <a:lnTo>
                    <a:pt x="1553" y="4756"/>
                  </a:lnTo>
                  <a:lnTo>
                    <a:pt x="1458" y="4821"/>
                  </a:lnTo>
                  <a:lnTo>
                    <a:pt x="1352" y="4890"/>
                  </a:lnTo>
                  <a:lnTo>
                    <a:pt x="1236" y="4965"/>
                  </a:lnTo>
                  <a:lnTo>
                    <a:pt x="1109" y="5045"/>
                  </a:lnTo>
                  <a:lnTo>
                    <a:pt x="973" y="5130"/>
                  </a:lnTo>
                  <a:lnTo>
                    <a:pt x="809" y="5232"/>
                  </a:lnTo>
                  <a:lnTo>
                    <a:pt x="662" y="5324"/>
                  </a:lnTo>
                  <a:lnTo>
                    <a:pt x="532" y="5409"/>
                  </a:lnTo>
                  <a:lnTo>
                    <a:pt x="419" y="5484"/>
                  </a:lnTo>
                  <a:lnTo>
                    <a:pt x="322" y="5551"/>
                  </a:lnTo>
                  <a:lnTo>
                    <a:pt x="241" y="5607"/>
                  </a:lnTo>
                  <a:lnTo>
                    <a:pt x="207" y="5634"/>
                  </a:lnTo>
                  <a:lnTo>
                    <a:pt x="177" y="5657"/>
                  </a:lnTo>
                  <a:lnTo>
                    <a:pt x="151" y="5678"/>
                  </a:lnTo>
                  <a:lnTo>
                    <a:pt x="130" y="5697"/>
                  </a:lnTo>
                  <a:lnTo>
                    <a:pt x="121" y="5707"/>
                  </a:lnTo>
                  <a:lnTo>
                    <a:pt x="111" y="5717"/>
                  </a:lnTo>
                  <a:lnTo>
                    <a:pt x="102" y="5728"/>
                  </a:lnTo>
                  <a:lnTo>
                    <a:pt x="94" y="5740"/>
                  </a:lnTo>
                  <a:lnTo>
                    <a:pt x="86" y="5753"/>
                  </a:lnTo>
                  <a:lnTo>
                    <a:pt x="78" y="5766"/>
                  </a:lnTo>
                  <a:lnTo>
                    <a:pt x="70" y="5780"/>
                  </a:lnTo>
                  <a:lnTo>
                    <a:pt x="64" y="5795"/>
                  </a:lnTo>
                  <a:lnTo>
                    <a:pt x="51" y="5828"/>
                  </a:lnTo>
                  <a:lnTo>
                    <a:pt x="40" y="5863"/>
                  </a:lnTo>
                  <a:lnTo>
                    <a:pt x="29" y="5902"/>
                  </a:lnTo>
                  <a:lnTo>
                    <a:pt x="21" y="5945"/>
                  </a:lnTo>
                  <a:lnTo>
                    <a:pt x="13" y="5990"/>
                  </a:lnTo>
                  <a:lnTo>
                    <a:pt x="8" y="6039"/>
                  </a:lnTo>
                  <a:lnTo>
                    <a:pt x="4" y="6090"/>
                  </a:lnTo>
                  <a:lnTo>
                    <a:pt x="1" y="6146"/>
                  </a:lnTo>
                  <a:lnTo>
                    <a:pt x="0" y="6204"/>
                  </a:lnTo>
                  <a:lnTo>
                    <a:pt x="0" y="6266"/>
                  </a:lnTo>
                  <a:lnTo>
                    <a:pt x="3" y="6331"/>
                  </a:lnTo>
                  <a:lnTo>
                    <a:pt x="6" y="6398"/>
                  </a:lnTo>
                  <a:lnTo>
                    <a:pt x="4433" y="6398"/>
                  </a:lnTo>
                  <a:lnTo>
                    <a:pt x="4431" y="6359"/>
                  </a:lnTo>
                  <a:lnTo>
                    <a:pt x="4427" y="6318"/>
                  </a:lnTo>
                  <a:lnTo>
                    <a:pt x="4424" y="6276"/>
                  </a:lnTo>
                  <a:lnTo>
                    <a:pt x="4420" y="6232"/>
                  </a:lnTo>
                  <a:lnTo>
                    <a:pt x="4414" y="6185"/>
                  </a:lnTo>
                  <a:lnTo>
                    <a:pt x="4408" y="6138"/>
                  </a:lnTo>
                  <a:lnTo>
                    <a:pt x="4392" y="6037"/>
                  </a:lnTo>
                  <a:lnTo>
                    <a:pt x="4373" y="5929"/>
                  </a:lnTo>
                  <a:lnTo>
                    <a:pt x="4350" y="5814"/>
                  </a:lnTo>
                  <a:lnTo>
                    <a:pt x="4324" y="5691"/>
                  </a:lnTo>
                  <a:lnTo>
                    <a:pt x="4294" y="5561"/>
                  </a:lnTo>
                  <a:lnTo>
                    <a:pt x="4237" y="5323"/>
                  </a:lnTo>
                  <a:lnTo>
                    <a:pt x="4195" y="5137"/>
                  </a:lnTo>
                  <a:lnTo>
                    <a:pt x="4179" y="5063"/>
                  </a:lnTo>
                  <a:lnTo>
                    <a:pt x="4167" y="5003"/>
                  </a:lnTo>
                  <a:lnTo>
                    <a:pt x="4160" y="4956"/>
                  </a:lnTo>
                  <a:lnTo>
                    <a:pt x="4154" y="4922"/>
                  </a:lnTo>
                  <a:lnTo>
                    <a:pt x="4174" y="4944"/>
                  </a:lnTo>
                  <a:lnTo>
                    <a:pt x="4193" y="4968"/>
                  </a:lnTo>
                  <a:lnTo>
                    <a:pt x="4211" y="4995"/>
                  </a:lnTo>
                  <a:lnTo>
                    <a:pt x="4229" y="5024"/>
                  </a:lnTo>
                  <a:lnTo>
                    <a:pt x="4246" y="5057"/>
                  </a:lnTo>
                  <a:lnTo>
                    <a:pt x="4263" y="5092"/>
                  </a:lnTo>
                  <a:lnTo>
                    <a:pt x="4278" y="5130"/>
                  </a:lnTo>
                  <a:lnTo>
                    <a:pt x="4293" y="5170"/>
                  </a:lnTo>
                  <a:lnTo>
                    <a:pt x="4307" y="5214"/>
                  </a:lnTo>
                  <a:lnTo>
                    <a:pt x="4321" y="5261"/>
                  </a:lnTo>
                  <a:lnTo>
                    <a:pt x="4335" y="5310"/>
                  </a:lnTo>
                  <a:lnTo>
                    <a:pt x="4348" y="5362"/>
                  </a:lnTo>
                  <a:lnTo>
                    <a:pt x="4360" y="5416"/>
                  </a:lnTo>
                  <a:lnTo>
                    <a:pt x="4371" y="5474"/>
                  </a:lnTo>
                  <a:lnTo>
                    <a:pt x="4382" y="5534"/>
                  </a:lnTo>
                  <a:lnTo>
                    <a:pt x="4391" y="5598"/>
                  </a:lnTo>
                  <a:lnTo>
                    <a:pt x="4430" y="5841"/>
                  </a:lnTo>
                  <a:lnTo>
                    <a:pt x="4465" y="6056"/>
                  </a:lnTo>
                  <a:lnTo>
                    <a:pt x="4495" y="6242"/>
                  </a:lnTo>
                  <a:lnTo>
                    <a:pt x="4524" y="639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8311705" y="1322559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40000"/>
                  <a:lumOff val="6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65411" y="3081165"/>
            <a:ext cx="579023" cy="579023"/>
            <a:chOff x="8249979" y="3081165"/>
            <a:chExt cx="579023" cy="579023"/>
          </a:xfrm>
        </p:grpSpPr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8349182" y="3234288"/>
              <a:ext cx="380617" cy="272776"/>
            </a:xfrm>
            <a:custGeom>
              <a:avLst/>
              <a:gdLst>
                <a:gd name="T0" fmla="*/ 603268619 w 5832"/>
                <a:gd name="T1" fmla="*/ 56679958 h 4173"/>
                <a:gd name="T2" fmla="*/ 619913524 w 5832"/>
                <a:gd name="T3" fmla="*/ 76999053 h 4173"/>
                <a:gd name="T4" fmla="*/ 620980350 w 5832"/>
                <a:gd name="T5" fmla="*/ 416543893 h 4173"/>
                <a:gd name="T6" fmla="*/ 606362937 w 5832"/>
                <a:gd name="T7" fmla="*/ 438253429 h 4173"/>
                <a:gd name="T8" fmla="*/ 39478120 w 5832"/>
                <a:gd name="T9" fmla="*/ 446274150 h 4173"/>
                <a:gd name="T10" fmla="*/ 15791379 w 5832"/>
                <a:gd name="T11" fmla="*/ 438253429 h 4173"/>
                <a:gd name="T12" fmla="*/ 1173639 w 5832"/>
                <a:gd name="T13" fmla="*/ 416543893 h 4173"/>
                <a:gd name="T14" fmla="*/ 2347279 w 5832"/>
                <a:gd name="T15" fmla="*/ 76999053 h 4173"/>
                <a:gd name="T16" fmla="*/ 18992184 w 5832"/>
                <a:gd name="T17" fmla="*/ 56679958 h 4173"/>
                <a:gd name="T18" fmla="*/ 181706034 w 5832"/>
                <a:gd name="T19" fmla="*/ 0 h 4173"/>
                <a:gd name="T20" fmla="*/ 399049156 w 5832"/>
                <a:gd name="T21" fmla="*/ 190572934 h 4173"/>
                <a:gd name="T22" fmla="*/ 365332747 w 5832"/>
                <a:gd name="T23" fmla="*/ 218378166 h 4173"/>
                <a:gd name="T24" fmla="*/ 352422387 w 5832"/>
                <a:gd name="T25" fmla="*/ 265219360 h 4173"/>
                <a:gd name="T26" fmla="*/ 372161610 w 5832"/>
                <a:gd name="T27" fmla="*/ 312702121 h 4173"/>
                <a:gd name="T28" fmla="*/ 409719051 w 5832"/>
                <a:gd name="T29" fmla="*/ 335480825 h 4173"/>
                <a:gd name="T30" fmla="*/ 458586613 w 5832"/>
                <a:gd name="T31" fmla="*/ 331951720 h 4173"/>
                <a:gd name="T32" fmla="*/ 492303022 w 5832"/>
                <a:gd name="T33" fmla="*/ 304039506 h 4173"/>
                <a:gd name="T34" fmla="*/ 505320195 w 5832"/>
                <a:gd name="T35" fmla="*/ 257305294 h 4173"/>
                <a:gd name="T36" fmla="*/ 485474486 w 5832"/>
                <a:gd name="T37" fmla="*/ 209608897 h 4173"/>
                <a:gd name="T38" fmla="*/ 447916718 w 5832"/>
                <a:gd name="T39" fmla="*/ 186829866 h 4173"/>
                <a:gd name="T40" fmla="*/ 196430260 w 5832"/>
                <a:gd name="T41" fmla="*/ 134748506 h 4173"/>
                <a:gd name="T42" fmla="*/ 397769030 w 5832"/>
                <a:gd name="T43" fmla="*/ 110472379 h 4173"/>
                <a:gd name="T44" fmla="*/ 349221582 w 5832"/>
                <a:gd name="T45" fmla="*/ 129508341 h 4173"/>
                <a:gd name="T46" fmla="*/ 312624154 w 5832"/>
                <a:gd name="T47" fmla="*/ 160521731 h 4173"/>
                <a:gd name="T48" fmla="*/ 285843094 w 5832"/>
                <a:gd name="T49" fmla="*/ 204796333 h 4173"/>
                <a:gd name="T50" fmla="*/ 275280013 w 5832"/>
                <a:gd name="T51" fmla="*/ 257198639 h 4173"/>
                <a:gd name="T52" fmla="*/ 282108549 w 5832"/>
                <a:gd name="T53" fmla="*/ 307034027 h 4173"/>
                <a:gd name="T54" fmla="*/ 305795617 w 5832"/>
                <a:gd name="T55" fmla="*/ 353447292 h 4173"/>
                <a:gd name="T56" fmla="*/ 339938627 w 5832"/>
                <a:gd name="T57" fmla="*/ 386813636 h 4173"/>
                <a:gd name="T58" fmla="*/ 386779023 w 5832"/>
                <a:gd name="T59" fmla="*/ 409271720 h 4173"/>
                <a:gd name="T60" fmla="*/ 436713410 w 5832"/>
                <a:gd name="T61" fmla="*/ 415046796 h 4173"/>
                <a:gd name="T62" fmla="*/ 488568477 w 5832"/>
                <a:gd name="T63" fmla="*/ 403069042 h 4173"/>
                <a:gd name="T64" fmla="*/ 532101255 w 5832"/>
                <a:gd name="T65" fmla="*/ 375156828 h 4173"/>
                <a:gd name="T66" fmla="*/ 562083447 w 5832"/>
                <a:gd name="T67" fmla="*/ 337940761 h 4173"/>
                <a:gd name="T68" fmla="*/ 580008477 w 5832"/>
                <a:gd name="T69" fmla="*/ 288425993 h 4173"/>
                <a:gd name="T70" fmla="*/ 580648704 w 5832"/>
                <a:gd name="T71" fmla="*/ 237734748 h 4173"/>
                <a:gd name="T72" fmla="*/ 563897312 w 5832"/>
                <a:gd name="T73" fmla="*/ 187792379 h 4173"/>
                <a:gd name="T74" fmla="*/ 534875460 w 5832"/>
                <a:gd name="T75" fmla="*/ 149827436 h 4173"/>
                <a:gd name="T76" fmla="*/ 491982909 w 5832"/>
                <a:gd name="T77" fmla="*/ 120845727 h 4173"/>
                <a:gd name="T78" fmla="*/ 440661255 w 5832"/>
                <a:gd name="T79" fmla="*/ 107691823 h 4173"/>
                <a:gd name="T80" fmla="*/ 469256507 w 5832"/>
                <a:gd name="T81" fmla="*/ 165334294 h 4173"/>
                <a:gd name="T82" fmla="*/ 402783701 w 5832"/>
                <a:gd name="T83" fmla="*/ 160414748 h 4173"/>
                <a:gd name="T84" fmla="*/ 348581355 w 5832"/>
                <a:gd name="T85" fmla="*/ 194957569 h 4173"/>
                <a:gd name="T86" fmla="*/ 324894288 w 5832"/>
                <a:gd name="T87" fmla="*/ 261262327 h 4173"/>
                <a:gd name="T88" fmla="*/ 345593850 w 5832"/>
                <a:gd name="T89" fmla="*/ 323610380 h 4173"/>
                <a:gd name="T90" fmla="*/ 397982330 w 5832"/>
                <a:gd name="T91" fmla="*/ 360719465 h 4173"/>
                <a:gd name="T92" fmla="*/ 464561623 w 5832"/>
                <a:gd name="T93" fmla="*/ 359115386 h 4173"/>
                <a:gd name="T94" fmla="*/ 514922937 w 5832"/>
                <a:gd name="T95" fmla="*/ 319439383 h 4173"/>
                <a:gd name="T96" fmla="*/ 532528182 w 5832"/>
                <a:gd name="T97" fmla="*/ 255915180 h 4173"/>
                <a:gd name="T98" fmla="*/ 505746795 w 5832"/>
                <a:gd name="T99" fmla="*/ 191214501 h 4173"/>
                <a:gd name="T100" fmla="*/ 444182500 w 5832"/>
                <a:gd name="T101" fmla="*/ 211747560 h 4173"/>
                <a:gd name="T102" fmla="*/ 410999504 w 5832"/>
                <a:gd name="T103" fmla="*/ 212496108 h 4173"/>
                <a:gd name="T104" fmla="*/ 385925496 w 5832"/>
                <a:gd name="T105" fmla="*/ 232280619 h 4173"/>
                <a:gd name="T106" fmla="*/ 377069468 w 5832"/>
                <a:gd name="T107" fmla="*/ 263828919 h 4173"/>
                <a:gd name="T108" fmla="*/ 390513567 w 5832"/>
                <a:gd name="T109" fmla="*/ 296018785 h 4173"/>
                <a:gd name="T110" fmla="*/ 418361453 w 5832"/>
                <a:gd name="T111" fmla="*/ 312060228 h 4173"/>
                <a:gd name="T112" fmla="*/ 451224336 w 5832"/>
                <a:gd name="T113" fmla="*/ 307996539 h 4173"/>
                <a:gd name="T114" fmla="*/ 474271178 w 5832"/>
                <a:gd name="T115" fmla="*/ 285966384 h 4173"/>
                <a:gd name="T116" fmla="*/ 480032888 w 5832"/>
                <a:gd name="T117" fmla="*/ 253348589 h 4173"/>
                <a:gd name="T118" fmla="*/ 465415149 w 5832"/>
                <a:gd name="T119" fmla="*/ 224580844 h 41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832" h="4173">
                  <a:moveTo>
                    <a:pt x="370" y="477"/>
                  </a:moveTo>
                  <a:lnTo>
                    <a:pt x="5462" y="477"/>
                  </a:lnTo>
                  <a:lnTo>
                    <a:pt x="5481" y="477"/>
                  </a:lnTo>
                  <a:lnTo>
                    <a:pt x="5500" y="478"/>
                  </a:lnTo>
                  <a:lnTo>
                    <a:pt x="5518" y="480"/>
                  </a:lnTo>
                  <a:lnTo>
                    <a:pt x="5537" y="484"/>
                  </a:lnTo>
                  <a:lnTo>
                    <a:pt x="5554" y="488"/>
                  </a:lnTo>
                  <a:lnTo>
                    <a:pt x="5571" y="494"/>
                  </a:lnTo>
                  <a:lnTo>
                    <a:pt x="5589" y="499"/>
                  </a:lnTo>
                  <a:lnTo>
                    <a:pt x="5606" y="506"/>
                  </a:lnTo>
                  <a:lnTo>
                    <a:pt x="5622" y="513"/>
                  </a:lnTo>
                  <a:lnTo>
                    <a:pt x="5638" y="521"/>
                  </a:lnTo>
                  <a:lnTo>
                    <a:pt x="5654" y="530"/>
                  </a:lnTo>
                  <a:lnTo>
                    <a:pt x="5668" y="539"/>
                  </a:lnTo>
                  <a:lnTo>
                    <a:pt x="5683" y="550"/>
                  </a:lnTo>
                  <a:lnTo>
                    <a:pt x="5697" y="562"/>
                  </a:lnTo>
                  <a:lnTo>
                    <a:pt x="5710" y="573"/>
                  </a:lnTo>
                  <a:lnTo>
                    <a:pt x="5723" y="585"/>
                  </a:lnTo>
                  <a:lnTo>
                    <a:pt x="5735" y="598"/>
                  </a:lnTo>
                  <a:lnTo>
                    <a:pt x="5747" y="612"/>
                  </a:lnTo>
                  <a:lnTo>
                    <a:pt x="5758" y="625"/>
                  </a:lnTo>
                  <a:lnTo>
                    <a:pt x="5768" y="640"/>
                  </a:lnTo>
                  <a:lnTo>
                    <a:pt x="5778" y="655"/>
                  </a:lnTo>
                  <a:lnTo>
                    <a:pt x="5787" y="670"/>
                  </a:lnTo>
                  <a:lnTo>
                    <a:pt x="5795" y="686"/>
                  </a:lnTo>
                  <a:lnTo>
                    <a:pt x="5803" y="702"/>
                  </a:lnTo>
                  <a:lnTo>
                    <a:pt x="5810" y="720"/>
                  </a:lnTo>
                  <a:lnTo>
                    <a:pt x="5815" y="737"/>
                  </a:lnTo>
                  <a:lnTo>
                    <a:pt x="5820" y="754"/>
                  </a:lnTo>
                  <a:lnTo>
                    <a:pt x="5824" y="772"/>
                  </a:lnTo>
                  <a:lnTo>
                    <a:pt x="5828" y="790"/>
                  </a:lnTo>
                  <a:lnTo>
                    <a:pt x="5830" y="808"/>
                  </a:lnTo>
                  <a:lnTo>
                    <a:pt x="5831" y="827"/>
                  </a:lnTo>
                  <a:lnTo>
                    <a:pt x="5832" y="846"/>
                  </a:lnTo>
                  <a:lnTo>
                    <a:pt x="5832" y="3803"/>
                  </a:lnTo>
                  <a:lnTo>
                    <a:pt x="5831" y="3822"/>
                  </a:lnTo>
                  <a:lnTo>
                    <a:pt x="5830" y="3841"/>
                  </a:lnTo>
                  <a:lnTo>
                    <a:pt x="5828" y="3858"/>
                  </a:lnTo>
                  <a:lnTo>
                    <a:pt x="5824" y="3877"/>
                  </a:lnTo>
                  <a:lnTo>
                    <a:pt x="5820" y="3895"/>
                  </a:lnTo>
                  <a:lnTo>
                    <a:pt x="5815" y="3912"/>
                  </a:lnTo>
                  <a:lnTo>
                    <a:pt x="5810" y="3930"/>
                  </a:lnTo>
                  <a:lnTo>
                    <a:pt x="5803" y="3947"/>
                  </a:lnTo>
                  <a:lnTo>
                    <a:pt x="5795" y="3962"/>
                  </a:lnTo>
                  <a:lnTo>
                    <a:pt x="5787" y="3979"/>
                  </a:lnTo>
                  <a:lnTo>
                    <a:pt x="5778" y="3994"/>
                  </a:lnTo>
                  <a:lnTo>
                    <a:pt x="5768" y="4009"/>
                  </a:lnTo>
                  <a:lnTo>
                    <a:pt x="5758" y="4023"/>
                  </a:lnTo>
                  <a:lnTo>
                    <a:pt x="5747" y="4038"/>
                  </a:lnTo>
                  <a:lnTo>
                    <a:pt x="5735" y="4051"/>
                  </a:lnTo>
                  <a:lnTo>
                    <a:pt x="5723" y="4064"/>
                  </a:lnTo>
                  <a:lnTo>
                    <a:pt x="5710" y="4076"/>
                  </a:lnTo>
                  <a:lnTo>
                    <a:pt x="5697" y="4088"/>
                  </a:lnTo>
                  <a:lnTo>
                    <a:pt x="5683" y="4098"/>
                  </a:lnTo>
                  <a:lnTo>
                    <a:pt x="5668" y="4109"/>
                  </a:lnTo>
                  <a:lnTo>
                    <a:pt x="5654" y="4118"/>
                  </a:lnTo>
                  <a:lnTo>
                    <a:pt x="5638" y="4127"/>
                  </a:lnTo>
                  <a:lnTo>
                    <a:pt x="5622" y="4136"/>
                  </a:lnTo>
                  <a:lnTo>
                    <a:pt x="5606" y="4143"/>
                  </a:lnTo>
                  <a:lnTo>
                    <a:pt x="5589" y="4149"/>
                  </a:lnTo>
                  <a:lnTo>
                    <a:pt x="5571" y="4156"/>
                  </a:lnTo>
                  <a:lnTo>
                    <a:pt x="5554" y="4160"/>
                  </a:lnTo>
                  <a:lnTo>
                    <a:pt x="5537" y="4165"/>
                  </a:lnTo>
                  <a:lnTo>
                    <a:pt x="5518" y="4168"/>
                  </a:lnTo>
                  <a:lnTo>
                    <a:pt x="5500" y="4171"/>
                  </a:lnTo>
                  <a:lnTo>
                    <a:pt x="5481" y="4172"/>
                  </a:lnTo>
                  <a:lnTo>
                    <a:pt x="5462" y="4173"/>
                  </a:lnTo>
                  <a:lnTo>
                    <a:pt x="370" y="4173"/>
                  </a:lnTo>
                  <a:lnTo>
                    <a:pt x="351" y="4172"/>
                  </a:lnTo>
                  <a:lnTo>
                    <a:pt x="332" y="4171"/>
                  </a:lnTo>
                  <a:lnTo>
                    <a:pt x="313" y="4168"/>
                  </a:lnTo>
                  <a:lnTo>
                    <a:pt x="295" y="4165"/>
                  </a:lnTo>
                  <a:lnTo>
                    <a:pt x="277" y="4160"/>
                  </a:lnTo>
                  <a:lnTo>
                    <a:pt x="259" y="4156"/>
                  </a:lnTo>
                  <a:lnTo>
                    <a:pt x="243" y="4149"/>
                  </a:lnTo>
                  <a:lnTo>
                    <a:pt x="226" y="4143"/>
                  </a:lnTo>
                  <a:lnTo>
                    <a:pt x="209" y="4136"/>
                  </a:lnTo>
                  <a:lnTo>
                    <a:pt x="194" y="4127"/>
                  </a:lnTo>
                  <a:lnTo>
                    <a:pt x="178" y="4118"/>
                  </a:lnTo>
                  <a:lnTo>
                    <a:pt x="162" y="4109"/>
                  </a:lnTo>
                  <a:lnTo>
                    <a:pt x="148" y="4098"/>
                  </a:lnTo>
                  <a:lnTo>
                    <a:pt x="134" y="4088"/>
                  </a:lnTo>
                  <a:lnTo>
                    <a:pt x="121" y="4076"/>
                  </a:lnTo>
                  <a:lnTo>
                    <a:pt x="108" y="4064"/>
                  </a:lnTo>
                  <a:lnTo>
                    <a:pt x="95" y="4051"/>
                  </a:lnTo>
                  <a:lnTo>
                    <a:pt x="84" y="4038"/>
                  </a:lnTo>
                  <a:lnTo>
                    <a:pt x="73" y="4023"/>
                  </a:lnTo>
                  <a:lnTo>
                    <a:pt x="63" y="4009"/>
                  </a:lnTo>
                  <a:lnTo>
                    <a:pt x="53" y="3994"/>
                  </a:lnTo>
                  <a:lnTo>
                    <a:pt x="44" y="3979"/>
                  </a:lnTo>
                  <a:lnTo>
                    <a:pt x="36" y="3962"/>
                  </a:lnTo>
                  <a:lnTo>
                    <a:pt x="29" y="3947"/>
                  </a:lnTo>
                  <a:lnTo>
                    <a:pt x="22" y="3930"/>
                  </a:lnTo>
                  <a:lnTo>
                    <a:pt x="16" y="3912"/>
                  </a:lnTo>
                  <a:lnTo>
                    <a:pt x="11" y="3895"/>
                  </a:lnTo>
                  <a:lnTo>
                    <a:pt x="7" y="3877"/>
                  </a:lnTo>
                  <a:lnTo>
                    <a:pt x="4" y="3858"/>
                  </a:lnTo>
                  <a:lnTo>
                    <a:pt x="2" y="3841"/>
                  </a:lnTo>
                  <a:lnTo>
                    <a:pt x="0" y="3822"/>
                  </a:lnTo>
                  <a:lnTo>
                    <a:pt x="0" y="3803"/>
                  </a:lnTo>
                  <a:lnTo>
                    <a:pt x="0" y="846"/>
                  </a:lnTo>
                  <a:lnTo>
                    <a:pt x="0" y="827"/>
                  </a:lnTo>
                  <a:lnTo>
                    <a:pt x="2" y="808"/>
                  </a:lnTo>
                  <a:lnTo>
                    <a:pt x="4" y="790"/>
                  </a:lnTo>
                  <a:lnTo>
                    <a:pt x="7" y="772"/>
                  </a:lnTo>
                  <a:lnTo>
                    <a:pt x="11" y="754"/>
                  </a:lnTo>
                  <a:lnTo>
                    <a:pt x="16" y="737"/>
                  </a:lnTo>
                  <a:lnTo>
                    <a:pt x="22" y="720"/>
                  </a:lnTo>
                  <a:lnTo>
                    <a:pt x="29" y="702"/>
                  </a:lnTo>
                  <a:lnTo>
                    <a:pt x="36" y="686"/>
                  </a:lnTo>
                  <a:lnTo>
                    <a:pt x="44" y="670"/>
                  </a:lnTo>
                  <a:lnTo>
                    <a:pt x="53" y="655"/>
                  </a:lnTo>
                  <a:lnTo>
                    <a:pt x="63" y="640"/>
                  </a:lnTo>
                  <a:lnTo>
                    <a:pt x="73" y="625"/>
                  </a:lnTo>
                  <a:lnTo>
                    <a:pt x="84" y="612"/>
                  </a:lnTo>
                  <a:lnTo>
                    <a:pt x="95" y="598"/>
                  </a:lnTo>
                  <a:lnTo>
                    <a:pt x="108" y="585"/>
                  </a:lnTo>
                  <a:lnTo>
                    <a:pt x="121" y="573"/>
                  </a:lnTo>
                  <a:lnTo>
                    <a:pt x="134" y="562"/>
                  </a:lnTo>
                  <a:lnTo>
                    <a:pt x="148" y="550"/>
                  </a:lnTo>
                  <a:lnTo>
                    <a:pt x="162" y="539"/>
                  </a:lnTo>
                  <a:lnTo>
                    <a:pt x="178" y="530"/>
                  </a:lnTo>
                  <a:lnTo>
                    <a:pt x="194" y="521"/>
                  </a:lnTo>
                  <a:lnTo>
                    <a:pt x="209" y="513"/>
                  </a:lnTo>
                  <a:lnTo>
                    <a:pt x="226" y="506"/>
                  </a:lnTo>
                  <a:lnTo>
                    <a:pt x="243" y="499"/>
                  </a:lnTo>
                  <a:lnTo>
                    <a:pt x="259" y="494"/>
                  </a:lnTo>
                  <a:lnTo>
                    <a:pt x="277" y="488"/>
                  </a:lnTo>
                  <a:lnTo>
                    <a:pt x="295" y="484"/>
                  </a:lnTo>
                  <a:lnTo>
                    <a:pt x="313" y="480"/>
                  </a:lnTo>
                  <a:lnTo>
                    <a:pt x="332" y="478"/>
                  </a:lnTo>
                  <a:lnTo>
                    <a:pt x="351" y="477"/>
                  </a:lnTo>
                  <a:lnTo>
                    <a:pt x="370" y="477"/>
                  </a:lnTo>
                  <a:close/>
                  <a:moveTo>
                    <a:pt x="542" y="0"/>
                  </a:moveTo>
                  <a:lnTo>
                    <a:pt x="1703" y="0"/>
                  </a:lnTo>
                  <a:lnTo>
                    <a:pt x="1703" y="350"/>
                  </a:lnTo>
                  <a:lnTo>
                    <a:pt x="542" y="350"/>
                  </a:lnTo>
                  <a:lnTo>
                    <a:pt x="542" y="0"/>
                  </a:lnTo>
                  <a:close/>
                  <a:moveTo>
                    <a:pt x="4019" y="1725"/>
                  </a:moveTo>
                  <a:lnTo>
                    <a:pt x="4019" y="1725"/>
                  </a:lnTo>
                  <a:lnTo>
                    <a:pt x="3983" y="1726"/>
                  </a:lnTo>
                  <a:lnTo>
                    <a:pt x="3946" y="1729"/>
                  </a:lnTo>
                  <a:lnTo>
                    <a:pt x="3910" y="1734"/>
                  </a:lnTo>
                  <a:lnTo>
                    <a:pt x="3874" y="1740"/>
                  </a:lnTo>
                  <a:lnTo>
                    <a:pt x="3840" y="1747"/>
                  </a:lnTo>
                  <a:lnTo>
                    <a:pt x="3806" y="1758"/>
                  </a:lnTo>
                  <a:lnTo>
                    <a:pt x="3773" y="1769"/>
                  </a:lnTo>
                  <a:lnTo>
                    <a:pt x="3740" y="1782"/>
                  </a:lnTo>
                  <a:lnTo>
                    <a:pt x="3708" y="1797"/>
                  </a:lnTo>
                  <a:lnTo>
                    <a:pt x="3677" y="1812"/>
                  </a:lnTo>
                  <a:lnTo>
                    <a:pt x="3647" y="1829"/>
                  </a:lnTo>
                  <a:lnTo>
                    <a:pt x="3618" y="1848"/>
                  </a:lnTo>
                  <a:lnTo>
                    <a:pt x="3590" y="1868"/>
                  </a:lnTo>
                  <a:lnTo>
                    <a:pt x="3563" y="1889"/>
                  </a:lnTo>
                  <a:lnTo>
                    <a:pt x="3537" y="1911"/>
                  </a:lnTo>
                  <a:lnTo>
                    <a:pt x="3512" y="1936"/>
                  </a:lnTo>
                  <a:lnTo>
                    <a:pt x="3488" y="1960"/>
                  </a:lnTo>
                  <a:lnTo>
                    <a:pt x="3465" y="1987"/>
                  </a:lnTo>
                  <a:lnTo>
                    <a:pt x="3444" y="2014"/>
                  </a:lnTo>
                  <a:lnTo>
                    <a:pt x="3424" y="2042"/>
                  </a:lnTo>
                  <a:lnTo>
                    <a:pt x="3405" y="2071"/>
                  </a:lnTo>
                  <a:lnTo>
                    <a:pt x="3388" y="2101"/>
                  </a:lnTo>
                  <a:lnTo>
                    <a:pt x="3372" y="2132"/>
                  </a:lnTo>
                  <a:lnTo>
                    <a:pt x="3358" y="2164"/>
                  </a:lnTo>
                  <a:lnTo>
                    <a:pt x="3345" y="2197"/>
                  </a:lnTo>
                  <a:lnTo>
                    <a:pt x="3334" y="2230"/>
                  </a:lnTo>
                  <a:lnTo>
                    <a:pt x="3324" y="2264"/>
                  </a:lnTo>
                  <a:lnTo>
                    <a:pt x="3316" y="2298"/>
                  </a:lnTo>
                  <a:lnTo>
                    <a:pt x="3309" y="2334"/>
                  </a:lnTo>
                  <a:lnTo>
                    <a:pt x="3305" y="2369"/>
                  </a:lnTo>
                  <a:lnTo>
                    <a:pt x="3303" y="2406"/>
                  </a:lnTo>
                  <a:lnTo>
                    <a:pt x="3302" y="2443"/>
                  </a:lnTo>
                  <a:lnTo>
                    <a:pt x="3303" y="2480"/>
                  </a:lnTo>
                  <a:lnTo>
                    <a:pt x="3305" y="2517"/>
                  </a:lnTo>
                  <a:lnTo>
                    <a:pt x="3309" y="2552"/>
                  </a:lnTo>
                  <a:lnTo>
                    <a:pt x="3316" y="2587"/>
                  </a:lnTo>
                  <a:lnTo>
                    <a:pt x="3324" y="2622"/>
                  </a:lnTo>
                  <a:lnTo>
                    <a:pt x="3334" y="2656"/>
                  </a:lnTo>
                  <a:lnTo>
                    <a:pt x="3345" y="2689"/>
                  </a:lnTo>
                  <a:lnTo>
                    <a:pt x="3358" y="2722"/>
                  </a:lnTo>
                  <a:lnTo>
                    <a:pt x="3372" y="2754"/>
                  </a:lnTo>
                  <a:lnTo>
                    <a:pt x="3388" y="2784"/>
                  </a:lnTo>
                  <a:lnTo>
                    <a:pt x="3405" y="2814"/>
                  </a:lnTo>
                  <a:lnTo>
                    <a:pt x="3424" y="2843"/>
                  </a:lnTo>
                  <a:lnTo>
                    <a:pt x="3444" y="2872"/>
                  </a:lnTo>
                  <a:lnTo>
                    <a:pt x="3465" y="2899"/>
                  </a:lnTo>
                  <a:lnTo>
                    <a:pt x="3488" y="2924"/>
                  </a:lnTo>
                  <a:lnTo>
                    <a:pt x="3512" y="2950"/>
                  </a:lnTo>
                  <a:lnTo>
                    <a:pt x="3537" y="2973"/>
                  </a:lnTo>
                  <a:lnTo>
                    <a:pt x="3563" y="2997"/>
                  </a:lnTo>
                  <a:lnTo>
                    <a:pt x="3590" y="3018"/>
                  </a:lnTo>
                  <a:lnTo>
                    <a:pt x="3618" y="3038"/>
                  </a:lnTo>
                  <a:lnTo>
                    <a:pt x="3647" y="3056"/>
                  </a:lnTo>
                  <a:lnTo>
                    <a:pt x="3677" y="3074"/>
                  </a:lnTo>
                  <a:lnTo>
                    <a:pt x="3708" y="3089"/>
                  </a:lnTo>
                  <a:lnTo>
                    <a:pt x="3740" y="3104"/>
                  </a:lnTo>
                  <a:lnTo>
                    <a:pt x="3773" y="3117"/>
                  </a:lnTo>
                  <a:lnTo>
                    <a:pt x="3806" y="3128"/>
                  </a:lnTo>
                  <a:lnTo>
                    <a:pt x="3840" y="3137"/>
                  </a:lnTo>
                  <a:lnTo>
                    <a:pt x="3874" y="3145"/>
                  </a:lnTo>
                  <a:lnTo>
                    <a:pt x="3910" y="3152"/>
                  </a:lnTo>
                  <a:lnTo>
                    <a:pt x="3946" y="3156"/>
                  </a:lnTo>
                  <a:lnTo>
                    <a:pt x="3983" y="3160"/>
                  </a:lnTo>
                  <a:lnTo>
                    <a:pt x="4019" y="3161"/>
                  </a:lnTo>
                  <a:lnTo>
                    <a:pt x="4056" y="3160"/>
                  </a:lnTo>
                  <a:lnTo>
                    <a:pt x="4092" y="3156"/>
                  </a:lnTo>
                  <a:lnTo>
                    <a:pt x="4129" y="3152"/>
                  </a:lnTo>
                  <a:lnTo>
                    <a:pt x="4163" y="3145"/>
                  </a:lnTo>
                  <a:lnTo>
                    <a:pt x="4198" y="3137"/>
                  </a:lnTo>
                  <a:lnTo>
                    <a:pt x="4232" y="3128"/>
                  </a:lnTo>
                  <a:lnTo>
                    <a:pt x="4266" y="3117"/>
                  </a:lnTo>
                  <a:lnTo>
                    <a:pt x="4298" y="3104"/>
                  </a:lnTo>
                  <a:lnTo>
                    <a:pt x="4329" y="3089"/>
                  </a:lnTo>
                  <a:lnTo>
                    <a:pt x="4361" y="3074"/>
                  </a:lnTo>
                  <a:lnTo>
                    <a:pt x="4391" y="3056"/>
                  </a:lnTo>
                  <a:lnTo>
                    <a:pt x="4420" y="3038"/>
                  </a:lnTo>
                  <a:lnTo>
                    <a:pt x="4447" y="3018"/>
                  </a:lnTo>
                  <a:lnTo>
                    <a:pt x="4475" y="2997"/>
                  </a:lnTo>
                  <a:lnTo>
                    <a:pt x="4501" y="2973"/>
                  </a:lnTo>
                  <a:lnTo>
                    <a:pt x="4527" y="2950"/>
                  </a:lnTo>
                  <a:lnTo>
                    <a:pt x="4550" y="2924"/>
                  </a:lnTo>
                  <a:lnTo>
                    <a:pt x="4572" y="2899"/>
                  </a:lnTo>
                  <a:lnTo>
                    <a:pt x="4595" y="2872"/>
                  </a:lnTo>
                  <a:lnTo>
                    <a:pt x="4614" y="2843"/>
                  </a:lnTo>
                  <a:lnTo>
                    <a:pt x="4633" y="2814"/>
                  </a:lnTo>
                  <a:lnTo>
                    <a:pt x="4650" y="2784"/>
                  </a:lnTo>
                  <a:lnTo>
                    <a:pt x="4666" y="2754"/>
                  </a:lnTo>
                  <a:lnTo>
                    <a:pt x="4680" y="2722"/>
                  </a:lnTo>
                  <a:lnTo>
                    <a:pt x="4693" y="2689"/>
                  </a:lnTo>
                  <a:lnTo>
                    <a:pt x="4705" y="2656"/>
                  </a:lnTo>
                  <a:lnTo>
                    <a:pt x="4714" y="2622"/>
                  </a:lnTo>
                  <a:lnTo>
                    <a:pt x="4722" y="2587"/>
                  </a:lnTo>
                  <a:lnTo>
                    <a:pt x="4728" y="2552"/>
                  </a:lnTo>
                  <a:lnTo>
                    <a:pt x="4733" y="2517"/>
                  </a:lnTo>
                  <a:lnTo>
                    <a:pt x="4736" y="2480"/>
                  </a:lnTo>
                  <a:lnTo>
                    <a:pt x="4736" y="2443"/>
                  </a:lnTo>
                  <a:lnTo>
                    <a:pt x="4736" y="2406"/>
                  </a:lnTo>
                  <a:lnTo>
                    <a:pt x="4733" y="2369"/>
                  </a:lnTo>
                  <a:lnTo>
                    <a:pt x="4728" y="2334"/>
                  </a:lnTo>
                  <a:lnTo>
                    <a:pt x="4722" y="2298"/>
                  </a:lnTo>
                  <a:lnTo>
                    <a:pt x="4714" y="2264"/>
                  </a:lnTo>
                  <a:lnTo>
                    <a:pt x="4705" y="2230"/>
                  </a:lnTo>
                  <a:lnTo>
                    <a:pt x="4693" y="2197"/>
                  </a:lnTo>
                  <a:lnTo>
                    <a:pt x="4680" y="2164"/>
                  </a:lnTo>
                  <a:lnTo>
                    <a:pt x="4666" y="2132"/>
                  </a:lnTo>
                  <a:lnTo>
                    <a:pt x="4650" y="2101"/>
                  </a:lnTo>
                  <a:lnTo>
                    <a:pt x="4633" y="2071"/>
                  </a:lnTo>
                  <a:lnTo>
                    <a:pt x="4614" y="2042"/>
                  </a:lnTo>
                  <a:lnTo>
                    <a:pt x="4595" y="2014"/>
                  </a:lnTo>
                  <a:lnTo>
                    <a:pt x="4572" y="1987"/>
                  </a:lnTo>
                  <a:lnTo>
                    <a:pt x="4550" y="1960"/>
                  </a:lnTo>
                  <a:lnTo>
                    <a:pt x="4527" y="1936"/>
                  </a:lnTo>
                  <a:lnTo>
                    <a:pt x="4501" y="1911"/>
                  </a:lnTo>
                  <a:lnTo>
                    <a:pt x="4475" y="1889"/>
                  </a:lnTo>
                  <a:lnTo>
                    <a:pt x="4447" y="1868"/>
                  </a:lnTo>
                  <a:lnTo>
                    <a:pt x="4420" y="1848"/>
                  </a:lnTo>
                  <a:lnTo>
                    <a:pt x="4391" y="1829"/>
                  </a:lnTo>
                  <a:lnTo>
                    <a:pt x="4361" y="1812"/>
                  </a:lnTo>
                  <a:lnTo>
                    <a:pt x="4329" y="1797"/>
                  </a:lnTo>
                  <a:lnTo>
                    <a:pt x="4298" y="1782"/>
                  </a:lnTo>
                  <a:lnTo>
                    <a:pt x="4266" y="1769"/>
                  </a:lnTo>
                  <a:lnTo>
                    <a:pt x="4232" y="1758"/>
                  </a:lnTo>
                  <a:lnTo>
                    <a:pt x="4198" y="1747"/>
                  </a:lnTo>
                  <a:lnTo>
                    <a:pt x="4163" y="1740"/>
                  </a:lnTo>
                  <a:lnTo>
                    <a:pt x="4129" y="1734"/>
                  </a:lnTo>
                  <a:lnTo>
                    <a:pt x="4092" y="1729"/>
                  </a:lnTo>
                  <a:lnTo>
                    <a:pt x="4056" y="1726"/>
                  </a:lnTo>
                  <a:lnTo>
                    <a:pt x="4019" y="1725"/>
                  </a:lnTo>
                  <a:close/>
                  <a:moveTo>
                    <a:pt x="1375" y="838"/>
                  </a:moveTo>
                  <a:lnTo>
                    <a:pt x="1375" y="3754"/>
                  </a:lnTo>
                  <a:lnTo>
                    <a:pt x="1591" y="3754"/>
                  </a:lnTo>
                  <a:lnTo>
                    <a:pt x="1591" y="838"/>
                  </a:lnTo>
                  <a:lnTo>
                    <a:pt x="1375" y="838"/>
                  </a:lnTo>
                  <a:close/>
                  <a:moveTo>
                    <a:pt x="1841" y="690"/>
                  </a:moveTo>
                  <a:lnTo>
                    <a:pt x="1841" y="1260"/>
                  </a:lnTo>
                  <a:lnTo>
                    <a:pt x="2899" y="1260"/>
                  </a:lnTo>
                  <a:lnTo>
                    <a:pt x="2899" y="690"/>
                  </a:lnTo>
                  <a:lnTo>
                    <a:pt x="1841" y="690"/>
                  </a:lnTo>
                  <a:close/>
                  <a:moveTo>
                    <a:pt x="4019" y="1003"/>
                  </a:moveTo>
                  <a:lnTo>
                    <a:pt x="4019" y="1003"/>
                  </a:lnTo>
                  <a:lnTo>
                    <a:pt x="3982" y="1004"/>
                  </a:lnTo>
                  <a:lnTo>
                    <a:pt x="3945" y="1005"/>
                  </a:lnTo>
                  <a:lnTo>
                    <a:pt x="3908" y="1007"/>
                  </a:lnTo>
                  <a:lnTo>
                    <a:pt x="3872" y="1011"/>
                  </a:lnTo>
                  <a:lnTo>
                    <a:pt x="3835" y="1015"/>
                  </a:lnTo>
                  <a:lnTo>
                    <a:pt x="3800" y="1020"/>
                  </a:lnTo>
                  <a:lnTo>
                    <a:pt x="3764" y="1026"/>
                  </a:lnTo>
                  <a:lnTo>
                    <a:pt x="3728" y="1033"/>
                  </a:lnTo>
                  <a:lnTo>
                    <a:pt x="3694" y="1040"/>
                  </a:lnTo>
                  <a:lnTo>
                    <a:pt x="3659" y="1049"/>
                  </a:lnTo>
                  <a:lnTo>
                    <a:pt x="3625" y="1058"/>
                  </a:lnTo>
                  <a:lnTo>
                    <a:pt x="3591" y="1068"/>
                  </a:lnTo>
                  <a:lnTo>
                    <a:pt x="3558" y="1079"/>
                  </a:lnTo>
                  <a:lnTo>
                    <a:pt x="3524" y="1091"/>
                  </a:lnTo>
                  <a:lnTo>
                    <a:pt x="3491" y="1103"/>
                  </a:lnTo>
                  <a:lnTo>
                    <a:pt x="3459" y="1117"/>
                  </a:lnTo>
                  <a:lnTo>
                    <a:pt x="3426" y="1130"/>
                  </a:lnTo>
                  <a:lnTo>
                    <a:pt x="3395" y="1146"/>
                  </a:lnTo>
                  <a:lnTo>
                    <a:pt x="3364" y="1161"/>
                  </a:lnTo>
                  <a:lnTo>
                    <a:pt x="3333" y="1177"/>
                  </a:lnTo>
                  <a:lnTo>
                    <a:pt x="3303" y="1194"/>
                  </a:lnTo>
                  <a:lnTo>
                    <a:pt x="3273" y="1211"/>
                  </a:lnTo>
                  <a:lnTo>
                    <a:pt x="3244" y="1230"/>
                  </a:lnTo>
                  <a:lnTo>
                    <a:pt x="3215" y="1249"/>
                  </a:lnTo>
                  <a:lnTo>
                    <a:pt x="3186" y="1269"/>
                  </a:lnTo>
                  <a:lnTo>
                    <a:pt x="3158" y="1289"/>
                  </a:lnTo>
                  <a:lnTo>
                    <a:pt x="3130" y="1311"/>
                  </a:lnTo>
                  <a:lnTo>
                    <a:pt x="3103" y="1332"/>
                  </a:lnTo>
                  <a:lnTo>
                    <a:pt x="3077" y="1354"/>
                  </a:lnTo>
                  <a:lnTo>
                    <a:pt x="3051" y="1377"/>
                  </a:lnTo>
                  <a:lnTo>
                    <a:pt x="3026" y="1401"/>
                  </a:lnTo>
                  <a:lnTo>
                    <a:pt x="3001" y="1425"/>
                  </a:lnTo>
                  <a:lnTo>
                    <a:pt x="2977" y="1450"/>
                  </a:lnTo>
                  <a:lnTo>
                    <a:pt x="2954" y="1474"/>
                  </a:lnTo>
                  <a:lnTo>
                    <a:pt x="2930" y="1501"/>
                  </a:lnTo>
                  <a:lnTo>
                    <a:pt x="2908" y="1527"/>
                  </a:lnTo>
                  <a:lnTo>
                    <a:pt x="2887" y="1554"/>
                  </a:lnTo>
                  <a:lnTo>
                    <a:pt x="2866" y="1581"/>
                  </a:lnTo>
                  <a:lnTo>
                    <a:pt x="2844" y="1609"/>
                  </a:lnTo>
                  <a:lnTo>
                    <a:pt x="2826" y="1638"/>
                  </a:lnTo>
                  <a:lnTo>
                    <a:pt x="2807" y="1667"/>
                  </a:lnTo>
                  <a:lnTo>
                    <a:pt x="2788" y="1696"/>
                  </a:lnTo>
                  <a:lnTo>
                    <a:pt x="2770" y="1726"/>
                  </a:lnTo>
                  <a:lnTo>
                    <a:pt x="2753" y="1756"/>
                  </a:lnTo>
                  <a:lnTo>
                    <a:pt x="2737" y="1788"/>
                  </a:lnTo>
                  <a:lnTo>
                    <a:pt x="2722" y="1819"/>
                  </a:lnTo>
                  <a:lnTo>
                    <a:pt x="2706" y="1850"/>
                  </a:lnTo>
                  <a:lnTo>
                    <a:pt x="2693" y="1882"/>
                  </a:lnTo>
                  <a:lnTo>
                    <a:pt x="2679" y="1915"/>
                  </a:lnTo>
                  <a:lnTo>
                    <a:pt x="2667" y="1948"/>
                  </a:lnTo>
                  <a:lnTo>
                    <a:pt x="2655" y="1982"/>
                  </a:lnTo>
                  <a:lnTo>
                    <a:pt x="2644" y="2015"/>
                  </a:lnTo>
                  <a:lnTo>
                    <a:pt x="2634" y="2048"/>
                  </a:lnTo>
                  <a:lnTo>
                    <a:pt x="2625" y="2083"/>
                  </a:lnTo>
                  <a:lnTo>
                    <a:pt x="2616" y="2118"/>
                  </a:lnTo>
                  <a:lnTo>
                    <a:pt x="2609" y="2153"/>
                  </a:lnTo>
                  <a:lnTo>
                    <a:pt x="2601" y="2188"/>
                  </a:lnTo>
                  <a:lnTo>
                    <a:pt x="2596" y="2223"/>
                  </a:lnTo>
                  <a:lnTo>
                    <a:pt x="2591" y="2259"/>
                  </a:lnTo>
                  <a:lnTo>
                    <a:pt x="2587" y="2296"/>
                  </a:lnTo>
                  <a:lnTo>
                    <a:pt x="2584" y="2332"/>
                  </a:lnTo>
                  <a:lnTo>
                    <a:pt x="2581" y="2368"/>
                  </a:lnTo>
                  <a:lnTo>
                    <a:pt x="2580" y="2405"/>
                  </a:lnTo>
                  <a:lnTo>
                    <a:pt x="2579" y="2443"/>
                  </a:lnTo>
                  <a:lnTo>
                    <a:pt x="2580" y="2480"/>
                  </a:lnTo>
                  <a:lnTo>
                    <a:pt x="2581" y="2517"/>
                  </a:lnTo>
                  <a:lnTo>
                    <a:pt x="2584" y="2553"/>
                  </a:lnTo>
                  <a:lnTo>
                    <a:pt x="2587" y="2590"/>
                  </a:lnTo>
                  <a:lnTo>
                    <a:pt x="2591" y="2626"/>
                  </a:lnTo>
                  <a:lnTo>
                    <a:pt x="2596" y="2661"/>
                  </a:lnTo>
                  <a:lnTo>
                    <a:pt x="2601" y="2697"/>
                  </a:lnTo>
                  <a:lnTo>
                    <a:pt x="2609" y="2733"/>
                  </a:lnTo>
                  <a:lnTo>
                    <a:pt x="2616" y="2767"/>
                  </a:lnTo>
                  <a:lnTo>
                    <a:pt x="2625" y="2803"/>
                  </a:lnTo>
                  <a:lnTo>
                    <a:pt x="2634" y="2836"/>
                  </a:lnTo>
                  <a:lnTo>
                    <a:pt x="2644" y="2871"/>
                  </a:lnTo>
                  <a:lnTo>
                    <a:pt x="2655" y="2904"/>
                  </a:lnTo>
                  <a:lnTo>
                    <a:pt x="2667" y="2938"/>
                  </a:lnTo>
                  <a:lnTo>
                    <a:pt x="2679" y="2970"/>
                  </a:lnTo>
                  <a:lnTo>
                    <a:pt x="2693" y="3004"/>
                  </a:lnTo>
                  <a:lnTo>
                    <a:pt x="2706" y="3035"/>
                  </a:lnTo>
                  <a:lnTo>
                    <a:pt x="2722" y="3067"/>
                  </a:lnTo>
                  <a:lnTo>
                    <a:pt x="2737" y="3098"/>
                  </a:lnTo>
                  <a:lnTo>
                    <a:pt x="2753" y="3128"/>
                  </a:lnTo>
                  <a:lnTo>
                    <a:pt x="2770" y="3160"/>
                  </a:lnTo>
                  <a:lnTo>
                    <a:pt x="2788" y="3189"/>
                  </a:lnTo>
                  <a:lnTo>
                    <a:pt x="2807" y="3219"/>
                  </a:lnTo>
                  <a:lnTo>
                    <a:pt x="2826" y="3248"/>
                  </a:lnTo>
                  <a:lnTo>
                    <a:pt x="2844" y="3276"/>
                  </a:lnTo>
                  <a:lnTo>
                    <a:pt x="2866" y="3305"/>
                  </a:lnTo>
                  <a:lnTo>
                    <a:pt x="2887" y="3331"/>
                  </a:lnTo>
                  <a:lnTo>
                    <a:pt x="2908" y="3358"/>
                  </a:lnTo>
                  <a:lnTo>
                    <a:pt x="2930" y="3385"/>
                  </a:lnTo>
                  <a:lnTo>
                    <a:pt x="2954" y="3410"/>
                  </a:lnTo>
                  <a:lnTo>
                    <a:pt x="2977" y="3436"/>
                  </a:lnTo>
                  <a:lnTo>
                    <a:pt x="3001" y="3461"/>
                  </a:lnTo>
                  <a:lnTo>
                    <a:pt x="3026" y="3485"/>
                  </a:lnTo>
                  <a:lnTo>
                    <a:pt x="3051" y="3508"/>
                  </a:lnTo>
                  <a:lnTo>
                    <a:pt x="3077" y="3531"/>
                  </a:lnTo>
                  <a:lnTo>
                    <a:pt x="3103" y="3553"/>
                  </a:lnTo>
                  <a:lnTo>
                    <a:pt x="3130" y="3575"/>
                  </a:lnTo>
                  <a:lnTo>
                    <a:pt x="3158" y="3597"/>
                  </a:lnTo>
                  <a:lnTo>
                    <a:pt x="3186" y="3617"/>
                  </a:lnTo>
                  <a:lnTo>
                    <a:pt x="3215" y="3637"/>
                  </a:lnTo>
                  <a:lnTo>
                    <a:pt x="3244" y="3656"/>
                  </a:lnTo>
                  <a:lnTo>
                    <a:pt x="3273" y="3673"/>
                  </a:lnTo>
                  <a:lnTo>
                    <a:pt x="3303" y="3691"/>
                  </a:lnTo>
                  <a:lnTo>
                    <a:pt x="3333" y="3708"/>
                  </a:lnTo>
                  <a:lnTo>
                    <a:pt x="3364" y="3725"/>
                  </a:lnTo>
                  <a:lnTo>
                    <a:pt x="3395" y="3740"/>
                  </a:lnTo>
                  <a:lnTo>
                    <a:pt x="3426" y="3755"/>
                  </a:lnTo>
                  <a:lnTo>
                    <a:pt x="3459" y="3769"/>
                  </a:lnTo>
                  <a:lnTo>
                    <a:pt x="3491" y="3783"/>
                  </a:lnTo>
                  <a:lnTo>
                    <a:pt x="3524" y="3795"/>
                  </a:lnTo>
                  <a:lnTo>
                    <a:pt x="3558" y="3806"/>
                  </a:lnTo>
                  <a:lnTo>
                    <a:pt x="3591" y="3817"/>
                  </a:lnTo>
                  <a:lnTo>
                    <a:pt x="3625" y="3827"/>
                  </a:lnTo>
                  <a:lnTo>
                    <a:pt x="3659" y="3837"/>
                  </a:lnTo>
                  <a:lnTo>
                    <a:pt x="3694" y="3845"/>
                  </a:lnTo>
                  <a:lnTo>
                    <a:pt x="3728" y="3853"/>
                  </a:lnTo>
                  <a:lnTo>
                    <a:pt x="3764" y="3860"/>
                  </a:lnTo>
                  <a:lnTo>
                    <a:pt x="3800" y="3865"/>
                  </a:lnTo>
                  <a:lnTo>
                    <a:pt x="3835" y="3871"/>
                  </a:lnTo>
                  <a:lnTo>
                    <a:pt x="3872" y="3875"/>
                  </a:lnTo>
                  <a:lnTo>
                    <a:pt x="3908" y="3879"/>
                  </a:lnTo>
                  <a:lnTo>
                    <a:pt x="3945" y="3881"/>
                  </a:lnTo>
                  <a:lnTo>
                    <a:pt x="3982" y="3882"/>
                  </a:lnTo>
                  <a:lnTo>
                    <a:pt x="4019" y="3882"/>
                  </a:lnTo>
                  <a:lnTo>
                    <a:pt x="4056" y="3882"/>
                  </a:lnTo>
                  <a:lnTo>
                    <a:pt x="4093" y="3881"/>
                  </a:lnTo>
                  <a:lnTo>
                    <a:pt x="4130" y="3879"/>
                  </a:lnTo>
                  <a:lnTo>
                    <a:pt x="4167" y="3875"/>
                  </a:lnTo>
                  <a:lnTo>
                    <a:pt x="4202" y="3871"/>
                  </a:lnTo>
                  <a:lnTo>
                    <a:pt x="4238" y="3865"/>
                  </a:lnTo>
                  <a:lnTo>
                    <a:pt x="4274" y="3860"/>
                  </a:lnTo>
                  <a:lnTo>
                    <a:pt x="4309" y="3853"/>
                  </a:lnTo>
                  <a:lnTo>
                    <a:pt x="4344" y="3845"/>
                  </a:lnTo>
                  <a:lnTo>
                    <a:pt x="4378" y="3837"/>
                  </a:lnTo>
                  <a:lnTo>
                    <a:pt x="4413" y="3827"/>
                  </a:lnTo>
                  <a:lnTo>
                    <a:pt x="4447" y="3817"/>
                  </a:lnTo>
                  <a:lnTo>
                    <a:pt x="4481" y="3806"/>
                  </a:lnTo>
                  <a:lnTo>
                    <a:pt x="4514" y="3795"/>
                  </a:lnTo>
                  <a:lnTo>
                    <a:pt x="4547" y="3783"/>
                  </a:lnTo>
                  <a:lnTo>
                    <a:pt x="4579" y="3769"/>
                  </a:lnTo>
                  <a:lnTo>
                    <a:pt x="4611" y="3755"/>
                  </a:lnTo>
                  <a:lnTo>
                    <a:pt x="4644" y="3740"/>
                  </a:lnTo>
                  <a:lnTo>
                    <a:pt x="4675" y="3725"/>
                  </a:lnTo>
                  <a:lnTo>
                    <a:pt x="4705" y="3708"/>
                  </a:lnTo>
                  <a:lnTo>
                    <a:pt x="4736" y="3691"/>
                  </a:lnTo>
                  <a:lnTo>
                    <a:pt x="4765" y="3673"/>
                  </a:lnTo>
                  <a:lnTo>
                    <a:pt x="4795" y="3656"/>
                  </a:lnTo>
                  <a:lnTo>
                    <a:pt x="4824" y="3637"/>
                  </a:lnTo>
                  <a:lnTo>
                    <a:pt x="4852" y="3617"/>
                  </a:lnTo>
                  <a:lnTo>
                    <a:pt x="4880" y="3597"/>
                  </a:lnTo>
                  <a:lnTo>
                    <a:pt x="4908" y="3575"/>
                  </a:lnTo>
                  <a:lnTo>
                    <a:pt x="4935" y="3553"/>
                  </a:lnTo>
                  <a:lnTo>
                    <a:pt x="4961" y="3531"/>
                  </a:lnTo>
                  <a:lnTo>
                    <a:pt x="4987" y="3508"/>
                  </a:lnTo>
                  <a:lnTo>
                    <a:pt x="5013" y="3485"/>
                  </a:lnTo>
                  <a:lnTo>
                    <a:pt x="5037" y="3461"/>
                  </a:lnTo>
                  <a:lnTo>
                    <a:pt x="5061" y="3436"/>
                  </a:lnTo>
                  <a:lnTo>
                    <a:pt x="5085" y="3410"/>
                  </a:lnTo>
                  <a:lnTo>
                    <a:pt x="5107" y="3385"/>
                  </a:lnTo>
                  <a:lnTo>
                    <a:pt x="5130" y="3358"/>
                  </a:lnTo>
                  <a:lnTo>
                    <a:pt x="5152" y="3331"/>
                  </a:lnTo>
                  <a:lnTo>
                    <a:pt x="5173" y="3305"/>
                  </a:lnTo>
                  <a:lnTo>
                    <a:pt x="5193" y="3276"/>
                  </a:lnTo>
                  <a:lnTo>
                    <a:pt x="5213" y="3248"/>
                  </a:lnTo>
                  <a:lnTo>
                    <a:pt x="5232" y="3219"/>
                  </a:lnTo>
                  <a:lnTo>
                    <a:pt x="5250" y="3189"/>
                  </a:lnTo>
                  <a:lnTo>
                    <a:pt x="5268" y="3160"/>
                  </a:lnTo>
                  <a:lnTo>
                    <a:pt x="5285" y="3128"/>
                  </a:lnTo>
                  <a:lnTo>
                    <a:pt x="5301" y="3098"/>
                  </a:lnTo>
                  <a:lnTo>
                    <a:pt x="5317" y="3067"/>
                  </a:lnTo>
                  <a:lnTo>
                    <a:pt x="5331" y="3035"/>
                  </a:lnTo>
                  <a:lnTo>
                    <a:pt x="5346" y="3004"/>
                  </a:lnTo>
                  <a:lnTo>
                    <a:pt x="5359" y="2970"/>
                  </a:lnTo>
                  <a:lnTo>
                    <a:pt x="5372" y="2938"/>
                  </a:lnTo>
                  <a:lnTo>
                    <a:pt x="5383" y="2904"/>
                  </a:lnTo>
                  <a:lnTo>
                    <a:pt x="5394" y="2871"/>
                  </a:lnTo>
                  <a:lnTo>
                    <a:pt x="5404" y="2836"/>
                  </a:lnTo>
                  <a:lnTo>
                    <a:pt x="5414" y="2803"/>
                  </a:lnTo>
                  <a:lnTo>
                    <a:pt x="5422" y="2767"/>
                  </a:lnTo>
                  <a:lnTo>
                    <a:pt x="5430" y="2733"/>
                  </a:lnTo>
                  <a:lnTo>
                    <a:pt x="5436" y="2697"/>
                  </a:lnTo>
                  <a:lnTo>
                    <a:pt x="5442" y="2661"/>
                  </a:lnTo>
                  <a:lnTo>
                    <a:pt x="5447" y="2626"/>
                  </a:lnTo>
                  <a:lnTo>
                    <a:pt x="5452" y="2590"/>
                  </a:lnTo>
                  <a:lnTo>
                    <a:pt x="5454" y="2553"/>
                  </a:lnTo>
                  <a:lnTo>
                    <a:pt x="5457" y="2517"/>
                  </a:lnTo>
                  <a:lnTo>
                    <a:pt x="5459" y="2480"/>
                  </a:lnTo>
                  <a:lnTo>
                    <a:pt x="5459" y="2443"/>
                  </a:lnTo>
                  <a:lnTo>
                    <a:pt x="5459" y="2405"/>
                  </a:lnTo>
                  <a:lnTo>
                    <a:pt x="5457" y="2368"/>
                  </a:lnTo>
                  <a:lnTo>
                    <a:pt x="5454" y="2332"/>
                  </a:lnTo>
                  <a:lnTo>
                    <a:pt x="5452" y="2296"/>
                  </a:lnTo>
                  <a:lnTo>
                    <a:pt x="5447" y="2259"/>
                  </a:lnTo>
                  <a:lnTo>
                    <a:pt x="5442" y="2223"/>
                  </a:lnTo>
                  <a:lnTo>
                    <a:pt x="5436" y="2188"/>
                  </a:lnTo>
                  <a:lnTo>
                    <a:pt x="5430" y="2153"/>
                  </a:lnTo>
                  <a:lnTo>
                    <a:pt x="5422" y="2118"/>
                  </a:lnTo>
                  <a:lnTo>
                    <a:pt x="5414" y="2083"/>
                  </a:lnTo>
                  <a:lnTo>
                    <a:pt x="5404" y="2048"/>
                  </a:lnTo>
                  <a:lnTo>
                    <a:pt x="5394" y="2015"/>
                  </a:lnTo>
                  <a:lnTo>
                    <a:pt x="5383" y="1982"/>
                  </a:lnTo>
                  <a:lnTo>
                    <a:pt x="5372" y="1948"/>
                  </a:lnTo>
                  <a:lnTo>
                    <a:pt x="5359" y="1915"/>
                  </a:lnTo>
                  <a:lnTo>
                    <a:pt x="5346" y="1882"/>
                  </a:lnTo>
                  <a:lnTo>
                    <a:pt x="5331" y="1850"/>
                  </a:lnTo>
                  <a:lnTo>
                    <a:pt x="5317" y="1819"/>
                  </a:lnTo>
                  <a:lnTo>
                    <a:pt x="5301" y="1788"/>
                  </a:lnTo>
                  <a:lnTo>
                    <a:pt x="5285" y="1756"/>
                  </a:lnTo>
                  <a:lnTo>
                    <a:pt x="5268" y="1726"/>
                  </a:lnTo>
                  <a:lnTo>
                    <a:pt x="5250" y="1696"/>
                  </a:lnTo>
                  <a:lnTo>
                    <a:pt x="5232" y="1667"/>
                  </a:lnTo>
                  <a:lnTo>
                    <a:pt x="5213" y="1638"/>
                  </a:lnTo>
                  <a:lnTo>
                    <a:pt x="5193" y="1609"/>
                  </a:lnTo>
                  <a:lnTo>
                    <a:pt x="5173" y="1581"/>
                  </a:lnTo>
                  <a:lnTo>
                    <a:pt x="5152" y="1554"/>
                  </a:lnTo>
                  <a:lnTo>
                    <a:pt x="5130" y="1527"/>
                  </a:lnTo>
                  <a:lnTo>
                    <a:pt x="5107" y="1501"/>
                  </a:lnTo>
                  <a:lnTo>
                    <a:pt x="5085" y="1474"/>
                  </a:lnTo>
                  <a:lnTo>
                    <a:pt x="5061" y="1450"/>
                  </a:lnTo>
                  <a:lnTo>
                    <a:pt x="5037" y="1425"/>
                  </a:lnTo>
                  <a:lnTo>
                    <a:pt x="5013" y="1401"/>
                  </a:lnTo>
                  <a:lnTo>
                    <a:pt x="4987" y="1377"/>
                  </a:lnTo>
                  <a:lnTo>
                    <a:pt x="4961" y="1354"/>
                  </a:lnTo>
                  <a:lnTo>
                    <a:pt x="4935" y="1332"/>
                  </a:lnTo>
                  <a:lnTo>
                    <a:pt x="4908" y="1311"/>
                  </a:lnTo>
                  <a:lnTo>
                    <a:pt x="4880" y="1289"/>
                  </a:lnTo>
                  <a:lnTo>
                    <a:pt x="4852" y="1269"/>
                  </a:lnTo>
                  <a:lnTo>
                    <a:pt x="4824" y="1249"/>
                  </a:lnTo>
                  <a:lnTo>
                    <a:pt x="4795" y="1230"/>
                  </a:lnTo>
                  <a:lnTo>
                    <a:pt x="4765" y="1211"/>
                  </a:lnTo>
                  <a:lnTo>
                    <a:pt x="4736" y="1194"/>
                  </a:lnTo>
                  <a:lnTo>
                    <a:pt x="4705" y="1177"/>
                  </a:lnTo>
                  <a:lnTo>
                    <a:pt x="4675" y="1161"/>
                  </a:lnTo>
                  <a:lnTo>
                    <a:pt x="4644" y="1146"/>
                  </a:lnTo>
                  <a:lnTo>
                    <a:pt x="4611" y="1130"/>
                  </a:lnTo>
                  <a:lnTo>
                    <a:pt x="4579" y="1117"/>
                  </a:lnTo>
                  <a:lnTo>
                    <a:pt x="4547" y="1103"/>
                  </a:lnTo>
                  <a:lnTo>
                    <a:pt x="4514" y="1091"/>
                  </a:lnTo>
                  <a:lnTo>
                    <a:pt x="4481" y="1079"/>
                  </a:lnTo>
                  <a:lnTo>
                    <a:pt x="4447" y="1068"/>
                  </a:lnTo>
                  <a:lnTo>
                    <a:pt x="4413" y="1058"/>
                  </a:lnTo>
                  <a:lnTo>
                    <a:pt x="4378" y="1049"/>
                  </a:lnTo>
                  <a:lnTo>
                    <a:pt x="4344" y="1040"/>
                  </a:lnTo>
                  <a:lnTo>
                    <a:pt x="4309" y="1033"/>
                  </a:lnTo>
                  <a:lnTo>
                    <a:pt x="4274" y="1026"/>
                  </a:lnTo>
                  <a:lnTo>
                    <a:pt x="4238" y="1020"/>
                  </a:lnTo>
                  <a:lnTo>
                    <a:pt x="4202" y="1015"/>
                  </a:lnTo>
                  <a:lnTo>
                    <a:pt x="4167" y="1011"/>
                  </a:lnTo>
                  <a:lnTo>
                    <a:pt x="4130" y="1007"/>
                  </a:lnTo>
                  <a:lnTo>
                    <a:pt x="4093" y="1005"/>
                  </a:lnTo>
                  <a:lnTo>
                    <a:pt x="4056" y="1004"/>
                  </a:lnTo>
                  <a:lnTo>
                    <a:pt x="4019" y="1003"/>
                  </a:lnTo>
                  <a:close/>
                  <a:moveTo>
                    <a:pt x="4708" y="1754"/>
                  </a:moveTo>
                  <a:lnTo>
                    <a:pt x="4708" y="1754"/>
                  </a:lnTo>
                  <a:lnTo>
                    <a:pt x="4674" y="1722"/>
                  </a:lnTo>
                  <a:lnTo>
                    <a:pt x="4639" y="1692"/>
                  </a:lnTo>
                  <a:lnTo>
                    <a:pt x="4602" y="1663"/>
                  </a:lnTo>
                  <a:lnTo>
                    <a:pt x="4563" y="1635"/>
                  </a:lnTo>
                  <a:lnTo>
                    <a:pt x="4524" y="1610"/>
                  </a:lnTo>
                  <a:lnTo>
                    <a:pt x="4483" y="1587"/>
                  </a:lnTo>
                  <a:lnTo>
                    <a:pt x="4442" y="1565"/>
                  </a:lnTo>
                  <a:lnTo>
                    <a:pt x="4398" y="1546"/>
                  </a:lnTo>
                  <a:lnTo>
                    <a:pt x="4354" y="1528"/>
                  </a:lnTo>
                  <a:lnTo>
                    <a:pt x="4309" y="1512"/>
                  </a:lnTo>
                  <a:lnTo>
                    <a:pt x="4262" y="1500"/>
                  </a:lnTo>
                  <a:lnTo>
                    <a:pt x="4216" y="1489"/>
                  </a:lnTo>
                  <a:lnTo>
                    <a:pt x="4168" y="1480"/>
                  </a:lnTo>
                  <a:lnTo>
                    <a:pt x="4119" y="1474"/>
                  </a:lnTo>
                  <a:lnTo>
                    <a:pt x="4070" y="1470"/>
                  </a:lnTo>
                  <a:lnTo>
                    <a:pt x="4019" y="1469"/>
                  </a:lnTo>
                  <a:lnTo>
                    <a:pt x="3969" y="1470"/>
                  </a:lnTo>
                  <a:lnTo>
                    <a:pt x="3919" y="1474"/>
                  </a:lnTo>
                  <a:lnTo>
                    <a:pt x="3871" y="1480"/>
                  </a:lnTo>
                  <a:lnTo>
                    <a:pt x="3823" y="1489"/>
                  </a:lnTo>
                  <a:lnTo>
                    <a:pt x="3775" y="1500"/>
                  </a:lnTo>
                  <a:lnTo>
                    <a:pt x="3730" y="1512"/>
                  </a:lnTo>
                  <a:lnTo>
                    <a:pt x="3684" y="1528"/>
                  </a:lnTo>
                  <a:lnTo>
                    <a:pt x="3640" y="1546"/>
                  </a:lnTo>
                  <a:lnTo>
                    <a:pt x="3597" y="1565"/>
                  </a:lnTo>
                  <a:lnTo>
                    <a:pt x="3555" y="1587"/>
                  </a:lnTo>
                  <a:lnTo>
                    <a:pt x="3514" y="1610"/>
                  </a:lnTo>
                  <a:lnTo>
                    <a:pt x="3474" y="1635"/>
                  </a:lnTo>
                  <a:lnTo>
                    <a:pt x="3436" y="1663"/>
                  </a:lnTo>
                  <a:lnTo>
                    <a:pt x="3400" y="1692"/>
                  </a:lnTo>
                  <a:lnTo>
                    <a:pt x="3364" y="1722"/>
                  </a:lnTo>
                  <a:lnTo>
                    <a:pt x="3330" y="1754"/>
                  </a:lnTo>
                  <a:lnTo>
                    <a:pt x="3298" y="1788"/>
                  </a:lnTo>
                  <a:lnTo>
                    <a:pt x="3267" y="1823"/>
                  </a:lnTo>
                  <a:lnTo>
                    <a:pt x="3239" y="1860"/>
                  </a:lnTo>
                  <a:lnTo>
                    <a:pt x="3211" y="1898"/>
                  </a:lnTo>
                  <a:lnTo>
                    <a:pt x="3186" y="1938"/>
                  </a:lnTo>
                  <a:lnTo>
                    <a:pt x="3162" y="1978"/>
                  </a:lnTo>
                  <a:lnTo>
                    <a:pt x="3141" y="2021"/>
                  </a:lnTo>
                  <a:lnTo>
                    <a:pt x="3122" y="2064"/>
                  </a:lnTo>
                  <a:lnTo>
                    <a:pt x="3104" y="2107"/>
                  </a:lnTo>
                  <a:lnTo>
                    <a:pt x="3089" y="2153"/>
                  </a:lnTo>
                  <a:lnTo>
                    <a:pt x="3075" y="2199"/>
                  </a:lnTo>
                  <a:lnTo>
                    <a:pt x="3065" y="2247"/>
                  </a:lnTo>
                  <a:lnTo>
                    <a:pt x="3056" y="2295"/>
                  </a:lnTo>
                  <a:lnTo>
                    <a:pt x="3050" y="2344"/>
                  </a:lnTo>
                  <a:lnTo>
                    <a:pt x="3046" y="2393"/>
                  </a:lnTo>
                  <a:lnTo>
                    <a:pt x="3045" y="2443"/>
                  </a:lnTo>
                  <a:lnTo>
                    <a:pt x="3046" y="2493"/>
                  </a:lnTo>
                  <a:lnTo>
                    <a:pt x="3050" y="2542"/>
                  </a:lnTo>
                  <a:lnTo>
                    <a:pt x="3056" y="2591"/>
                  </a:lnTo>
                  <a:lnTo>
                    <a:pt x="3065" y="2639"/>
                  </a:lnTo>
                  <a:lnTo>
                    <a:pt x="3075" y="2686"/>
                  </a:lnTo>
                  <a:lnTo>
                    <a:pt x="3089" y="2733"/>
                  </a:lnTo>
                  <a:lnTo>
                    <a:pt x="3104" y="2777"/>
                  </a:lnTo>
                  <a:lnTo>
                    <a:pt x="3122" y="2822"/>
                  </a:lnTo>
                  <a:lnTo>
                    <a:pt x="3141" y="2865"/>
                  </a:lnTo>
                  <a:lnTo>
                    <a:pt x="3162" y="2907"/>
                  </a:lnTo>
                  <a:lnTo>
                    <a:pt x="3186" y="2948"/>
                  </a:lnTo>
                  <a:lnTo>
                    <a:pt x="3211" y="2987"/>
                  </a:lnTo>
                  <a:lnTo>
                    <a:pt x="3239" y="3026"/>
                  </a:lnTo>
                  <a:lnTo>
                    <a:pt x="3267" y="3063"/>
                  </a:lnTo>
                  <a:lnTo>
                    <a:pt x="3298" y="3097"/>
                  </a:lnTo>
                  <a:lnTo>
                    <a:pt x="3330" y="3132"/>
                  </a:lnTo>
                  <a:lnTo>
                    <a:pt x="3364" y="3164"/>
                  </a:lnTo>
                  <a:lnTo>
                    <a:pt x="3400" y="3194"/>
                  </a:lnTo>
                  <a:lnTo>
                    <a:pt x="3436" y="3223"/>
                  </a:lnTo>
                  <a:lnTo>
                    <a:pt x="3474" y="3250"/>
                  </a:lnTo>
                  <a:lnTo>
                    <a:pt x="3514" y="3276"/>
                  </a:lnTo>
                  <a:lnTo>
                    <a:pt x="3555" y="3299"/>
                  </a:lnTo>
                  <a:lnTo>
                    <a:pt x="3597" y="3320"/>
                  </a:lnTo>
                  <a:lnTo>
                    <a:pt x="3640" y="3340"/>
                  </a:lnTo>
                  <a:lnTo>
                    <a:pt x="3684" y="3358"/>
                  </a:lnTo>
                  <a:lnTo>
                    <a:pt x="3730" y="3373"/>
                  </a:lnTo>
                  <a:lnTo>
                    <a:pt x="3775" y="3386"/>
                  </a:lnTo>
                  <a:lnTo>
                    <a:pt x="3823" y="3397"/>
                  </a:lnTo>
                  <a:lnTo>
                    <a:pt x="3871" y="3405"/>
                  </a:lnTo>
                  <a:lnTo>
                    <a:pt x="3919" y="3412"/>
                  </a:lnTo>
                  <a:lnTo>
                    <a:pt x="3969" y="3415"/>
                  </a:lnTo>
                  <a:lnTo>
                    <a:pt x="4019" y="3417"/>
                  </a:lnTo>
                  <a:lnTo>
                    <a:pt x="4070" y="3415"/>
                  </a:lnTo>
                  <a:lnTo>
                    <a:pt x="4119" y="3412"/>
                  </a:lnTo>
                  <a:lnTo>
                    <a:pt x="4168" y="3405"/>
                  </a:lnTo>
                  <a:lnTo>
                    <a:pt x="4216" y="3397"/>
                  </a:lnTo>
                  <a:lnTo>
                    <a:pt x="4262" y="3386"/>
                  </a:lnTo>
                  <a:lnTo>
                    <a:pt x="4309" y="3373"/>
                  </a:lnTo>
                  <a:lnTo>
                    <a:pt x="4354" y="3358"/>
                  </a:lnTo>
                  <a:lnTo>
                    <a:pt x="4398" y="3340"/>
                  </a:lnTo>
                  <a:lnTo>
                    <a:pt x="4442" y="3320"/>
                  </a:lnTo>
                  <a:lnTo>
                    <a:pt x="4483" y="3299"/>
                  </a:lnTo>
                  <a:lnTo>
                    <a:pt x="4524" y="3276"/>
                  </a:lnTo>
                  <a:lnTo>
                    <a:pt x="4563" y="3250"/>
                  </a:lnTo>
                  <a:lnTo>
                    <a:pt x="4602" y="3223"/>
                  </a:lnTo>
                  <a:lnTo>
                    <a:pt x="4639" y="3194"/>
                  </a:lnTo>
                  <a:lnTo>
                    <a:pt x="4674" y="3164"/>
                  </a:lnTo>
                  <a:lnTo>
                    <a:pt x="4708" y="3132"/>
                  </a:lnTo>
                  <a:lnTo>
                    <a:pt x="4740" y="3097"/>
                  </a:lnTo>
                  <a:lnTo>
                    <a:pt x="4771" y="3063"/>
                  </a:lnTo>
                  <a:lnTo>
                    <a:pt x="4800" y="3026"/>
                  </a:lnTo>
                  <a:lnTo>
                    <a:pt x="4826" y="2987"/>
                  </a:lnTo>
                  <a:lnTo>
                    <a:pt x="4852" y="2948"/>
                  </a:lnTo>
                  <a:lnTo>
                    <a:pt x="4876" y="2907"/>
                  </a:lnTo>
                  <a:lnTo>
                    <a:pt x="4897" y="2865"/>
                  </a:lnTo>
                  <a:lnTo>
                    <a:pt x="4917" y="2822"/>
                  </a:lnTo>
                  <a:lnTo>
                    <a:pt x="4934" y="2777"/>
                  </a:lnTo>
                  <a:lnTo>
                    <a:pt x="4949" y="2733"/>
                  </a:lnTo>
                  <a:lnTo>
                    <a:pt x="4962" y="2686"/>
                  </a:lnTo>
                  <a:lnTo>
                    <a:pt x="4974" y="2639"/>
                  </a:lnTo>
                  <a:lnTo>
                    <a:pt x="4981" y="2591"/>
                  </a:lnTo>
                  <a:lnTo>
                    <a:pt x="4988" y="2542"/>
                  </a:lnTo>
                  <a:lnTo>
                    <a:pt x="4991" y="2493"/>
                  </a:lnTo>
                  <a:lnTo>
                    <a:pt x="4993" y="2443"/>
                  </a:lnTo>
                  <a:lnTo>
                    <a:pt x="4991" y="2393"/>
                  </a:lnTo>
                  <a:lnTo>
                    <a:pt x="4988" y="2344"/>
                  </a:lnTo>
                  <a:lnTo>
                    <a:pt x="4981" y="2295"/>
                  </a:lnTo>
                  <a:lnTo>
                    <a:pt x="4974" y="2247"/>
                  </a:lnTo>
                  <a:lnTo>
                    <a:pt x="4962" y="2199"/>
                  </a:lnTo>
                  <a:lnTo>
                    <a:pt x="4949" y="2153"/>
                  </a:lnTo>
                  <a:lnTo>
                    <a:pt x="4934" y="2107"/>
                  </a:lnTo>
                  <a:lnTo>
                    <a:pt x="4917" y="2064"/>
                  </a:lnTo>
                  <a:lnTo>
                    <a:pt x="4897" y="2021"/>
                  </a:lnTo>
                  <a:lnTo>
                    <a:pt x="4876" y="1978"/>
                  </a:lnTo>
                  <a:lnTo>
                    <a:pt x="4852" y="1938"/>
                  </a:lnTo>
                  <a:lnTo>
                    <a:pt x="4826" y="1898"/>
                  </a:lnTo>
                  <a:lnTo>
                    <a:pt x="4800" y="1860"/>
                  </a:lnTo>
                  <a:lnTo>
                    <a:pt x="4771" y="1823"/>
                  </a:lnTo>
                  <a:lnTo>
                    <a:pt x="4740" y="1788"/>
                  </a:lnTo>
                  <a:lnTo>
                    <a:pt x="4708" y="1754"/>
                  </a:lnTo>
                  <a:close/>
                  <a:moveTo>
                    <a:pt x="4362" y="2100"/>
                  </a:moveTo>
                  <a:lnTo>
                    <a:pt x="4362" y="2100"/>
                  </a:lnTo>
                  <a:lnTo>
                    <a:pt x="4345" y="2084"/>
                  </a:lnTo>
                  <a:lnTo>
                    <a:pt x="4328" y="2068"/>
                  </a:lnTo>
                  <a:lnTo>
                    <a:pt x="4309" y="2054"/>
                  </a:lnTo>
                  <a:lnTo>
                    <a:pt x="4290" y="2041"/>
                  </a:lnTo>
                  <a:lnTo>
                    <a:pt x="4270" y="2028"/>
                  </a:lnTo>
                  <a:lnTo>
                    <a:pt x="4250" y="2016"/>
                  </a:lnTo>
                  <a:lnTo>
                    <a:pt x="4229" y="2006"/>
                  </a:lnTo>
                  <a:lnTo>
                    <a:pt x="4208" y="1996"/>
                  </a:lnTo>
                  <a:lnTo>
                    <a:pt x="4186" y="1987"/>
                  </a:lnTo>
                  <a:lnTo>
                    <a:pt x="4163" y="1980"/>
                  </a:lnTo>
                  <a:lnTo>
                    <a:pt x="4141" y="1974"/>
                  </a:lnTo>
                  <a:lnTo>
                    <a:pt x="4116" y="1968"/>
                  </a:lnTo>
                  <a:lnTo>
                    <a:pt x="4093" y="1964"/>
                  </a:lnTo>
                  <a:lnTo>
                    <a:pt x="4068" y="1960"/>
                  </a:lnTo>
                  <a:lnTo>
                    <a:pt x="4044" y="1959"/>
                  </a:lnTo>
                  <a:lnTo>
                    <a:pt x="4019" y="1958"/>
                  </a:lnTo>
                  <a:lnTo>
                    <a:pt x="3994" y="1959"/>
                  </a:lnTo>
                  <a:lnTo>
                    <a:pt x="3969" y="1960"/>
                  </a:lnTo>
                  <a:lnTo>
                    <a:pt x="3945" y="1964"/>
                  </a:lnTo>
                  <a:lnTo>
                    <a:pt x="3921" y="1968"/>
                  </a:lnTo>
                  <a:lnTo>
                    <a:pt x="3898" y="1974"/>
                  </a:lnTo>
                  <a:lnTo>
                    <a:pt x="3874" y="1980"/>
                  </a:lnTo>
                  <a:lnTo>
                    <a:pt x="3852" y="1987"/>
                  </a:lnTo>
                  <a:lnTo>
                    <a:pt x="3830" y="1996"/>
                  </a:lnTo>
                  <a:lnTo>
                    <a:pt x="3809" y="2006"/>
                  </a:lnTo>
                  <a:lnTo>
                    <a:pt x="3788" y="2016"/>
                  </a:lnTo>
                  <a:lnTo>
                    <a:pt x="3767" y="2028"/>
                  </a:lnTo>
                  <a:lnTo>
                    <a:pt x="3747" y="2041"/>
                  </a:lnTo>
                  <a:lnTo>
                    <a:pt x="3728" y="2054"/>
                  </a:lnTo>
                  <a:lnTo>
                    <a:pt x="3711" y="2068"/>
                  </a:lnTo>
                  <a:lnTo>
                    <a:pt x="3693" y="2084"/>
                  </a:lnTo>
                  <a:lnTo>
                    <a:pt x="3676" y="2100"/>
                  </a:lnTo>
                  <a:lnTo>
                    <a:pt x="3660" y="2116"/>
                  </a:lnTo>
                  <a:lnTo>
                    <a:pt x="3645" y="2134"/>
                  </a:lnTo>
                  <a:lnTo>
                    <a:pt x="3630" y="2152"/>
                  </a:lnTo>
                  <a:lnTo>
                    <a:pt x="3617" y="2172"/>
                  </a:lnTo>
                  <a:lnTo>
                    <a:pt x="3605" y="2191"/>
                  </a:lnTo>
                  <a:lnTo>
                    <a:pt x="3592" y="2211"/>
                  </a:lnTo>
                  <a:lnTo>
                    <a:pt x="3582" y="2232"/>
                  </a:lnTo>
                  <a:lnTo>
                    <a:pt x="3572" y="2253"/>
                  </a:lnTo>
                  <a:lnTo>
                    <a:pt x="3563" y="2276"/>
                  </a:lnTo>
                  <a:lnTo>
                    <a:pt x="3556" y="2298"/>
                  </a:lnTo>
                  <a:lnTo>
                    <a:pt x="3550" y="2321"/>
                  </a:lnTo>
                  <a:lnTo>
                    <a:pt x="3545" y="2345"/>
                  </a:lnTo>
                  <a:lnTo>
                    <a:pt x="3540" y="2369"/>
                  </a:lnTo>
                  <a:lnTo>
                    <a:pt x="3537" y="2393"/>
                  </a:lnTo>
                  <a:lnTo>
                    <a:pt x="3534" y="2417"/>
                  </a:lnTo>
                  <a:lnTo>
                    <a:pt x="3534" y="2443"/>
                  </a:lnTo>
                  <a:lnTo>
                    <a:pt x="3534" y="2467"/>
                  </a:lnTo>
                  <a:lnTo>
                    <a:pt x="3537" y="2492"/>
                  </a:lnTo>
                  <a:lnTo>
                    <a:pt x="3540" y="2517"/>
                  </a:lnTo>
                  <a:lnTo>
                    <a:pt x="3545" y="2541"/>
                  </a:lnTo>
                  <a:lnTo>
                    <a:pt x="3550" y="2564"/>
                  </a:lnTo>
                  <a:lnTo>
                    <a:pt x="3556" y="2587"/>
                  </a:lnTo>
                  <a:lnTo>
                    <a:pt x="3563" y="2610"/>
                  </a:lnTo>
                  <a:lnTo>
                    <a:pt x="3572" y="2631"/>
                  </a:lnTo>
                  <a:lnTo>
                    <a:pt x="3582" y="2654"/>
                  </a:lnTo>
                  <a:lnTo>
                    <a:pt x="3592" y="2674"/>
                  </a:lnTo>
                  <a:lnTo>
                    <a:pt x="3605" y="2695"/>
                  </a:lnTo>
                  <a:lnTo>
                    <a:pt x="3617" y="2714"/>
                  </a:lnTo>
                  <a:lnTo>
                    <a:pt x="3630" y="2733"/>
                  </a:lnTo>
                  <a:lnTo>
                    <a:pt x="3645" y="2752"/>
                  </a:lnTo>
                  <a:lnTo>
                    <a:pt x="3660" y="2768"/>
                  </a:lnTo>
                  <a:lnTo>
                    <a:pt x="3676" y="2786"/>
                  </a:lnTo>
                  <a:lnTo>
                    <a:pt x="3693" y="2802"/>
                  </a:lnTo>
                  <a:lnTo>
                    <a:pt x="3711" y="2817"/>
                  </a:lnTo>
                  <a:lnTo>
                    <a:pt x="3728" y="2831"/>
                  </a:lnTo>
                  <a:lnTo>
                    <a:pt x="3747" y="2845"/>
                  </a:lnTo>
                  <a:lnTo>
                    <a:pt x="3767" y="2858"/>
                  </a:lnTo>
                  <a:lnTo>
                    <a:pt x="3788" y="2869"/>
                  </a:lnTo>
                  <a:lnTo>
                    <a:pt x="3809" y="2880"/>
                  </a:lnTo>
                  <a:lnTo>
                    <a:pt x="3830" y="2890"/>
                  </a:lnTo>
                  <a:lnTo>
                    <a:pt x="3852" y="2898"/>
                  </a:lnTo>
                  <a:lnTo>
                    <a:pt x="3874" y="2906"/>
                  </a:lnTo>
                  <a:lnTo>
                    <a:pt x="3898" y="2912"/>
                  </a:lnTo>
                  <a:lnTo>
                    <a:pt x="3921" y="2918"/>
                  </a:lnTo>
                  <a:lnTo>
                    <a:pt x="3945" y="2922"/>
                  </a:lnTo>
                  <a:lnTo>
                    <a:pt x="3969" y="2924"/>
                  </a:lnTo>
                  <a:lnTo>
                    <a:pt x="3994" y="2927"/>
                  </a:lnTo>
                  <a:lnTo>
                    <a:pt x="4019" y="2928"/>
                  </a:lnTo>
                  <a:lnTo>
                    <a:pt x="4044" y="2927"/>
                  </a:lnTo>
                  <a:lnTo>
                    <a:pt x="4068" y="2924"/>
                  </a:lnTo>
                  <a:lnTo>
                    <a:pt x="4093" y="2922"/>
                  </a:lnTo>
                  <a:lnTo>
                    <a:pt x="4116" y="2918"/>
                  </a:lnTo>
                  <a:lnTo>
                    <a:pt x="4141" y="2912"/>
                  </a:lnTo>
                  <a:lnTo>
                    <a:pt x="4163" y="2906"/>
                  </a:lnTo>
                  <a:lnTo>
                    <a:pt x="4186" y="2898"/>
                  </a:lnTo>
                  <a:lnTo>
                    <a:pt x="4208" y="2890"/>
                  </a:lnTo>
                  <a:lnTo>
                    <a:pt x="4229" y="2880"/>
                  </a:lnTo>
                  <a:lnTo>
                    <a:pt x="4250" y="2869"/>
                  </a:lnTo>
                  <a:lnTo>
                    <a:pt x="4270" y="2858"/>
                  </a:lnTo>
                  <a:lnTo>
                    <a:pt x="4290" y="2845"/>
                  </a:lnTo>
                  <a:lnTo>
                    <a:pt x="4309" y="2831"/>
                  </a:lnTo>
                  <a:lnTo>
                    <a:pt x="4328" y="2817"/>
                  </a:lnTo>
                  <a:lnTo>
                    <a:pt x="4345" y="2802"/>
                  </a:lnTo>
                  <a:lnTo>
                    <a:pt x="4362" y="2786"/>
                  </a:lnTo>
                  <a:lnTo>
                    <a:pt x="4378" y="2768"/>
                  </a:lnTo>
                  <a:lnTo>
                    <a:pt x="4393" y="2752"/>
                  </a:lnTo>
                  <a:lnTo>
                    <a:pt x="4407" y="2733"/>
                  </a:lnTo>
                  <a:lnTo>
                    <a:pt x="4421" y="2714"/>
                  </a:lnTo>
                  <a:lnTo>
                    <a:pt x="4434" y="2695"/>
                  </a:lnTo>
                  <a:lnTo>
                    <a:pt x="4445" y="2674"/>
                  </a:lnTo>
                  <a:lnTo>
                    <a:pt x="4456" y="2654"/>
                  </a:lnTo>
                  <a:lnTo>
                    <a:pt x="4465" y="2631"/>
                  </a:lnTo>
                  <a:lnTo>
                    <a:pt x="4474" y="2610"/>
                  </a:lnTo>
                  <a:lnTo>
                    <a:pt x="4482" y="2587"/>
                  </a:lnTo>
                  <a:lnTo>
                    <a:pt x="4489" y="2564"/>
                  </a:lnTo>
                  <a:lnTo>
                    <a:pt x="4494" y="2541"/>
                  </a:lnTo>
                  <a:lnTo>
                    <a:pt x="4499" y="2517"/>
                  </a:lnTo>
                  <a:lnTo>
                    <a:pt x="4501" y="2492"/>
                  </a:lnTo>
                  <a:lnTo>
                    <a:pt x="4503" y="2467"/>
                  </a:lnTo>
                  <a:lnTo>
                    <a:pt x="4504" y="2443"/>
                  </a:lnTo>
                  <a:lnTo>
                    <a:pt x="4503" y="2417"/>
                  </a:lnTo>
                  <a:lnTo>
                    <a:pt x="4501" y="2393"/>
                  </a:lnTo>
                  <a:lnTo>
                    <a:pt x="4499" y="2369"/>
                  </a:lnTo>
                  <a:lnTo>
                    <a:pt x="4494" y="2345"/>
                  </a:lnTo>
                  <a:lnTo>
                    <a:pt x="4489" y="2321"/>
                  </a:lnTo>
                  <a:lnTo>
                    <a:pt x="4482" y="2298"/>
                  </a:lnTo>
                  <a:lnTo>
                    <a:pt x="4474" y="2276"/>
                  </a:lnTo>
                  <a:lnTo>
                    <a:pt x="4465" y="2253"/>
                  </a:lnTo>
                  <a:lnTo>
                    <a:pt x="4456" y="2232"/>
                  </a:lnTo>
                  <a:lnTo>
                    <a:pt x="4445" y="2211"/>
                  </a:lnTo>
                  <a:lnTo>
                    <a:pt x="4434" y="2191"/>
                  </a:lnTo>
                  <a:lnTo>
                    <a:pt x="4421" y="2172"/>
                  </a:lnTo>
                  <a:lnTo>
                    <a:pt x="4407" y="2152"/>
                  </a:lnTo>
                  <a:lnTo>
                    <a:pt x="4393" y="2134"/>
                  </a:lnTo>
                  <a:lnTo>
                    <a:pt x="4378" y="2116"/>
                  </a:lnTo>
                  <a:lnTo>
                    <a:pt x="4362" y="21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249979" y="3081165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65411" y="4944904"/>
            <a:ext cx="579023" cy="579023"/>
            <a:chOff x="8249979" y="4944904"/>
            <a:chExt cx="579023" cy="579023"/>
          </a:xfrm>
        </p:grpSpPr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8349182" y="5104688"/>
              <a:ext cx="380617" cy="259454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8249979" y="4944904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48639" y="1026392"/>
            <a:ext cx="3038934" cy="1098003"/>
            <a:chOff x="248639" y="1026392"/>
            <a:chExt cx="3038934" cy="1098003"/>
          </a:xfrm>
        </p:grpSpPr>
        <p:sp>
          <p:nvSpPr>
            <p:cNvPr id="29" name="文本框 28"/>
            <p:cNvSpPr txBox="1"/>
            <p:nvPr/>
          </p:nvSpPr>
          <p:spPr>
            <a:xfrm>
              <a:off x="2064160" y="1026392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标题一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48639" y="1423049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2149885" y="1495334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248639" y="2827018"/>
            <a:ext cx="3038934" cy="1098003"/>
            <a:chOff x="248639" y="2827018"/>
            <a:chExt cx="3038934" cy="1098003"/>
          </a:xfrm>
        </p:grpSpPr>
        <p:sp>
          <p:nvSpPr>
            <p:cNvPr id="33" name="文本框 32"/>
            <p:cNvSpPr txBox="1"/>
            <p:nvPr/>
          </p:nvSpPr>
          <p:spPr>
            <a:xfrm>
              <a:off x="2064160" y="2827018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48639" y="3223675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2149885" y="3295960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248639" y="4627644"/>
            <a:ext cx="3038934" cy="1098003"/>
            <a:chOff x="248639" y="4627644"/>
            <a:chExt cx="3038934" cy="1098003"/>
          </a:xfrm>
        </p:grpSpPr>
        <p:sp>
          <p:nvSpPr>
            <p:cNvPr id="37" name="文本框 36"/>
            <p:cNvSpPr txBox="1"/>
            <p:nvPr/>
          </p:nvSpPr>
          <p:spPr>
            <a:xfrm>
              <a:off x="2064160" y="4627644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标题五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48639" y="5024301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149885" y="5096586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8825049" y="4627644"/>
            <a:ext cx="2947261" cy="1098003"/>
            <a:chOff x="8825049" y="4627644"/>
            <a:chExt cx="2947261" cy="1098003"/>
          </a:xfrm>
        </p:grpSpPr>
        <p:sp>
          <p:nvSpPr>
            <p:cNvPr id="41" name="文本框 40"/>
            <p:cNvSpPr txBox="1"/>
            <p:nvPr/>
          </p:nvSpPr>
          <p:spPr>
            <a:xfrm>
              <a:off x="8829002" y="4627644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标题六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825049" y="5024301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8939647" y="5096586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8825049" y="2772623"/>
            <a:ext cx="2947261" cy="1098003"/>
            <a:chOff x="8825049" y="2772623"/>
            <a:chExt cx="2947261" cy="1098003"/>
          </a:xfrm>
        </p:grpSpPr>
        <p:sp>
          <p:nvSpPr>
            <p:cNvPr id="45" name="文本框 44"/>
            <p:cNvSpPr txBox="1"/>
            <p:nvPr/>
          </p:nvSpPr>
          <p:spPr>
            <a:xfrm>
              <a:off x="8829002" y="2772623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标题四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825049" y="3169280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8939647" y="3241565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8825049" y="996999"/>
            <a:ext cx="2947261" cy="1098003"/>
            <a:chOff x="8825049" y="996999"/>
            <a:chExt cx="2947261" cy="1098003"/>
          </a:xfrm>
        </p:grpSpPr>
        <p:sp>
          <p:nvSpPr>
            <p:cNvPr id="49" name="文本框 48"/>
            <p:cNvSpPr txBox="1"/>
            <p:nvPr/>
          </p:nvSpPr>
          <p:spPr>
            <a:xfrm>
              <a:off x="8829002" y="996999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825049" y="1393656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8939647" y="1465941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2" name="图片占位符 51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141"/>
          <a:stretch>
            <a:fillRect/>
          </a:stretch>
        </p:blipFill>
        <p:spPr/>
      </p:pic>
      <p:grpSp>
        <p:nvGrpSpPr>
          <p:cNvPr id="53" name="组合 52"/>
          <p:cNvGrpSpPr/>
          <p:nvPr/>
        </p:nvGrpSpPr>
        <p:grpSpPr>
          <a:xfrm>
            <a:off x="5111334" y="816868"/>
            <a:ext cx="2031325" cy="625435"/>
            <a:chOff x="5111334" y="816868"/>
            <a:chExt cx="2031325" cy="625435"/>
          </a:xfrm>
        </p:grpSpPr>
        <p:sp>
          <p:nvSpPr>
            <p:cNvPr id="54" name="文本框 53"/>
            <p:cNvSpPr txBox="1"/>
            <p:nvPr/>
          </p:nvSpPr>
          <p:spPr>
            <a:xfrm>
              <a:off x="5111334" y="816868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单击这里是小标题</a:t>
              </a:r>
            </a:p>
          </p:txBody>
        </p:sp>
        <p:sp>
          <p:nvSpPr>
            <p:cNvPr id="55" name="等腰三角形 54"/>
            <p:cNvSpPr/>
            <p:nvPr/>
          </p:nvSpPr>
          <p:spPr>
            <a:xfrm flipV="1">
              <a:off x="5174496" y="1206006"/>
              <a:ext cx="1912620" cy="23629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515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794" y="1585623"/>
            <a:ext cx="5568662" cy="46573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78884" y="36021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此处为小标题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96684" y="69877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单击添加大标题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530809" y="1390071"/>
            <a:ext cx="1964017" cy="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899633" y="1918371"/>
            <a:ext cx="632326" cy="646331"/>
            <a:chOff x="5775933" y="1918371"/>
            <a:chExt cx="632326" cy="646331"/>
          </a:xfrm>
        </p:grpSpPr>
        <p:sp>
          <p:nvSpPr>
            <p:cNvPr id="7" name="泪滴形 6"/>
            <p:cNvSpPr/>
            <p:nvPr/>
          </p:nvSpPr>
          <p:spPr>
            <a:xfrm flipH="1" flipV="1">
              <a:off x="5775933" y="1925374"/>
              <a:ext cx="632326" cy="632326"/>
            </a:xfrm>
            <a:prstGeom prst="teardrop">
              <a:avLst/>
            </a:prstGeom>
            <a:solidFill>
              <a:schemeClr val="accent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882744" y="1918371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1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043069" y="170538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37387" y="2136607"/>
            <a:ext cx="390214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766618" y="1800631"/>
            <a:ext cx="0" cy="1068484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899633" y="3595808"/>
            <a:ext cx="632326" cy="646331"/>
            <a:chOff x="5775933" y="3595808"/>
            <a:chExt cx="632326" cy="646331"/>
          </a:xfrm>
        </p:grpSpPr>
        <p:sp>
          <p:nvSpPr>
            <p:cNvPr id="13" name="泪滴形 12"/>
            <p:cNvSpPr/>
            <p:nvPr/>
          </p:nvSpPr>
          <p:spPr>
            <a:xfrm flipH="1" flipV="1">
              <a:off x="5775933" y="3602811"/>
              <a:ext cx="632326" cy="632326"/>
            </a:xfrm>
            <a:prstGeom prst="teardrop">
              <a:avLst/>
            </a:prstGeom>
            <a:solidFill>
              <a:schemeClr val="accent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882744" y="359580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2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043069" y="338281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添加标题二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37387" y="3814044"/>
            <a:ext cx="390214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766618" y="3478068"/>
            <a:ext cx="0" cy="1068484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4899633" y="5292198"/>
            <a:ext cx="632326" cy="646331"/>
            <a:chOff x="5775933" y="5292198"/>
            <a:chExt cx="632326" cy="646331"/>
          </a:xfrm>
        </p:grpSpPr>
        <p:sp>
          <p:nvSpPr>
            <p:cNvPr id="19" name="泪滴形 18"/>
            <p:cNvSpPr/>
            <p:nvPr/>
          </p:nvSpPr>
          <p:spPr>
            <a:xfrm flipH="1" flipV="1">
              <a:off x="5775933" y="5299201"/>
              <a:ext cx="632326" cy="632326"/>
            </a:xfrm>
            <a:prstGeom prst="teardrop">
              <a:avLst/>
            </a:prstGeom>
            <a:solidFill>
              <a:schemeClr val="accent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882744" y="529219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3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043069" y="507920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添加标题三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7387" y="5510434"/>
            <a:ext cx="390214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766618" y="5174458"/>
            <a:ext cx="0" cy="1068484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占位符 24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" b="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7188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50"/>
                            </p:stCondLst>
                            <p:childTnLst>
                              <p:par>
                                <p:cTn id="6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5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9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25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750"/>
                            </p:stCondLst>
                            <p:childTnLst>
                              <p:par>
                                <p:cTn id="9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250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950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0" grpId="0"/>
      <p:bldP spid="15" grpId="0"/>
      <p:bldP spid="16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占位符 24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6" b="2246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pic>
        <p:nvPicPr>
          <p:cNvPr id="24" name="图片占位符 23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" r="59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pic>
        <p:nvPicPr>
          <p:cNvPr id="23" name="图片占位符 22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" r="34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1701004" y="386059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3903" y="4415817"/>
            <a:ext cx="2742199" cy="19124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  <a:p>
            <a:pPr algn="just">
              <a:lnSpc>
                <a:spcPct val="13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73574" y="4336774"/>
            <a:ext cx="998653" cy="1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508777" y="386059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91676" y="4415817"/>
            <a:ext cx="2742199" cy="19124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  <a:p>
            <a:pPr algn="just">
              <a:lnSpc>
                <a:spcPct val="13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581347" y="4336774"/>
            <a:ext cx="998653" cy="1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316550" y="386059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499449" y="4415817"/>
            <a:ext cx="2742199" cy="19124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  <a:p>
            <a:pPr algn="just">
              <a:lnSpc>
                <a:spcPct val="13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9389120" y="4336774"/>
            <a:ext cx="998653" cy="1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776061" y="0"/>
            <a:ext cx="2639878" cy="748218"/>
            <a:chOff x="4776061" y="0"/>
            <a:chExt cx="2639878" cy="748218"/>
          </a:xfrm>
        </p:grpSpPr>
        <p:sp>
          <p:nvSpPr>
            <p:cNvPr id="16" name="矩形: 剪去顶角 15"/>
            <p:cNvSpPr/>
            <p:nvPr/>
          </p:nvSpPr>
          <p:spPr>
            <a:xfrm rot="10800000">
              <a:off x="4776061" y="0"/>
              <a:ext cx="2639878" cy="748218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962247" y="49288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添加大标题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11334" y="816868"/>
            <a:ext cx="2031325" cy="625435"/>
            <a:chOff x="5111334" y="816868"/>
            <a:chExt cx="2031325" cy="625435"/>
          </a:xfrm>
        </p:grpSpPr>
        <p:sp>
          <p:nvSpPr>
            <p:cNvPr id="19" name="文本框 18"/>
            <p:cNvSpPr txBox="1"/>
            <p:nvPr/>
          </p:nvSpPr>
          <p:spPr>
            <a:xfrm>
              <a:off x="5111334" y="816868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单击这里是小标题</a:t>
              </a: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174496" y="1206006"/>
              <a:ext cx="1912620" cy="23629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746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conveyor dir="l"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1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4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4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3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2200"/>
                                </p:stCondLst>
                                <p:childTnLst>
                                  <p:par>
                                    <p:cTn id="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2700"/>
                                </p:stCondLst>
                                <p:childTnLst>
                                  <p:par>
                                    <p:cTn id="6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3300"/>
                                </p:stCondLst>
                                <p:childTnLst>
                                  <p:par>
                                    <p:cTn id="7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3800"/>
                                </p:stCondLst>
                                <p:childTnLst>
                                  <p:par>
                                    <p:cTn id="7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9" grpId="0"/>
          <p:bldP spid="10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1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4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4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3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2200"/>
                                </p:stCondLst>
                                <p:childTnLst>
                                  <p:par>
                                    <p:cTn id="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2700"/>
                                </p:stCondLst>
                                <p:childTnLst>
                                  <p:par>
                                    <p:cTn id="6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3300"/>
                                </p:stCondLst>
                                <p:childTnLst>
                                  <p:par>
                                    <p:cTn id="7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3800"/>
                                </p:stCondLst>
                                <p:childTnLst>
                                  <p:par>
                                    <p:cTn id="7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9" grpId="0"/>
          <p:bldP spid="10" grpId="0"/>
          <p:bldP spid="12" grpId="0"/>
          <p:bldP spid="13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" r="1681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" b="90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" t="3236" r="6911" b="6881"/>
          <a:stretch/>
        </p:blipFill>
        <p:spPr>
          <a:ln w="25400">
            <a:solidFill>
              <a:schemeClr val="accent1"/>
            </a:solidFill>
          </a:ln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3" b="5193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sp>
        <p:nvSpPr>
          <p:cNvPr id="15" name="MH_Text_1"/>
          <p:cNvSpPr txBox="1"/>
          <p:nvPr>
            <p:custDataLst>
              <p:tags r:id="rId1"/>
            </p:custDataLst>
          </p:nvPr>
        </p:nvSpPr>
        <p:spPr>
          <a:xfrm>
            <a:off x="3035651" y="1217578"/>
            <a:ext cx="3125412" cy="500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 spc="300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</p:txBody>
      </p:sp>
      <p:sp>
        <p:nvSpPr>
          <p:cNvPr id="16" name="MH_SubTitle_1"/>
          <p:cNvSpPr txBox="1"/>
          <p:nvPr>
            <p:custDataLst>
              <p:tags r:id="rId2"/>
            </p:custDataLst>
          </p:nvPr>
        </p:nvSpPr>
        <p:spPr>
          <a:xfrm>
            <a:off x="4519857" y="255075"/>
            <a:ext cx="5451457" cy="650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点击添加大标题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-19051" y="1"/>
            <a:ext cx="2315498" cy="3446156"/>
            <a:chOff x="-19051" y="1"/>
            <a:chExt cx="2315498" cy="3446156"/>
          </a:xfrm>
          <a:solidFill>
            <a:schemeClr val="accent1"/>
          </a:solidFill>
        </p:grpSpPr>
        <p:sp>
          <p:nvSpPr>
            <p:cNvPr id="18" name="MH_Other_2"/>
            <p:cNvSpPr/>
            <p:nvPr>
              <p:custDataLst>
                <p:tags r:id="rId5"/>
              </p:custDataLst>
            </p:nvPr>
          </p:nvSpPr>
          <p:spPr>
            <a:xfrm rot="5400000">
              <a:off x="-584380" y="565330"/>
              <a:ext cx="3446156" cy="2315498"/>
            </a:xfrm>
            <a:custGeom>
              <a:avLst/>
              <a:gdLst>
                <a:gd name="connsiteX0" fmla="*/ 0 w 3446156"/>
                <a:gd name="connsiteY0" fmla="*/ 2315498 h 2315498"/>
                <a:gd name="connsiteX1" fmla="*/ 0 w 3446156"/>
                <a:gd name="connsiteY1" fmla="*/ 1224286 h 2315498"/>
                <a:gd name="connsiteX2" fmla="*/ 1191903 w 3446156"/>
                <a:gd name="connsiteY2" fmla="*/ 0 h 2315498"/>
                <a:gd name="connsiteX3" fmla="*/ 3446156 w 3446156"/>
                <a:gd name="connsiteY3" fmla="*/ 2315498 h 23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6156" h="2315498">
                  <a:moveTo>
                    <a:pt x="0" y="2315498"/>
                  </a:moveTo>
                  <a:lnTo>
                    <a:pt x="0" y="1224286"/>
                  </a:lnTo>
                  <a:lnTo>
                    <a:pt x="1191903" y="0"/>
                  </a:lnTo>
                  <a:lnTo>
                    <a:pt x="3446156" y="231549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830" y="905407"/>
              <a:ext cx="1638718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LOGO</a:t>
              </a:r>
              <a:endParaRPr lang="zh-CN" altLang="en-US" sz="36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29652" y="6363164"/>
            <a:ext cx="3562348" cy="513886"/>
            <a:chOff x="8629652" y="6363164"/>
            <a:chExt cx="3562348" cy="513886"/>
          </a:xfrm>
          <a:solidFill>
            <a:schemeClr val="accent1"/>
          </a:solidFill>
        </p:grpSpPr>
        <p:sp>
          <p:nvSpPr>
            <p:cNvPr id="21" name="矩形 3"/>
            <p:cNvSpPr/>
            <p:nvPr/>
          </p:nvSpPr>
          <p:spPr>
            <a:xfrm>
              <a:off x="8629652" y="6363164"/>
              <a:ext cx="3562348" cy="513886"/>
            </a:xfrm>
            <a:custGeom>
              <a:avLst/>
              <a:gdLst>
                <a:gd name="connsiteX0" fmla="*/ 0 w 3028950"/>
                <a:gd name="connsiteY0" fmla="*/ 0 h 647700"/>
                <a:gd name="connsiteX1" fmla="*/ 3028950 w 3028950"/>
                <a:gd name="connsiteY1" fmla="*/ 0 h 647700"/>
                <a:gd name="connsiteX2" fmla="*/ 3028950 w 3028950"/>
                <a:gd name="connsiteY2" fmla="*/ 647700 h 647700"/>
                <a:gd name="connsiteX3" fmla="*/ 0 w 3028950"/>
                <a:gd name="connsiteY3" fmla="*/ 647700 h 647700"/>
                <a:gd name="connsiteX4" fmla="*/ 0 w 3028950"/>
                <a:gd name="connsiteY4" fmla="*/ 0 h 647700"/>
                <a:gd name="connsiteX0" fmla="*/ 704850 w 3028950"/>
                <a:gd name="connsiteY0" fmla="*/ 0 h 647700"/>
                <a:gd name="connsiteX1" fmla="*/ 3028950 w 3028950"/>
                <a:gd name="connsiteY1" fmla="*/ 0 h 647700"/>
                <a:gd name="connsiteX2" fmla="*/ 3028950 w 3028950"/>
                <a:gd name="connsiteY2" fmla="*/ 647700 h 647700"/>
                <a:gd name="connsiteX3" fmla="*/ 0 w 3028950"/>
                <a:gd name="connsiteY3" fmla="*/ 647700 h 647700"/>
                <a:gd name="connsiteX4" fmla="*/ 704850 w 3028950"/>
                <a:gd name="connsiteY4" fmla="*/ 0 h 647700"/>
                <a:gd name="connsiteX0" fmla="*/ 399042 w 2723142"/>
                <a:gd name="connsiteY0" fmla="*/ 0 h 672635"/>
                <a:gd name="connsiteX1" fmla="*/ 2723142 w 2723142"/>
                <a:gd name="connsiteY1" fmla="*/ 0 h 672635"/>
                <a:gd name="connsiteX2" fmla="*/ 2723142 w 2723142"/>
                <a:gd name="connsiteY2" fmla="*/ 647700 h 672635"/>
                <a:gd name="connsiteX3" fmla="*/ 0 w 2723142"/>
                <a:gd name="connsiteY3" fmla="*/ 672635 h 672635"/>
                <a:gd name="connsiteX4" fmla="*/ 399042 w 2723142"/>
                <a:gd name="connsiteY4" fmla="*/ 0 h 672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3142" h="672635">
                  <a:moveTo>
                    <a:pt x="399042" y="0"/>
                  </a:moveTo>
                  <a:lnTo>
                    <a:pt x="2723142" y="0"/>
                  </a:lnTo>
                  <a:lnTo>
                    <a:pt x="2723142" y="647700"/>
                  </a:lnTo>
                  <a:lnTo>
                    <a:pt x="0" y="672635"/>
                  </a:lnTo>
                  <a:lnTo>
                    <a:pt x="39904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405456" y="6405448"/>
              <a:ext cx="2492990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XX</a:t>
              </a: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集团股份有限公司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285933" y="1696056"/>
            <a:ext cx="47339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这里是描述内容，单击可编辑，建议使用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</p:txBody>
      </p:sp>
      <p:sp>
        <p:nvSpPr>
          <p:cNvPr id="25" name="MH_Text_1"/>
          <p:cNvSpPr txBox="1"/>
          <p:nvPr>
            <p:custDataLst>
              <p:tags r:id="rId3"/>
            </p:custDataLst>
          </p:nvPr>
        </p:nvSpPr>
        <p:spPr>
          <a:xfrm>
            <a:off x="4636456" y="2429334"/>
            <a:ext cx="3125412" cy="500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 spc="3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886738" y="2907812"/>
            <a:ext cx="47339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这里是描述内容，单击可编辑，建议使用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</p:txBody>
      </p:sp>
      <p:sp>
        <p:nvSpPr>
          <p:cNvPr id="27" name="MH_Text_1"/>
          <p:cNvSpPr txBox="1"/>
          <p:nvPr>
            <p:custDataLst>
              <p:tags r:id="rId4"/>
            </p:custDataLst>
          </p:nvPr>
        </p:nvSpPr>
        <p:spPr>
          <a:xfrm>
            <a:off x="5797599" y="3874153"/>
            <a:ext cx="3125412" cy="500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 spc="3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047881" y="4352631"/>
            <a:ext cx="47339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这里是描述内容，单击可编辑，建议使用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631543" y="905407"/>
            <a:ext cx="3291468" cy="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595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3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5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6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7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7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 tmFilter="0,0; .5, 1; 1, 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3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5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6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7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7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 tmFilter="0,0; .5, 1; 1, 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rcRect r="16105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05372" y="4376987"/>
            <a:ext cx="17812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18327" y="2820021"/>
            <a:ext cx="5155346" cy="1353101"/>
            <a:chOff x="3518327" y="2820021"/>
            <a:chExt cx="5155346" cy="1353101"/>
          </a:xfrm>
        </p:grpSpPr>
        <p:sp>
          <p:nvSpPr>
            <p:cNvPr id="9" name="矩形: 圆角 8"/>
            <p:cNvSpPr/>
            <p:nvPr/>
          </p:nvSpPr>
          <p:spPr>
            <a:xfrm>
              <a:off x="3518327" y="2820021"/>
              <a:ext cx="5155346" cy="1340941"/>
            </a:xfrm>
            <a:prstGeom prst="roundRect">
              <a:avLst/>
            </a:prstGeom>
            <a:solidFill>
              <a:schemeClr val="bg1">
                <a:lumMod val="7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569555" y="2849683"/>
              <a:ext cx="505289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感谢欣赏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197" y="1785442"/>
            <a:ext cx="776350" cy="89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584419"/>
      </p:ext>
    </p:extLst>
  </p:cSld>
  <p:clrMapOvr>
    <a:masterClrMapping/>
  </p:clrMapOvr>
  <p:transition spd="slow"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667" b="14"/>
          <a:stretch/>
        </p:blipFill>
        <p:spPr>
          <a:xfrm>
            <a:off x="0" y="3397250"/>
            <a:ext cx="12192000" cy="3460295"/>
          </a:xfrm>
        </p:spPr>
      </p:pic>
      <p:grpSp>
        <p:nvGrpSpPr>
          <p:cNvPr id="4" name="组合 3"/>
          <p:cNvGrpSpPr/>
          <p:nvPr/>
        </p:nvGrpSpPr>
        <p:grpSpPr>
          <a:xfrm>
            <a:off x="5257800" y="246816"/>
            <a:ext cx="1676400" cy="2215991"/>
            <a:chOff x="2069189" y="2406732"/>
            <a:chExt cx="1676400" cy="2215991"/>
          </a:xfrm>
        </p:grpSpPr>
        <p:sp>
          <p:nvSpPr>
            <p:cNvPr id="5" name="矩形: 圆角 4"/>
            <p:cNvSpPr/>
            <p:nvPr/>
          </p:nvSpPr>
          <p:spPr>
            <a:xfrm rot="2742665">
              <a:off x="2069189" y="2582381"/>
              <a:ext cx="1676400" cy="1676400"/>
            </a:xfrm>
            <a:prstGeom prst="roundRect">
              <a:avLst>
                <a:gd name="adj" fmla="val 20076"/>
              </a:avLst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74270" y="2406732"/>
              <a:ext cx="136447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1</a:t>
              </a:r>
              <a:endParaRPr lang="zh-CN" altLang="en-US" sz="138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26175" y="250567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030980" y="3422650"/>
            <a:ext cx="4115493" cy="0"/>
          </a:xfrm>
          <a:prstGeom prst="line">
            <a:avLst/>
          </a:prstGeom>
          <a:ln w="22225">
            <a:solidFill>
              <a:schemeClr val="accent1">
                <a:alpha val="9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618672" y="3429000"/>
            <a:ext cx="2954656" cy="552279"/>
            <a:chOff x="4618672" y="3412161"/>
            <a:chExt cx="2954656" cy="552279"/>
          </a:xfrm>
          <a:solidFill>
            <a:schemeClr val="accent1">
              <a:alpha val="68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4618673" y="3412161"/>
              <a:ext cx="2954655" cy="5522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618672" y="3449316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欢乐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，诚意出品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683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1674691" y="38885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380520" y="4271379"/>
            <a:ext cx="1798930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单击此处可编辑正文内容，感谢您的关注，后续我们会持续更新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4218701" y="38885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3924530" y="4271379"/>
            <a:ext cx="1798930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单击此处可编辑正文内容，感谢您的关注，后续我们会持续更新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6762711" y="38885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6468540" y="4271379"/>
            <a:ext cx="179893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单击此处可编辑正文内容，感谢您的关注，后续我们会持续更新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9306722" y="38885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9012551" y="4271379"/>
            <a:ext cx="1798930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单击此处可编辑正文内容，感谢您的关注，后续我们会持续更新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120188" y="2070814"/>
            <a:ext cx="1584325" cy="1504889"/>
            <a:chOff x="9120188" y="2070814"/>
            <a:chExt cx="1584325" cy="1504889"/>
          </a:xfrm>
        </p:grpSpPr>
        <p:sp>
          <p:nvSpPr>
            <p:cNvPr id="95" name="自由: 形状 94"/>
            <p:cNvSpPr/>
            <p:nvPr/>
          </p:nvSpPr>
          <p:spPr>
            <a:xfrm>
              <a:off x="9120188" y="2070814"/>
              <a:ext cx="1325397" cy="1287683"/>
            </a:xfrm>
            <a:custGeom>
              <a:avLst/>
              <a:gdLst>
                <a:gd name="connsiteX0" fmla="*/ 601731 w 1147090"/>
                <a:gd name="connsiteY0" fmla="*/ 0 h 1114449"/>
                <a:gd name="connsiteX1" fmla="*/ 1100696 w 1147090"/>
                <a:gd name="connsiteY1" fmla="*/ 265297 h 1114449"/>
                <a:gd name="connsiteX2" fmla="*/ 1147090 w 1147090"/>
                <a:gd name="connsiteY2" fmla="*/ 350771 h 1114449"/>
                <a:gd name="connsiteX3" fmla="*/ 290636 w 1147090"/>
                <a:gd name="connsiteY3" fmla="*/ 1114449 h 1114449"/>
                <a:gd name="connsiteX4" fmla="*/ 265298 w 1147090"/>
                <a:gd name="connsiteY4" fmla="*/ 1100696 h 1114449"/>
                <a:gd name="connsiteX5" fmla="*/ 0 w 1147090"/>
                <a:gd name="connsiteY5" fmla="*/ 601731 h 1114449"/>
                <a:gd name="connsiteX6" fmla="*/ 601731 w 1147090"/>
                <a:gd name="connsiteY6" fmla="*/ 0 h 111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7090" h="1114449">
                  <a:moveTo>
                    <a:pt x="601731" y="0"/>
                  </a:moveTo>
                  <a:cubicBezTo>
                    <a:pt x="809436" y="0"/>
                    <a:pt x="992561" y="105236"/>
                    <a:pt x="1100696" y="265297"/>
                  </a:cubicBezTo>
                  <a:lnTo>
                    <a:pt x="1147090" y="350771"/>
                  </a:lnTo>
                  <a:lnTo>
                    <a:pt x="290636" y="1114449"/>
                  </a:lnTo>
                  <a:lnTo>
                    <a:pt x="265298" y="1100696"/>
                  </a:lnTo>
                  <a:cubicBezTo>
                    <a:pt x="105236" y="992560"/>
                    <a:pt x="0" y="809435"/>
                    <a:pt x="0" y="601731"/>
                  </a:cubicBezTo>
                  <a:cubicBezTo>
                    <a:pt x="0" y="269404"/>
                    <a:pt x="269404" y="0"/>
                    <a:pt x="601731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96" name="直接连接符 95"/>
            <p:cNvCxnSpPr/>
            <p:nvPr/>
          </p:nvCxnSpPr>
          <p:spPr>
            <a:xfrm flipH="1">
              <a:off x="9188587" y="2241720"/>
              <a:ext cx="1515926" cy="1333983"/>
            </a:xfrm>
            <a:prstGeom prst="line">
              <a:avLst/>
            </a:prstGeom>
            <a:solidFill>
              <a:srgbClr val="72C5E8"/>
            </a:solidFill>
            <a:ln w="317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文本框 93"/>
            <p:cNvSpPr txBox="1"/>
            <p:nvPr/>
          </p:nvSpPr>
          <p:spPr>
            <a:xfrm>
              <a:off x="9912016" y="297956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动感</a:t>
              </a:r>
            </a:p>
          </p:txBody>
        </p:sp>
        <p:sp>
          <p:nvSpPr>
            <p:cNvPr id="43" name="KSO_Shape"/>
            <p:cNvSpPr>
              <a:spLocks/>
            </p:cNvSpPr>
            <p:nvPr/>
          </p:nvSpPr>
          <p:spPr bwMode="auto">
            <a:xfrm>
              <a:off x="9483888" y="2316929"/>
              <a:ext cx="485138" cy="624642"/>
            </a:xfrm>
            <a:custGeom>
              <a:avLst/>
              <a:gdLst>
                <a:gd name="T0" fmla="*/ 11101562 w 821094"/>
                <a:gd name="T1" fmla="*/ 0 h 1057419"/>
                <a:gd name="T2" fmla="*/ 15595066 w 821094"/>
                <a:gd name="T3" fmla="*/ 1056175 h 1057419"/>
                <a:gd name="T4" fmla="*/ 14802081 w 821094"/>
                <a:gd name="T5" fmla="*/ 4488715 h 1057419"/>
                <a:gd name="T6" fmla="*/ 11365910 w 821094"/>
                <a:gd name="T7" fmla="*/ 3696599 h 1057419"/>
                <a:gd name="T8" fmla="*/ 7665374 w 821094"/>
                <a:gd name="T9" fmla="*/ 5280841 h 1057419"/>
                <a:gd name="T10" fmla="*/ 6872406 w 821094"/>
                <a:gd name="T11" fmla="*/ 7129128 h 1057419"/>
                <a:gd name="T12" fmla="*/ 14273455 w 821094"/>
                <a:gd name="T13" fmla="*/ 7129128 h 1057419"/>
                <a:gd name="T14" fmla="*/ 14273455 w 821094"/>
                <a:gd name="T15" fmla="*/ 9241460 h 1057419"/>
                <a:gd name="T16" fmla="*/ 6343744 w 821094"/>
                <a:gd name="T17" fmla="*/ 9241460 h 1057419"/>
                <a:gd name="T18" fmla="*/ 6343744 w 821094"/>
                <a:gd name="T19" fmla="*/ 10297635 h 1057419"/>
                <a:gd name="T20" fmla="*/ 6343744 w 821094"/>
                <a:gd name="T21" fmla="*/ 10825724 h 1057419"/>
                <a:gd name="T22" fmla="*/ 14273455 w 821094"/>
                <a:gd name="T23" fmla="*/ 10825724 h 1057419"/>
                <a:gd name="T24" fmla="*/ 14273455 w 821094"/>
                <a:gd name="T25" fmla="*/ 12938058 h 1057419"/>
                <a:gd name="T26" fmla="*/ 6608071 w 821094"/>
                <a:gd name="T27" fmla="*/ 12938058 h 1057419"/>
                <a:gd name="T28" fmla="*/ 7665374 w 821094"/>
                <a:gd name="T29" fmla="*/ 15050390 h 1057419"/>
                <a:gd name="T30" fmla="*/ 11630211 w 821094"/>
                <a:gd name="T31" fmla="*/ 16370588 h 1057419"/>
                <a:gd name="T32" fmla="*/ 15066416 w 821094"/>
                <a:gd name="T33" fmla="*/ 15578469 h 1057419"/>
                <a:gd name="T34" fmla="*/ 15595066 w 821094"/>
                <a:gd name="T35" fmla="*/ 19011027 h 1057419"/>
                <a:gd name="T36" fmla="*/ 11101562 w 821094"/>
                <a:gd name="T37" fmla="*/ 20067186 h 1057419"/>
                <a:gd name="T38" fmla="*/ 3700531 w 821094"/>
                <a:gd name="T39" fmla="*/ 16634644 h 1057419"/>
                <a:gd name="T40" fmla="*/ 2114588 w 821094"/>
                <a:gd name="T41" fmla="*/ 12938058 h 1057419"/>
                <a:gd name="T42" fmla="*/ 0 w 821094"/>
                <a:gd name="T43" fmla="*/ 12938058 h 1057419"/>
                <a:gd name="T44" fmla="*/ 0 w 821094"/>
                <a:gd name="T45" fmla="*/ 10825724 h 1057419"/>
                <a:gd name="T46" fmla="*/ 1850265 w 821094"/>
                <a:gd name="T47" fmla="*/ 10825724 h 1057419"/>
                <a:gd name="T48" fmla="*/ 1850265 w 821094"/>
                <a:gd name="T49" fmla="*/ 10297635 h 1057419"/>
                <a:gd name="T50" fmla="*/ 1850265 w 821094"/>
                <a:gd name="T51" fmla="*/ 9241460 h 1057419"/>
                <a:gd name="T52" fmla="*/ 0 w 821094"/>
                <a:gd name="T53" fmla="*/ 9241460 h 1057419"/>
                <a:gd name="T54" fmla="*/ 0 w 821094"/>
                <a:gd name="T55" fmla="*/ 7129128 h 1057419"/>
                <a:gd name="T56" fmla="*/ 2114588 w 821094"/>
                <a:gd name="T57" fmla="*/ 7129128 h 1057419"/>
                <a:gd name="T58" fmla="*/ 4229155 w 821094"/>
                <a:gd name="T59" fmla="*/ 3168505 h 1057419"/>
                <a:gd name="T60" fmla="*/ 11101562 w 821094"/>
                <a:gd name="T61" fmla="*/ 0 h 105741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821094" h="1057419">
                  <a:moveTo>
                    <a:pt x="584507" y="0"/>
                  </a:moveTo>
                  <a:cubicBezTo>
                    <a:pt x="681925" y="0"/>
                    <a:pt x="765427" y="27827"/>
                    <a:pt x="821094" y="55654"/>
                  </a:cubicBezTo>
                  <a:cubicBezTo>
                    <a:pt x="821094" y="55654"/>
                    <a:pt x="821094" y="55654"/>
                    <a:pt x="779343" y="236528"/>
                  </a:cubicBezTo>
                  <a:cubicBezTo>
                    <a:pt x="737593" y="208701"/>
                    <a:pt x="668009" y="194788"/>
                    <a:pt x="598425" y="194788"/>
                  </a:cubicBezTo>
                  <a:cubicBezTo>
                    <a:pt x="528840" y="194788"/>
                    <a:pt x="459256" y="222615"/>
                    <a:pt x="403589" y="278268"/>
                  </a:cubicBezTo>
                  <a:cubicBezTo>
                    <a:pt x="389672" y="306095"/>
                    <a:pt x="361838" y="333922"/>
                    <a:pt x="361838" y="375662"/>
                  </a:cubicBezTo>
                  <a:cubicBezTo>
                    <a:pt x="361838" y="375662"/>
                    <a:pt x="361838" y="375662"/>
                    <a:pt x="751510" y="375662"/>
                  </a:cubicBezTo>
                  <a:cubicBezTo>
                    <a:pt x="751510" y="375662"/>
                    <a:pt x="751510" y="375662"/>
                    <a:pt x="751510" y="486969"/>
                  </a:cubicBezTo>
                  <a:cubicBezTo>
                    <a:pt x="751510" y="486969"/>
                    <a:pt x="751510" y="486969"/>
                    <a:pt x="334004" y="486969"/>
                  </a:cubicBezTo>
                  <a:cubicBezTo>
                    <a:pt x="334004" y="514796"/>
                    <a:pt x="334004" y="528710"/>
                    <a:pt x="334004" y="542623"/>
                  </a:cubicBezTo>
                  <a:cubicBezTo>
                    <a:pt x="334004" y="556536"/>
                    <a:pt x="334004" y="556536"/>
                    <a:pt x="334004" y="570450"/>
                  </a:cubicBezTo>
                  <a:cubicBezTo>
                    <a:pt x="334004" y="570450"/>
                    <a:pt x="334004" y="570450"/>
                    <a:pt x="751510" y="570450"/>
                  </a:cubicBezTo>
                  <a:cubicBezTo>
                    <a:pt x="751510" y="570450"/>
                    <a:pt x="751510" y="570450"/>
                    <a:pt x="751510" y="681757"/>
                  </a:cubicBezTo>
                  <a:cubicBezTo>
                    <a:pt x="751510" y="681757"/>
                    <a:pt x="751510" y="681757"/>
                    <a:pt x="347921" y="681757"/>
                  </a:cubicBezTo>
                  <a:cubicBezTo>
                    <a:pt x="361838" y="723497"/>
                    <a:pt x="375755" y="765238"/>
                    <a:pt x="403589" y="793064"/>
                  </a:cubicBezTo>
                  <a:cubicBezTo>
                    <a:pt x="459256" y="848718"/>
                    <a:pt x="528840" y="862631"/>
                    <a:pt x="612341" y="862631"/>
                  </a:cubicBezTo>
                  <a:cubicBezTo>
                    <a:pt x="681925" y="862631"/>
                    <a:pt x="751510" y="848718"/>
                    <a:pt x="793260" y="820891"/>
                  </a:cubicBezTo>
                  <a:cubicBezTo>
                    <a:pt x="793260" y="820891"/>
                    <a:pt x="793260" y="820891"/>
                    <a:pt x="821094" y="1001766"/>
                  </a:cubicBezTo>
                  <a:cubicBezTo>
                    <a:pt x="779343" y="1029592"/>
                    <a:pt x="681925" y="1057419"/>
                    <a:pt x="584507" y="1057419"/>
                  </a:cubicBezTo>
                  <a:cubicBezTo>
                    <a:pt x="431422" y="1057419"/>
                    <a:pt x="278337" y="1001766"/>
                    <a:pt x="194836" y="876545"/>
                  </a:cubicBezTo>
                  <a:cubicBezTo>
                    <a:pt x="153085" y="834805"/>
                    <a:pt x="125252" y="765238"/>
                    <a:pt x="111335" y="681757"/>
                  </a:cubicBezTo>
                  <a:cubicBezTo>
                    <a:pt x="111335" y="681757"/>
                    <a:pt x="111335" y="681757"/>
                    <a:pt x="0" y="681757"/>
                  </a:cubicBezTo>
                  <a:cubicBezTo>
                    <a:pt x="0" y="681757"/>
                    <a:pt x="0" y="681757"/>
                    <a:pt x="0" y="570450"/>
                  </a:cubicBezTo>
                  <a:cubicBezTo>
                    <a:pt x="0" y="570450"/>
                    <a:pt x="0" y="570450"/>
                    <a:pt x="97418" y="570450"/>
                  </a:cubicBezTo>
                  <a:cubicBezTo>
                    <a:pt x="97418" y="556536"/>
                    <a:pt x="97418" y="542623"/>
                    <a:pt x="97418" y="542623"/>
                  </a:cubicBezTo>
                  <a:cubicBezTo>
                    <a:pt x="97418" y="528710"/>
                    <a:pt x="97418" y="514796"/>
                    <a:pt x="97418" y="486969"/>
                  </a:cubicBezTo>
                  <a:cubicBezTo>
                    <a:pt x="97418" y="486969"/>
                    <a:pt x="97418" y="486969"/>
                    <a:pt x="0" y="486969"/>
                  </a:cubicBezTo>
                  <a:cubicBezTo>
                    <a:pt x="0" y="486969"/>
                    <a:pt x="0" y="486969"/>
                    <a:pt x="0" y="375662"/>
                  </a:cubicBezTo>
                  <a:cubicBezTo>
                    <a:pt x="0" y="375662"/>
                    <a:pt x="0" y="375662"/>
                    <a:pt x="111335" y="375662"/>
                  </a:cubicBezTo>
                  <a:cubicBezTo>
                    <a:pt x="125252" y="292182"/>
                    <a:pt x="167002" y="222615"/>
                    <a:pt x="222669" y="166961"/>
                  </a:cubicBezTo>
                  <a:cubicBezTo>
                    <a:pt x="306171" y="69567"/>
                    <a:pt x="431422" y="0"/>
                    <a:pt x="5845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87488" y="2070814"/>
            <a:ext cx="1559937" cy="1481723"/>
            <a:chOff x="1487488" y="2070814"/>
            <a:chExt cx="1559937" cy="1481723"/>
          </a:xfrm>
        </p:grpSpPr>
        <p:sp>
          <p:nvSpPr>
            <p:cNvPr id="75" name="自由: 形状 74"/>
            <p:cNvSpPr/>
            <p:nvPr/>
          </p:nvSpPr>
          <p:spPr>
            <a:xfrm>
              <a:off x="1487488" y="2070814"/>
              <a:ext cx="1304995" cy="1267861"/>
            </a:xfrm>
            <a:custGeom>
              <a:avLst/>
              <a:gdLst>
                <a:gd name="connsiteX0" fmla="*/ 601731 w 1147090"/>
                <a:gd name="connsiteY0" fmla="*/ 0 h 1114449"/>
                <a:gd name="connsiteX1" fmla="*/ 1100696 w 1147090"/>
                <a:gd name="connsiteY1" fmla="*/ 265297 h 1114449"/>
                <a:gd name="connsiteX2" fmla="*/ 1147090 w 1147090"/>
                <a:gd name="connsiteY2" fmla="*/ 350771 h 1114449"/>
                <a:gd name="connsiteX3" fmla="*/ 290636 w 1147090"/>
                <a:gd name="connsiteY3" fmla="*/ 1114449 h 1114449"/>
                <a:gd name="connsiteX4" fmla="*/ 265298 w 1147090"/>
                <a:gd name="connsiteY4" fmla="*/ 1100696 h 1114449"/>
                <a:gd name="connsiteX5" fmla="*/ 0 w 1147090"/>
                <a:gd name="connsiteY5" fmla="*/ 601731 h 1114449"/>
                <a:gd name="connsiteX6" fmla="*/ 601731 w 1147090"/>
                <a:gd name="connsiteY6" fmla="*/ 0 h 111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7090" h="1114449">
                  <a:moveTo>
                    <a:pt x="601731" y="0"/>
                  </a:moveTo>
                  <a:cubicBezTo>
                    <a:pt x="809436" y="0"/>
                    <a:pt x="992561" y="105236"/>
                    <a:pt x="1100696" y="265297"/>
                  </a:cubicBezTo>
                  <a:lnTo>
                    <a:pt x="1147090" y="350771"/>
                  </a:lnTo>
                  <a:lnTo>
                    <a:pt x="290636" y="1114449"/>
                  </a:lnTo>
                  <a:lnTo>
                    <a:pt x="265298" y="1100696"/>
                  </a:lnTo>
                  <a:cubicBezTo>
                    <a:pt x="105236" y="992560"/>
                    <a:pt x="0" y="809435"/>
                    <a:pt x="0" y="601731"/>
                  </a:cubicBezTo>
                  <a:cubicBezTo>
                    <a:pt x="0" y="269404"/>
                    <a:pt x="269404" y="0"/>
                    <a:pt x="601731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32" name="直接连接符 31"/>
            <p:cNvCxnSpPr/>
            <p:nvPr/>
          </p:nvCxnSpPr>
          <p:spPr>
            <a:xfrm flipH="1">
              <a:off x="1554834" y="2239089"/>
              <a:ext cx="1492591" cy="1313448"/>
            </a:xfrm>
            <a:prstGeom prst="line">
              <a:avLst/>
            </a:prstGeom>
            <a:ln w="317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文本框 76"/>
            <p:cNvSpPr txBox="1"/>
            <p:nvPr/>
          </p:nvSpPr>
          <p:spPr>
            <a:xfrm>
              <a:off x="2139985" y="297956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朴实</a:t>
              </a:r>
            </a:p>
          </p:txBody>
        </p:sp>
        <p:sp>
          <p:nvSpPr>
            <p:cNvPr id="47" name="KSO_Shape"/>
            <p:cNvSpPr/>
            <p:nvPr/>
          </p:nvSpPr>
          <p:spPr>
            <a:xfrm>
              <a:off x="1718377" y="2291378"/>
              <a:ext cx="617086" cy="628611"/>
            </a:xfrm>
            <a:custGeom>
              <a:avLst/>
              <a:gdLst>
                <a:gd name="connsiteX0" fmla="*/ 150612 w 405200"/>
                <a:gd name="connsiteY0" fmla="*/ 52389 h 413075"/>
                <a:gd name="connsiteX1" fmla="*/ 52389 w 405200"/>
                <a:gd name="connsiteY1" fmla="*/ 150612 h 413075"/>
                <a:gd name="connsiteX2" fmla="*/ 150612 w 405200"/>
                <a:gd name="connsiteY2" fmla="*/ 248836 h 413075"/>
                <a:gd name="connsiteX3" fmla="*/ 248836 w 405200"/>
                <a:gd name="connsiteY3" fmla="*/ 150612 h 413075"/>
                <a:gd name="connsiteX4" fmla="*/ 150612 w 405200"/>
                <a:gd name="connsiteY4" fmla="*/ 52389 h 413075"/>
                <a:gd name="connsiteX5" fmla="*/ 150612 w 405200"/>
                <a:gd name="connsiteY5" fmla="*/ 0 h 413075"/>
                <a:gd name="connsiteX6" fmla="*/ 301225 w 405200"/>
                <a:gd name="connsiteY6" fmla="*/ 150612 h 413075"/>
                <a:gd name="connsiteX7" fmla="*/ 276789 w 405200"/>
                <a:gd name="connsiteY7" fmla="*/ 232452 h 413075"/>
                <a:gd name="connsiteX8" fmla="*/ 279486 w 405200"/>
                <a:gd name="connsiteY8" fmla="*/ 234307 h 413075"/>
                <a:gd name="connsiteX9" fmla="*/ 395404 w 405200"/>
                <a:gd name="connsiteY9" fmla="*/ 354065 h 413075"/>
                <a:gd name="connsiteX10" fmla="*/ 394603 w 405200"/>
                <a:gd name="connsiteY10" fmla="*/ 403280 h 413075"/>
                <a:gd name="connsiteX11" fmla="*/ 345389 w 405200"/>
                <a:gd name="connsiteY11" fmla="*/ 402478 h 413075"/>
                <a:gd name="connsiteX12" fmla="*/ 229470 w 405200"/>
                <a:gd name="connsiteY12" fmla="*/ 282720 h 413075"/>
                <a:gd name="connsiteX13" fmla="*/ 227420 w 405200"/>
                <a:gd name="connsiteY13" fmla="*/ 279520 h 413075"/>
                <a:gd name="connsiteX14" fmla="*/ 150612 w 405200"/>
                <a:gd name="connsiteY14" fmla="*/ 301225 h 413075"/>
                <a:gd name="connsiteX15" fmla="*/ 0 w 405200"/>
                <a:gd name="connsiteY15" fmla="*/ 150612 h 413075"/>
                <a:gd name="connsiteX16" fmla="*/ 150612 w 405200"/>
                <a:gd name="connsiteY16" fmla="*/ 0 h 41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5200" h="413075">
                  <a:moveTo>
                    <a:pt x="150612" y="52389"/>
                  </a:moveTo>
                  <a:cubicBezTo>
                    <a:pt x="96365" y="52389"/>
                    <a:pt x="52389" y="96365"/>
                    <a:pt x="52389" y="150612"/>
                  </a:cubicBezTo>
                  <a:cubicBezTo>
                    <a:pt x="52389" y="204860"/>
                    <a:pt x="96365" y="248836"/>
                    <a:pt x="150612" y="248836"/>
                  </a:cubicBezTo>
                  <a:cubicBezTo>
                    <a:pt x="204860" y="248836"/>
                    <a:pt x="248836" y="204860"/>
                    <a:pt x="248836" y="150612"/>
                  </a:cubicBezTo>
                  <a:cubicBezTo>
                    <a:pt x="248836" y="96365"/>
                    <a:pt x="204860" y="52389"/>
                    <a:pt x="150612" y="52389"/>
                  </a:cubicBezTo>
                  <a:close/>
                  <a:moveTo>
                    <a:pt x="150612" y="0"/>
                  </a:moveTo>
                  <a:cubicBezTo>
                    <a:pt x="233793" y="0"/>
                    <a:pt x="301225" y="67431"/>
                    <a:pt x="301225" y="150612"/>
                  </a:cubicBezTo>
                  <a:cubicBezTo>
                    <a:pt x="301225" y="180842"/>
                    <a:pt x="292319" y="208992"/>
                    <a:pt x="276789" y="232452"/>
                  </a:cubicBezTo>
                  <a:cubicBezTo>
                    <a:pt x="277931" y="232774"/>
                    <a:pt x="278722" y="233519"/>
                    <a:pt x="279486" y="234307"/>
                  </a:cubicBezTo>
                  <a:lnTo>
                    <a:pt x="395404" y="354065"/>
                  </a:lnTo>
                  <a:cubicBezTo>
                    <a:pt x="408773" y="367877"/>
                    <a:pt x="408414" y="389911"/>
                    <a:pt x="394603" y="403280"/>
                  </a:cubicBezTo>
                  <a:cubicBezTo>
                    <a:pt x="380791" y="416648"/>
                    <a:pt x="358757" y="416289"/>
                    <a:pt x="345389" y="402478"/>
                  </a:cubicBezTo>
                  <a:lnTo>
                    <a:pt x="229470" y="282720"/>
                  </a:lnTo>
                  <a:lnTo>
                    <a:pt x="227420" y="279520"/>
                  </a:lnTo>
                  <a:cubicBezTo>
                    <a:pt x="205163" y="293486"/>
                    <a:pt x="178791" y="301225"/>
                    <a:pt x="150612" y="301225"/>
                  </a:cubicBezTo>
                  <a:cubicBezTo>
                    <a:pt x="67431" y="301225"/>
                    <a:pt x="0" y="233793"/>
                    <a:pt x="0" y="150612"/>
                  </a:cubicBezTo>
                  <a:cubicBezTo>
                    <a:pt x="0" y="67431"/>
                    <a:pt x="67431" y="0"/>
                    <a:pt x="1506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43363" y="2070814"/>
            <a:ext cx="1601532" cy="1521232"/>
            <a:chOff x="4043363" y="2070814"/>
            <a:chExt cx="1601532" cy="1521232"/>
          </a:xfrm>
        </p:grpSpPr>
        <p:sp>
          <p:nvSpPr>
            <p:cNvPr id="83" name="自由: 形状 82"/>
            <p:cNvSpPr/>
            <p:nvPr/>
          </p:nvSpPr>
          <p:spPr>
            <a:xfrm>
              <a:off x="4043363" y="2070814"/>
              <a:ext cx="1339792" cy="1301667"/>
            </a:xfrm>
            <a:custGeom>
              <a:avLst/>
              <a:gdLst>
                <a:gd name="connsiteX0" fmla="*/ 601731 w 1147090"/>
                <a:gd name="connsiteY0" fmla="*/ 0 h 1114449"/>
                <a:gd name="connsiteX1" fmla="*/ 1100696 w 1147090"/>
                <a:gd name="connsiteY1" fmla="*/ 265297 h 1114449"/>
                <a:gd name="connsiteX2" fmla="*/ 1147090 w 1147090"/>
                <a:gd name="connsiteY2" fmla="*/ 350771 h 1114449"/>
                <a:gd name="connsiteX3" fmla="*/ 290636 w 1147090"/>
                <a:gd name="connsiteY3" fmla="*/ 1114449 h 1114449"/>
                <a:gd name="connsiteX4" fmla="*/ 265298 w 1147090"/>
                <a:gd name="connsiteY4" fmla="*/ 1100696 h 1114449"/>
                <a:gd name="connsiteX5" fmla="*/ 0 w 1147090"/>
                <a:gd name="connsiteY5" fmla="*/ 601731 h 1114449"/>
                <a:gd name="connsiteX6" fmla="*/ 601731 w 1147090"/>
                <a:gd name="connsiteY6" fmla="*/ 0 h 111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7090" h="1114449">
                  <a:moveTo>
                    <a:pt x="601731" y="0"/>
                  </a:moveTo>
                  <a:cubicBezTo>
                    <a:pt x="809436" y="0"/>
                    <a:pt x="992561" y="105236"/>
                    <a:pt x="1100696" y="265297"/>
                  </a:cubicBezTo>
                  <a:lnTo>
                    <a:pt x="1147090" y="350771"/>
                  </a:lnTo>
                  <a:lnTo>
                    <a:pt x="290636" y="1114449"/>
                  </a:lnTo>
                  <a:lnTo>
                    <a:pt x="265298" y="1100696"/>
                  </a:lnTo>
                  <a:cubicBezTo>
                    <a:pt x="105236" y="992560"/>
                    <a:pt x="0" y="809435"/>
                    <a:pt x="0" y="601731"/>
                  </a:cubicBezTo>
                  <a:cubicBezTo>
                    <a:pt x="0" y="269404"/>
                    <a:pt x="269404" y="0"/>
                    <a:pt x="601731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84" name="直接连接符 83"/>
            <p:cNvCxnSpPr/>
            <p:nvPr/>
          </p:nvCxnSpPr>
          <p:spPr>
            <a:xfrm flipH="1">
              <a:off x="4112505" y="2243576"/>
              <a:ext cx="1532390" cy="1348470"/>
            </a:xfrm>
            <a:prstGeom prst="line">
              <a:avLst/>
            </a:prstGeom>
            <a:solidFill>
              <a:srgbClr val="198FD3"/>
            </a:solidFill>
            <a:ln w="317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文本框 81"/>
            <p:cNvSpPr txBox="1"/>
            <p:nvPr/>
          </p:nvSpPr>
          <p:spPr>
            <a:xfrm>
              <a:off x="4808110" y="295838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精致</a:t>
              </a:r>
            </a:p>
          </p:txBody>
        </p:sp>
        <p:sp>
          <p:nvSpPr>
            <p:cNvPr id="48" name="KSO_Shape"/>
            <p:cNvSpPr>
              <a:spLocks/>
            </p:cNvSpPr>
            <p:nvPr/>
          </p:nvSpPr>
          <p:spPr bwMode="auto">
            <a:xfrm>
              <a:off x="4526236" y="2293128"/>
              <a:ext cx="352464" cy="625676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64314" y="2070814"/>
            <a:ext cx="1609022" cy="1528347"/>
            <a:chOff x="6564314" y="2070814"/>
            <a:chExt cx="1609022" cy="1528347"/>
          </a:xfrm>
        </p:grpSpPr>
        <p:sp>
          <p:nvSpPr>
            <p:cNvPr id="89" name="自由: 形状 88"/>
            <p:cNvSpPr/>
            <p:nvPr/>
          </p:nvSpPr>
          <p:spPr>
            <a:xfrm>
              <a:off x="6564314" y="2070814"/>
              <a:ext cx="1346058" cy="1307755"/>
            </a:xfrm>
            <a:custGeom>
              <a:avLst/>
              <a:gdLst>
                <a:gd name="connsiteX0" fmla="*/ 601731 w 1147090"/>
                <a:gd name="connsiteY0" fmla="*/ 0 h 1114449"/>
                <a:gd name="connsiteX1" fmla="*/ 1100696 w 1147090"/>
                <a:gd name="connsiteY1" fmla="*/ 265297 h 1114449"/>
                <a:gd name="connsiteX2" fmla="*/ 1147090 w 1147090"/>
                <a:gd name="connsiteY2" fmla="*/ 350771 h 1114449"/>
                <a:gd name="connsiteX3" fmla="*/ 290636 w 1147090"/>
                <a:gd name="connsiteY3" fmla="*/ 1114449 h 1114449"/>
                <a:gd name="connsiteX4" fmla="*/ 265298 w 1147090"/>
                <a:gd name="connsiteY4" fmla="*/ 1100696 h 1114449"/>
                <a:gd name="connsiteX5" fmla="*/ 0 w 1147090"/>
                <a:gd name="connsiteY5" fmla="*/ 601731 h 1114449"/>
                <a:gd name="connsiteX6" fmla="*/ 601731 w 1147090"/>
                <a:gd name="connsiteY6" fmla="*/ 0 h 111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7090" h="1114449">
                  <a:moveTo>
                    <a:pt x="601731" y="0"/>
                  </a:moveTo>
                  <a:cubicBezTo>
                    <a:pt x="809436" y="0"/>
                    <a:pt x="992561" y="105236"/>
                    <a:pt x="1100696" y="265297"/>
                  </a:cubicBezTo>
                  <a:lnTo>
                    <a:pt x="1147090" y="350771"/>
                  </a:lnTo>
                  <a:lnTo>
                    <a:pt x="290636" y="1114449"/>
                  </a:lnTo>
                  <a:lnTo>
                    <a:pt x="265298" y="1100696"/>
                  </a:lnTo>
                  <a:cubicBezTo>
                    <a:pt x="105236" y="992560"/>
                    <a:pt x="0" y="809435"/>
                    <a:pt x="0" y="601731"/>
                  </a:cubicBezTo>
                  <a:cubicBezTo>
                    <a:pt x="0" y="269404"/>
                    <a:pt x="269404" y="0"/>
                    <a:pt x="60173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90" name="直接连接符 89"/>
            <p:cNvCxnSpPr/>
            <p:nvPr/>
          </p:nvCxnSpPr>
          <p:spPr>
            <a:xfrm flipH="1">
              <a:off x="6633779" y="2244384"/>
              <a:ext cx="1539557" cy="1354777"/>
            </a:xfrm>
            <a:prstGeom prst="line">
              <a:avLst/>
            </a:prstGeom>
            <a:ln w="317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文本框 87"/>
            <p:cNvSpPr txBox="1"/>
            <p:nvPr/>
          </p:nvSpPr>
          <p:spPr>
            <a:xfrm>
              <a:off x="7362644" y="297956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美观</a:t>
              </a:r>
            </a:p>
          </p:txBody>
        </p:sp>
        <p:sp>
          <p:nvSpPr>
            <p:cNvPr id="49" name="KSO_Shape"/>
            <p:cNvSpPr/>
            <p:nvPr/>
          </p:nvSpPr>
          <p:spPr>
            <a:xfrm>
              <a:off x="6951430" y="2314478"/>
              <a:ext cx="505078" cy="608528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266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:checker/>
      </p:transition>
    </mc:Choice>
    <mc:Fallback xmlns="">
      <p:transition spd="slow" advClick="0" advTm="4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8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8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8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108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608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458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958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1" build="allAtOnce"/>
      <p:bldP spid="50" grpId="0" animBg="1"/>
      <p:bldP spid="60" grpId="0"/>
      <p:bldP spid="61" grpId="0"/>
      <p:bldP spid="64" grpId="0"/>
      <p:bldP spid="65" grpId="0"/>
      <p:bldP spid="67" grpId="0"/>
      <p:bldP spid="68" grpId="0"/>
      <p:bldP spid="70" grpId="0"/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331693" y="2161694"/>
            <a:ext cx="3700175" cy="3700175"/>
            <a:chOff x="368485" y="2673350"/>
            <a:chExt cx="4159836" cy="4159836"/>
          </a:xfrm>
        </p:grpSpPr>
        <p:sp>
          <p:nvSpPr>
            <p:cNvPr id="8" name="椭圆 7"/>
            <p:cNvSpPr/>
            <p:nvPr/>
          </p:nvSpPr>
          <p:spPr>
            <a:xfrm>
              <a:off x="368485" y="2673350"/>
              <a:ext cx="4159836" cy="41598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73603" y="3178468"/>
              <a:ext cx="3149600" cy="31496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KSO_Shape"/>
          <p:cNvSpPr/>
          <p:nvPr/>
        </p:nvSpPr>
        <p:spPr>
          <a:xfrm>
            <a:off x="5794537" y="3202822"/>
            <a:ext cx="717337" cy="752452"/>
          </a:xfrm>
          <a:custGeom>
            <a:avLst/>
            <a:gdLst>
              <a:gd name="connsiteX0" fmla="*/ 0 w 2171135"/>
              <a:gd name="connsiteY0" fmla="*/ 0 h 2277283"/>
              <a:gd name="connsiteX1" fmla="*/ 504915 w 2171135"/>
              <a:gd name="connsiteY1" fmla="*/ 0 h 2277283"/>
              <a:gd name="connsiteX2" fmla="*/ 1060322 w 2171135"/>
              <a:gd name="connsiteY2" fmla="*/ 860307 h 2277283"/>
              <a:gd name="connsiteX3" fmla="*/ 1615729 w 2171135"/>
              <a:gd name="connsiteY3" fmla="*/ 0 h 2277283"/>
              <a:gd name="connsiteX4" fmla="*/ 2171135 w 2171135"/>
              <a:gd name="connsiteY4" fmla="*/ 0 h 2277283"/>
              <a:gd name="connsiteX5" fmla="*/ 1464254 w 2171135"/>
              <a:gd name="connsiteY5" fmla="*/ 1062732 h 2277283"/>
              <a:gd name="connsiteX6" fmla="*/ 2120644 w 2171135"/>
              <a:gd name="connsiteY6" fmla="*/ 1062732 h 2277283"/>
              <a:gd name="connsiteX7" fmla="*/ 2120644 w 2171135"/>
              <a:gd name="connsiteY7" fmla="*/ 1265157 h 2277283"/>
              <a:gd name="connsiteX8" fmla="*/ 1363271 w 2171135"/>
              <a:gd name="connsiteY8" fmla="*/ 1265157 h 2277283"/>
              <a:gd name="connsiteX9" fmla="*/ 1363271 w 2171135"/>
              <a:gd name="connsiteY9" fmla="*/ 1467583 h 2277283"/>
              <a:gd name="connsiteX10" fmla="*/ 2120644 w 2171135"/>
              <a:gd name="connsiteY10" fmla="*/ 1467583 h 2277283"/>
              <a:gd name="connsiteX11" fmla="*/ 2120644 w 2171135"/>
              <a:gd name="connsiteY11" fmla="*/ 1670008 h 2277283"/>
              <a:gd name="connsiteX12" fmla="*/ 1363271 w 2171135"/>
              <a:gd name="connsiteY12" fmla="*/ 1670008 h 2277283"/>
              <a:gd name="connsiteX13" fmla="*/ 1363271 w 2171135"/>
              <a:gd name="connsiteY13" fmla="*/ 2277283 h 2277283"/>
              <a:gd name="connsiteX14" fmla="*/ 807864 w 2171135"/>
              <a:gd name="connsiteY14" fmla="*/ 2277283 h 2277283"/>
              <a:gd name="connsiteX15" fmla="*/ 807864 w 2171135"/>
              <a:gd name="connsiteY15" fmla="*/ 1670008 h 2277283"/>
              <a:gd name="connsiteX16" fmla="*/ 151475 w 2171135"/>
              <a:gd name="connsiteY16" fmla="*/ 1670008 h 2277283"/>
              <a:gd name="connsiteX17" fmla="*/ 151475 w 2171135"/>
              <a:gd name="connsiteY17" fmla="*/ 1467583 h 2277283"/>
              <a:gd name="connsiteX18" fmla="*/ 807864 w 2171135"/>
              <a:gd name="connsiteY18" fmla="*/ 1467583 h 2277283"/>
              <a:gd name="connsiteX19" fmla="*/ 807864 w 2171135"/>
              <a:gd name="connsiteY19" fmla="*/ 1265157 h 2277283"/>
              <a:gd name="connsiteX20" fmla="*/ 151475 w 2171135"/>
              <a:gd name="connsiteY20" fmla="*/ 1265157 h 2277283"/>
              <a:gd name="connsiteX21" fmla="*/ 151475 w 2171135"/>
              <a:gd name="connsiteY21" fmla="*/ 1062732 h 2277283"/>
              <a:gd name="connsiteX22" fmla="*/ 706881 w 2171135"/>
              <a:gd name="connsiteY22" fmla="*/ 1062732 h 2277283"/>
              <a:gd name="connsiteX23" fmla="*/ 0 w 2171135"/>
              <a:gd name="connsiteY23" fmla="*/ 0 h 227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171135" h="2277283">
                <a:moveTo>
                  <a:pt x="0" y="0"/>
                </a:moveTo>
                <a:cubicBezTo>
                  <a:pt x="504915" y="0"/>
                  <a:pt x="504915" y="0"/>
                  <a:pt x="504915" y="0"/>
                </a:cubicBezTo>
                <a:cubicBezTo>
                  <a:pt x="1060322" y="860307"/>
                  <a:pt x="1060322" y="860307"/>
                  <a:pt x="1060322" y="860307"/>
                </a:cubicBezTo>
                <a:cubicBezTo>
                  <a:pt x="1615729" y="0"/>
                  <a:pt x="1615729" y="0"/>
                  <a:pt x="1615729" y="0"/>
                </a:cubicBezTo>
                <a:cubicBezTo>
                  <a:pt x="2171135" y="0"/>
                  <a:pt x="2171135" y="0"/>
                  <a:pt x="2171135" y="0"/>
                </a:cubicBezTo>
                <a:cubicBezTo>
                  <a:pt x="1464254" y="1062732"/>
                  <a:pt x="1464254" y="1062732"/>
                  <a:pt x="1464254" y="1062732"/>
                </a:cubicBezTo>
                <a:cubicBezTo>
                  <a:pt x="2120644" y="1062732"/>
                  <a:pt x="2120644" y="1062732"/>
                  <a:pt x="2120644" y="1062732"/>
                </a:cubicBezTo>
                <a:cubicBezTo>
                  <a:pt x="2120644" y="1265157"/>
                  <a:pt x="2120644" y="1265157"/>
                  <a:pt x="2120644" y="1265157"/>
                </a:cubicBezTo>
                <a:cubicBezTo>
                  <a:pt x="1363271" y="1265157"/>
                  <a:pt x="1363271" y="1265157"/>
                  <a:pt x="1363271" y="1265157"/>
                </a:cubicBezTo>
                <a:cubicBezTo>
                  <a:pt x="1363271" y="1467583"/>
                  <a:pt x="1363271" y="1467583"/>
                  <a:pt x="1363271" y="1467583"/>
                </a:cubicBezTo>
                <a:cubicBezTo>
                  <a:pt x="2120644" y="1467583"/>
                  <a:pt x="2120644" y="1467583"/>
                  <a:pt x="2120644" y="1467583"/>
                </a:cubicBezTo>
                <a:cubicBezTo>
                  <a:pt x="2120644" y="1670008"/>
                  <a:pt x="2120644" y="1670008"/>
                  <a:pt x="2120644" y="1670008"/>
                </a:cubicBezTo>
                <a:cubicBezTo>
                  <a:pt x="1363271" y="1670008"/>
                  <a:pt x="1363271" y="1670008"/>
                  <a:pt x="1363271" y="1670008"/>
                </a:cubicBezTo>
                <a:cubicBezTo>
                  <a:pt x="1363271" y="2277283"/>
                  <a:pt x="1363271" y="2277283"/>
                  <a:pt x="1363271" y="2277283"/>
                </a:cubicBezTo>
                <a:cubicBezTo>
                  <a:pt x="807864" y="2277283"/>
                  <a:pt x="807864" y="2277283"/>
                  <a:pt x="807864" y="2277283"/>
                </a:cubicBezTo>
                <a:cubicBezTo>
                  <a:pt x="807864" y="1670008"/>
                  <a:pt x="807864" y="1670008"/>
                  <a:pt x="807864" y="1670008"/>
                </a:cubicBezTo>
                <a:cubicBezTo>
                  <a:pt x="151475" y="1670008"/>
                  <a:pt x="151475" y="1670008"/>
                  <a:pt x="151475" y="1670008"/>
                </a:cubicBezTo>
                <a:cubicBezTo>
                  <a:pt x="151475" y="1467583"/>
                  <a:pt x="151475" y="1467583"/>
                  <a:pt x="151475" y="1467583"/>
                </a:cubicBezTo>
                <a:cubicBezTo>
                  <a:pt x="807864" y="1467583"/>
                  <a:pt x="807864" y="1467583"/>
                  <a:pt x="807864" y="1467583"/>
                </a:cubicBezTo>
                <a:cubicBezTo>
                  <a:pt x="807864" y="1265157"/>
                  <a:pt x="807864" y="1265157"/>
                  <a:pt x="807864" y="1265157"/>
                </a:cubicBezTo>
                <a:cubicBezTo>
                  <a:pt x="151475" y="1265157"/>
                  <a:pt x="151475" y="1265157"/>
                  <a:pt x="151475" y="1265157"/>
                </a:cubicBezTo>
                <a:cubicBezTo>
                  <a:pt x="151475" y="1062732"/>
                  <a:pt x="151475" y="1062732"/>
                  <a:pt x="151475" y="1062732"/>
                </a:cubicBezTo>
                <a:cubicBezTo>
                  <a:pt x="706881" y="1062732"/>
                  <a:pt x="706881" y="1062732"/>
                  <a:pt x="706881" y="1062732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51119" y="4027654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85237" y="4395709"/>
            <a:ext cx="1897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中国第一家精品</a:t>
            </a:r>
            <a:r>
              <a:rPr lang="en-US" altLang="zh-CN" sz="1600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设计机构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319977" y="5113437"/>
            <a:ext cx="868698" cy="868698"/>
            <a:chOff x="4319977" y="5113437"/>
            <a:chExt cx="868698" cy="868698"/>
          </a:xfrm>
        </p:grpSpPr>
        <p:sp>
          <p:nvSpPr>
            <p:cNvPr id="64" name="椭圆 63"/>
            <p:cNvSpPr/>
            <p:nvPr/>
          </p:nvSpPr>
          <p:spPr>
            <a:xfrm>
              <a:off x="4319977" y="5113437"/>
              <a:ext cx="868698" cy="86869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KSO_Shape"/>
            <p:cNvSpPr/>
            <p:nvPr/>
          </p:nvSpPr>
          <p:spPr>
            <a:xfrm>
              <a:off x="4412013" y="5349307"/>
              <a:ext cx="684627" cy="486085"/>
            </a:xfrm>
            <a:custGeom>
              <a:avLst/>
              <a:gdLst>
                <a:gd name="connsiteX0" fmla="*/ 236286 w 472572"/>
                <a:gd name="connsiteY0" fmla="*/ 238384 h 335351"/>
                <a:gd name="connsiteX1" fmla="*/ 297849 w 472572"/>
                <a:gd name="connsiteY1" fmla="*/ 277381 h 335351"/>
                <a:gd name="connsiteX2" fmla="*/ 236286 w 472572"/>
                <a:gd name="connsiteY2" fmla="*/ 335351 h 335351"/>
                <a:gd name="connsiteX3" fmla="*/ 174722 w 472572"/>
                <a:gd name="connsiteY3" fmla="*/ 277381 h 335351"/>
                <a:gd name="connsiteX4" fmla="*/ 236286 w 472572"/>
                <a:gd name="connsiteY4" fmla="*/ 238384 h 335351"/>
                <a:gd name="connsiteX5" fmla="*/ 236286 w 472572"/>
                <a:gd name="connsiteY5" fmla="*/ 153779 h 335351"/>
                <a:gd name="connsiteX6" fmla="*/ 360886 w 472572"/>
                <a:gd name="connsiteY6" fmla="*/ 218025 h 335351"/>
                <a:gd name="connsiteX7" fmla="*/ 331907 w 472572"/>
                <a:gd name="connsiteY7" fmla="*/ 245311 h 335351"/>
                <a:gd name="connsiteX8" fmla="*/ 236286 w 472572"/>
                <a:gd name="connsiteY8" fmla="*/ 193327 h 335351"/>
                <a:gd name="connsiteX9" fmla="*/ 140664 w 472572"/>
                <a:gd name="connsiteY9" fmla="*/ 245311 h 335351"/>
                <a:gd name="connsiteX10" fmla="*/ 111686 w 472572"/>
                <a:gd name="connsiteY10" fmla="*/ 218025 h 335351"/>
                <a:gd name="connsiteX11" fmla="*/ 236286 w 472572"/>
                <a:gd name="connsiteY11" fmla="*/ 153779 h 335351"/>
                <a:gd name="connsiteX12" fmla="*/ 236285 w 472572"/>
                <a:gd name="connsiteY12" fmla="*/ 72334 h 335351"/>
                <a:gd name="connsiteX13" fmla="*/ 420037 w 472572"/>
                <a:gd name="connsiteY13" fmla="*/ 162327 h 335351"/>
                <a:gd name="connsiteX14" fmla="*/ 389766 w 472572"/>
                <a:gd name="connsiteY14" fmla="*/ 190830 h 335351"/>
                <a:gd name="connsiteX15" fmla="*/ 236285 w 472572"/>
                <a:gd name="connsiteY15" fmla="*/ 114013 h 335351"/>
                <a:gd name="connsiteX16" fmla="*/ 82804 w 472572"/>
                <a:gd name="connsiteY16" fmla="*/ 190829 h 335351"/>
                <a:gd name="connsiteX17" fmla="*/ 52534 w 472572"/>
                <a:gd name="connsiteY17" fmla="*/ 162327 h 335351"/>
                <a:gd name="connsiteX18" fmla="*/ 236285 w 472572"/>
                <a:gd name="connsiteY18" fmla="*/ 72334 h 335351"/>
                <a:gd name="connsiteX19" fmla="*/ 236286 w 472572"/>
                <a:gd name="connsiteY19" fmla="*/ 0 h 335351"/>
                <a:gd name="connsiteX20" fmla="*/ 472572 w 472572"/>
                <a:gd name="connsiteY20" fmla="*/ 112859 h 335351"/>
                <a:gd name="connsiteX21" fmla="*/ 443240 w 472572"/>
                <a:gd name="connsiteY21" fmla="*/ 140479 h 335351"/>
                <a:gd name="connsiteX22" fmla="*/ 236286 w 472572"/>
                <a:gd name="connsiteY22" fmla="*/ 40387 h 335351"/>
                <a:gd name="connsiteX23" fmla="*/ 29332 w 472572"/>
                <a:gd name="connsiteY23" fmla="*/ 140479 h 335351"/>
                <a:gd name="connsiteX24" fmla="*/ 0 w 472572"/>
                <a:gd name="connsiteY24" fmla="*/ 112859 h 335351"/>
                <a:gd name="connsiteX25" fmla="*/ 236286 w 472572"/>
                <a:gd name="connsiteY25" fmla="*/ 0 h 33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2572" h="335351">
                  <a:moveTo>
                    <a:pt x="236286" y="238384"/>
                  </a:moveTo>
                  <a:cubicBezTo>
                    <a:pt x="263564" y="238384"/>
                    <a:pt x="287156" y="254165"/>
                    <a:pt x="297849" y="277381"/>
                  </a:cubicBezTo>
                  <a:lnTo>
                    <a:pt x="236286" y="335351"/>
                  </a:lnTo>
                  <a:lnTo>
                    <a:pt x="174722" y="277381"/>
                  </a:lnTo>
                  <a:cubicBezTo>
                    <a:pt x="185416" y="254165"/>
                    <a:pt x="209008" y="238384"/>
                    <a:pt x="236286" y="238384"/>
                  </a:cubicBezTo>
                  <a:close/>
                  <a:moveTo>
                    <a:pt x="236286" y="153779"/>
                  </a:moveTo>
                  <a:cubicBezTo>
                    <a:pt x="287723" y="153779"/>
                    <a:pt x="333263" y="179027"/>
                    <a:pt x="360886" y="218025"/>
                  </a:cubicBezTo>
                  <a:lnTo>
                    <a:pt x="331907" y="245311"/>
                  </a:lnTo>
                  <a:cubicBezTo>
                    <a:pt x="311651" y="213977"/>
                    <a:pt x="276380" y="193327"/>
                    <a:pt x="236286" y="193327"/>
                  </a:cubicBezTo>
                  <a:cubicBezTo>
                    <a:pt x="196191" y="193327"/>
                    <a:pt x="160920" y="213977"/>
                    <a:pt x="140664" y="245311"/>
                  </a:cubicBezTo>
                  <a:lnTo>
                    <a:pt x="111686" y="218025"/>
                  </a:lnTo>
                  <a:cubicBezTo>
                    <a:pt x="139308" y="179027"/>
                    <a:pt x="184848" y="153779"/>
                    <a:pt x="236286" y="153779"/>
                  </a:cubicBezTo>
                  <a:close/>
                  <a:moveTo>
                    <a:pt x="236285" y="72334"/>
                  </a:moveTo>
                  <a:cubicBezTo>
                    <a:pt x="311099" y="72334"/>
                    <a:pt x="377756" y="107256"/>
                    <a:pt x="420037" y="162327"/>
                  </a:cubicBezTo>
                  <a:lnTo>
                    <a:pt x="389766" y="190830"/>
                  </a:lnTo>
                  <a:cubicBezTo>
                    <a:pt x="354994" y="143968"/>
                    <a:pt x="299138" y="114013"/>
                    <a:pt x="236285" y="114013"/>
                  </a:cubicBezTo>
                  <a:cubicBezTo>
                    <a:pt x="173433" y="114013"/>
                    <a:pt x="117576" y="143967"/>
                    <a:pt x="82804" y="190829"/>
                  </a:cubicBezTo>
                  <a:lnTo>
                    <a:pt x="52534" y="162327"/>
                  </a:lnTo>
                  <a:cubicBezTo>
                    <a:pt x="94815" y="107256"/>
                    <a:pt x="161472" y="72334"/>
                    <a:pt x="236285" y="72334"/>
                  </a:cubicBezTo>
                  <a:close/>
                  <a:moveTo>
                    <a:pt x="236286" y="0"/>
                  </a:moveTo>
                  <a:cubicBezTo>
                    <a:pt x="331854" y="0"/>
                    <a:pt x="417244" y="43584"/>
                    <a:pt x="472572" y="112859"/>
                  </a:cubicBezTo>
                  <a:lnTo>
                    <a:pt x="443240" y="140479"/>
                  </a:lnTo>
                  <a:cubicBezTo>
                    <a:pt x="395198" y="79129"/>
                    <a:pt x="320266" y="40387"/>
                    <a:pt x="236286" y="40387"/>
                  </a:cubicBezTo>
                  <a:cubicBezTo>
                    <a:pt x="152305" y="40387"/>
                    <a:pt x="77373" y="79129"/>
                    <a:pt x="29332" y="140479"/>
                  </a:cubicBezTo>
                  <a:lnTo>
                    <a:pt x="0" y="112859"/>
                  </a:lnTo>
                  <a:cubicBezTo>
                    <a:pt x="55328" y="43584"/>
                    <a:pt x="140717" y="0"/>
                    <a:pt x="2362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35160" y="3593305"/>
            <a:ext cx="868698" cy="868698"/>
            <a:chOff x="3635160" y="3593305"/>
            <a:chExt cx="868698" cy="868698"/>
          </a:xfrm>
        </p:grpSpPr>
        <p:sp>
          <p:nvSpPr>
            <p:cNvPr id="65" name="椭圆 64"/>
            <p:cNvSpPr/>
            <p:nvPr/>
          </p:nvSpPr>
          <p:spPr>
            <a:xfrm>
              <a:off x="3635160" y="3593305"/>
              <a:ext cx="868698" cy="86869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KSO_Shape"/>
            <p:cNvSpPr>
              <a:spLocks/>
            </p:cNvSpPr>
            <p:nvPr/>
          </p:nvSpPr>
          <p:spPr bwMode="auto">
            <a:xfrm>
              <a:off x="3727195" y="3685339"/>
              <a:ext cx="684627" cy="684627"/>
            </a:xfrm>
            <a:custGeom>
              <a:avLst/>
              <a:gdLst>
                <a:gd name="T0" fmla="*/ 2147483646 w 207"/>
                <a:gd name="T1" fmla="*/ 2147483646 h 207"/>
                <a:gd name="T2" fmla="*/ 2147483646 w 207"/>
                <a:gd name="T3" fmla="*/ 2147483646 h 207"/>
                <a:gd name="T4" fmla="*/ 2147483646 w 207"/>
                <a:gd name="T5" fmla="*/ 2147483646 h 207"/>
                <a:gd name="T6" fmla="*/ 2147483646 w 207"/>
                <a:gd name="T7" fmla="*/ 2147483646 h 207"/>
                <a:gd name="T8" fmla="*/ 2147483646 w 207"/>
                <a:gd name="T9" fmla="*/ 2147483646 h 207"/>
                <a:gd name="T10" fmla="*/ 2147483646 w 207"/>
                <a:gd name="T11" fmla="*/ 2147483646 h 207"/>
                <a:gd name="T12" fmla="*/ 2147483646 w 207"/>
                <a:gd name="T13" fmla="*/ 2147483646 h 207"/>
                <a:gd name="T14" fmla="*/ 2147483646 w 207"/>
                <a:gd name="T15" fmla="*/ 2147483646 h 207"/>
                <a:gd name="T16" fmla="*/ 2147483646 w 207"/>
                <a:gd name="T17" fmla="*/ 2147483646 h 207"/>
                <a:gd name="T18" fmla="*/ 2147483646 w 207"/>
                <a:gd name="T19" fmla="*/ 2147483646 h 207"/>
                <a:gd name="T20" fmla="*/ 2147483646 w 207"/>
                <a:gd name="T21" fmla="*/ 2147483646 h 207"/>
                <a:gd name="T22" fmla="*/ 2147483646 w 207"/>
                <a:gd name="T23" fmla="*/ 2147483646 h 207"/>
                <a:gd name="T24" fmla="*/ 2147483646 w 207"/>
                <a:gd name="T25" fmla="*/ 2147483646 h 207"/>
                <a:gd name="T26" fmla="*/ 2147483646 w 207"/>
                <a:gd name="T27" fmla="*/ 2147483646 h 207"/>
                <a:gd name="T28" fmla="*/ 0 w 207"/>
                <a:gd name="T29" fmla="*/ 2147483646 h 207"/>
                <a:gd name="T30" fmla="*/ 2147483646 w 207"/>
                <a:gd name="T31" fmla="*/ 2147483646 h 207"/>
                <a:gd name="T32" fmla="*/ 2147483646 w 207"/>
                <a:gd name="T33" fmla="*/ 0 h 207"/>
                <a:gd name="T34" fmla="*/ 2147483646 w 207"/>
                <a:gd name="T35" fmla="*/ 2147483646 h 207"/>
                <a:gd name="T36" fmla="*/ 2147483646 w 207"/>
                <a:gd name="T37" fmla="*/ 2147483646 h 207"/>
                <a:gd name="T38" fmla="*/ 2147483646 w 207"/>
                <a:gd name="T39" fmla="*/ 2147483646 h 207"/>
                <a:gd name="T40" fmla="*/ 2147483646 w 207"/>
                <a:gd name="T41" fmla="*/ 2147483646 h 207"/>
                <a:gd name="T42" fmla="*/ 2147483646 w 207"/>
                <a:gd name="T43" fmla="*/ 2147483646 h 207"/>
                <a:gd name="T44" fmla="*/ 2147483646 w 207"/>
                <a:gd name="T45" fmla="*/ 2147483646 h 207"/>
                <a:gd name="T46" fmla="*/ 2147483646 w 207"/>
                <a:gd name="T47" fmla="*/ 2147483646 h 207"/>
                <a:gd name="T48" fmla="*/ 2147483646 w 207"/>
                <a:gd name="T49" fmla="*/ 2147483646 h 207"/>
                <a:gd name="T50" fmla="*/ 2147483646 w 207"/>
                <a:gd name="T51" fmla="*/ 2147483646 h 207"/>
                <a:gd name="T52" fmla="*/ 2147483646 w 207"/>
                <a:gd name="T53" fmla="*/ 2147483646 h 207"/>
                <a:gd name="T54" fmla="*/ 2147483646 w 207"/>
                <a:gd name="T55" fmla="*/ 2147483646 h 207"/>
                <a:gd name="T56" fmla="*/ 2147483646 w 207"/>
                <a:gd name="T57" fmla="*/ 2147483646 h 207"/>
                <a:gd name="T58" fmla="*/ 2147483646 w 207"/>
                <a:gd name="T59" fmla="*/ 2147483646 h 207"/>
                <a:gd name="T60" fmla="*/ 2147483646 w 207"/>
                <a:gd name="T61" fmla="*/ 2147483646 h 207"/>
                <a:gd name="T62" fmla="*/ 2147483646 w 207"/>
                <a:gd name="T63" fmla="*/ 2147483646 h 207"/>
                <a:gd name="T64" fmla="*/ 2147483646 w 207"/>
                <a:gd name="T65" fmla="*/ 2147483646 h 207"/>
                <a:gd name="T66" fmla="*/ 2147483646 w 207"/>
                <a:gd name="T67" fmla="*/ 2147483646 h 207"/>
                <a:gd name="T68" fmla="*/ 2147483646 w 207"/>
                <a:gd name="T69" fmla="*/ 2147483646 h 207"/>
                <a:gd name="T70" fmla="*/ 2147483646 w 207"/>
                <a:gd name="T71" fmla="*/ 2147483646 h 207"/>
                <a:gd name="T72" fmla="*/ 2147483646 w 207"/>
                <a:gd name="T73" fmla="*/ 2147483646 h 207"/>
                <a:gd name="T74" fmla="*/ 2147483646 w 207"/>
                <a:gd name="T75" fmla="*/ 2147483646 h 2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19624" y="2041428"/>
            <a:ext cx="868698" cy="868698"/>
            <a:chOff x="4319624" y="2041428"/>
            <a:chExt cx="868698" cy="868698"/>
          </a:xfrm>
        </p:grpSpPr>
        <p:sp>
          <p:nvSpPr>
            <p:cNvPr id="61" name="椭圆 60"/>
            <p:cNvSpPr/>
            <p:nvPr/>
          </p:nvSpPr>
          <p:spPr>
            <a:xfrm>
              <a:off x="4319624" y="2041428"/>
              <a:ext cx="868698" cy="86869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KSO_Shape"/>
            <p:cNvSpPr/>
            <p:nvPr/>
          </p:nvSpPr>
          <p:spPr>
            <a:xfrm>
              <a:off x="4567982" y="2133464"/>
              <a:ext cx="371980" cy="684626"/>
            </a:xfrm>
            <a:custGeom>
              <a:avLst/>
              <a:gdLst/>
              <a:ahLst/>
              <a:cxnLst/>
              <a:rect l="l" t="t" r="r" b="b"/>
              <a:pathLst>
                <a:path w="1364908" h="2509016">
                  <a:moveTo>
                    <a:pt x="679534" y="247"/>
                  </a:moveTo>
                  <a:cubicBezTo>
                    <a:pt x="699929" y="-2303"/>
                    <a:pt x="720325" y="14693"/>
                    <a:pt x="745819" y="58884"/>
                  </a:cubicBezTo>
                  <a:lnTo>
                    <a:pt x="895387" y="351220"/>
                  </a:lnTo>
                  <a:cubicBezTo>
                    <a:pt x="940710" y="439600"/>
                    <a:pt x="924847" y="476994"/>
                    <a:pt x="857995" y="473594"/>
                  </a:cubicBezTo>
                  <a:lnTo>
                    <a:pt x="743104" y="473594"/>
                  </a:lnTo>
                  <a:lnTo>
                    <a:pt x="743104" y="1468922"/>
                  </a:lnTo>
                  <a:cubicBezTo>
                    <a:pt x="890060" y="1445109"/>
                    <a:pt x="1036130" y="1328371"/>
                    <a:pt x="1103732" y="1102457"/>
                  </a:cubicBezTo>
                  <a:lnTo>
                    <a:pt x="1103144" y="1102457"/>
                  </a:lnTo>
                  <a:lnTo>
                    <a:pt x="1103144" y="984086"/>
                  </a:lnTo>
                  <a:lnTo>
                    <a:pt x="1086766" y="984086"/>
                  </a:lnTo>
                  <a:cubicBezTo>
                    <a:pt x="1056042" y="984086"/>
                    <a:pt x="1031136" y="959180"/>
                    <a:pt x="1031136" y="928456"/>
                  </a:cubicBezTo>
                  <a:lnTo>
                    <a:pt x="1031136" y="684885"/>
                  </a:lnTo>
                  <a:cubicBezTo>
                    <a:pt x="1031136" y="654161"/>
                    <a:pt x="1056042" y="629255"/>
                    <a:pt x="1086766" y="629255"/>
                  </a:cubicBezTo>
                  <a:lnTo>
                    <a:pt x="1309278" y="629255"/>
                  </a:lnTo>
                  <a:cubicBezTo>
                    <a:pt x="1340002" y="629255"/>
                    <a:pt x="1364908" y="654161"/>
                    <a:pt x="1364908" y="684885"/>
                  </a:cubicBezTo>
                  <a:lnTo>
                    <a:pt x="1364908" y="928456"/>
                  </a:lnTo>
                  <a:cubicBezTo>
                    <a:pt x="1364908" y="959180"/>
                    <a:pt x="1340002" y="984086"/>
                    <a:pt x="1309278" y="984086"/>
                  </a:cubicBezTo>
                  <a:lnTo>
                    <a:pt x="1269304" y="984086"/>
                  </a:lnTo>
                  <a:lnTo>
                    <a:pt x="1269304" y="1092260"/>
                  </a:lnTo>
                  <a:lnTo>
                    <a:pt x="1269304" y="1102457"/>
                  </a:lnTo>
                  <a:lnTo>
                    <a:pt x="1267470" y="1102457"/>
                  </a:lnTo>
                  <a:cubicBezTo>
                    <a:pt x="1240490" y="1351685"/>
                    <a:pt x="1043717" y="1576576"/>
                    <a:pt x="743104" y="1645582"/>
                  </a:cubicBezTo>
                  <a:lnTo>
                    <a:pt x="743104" y="2018972"/>
                  </a:lnTo>
                  <a:cubicBezTo>
                    <a:pt x="843551" y="2051243"/>
                    <a:pt x="915695" y="2145690"/>
                    <a:pt x="915695" y="2256988"/>
                  </a:cubicBezTo>
                  <a:cubicBezTo>
                    <a:pt x="915695" y="2396179"/>
                    <a:pt x="802858" y="2509016"/>
                    <a:pt x="663667" y="2509016"/>
                  </a:cubicBezTo>
                  <a:cubicBezTo>
                    <a:pt x="524476" y="2509016"/>
                    <a:pt x="411639" y="2396179"/>
                    <a:pt x="411639" y="2256988"/>
                  </a:cubicBezTo>
                  <a:cubicBezTo>
                    <a:pt x="411639" y="2150048"/>
                    <a:pt x="478245" y="2058665"/>
                    <a:pt x="572456" y="2022627"/>
                  </a:cubicBezTo>
                  <a:lnTo>
                    <a:pt x="572456" y="1892711"/>
                  </a:lnTo>
                  <a:cubicBezTo>
                    <a:pt x="447428" y="1856743"/>
                    <a:pt x="94846" y="1729564"/>
                    <a:pt x="77761" y="1175820"/>
                  </a:cubicBezTo>
                  <a:cubicBezTo>
                    <a:pt x="30457" y="1149722"/>
                    <a:pt x="0" y="1098915"/>
                    <a:pt x="0" y="1040993"/>
                  </a:cubicBezTo>
                  <a:cubicBezTo>
                    <a:pt x="0" y="951698"/>
                    <a:pt x="72387" y="879311"/>
                    <a:pt x="161682" y="879311"/>
                  </a:cubicBezTo>
                  <a:cubicBezTo>
                    <a:pt x="250977" y="879311"/>
                    <a:pt x="323364" y="951698"/>
                    <a:pt x="323364" y="1040993"/>
                  </a:cubicBezTo>
                  <a:cubicBezTo>
                    <a:pt x="323364" y="1101607"/>
                    <a:pt x="290009" y="1154430"/>
                    <a:pt x="239451" y="1179967"/>
                  </a:cubicBezTo>
                  <a:cubicBezTo>
                    <a:pt x="217442" y="1402984"/>
                    <a:pt x="361225" y="1693577"/>
                    <a:pt x="572456" y="1738822"/>
                  </a:cubicBezTo>
                  <a:lnTo>
                    <a:pt x="572456" y="473594"/>
                  </a:lnTo>
                  <a:lnTo>
                    <a:pt x="507871" y="473594"/>
                  </a:lnTo>
                  <a:cubicBezTo>
                    <a:pt x="404760" y="473594"/>
                    <a:pt x="403628" y="412407"/>
                    <a:pt x="433088" y="361418"/>
                  </a:cubicBezTo>
                  <a:cubicBezTo>
                    <a:pt x="462548" y="310429"/>
                    <a:pt x="553195" y="159729"/>
                    <a:pt x="613248" y="58884"/>
                  </a:cubicBezTo>
                  <a:cubicBezTo>
                    <a:pt x="638743" y="24891"/>
                    <a:pt x="659138" y="2796"/>
                    <a:pt x="679534" y="24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18482" y="3593305"/>
            <a:ext cx="868698" cy="868698"/>
            <a:chOff x="7818482" y="3593305"/>
            <a:chExt cx="868698" cy="868698"/>
          </a:xfrm>
        </p:grpSpPr>
        <p:sp>
          <p:nvSpPr>
            <p:cNvPr id="66" name="椭圆 65"/>
            <p:cNvSpPr/>
            <p:nvPr/>
          </p:nvSpPr>
          <p:spPr>
            <a:xfrm>
              <a:off x="7818482" y="3593305"/>
              <a:ext cx="868698" cy="86869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KSO_Shape"/>
            <p:cNvSpPr/>
            <p:nvPr/>
          </p:nvSpPr>
          <p:spPr>
            <a:xfrm>
              <a:off x="7997807" y="3685340"/>
              <a:ext cx="510047" cy="684626"/>
            </a:xfrm>
            <a:custGeom>
              <a:avLst/>
              <a:gdLst/>
              <a:ahLst/>
              <a:cxnLst/>
              <a:rect l="l" t="t" r="r" b="b"/>
              <a:pathLst>
                <a:path w="1171576" h="1571810">
                  <a:moveTo>
                    <a:pt x="662070" y="927911"/>
                  </a:moveTo>
                  <a:lnTo>
                    <a:pt x="795754" y="1040206"/>
                  </a:lnTo>
                  <a:lnTo>
                    <a:pt x="662070" y="1184585"/>
                  </a:lnTo>
                  <a:close/>
                  <a:moveTo>
                    <a:pt x="662070" y="398563"/>
                  </a:moveTo>
                  <a:lnTo>
                    <a:pt x="795754" y="510858"/>
                  </a:lnTo>
                  <a:lnTo>
                    <a:pt x="662070" y="655237"/>
                  </a:lnTo>
                  <a:close/>
                  <a:moveTo>
                    <a:pt x="539081" y="115152"/>
                  </a:moveTo>
                  <a:cubicBezTo>
                    <a:pt x="540863" y="298745"/>
                    <a:pt x="542646" y="482338"/>
                    <a:pt x="544428" y="665931"/>
                  </a:cubicBezTo>
                  <a:lnTo>
                    <a:pt x="325186" y="430647"/>
                  </a:lnTo>
                  <a:lnTo>
                    <a:pt x="250323" y="510858"/>
                  </a:lnTo>
                  <a:lnTo>
                    <a:pt x="533733" y="788921"/>
                  </a:lnTo>
                  <a:lnTo>
                    <a:pt x="234281" y="1077679"/>
                  </a:lnTo>
                  <a:lnTo>
                    <a:pt x="309144" y="1152542"/>
                  </a:lnTo>
                  <a:lnTo>
                    <a:pt x="549775" y="922605"/>
                  </a:lnTo>
                  <a:cubicBezTo>
                    <a:pt x="547993" y="1102633"/>
                    <a:pt x="546210" y="1282661"/>
                    <a:pt x="544428" y="1462689"/>
                  </a:cubicBezTo>
                  <a:lnTo>
                    <a:pt x="950828" y="1066984"/>
                  </a:lnTo>
                  <a:lnTo>
                    <a:pt x="683460" y="783573"/>
                  </a:lnTo>
                  <a:lnTo>
                    <a:pt x="945481" y="516205"/>
                  </a:lnTo>
                  <a:close/>
                  <a:moveTo>
                    <a:pt x="585788" y="184"/>
                  </a:moveTo>
                  <a:cubicBezTo>
                    <a:pt x="1023610" y="9709"/>
                    <a:pt x="1171576" y="352004"/>
                    <a:pt x="1171576" y="785997"/>
                  </a:cubicBezTo>
                  <a:cubicBezTo>
                    <a:pt x="1171576" y="1219990"/>
                    <a:pt x="1080760" y="1571810"/>
                    <a:pt x="585788" y="1571810"/>
                  </a:cubicBezTo>
                  <a:cubicBezTo>
                    <a:pt x="90816" y="1571810"/>
                    <a:pt x="0" y="1219990"/>
                    <a:pt x="0" y="785997"/>
                  </a:cubicBezTo>
                  <a:cubicBezTo>
                    <a:pt x="0" y="352004"/>
                    <a:pt x="147966" y="-9341"/>
                    <a:pt x="585788" y="18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75239" y="2041428"/>
            <a:ext cx="868698" cy="868698"/>
            <a:chOff x="7175239" y="2041428"/>
            <a:chExt cx="868698" cy="868698"/>
          </a:xfrm>
        </p:grpSpPr>
        <p:sp>
          <p:nvSpPr>
            <p:cNvPr id="62" name="椭圆 61"/>
            <p:cNvSpPr/>
            <p:nvPr/>
          </p:nvSpPr>
          <p:spPr>
            <a:xfrm>
              <a:off x="7175239" y="2041428"/>
              <a:ext cx="868698" cy="86869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KSO_Shape"/>
            <p:cNvSpPr/>
            <p:nvPr/>
          </p:nvSpPr>
          <p:spPr>
            <a:xfrm>
              <a:off x="7346273" y="2203382"/>
              <a:ext cx="526630" cy="544790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75239" y="5113437"/>
            <a:ext cx="868698" cy="868698"/>
            <a:chOff x="7175239" y="5113437"/>
            <a:chExt cx="868698" cy="868698"/>
          </a:xfrm>
        </p:grpSpPr>
        <p:sp>
          <p:nvSpPr>
            <p:cNvPr id="63" name="椭圆 62"/>
            <p:cNvSpPr/>
            <p:nvPr/>
          </p:nvSpPr>
          <p:spPr>
            <a:xfrm>
              <a:off x="7175239" y="5113437"/>
              <a:ext cx="868698" cy="86869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KSO_Shape"/>
            <p:cNvSpPr>
              <a:spLocks/>
            </p:cNvSpPr>
            <p:nvPr/>
          </p:nvSpPr>
          <p:spPr bwMode="auto">
            <a:xfrm>
              <a:off x="7271268" y="5205472"/>
              <a:ext cx="676639" cy="684627"/>
            </a:xfrm>
            <a:custGeom>
              <a:avLst/>
              <a:gdLst>
                <a:gd name="T0" fmla="*/ 2147483646 w 87"/>
                <a:gd name="T1" fmla="*/ 0 h 88"/>
                <a:gd name="T2" fmla="*/ 2147483646 w 87"/>
                <a:gd name="T3" fmla="*/ 2147483646 h 88"/>
                <a:gd name="T4" fmla="*/ 2147483646 w 87"/>
                <a:gd name="T5" fmla="*/ 2147483646 h 88"/>
                <a:gd name="T6" fmla="*/ 0 w 87"/>
                <a:gd name="T7" fmla="*/ 2147483646 h 88"/>
                <a:gd name="T8" fmla="*/ 2147483646 w 87"/>
                <a:gd name="T9" fmla="*/ 0 h 88"/>
                <a:gd name="T10" fmla="*/ 2147483646 w 87"/>
                <a:gd name="T11" fmla="*/ 2147483646 h 88"/>
                <a:gd name="T12" fmla="*/ 2147483646 w 87"/>
                <a:gd name="T13" fmla="*/ 2147483646 h 88"/>
                <a:gd name="T14" fmla="*/ 2147483646 w 87"/>
                <a:gd name="T15" fmla="*/ 2147483646 h 88"/>
                <a:gd name="T16" fmla="*/ 2147483646 w 87"/>
                <a:gd name="T17" fmla="*/ 2147483646 h 88"/>
                <a:gd name="T18" fmla="*/ 2147483646 w 87"/>
                <a:gd name="T19" fmla="*/ 2147483646 h 88"/>
                <a:gd name="T20" fmla="*/ 2147483646 w 87"/>
                <a:gd name="T21" fmla="*/ 2147483646 h 88"/>
                <a:gd name="T22" fmla="*/ 2147483646 w 87"/>
                <a:gd name="T23" fmla="*/ 2147483646 h 88"/>
                <a:gd name="T24" fmla="*/ 2147483646 w 87"/>
                <a:gd name="T25" fmla="*/ 2147483646 h 88"/>
                <a:gd name="T26" fmla="*/ 2147483646 w 87"/>
                <a:gd name="T27" fmla="*/ 2147483646 h 88"/>
                <a:gd name="T28" fmla="*/ 2147483646 w 87"/>
                <a:gd name="T29" fmla="*/ 2147483646 h 88"/>
                <a:gd name="T30" fmla="*/ 2147483646 w 87"/>
                <a:gd name="T31" fmla="*/ 2147483646 h 88"/>
                <a:gd name="T32" fmla="*/ 2147483646 w 87"/>
                <a:gd name="T33" fmla="*/ 2147483646 h 88"/>
                <a:gd name="T34" fmla="*/ 2147483646 w 87"/>
                <a:gd name="T35" fmla="*/ 2147483646 h 88"/>
                <a:gd name="T36" fmla="*/ 2147483646 w 87"/>
                <a:gd name="T37" fmla="*/ 2147483646 h 88"/>
                <a:gd name="T38" fmla="*/ 2147483646 w 87"/>
                <a:gd name="T39" fmla="*/ 2147483646 h 88"/>
                <a:gd name="T40" fmla="*/ 2147483646 w 87"/>
                <a:gd name="T41" fmla="*/ 2147483646 h 88"/>
                <a:gd name="T42" fmla="*/ 2147483646 w 87"/>
                <a:gd name="T43" fmla="*/ 2147483646 h 88"/>
                <a:gd name="T44" fmla="*/ 2147483646 w 87"/>
                <a:gd name="T45" fmla="*/ 2147483646 h 88"/>
                <a:gd name="T46" fmla="*/ 2147483646 w 87"/>
                <a:gd name="T47" fmla="*/ 2147483646 h 88"/>
                <a:gd name="T48" fmla="*/ 2147483646 w 87"/>
                <a:gd name="T49" fmla="*/ 2147483646 h 88"/>
                <a:gd name="T50" fmla="*/ 2147483646 w 87"/>
                <a:gd name="T51" fmla="*/ 2147483646 h 88"/>
                <a:gd name="T52" fmla="*/ 2147483646 w 87"/>
                <a:gd name="T53" fmla="*/ 2147483646 h 88"/>
                <a:gd name="T54" fmla="*/ 2147483646 w 87"/>
                <a:gd name="T55" fmla="*/ 2147483646 h 88"/>
                <a:gd name="T56" fmla="*/ 2147483646 w 87"/>
                <a:gd name="T57" fmla="*/ 2147483646 h 8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87" h="88">
                  <a:moveTo>
                    <a:pt x="44" y="0"/>
                  </a:moveTo>
                  <a:cubicBezTo>
                    <a:pt x="68" y="0"/>
                    <a:pt x="87" y="20"/>
                    <a:pt x="87" y="44"/>
                  </a:cubicBezTo>
                  <a:cubicBezTo>
                    <a:pt x="87" y="68"/>
                    <a:pt x="68" y="88"/>
                    <a:pt x="44" y="88"/>
                  </a:cubicBezTo>
                  <a:cubicBezTo>
                    <a:pt x="19" y="88"/>
                    <a:pt x="0" y="68"/>
                    <a:pt x="0" y="44"/>
                  </a:cubicBezTo>
                  <a:cubicBezTo>
                    <a:pt x="0" y="20"/>
                    <a:pt x="19" y="0"/>
                    <a:pt x="44" y="0"/>
                  </a:cubicBezTo>
                  <a:close/>
                  <a:moveTo>
                    <a:pt x="58" y="21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6" y="28"/>
                    <a:pt x="57" y="29"/>
                    <a:pt x="58" y="30"/>
                  </a:cubicBezTo>
                  <a:cubicBezTo>
                    <a:pt x="62" y="34"/>
                    <a:pt x="64" y="39"/>
                    <a:pt x="64" y="44"/>
                  </a:cubicBezTo>
                  <a:cubicBezTo>
                    <a:pt x="64" y="50"/>
                    <a:pt x="62" y="55"/>
                    <a:pt x="58" y="58"/>
                  </a:cubicBezTo>
                  <a:cubicBezTo>
                    <a:pt x="54" y="62"/>
                    <a:pt x="49" y="64"/>
                    <a:pt x="44" y="64"/>
                  </a:cubicBezTo>
                  <a:cubicBezTo>
                    <a:pt x="38" y="64"/>
                    <a:pt x="33" y="62"/>
                    <a:pt x="29" y="58"/>
                  </a:cubicBezTo>
                  <a:cubicBezTo>
                    <a:pt x="26" y="55"/>
                    <a:pt x="24" y="50"/>
                    <a:pt x="24" y="44"/>
                  </a:cubicBezTo>
                  <a:cubicBezTo>
                    <a:pt x="24" y="39"/>
                    <a:pt x="26" y="34"/>
                    <a:pt x="29" y="30"/>
                  </a:cubicBezTo>
                  <a:cubicBezTo>
                    <a:pt x="30" y="29"/>
                    <a:pt x="31" y="28"/>
                    <a:pt x="32" y="28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7" y="23"/>
                    <a:pt x="26" y="24"/>
                    <a:pt x="25" y="25"/>
                  </a:cubicBezTo>
                  <a:cubicBezTo>
                    <a:pt x="20" y="30"/>
                    <a:pt x="17" y="37"/>
                    <a:pt x="17" y="44"/>
                  </a:cubicBezTo>
                  <a:cubicBezTo>
                    <a:pt x="17" y="52"/>
                    <a:pt x="20" y="58"/>
                    <a:pt x="25" y="63"/>
                  </a:cubicBezTo>
                  <a:cubicBezTo>
                    <a:pt x="29" y="68"/>
                    <a:pt x="36" y="71"/>
                    <a:pt x="44" y="71"/>
                  </a:cubicBezTo>
                  <a:cubicBezTo>
                    <a:pt x="51" y="71"/>
                    <a:pt x="58" y="68"/>
                    <a:pt x="63" y="63"/>
                  </a:cubicBezTo>
                  <a:cubicBezTo>
                    <a:pt x="68" y="58"/>
                    <a:pt x="71" y="52"/>
                    <a:pt x="71" y="44"/>
                  </a:cubicBezTo>
                  <a:cubicBezTo>
                    <a:pt x="71" y="37"/>
                    <a:pt x="68" y="30"/>
                    <a:pt x="63" y="25"/>
                  </a:cubicBezTo>
                  <a:cubicBezTo>
                    <a:pt x="61" y="24"/>
                    <a:pt x="60" y="22"/>
                    <a:pt x="58" y="21"/>
                  </a:cubicBezTo>
                  <a:close/>
                  <a:moveTo>
                    <a:pt x="40" y="7"/>
                  </a:moveTo>
                  <a:cubicBezTo>
                    <a:pt x="40" y="40"/>
                    <a:pt x="40" y="40"/>
                    <a:pt x="40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0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880128" y="1991411"/>
            <a:ext cx="2440039" cy="1028707"/>
            <a:chOff x="1259967" y="1370284"/>
            <a:chExt cx="2743157" cy="1156500"/>
          </a:xfrm>
        </p:grpSpPr>
        <p:grpSp>
          <p:nvGrpSpPr>
            <p:cNvPr id="42" name="组合 41"/>
            <p:cNvGrpSpPr/>
            <p:nvPr/>
          </p:nvGrpSpPr>
          <p:grpSpPr>
            <a:xfrm>
              <a:off x="1259967" y="1370284"/>
              <a:ext cx="2743157" cy="1156500"/>
              <a:chOff x="1259967" y="1370284"/>
              <a:chExt cx="2743157" cy="1156500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719454" y="1370284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1259967" y="1786754"/>
                <a:ext cx="2713903" cy="740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72" name="直接连接符 71"/>
            <p:cNvCxnSpPr/>
            <p:nvPr/>
          </p:nvCxnSpPr>
          <p:spPr>
            <a:xfrm>
              <a:off x="1830481" y="1840599"/>
              <a:ext cx="2030319" cy="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1198398" y="3516645"/>
            <a:ext cx="2430514" cy="1028707"/>
            <a:chOff x="1259967" y="1370284"/>
            <a:chExt cx="2732449" cy="1156500"/>
          </a:xfrm>
        </p:grpSpPr>
        <p:grpSp>
          <p:nvGrpSpPr>
            <p:cNvPr id="76" name="组合 75"/>
            <p:cNvGrpSpPr/>
            <p:nvPr/>
          </p:nvGrpSpPr>
          <p:grpSpPr>
            <a:xfrm>
              <a:off x="1259967" y="1370284"/>
              <a:ext cx="2732449" cy="1156500"/>
              <a:chOff x="1259967" y="1370284"/>
              <a:chExt cx="2732449" cy="1156500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708746" y="1370284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1259967" y="1786754"/>
                <a:ext cx="2713904" cy="740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77" name="直接连接符 76"/>
            <p:cNvCxnSpPr/>
            <p:nvPr/>
          </p:nvCxnSpPr>
          <p:spPr>
            <a:xfrm>
              <a:off x="1811627" y="1840599"/>
              <a:ext cx="2049172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1889047" y="5035409"/>
            <a:ext cx="2420988" cy="1044189"/>
            <a:chOff x="1249259" y="1380992"/>
            <a:chExt cx="2721740" cy="1173906"/>
          </a:xfrm>
        </p:grpSpPr>
        <p:grpSp>
          <p:nvGrpSpPr>
            <p:cNvPr id="81" name="组合 80"/>
            <p:cNvGrpSpPr/>
            <p:nvPr/>
          </p:nvGrpSpPr>
          <p:grpSpPr>
            <a:xfrm>
              <a:off x="1249259" y="1380992"/>
              <a:ext cx="2721740" cy="1173906"/>
              <a:chOff x="1249259" y="1380992"/>
              <a:chExt cx="2721740" cy="1173906"/>
            </a:xfrm>
          </p:grpSpPr>
          <p:sp>
            <p:nvSpPr>
              <p:cNvPr id="83" name="文本框 82"/>
              <p:cNvSpPr txBox="1"/>
              <p:nvPr/>
            </p:nvSpPr>
            <p:spPr>
              <a:xfrm>
                <a:off x="1687329" y="1380992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1249259" y="1786754"/>
                <a:ext cx="2713904" cy="768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82" name="直接连接符 81"/>
            <p:cNvCxnSpPr/>
            <p:nvPr/>
          </p:nvCxnSpPr>
          <p:spPr>
            <a:xfrm>
              <a:off x="1809746" y="1840598"/>
              <a:ext cx="2051054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8065958" y="1994794"/>
            <a:ext cx="2414018" cy="1040159"/>
            <a:chOff x="1343294" y="1370284"/>
            <a:chExt cx="2713904" cy="1169374"/>
          </a:xfrm>
        </p:grpSpPr>
        <p:grpSp>
          <p:nvGrpSpPr>
            <p:cNvPr id="86" name="组合 85"/>
            <p:cNvGrpSpPr/>
            <p:nvPr/>
          </p:nvGrpSpPr>
          <p:grpSpPr>
            <a:xfrm>
              <a:off x="1343294" y="1370284"/>
              <a:ext cx="2713904" cy="1169374"/>
              <a:chOff x="1343294" y="1370284"/>
              <a:chExt cx="2713904" cy="1169374"/>
            </a:xfrm>
          </p:grpSpPr>
          <p:sp>
            <p:nvSpPr>
              <p:cNvPr id="88" name="文本框 87"/>
              <p:cNvSpPr txBox="1"/>
              <p:nvPr/>
            </p:nvSpPr>
            <p:spPr>
              <a:xfrm>
                <a:off x="1347802" y="1370284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1343294" y="1771514"/>
                <a:ext cx="2713904" cy="768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87" name="直接连接符 86"/>
            <p:cNvCxnSpPr/>
            <p:nvPr/>
          </p:nvCxnSpPr>
          <p:spPr>
            <a:xfrm>
              <a:off x="1445616" y="1825359"/>
              <a:ext cx="2066247" cy="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8687180" y="3499011"/>
            <a:ext cx="2418970" cy="1040159"/>
            <a:chOff x="1304969" y="1370284"/>
            <a:chExt cx="2719471" cy="1169374"/>
          </a:xfrm>
        </p:grpSpPr>
        <p:grpSp>
          <p:nvGrpSpPr>
            <p:cNvPr id="91" name="组合 90"/>
            <p:cNvGrpSpPr/>
            <p:nvPr/>
          </p:nvGrpSpPr>
          <p:grpSpPr>
            <a:xfrm>
              <a:off x="1304969" y="1370284"/>
              <a:ext cx="2719471" cy="1169374"/>
              <a:chOff x="1304969" y="1370284"/>
              <a:chExt cx="2719471" cy="1169374"/>
            </a:xfrm>
          </p:grpSpPr>
          <p:sp>
            <p:nvSpPr>
              <p:cNvPr id="93" name="文本框 92"/>
              <p:cNvSpPr txBox="1"/>
              <p:nvPr/>
            </p:nvSpPr>
            <p:spPr>
              <a:xfrm>
                <a:off x="1304969" y="1370284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1310536" y="1771514"/>
                <a:ext cx="2713904" cy="768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92" name="直接连接符 91"/>
            <p:cNvCxnSpPr/>
            <p:nvPr/>
          </p:nvCxnSpPr>
          <p:spPr>
            <a:xfrm>
              <a:off x="1410403" y="1825359"/>
              <a:ext cx="2050068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/>
          <p:cNvGrpSpPr/>
          <p:nvPr/>
        </p:nvGrpSpPr>
        <p:grpSpPr>
          <a:xfrm>
            <a:off x="8059382" y="5052054"/>
            <a:ext cx="2418971" cy="1040159"/>
            <a:chOff x="1362080" y="1370284"/>
            <a:chExt cx="2719472" cy="1169374"/>
          </a:xfrm>
        </p:grpSpPr>
        <p:grpSp>
          <p:nvGrpSpPr>
            <p:cNvPr id="96" name="组合 95"/>
            <p:cNvGrpSpPr/>
            <p:nvPr/>
          </p:nvGrpSpPr>
          <p:grpSpPr>
            <a:xfrm>
              <a:off x="1362080" y="1370284"/>
              <a:ext cx="2719472" cy="1169374"/>
              <a:chOff x="1362080" y="1370284"/>
              <a:chExt cx="2719472" cy="1169374"/>
            </a:xfrm>
          </p:grpSpPr>
          <p:sp>
            <p:nvSpPr>
              <p:cNvPr id="98" name="文本框 97"/>
              <p:cNvSpPr txBox="1"/>
              <p:nvPr/>
            </p:nvSpPr>
            <p:spPr>
              <a:xfrm>
                <a:off x="1362080" y="1370284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1367648" y="1771514"/>
                <a:ext cx="2713904" cy="768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97" name="直接连接符 96"/>
            <p:cNvCxnSpPr/>
            <p:nvPr/>
          </p:nvCxnSpPr>
          <p:spPr>
            <a:xfrm>
              <a:off x="1467513" y="1825359"/>
              <a:ext cx="2070528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圆: 空心 1"/>
          <p:cNvSpPr/>
          <p:nvPr/>
        </p:nvSpPr>
        <p:spPr>
          <a:xfrm>
            <a:off x="4765164" y="2603302"/>
            <a:ext cx="2833234" cy="2833234"/>
          </a:xfrm>
          <a:prstGeom prst="donut">
            <a:avLst>
              <a:gd name="adj" fmla="val 87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105" name="矩形 104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937766"/>
      </p:ext>
    </p:extLst>
  </p:cSld>
  <p:clrMapOvr>
    <a:masterClrMapping/>
  </p:clrMapOvr>
  <p:transition spd="slow"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408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08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408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908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408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908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408"/>
                            </p:stCondLst>
                            <p:childTnLst>
                              <p:par>
                                <p:cTn id="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908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02" grpId="0"/>
      <p:bldP spid="104" grpId="0" build="allAtOnce"/>
      <p:bldP spid="10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155" r="2212" b="12"/>
          <a:stretch/>
        </p:blipFill>
        <p:spPr/>
      </p:pic>
      <p:grpSp>
        <p:nvGrpSpPr>
          <p:cNvPr id="4" name="组合 3"/>
          <p:cNvGrpSpPr/>
          <p:nvPr/>
        </p:nvGrpSpPr>
        <p:grpSpPr>
          <a:xfrm>
            <a:off x="5257800" y="246816"/>
            <a:ext cx="1676400" cy="2215991"/>
            <a:chOff x="2069189" y="2406732"/>
            <a:chExt cx="1676400" cy="2215991"/>
          </a:xfrm>
        </p:grpSpPr>
        <p:sp>
          <p:nvSpPr>
            <p:cNvPr id="5" name="矩形: 圆角 4"/>
            <p:cNvSpPr/>
            <p:nvPr/>
          </p:nvSpPr>
          <p:spPr>
            <a:xfrm rot="2742665">
              <a:off x="2069189" y="2582381"/>
              <a:ext cx="1676400" cy="1676400"/>
            </a:xfrm>
            <a:prstGeom prst="roundRect">
              <a:avLst>
                <a:gd name="adj" fmla="val 20076"/>
              </a:avLst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74270" y="2406732"/>
              <a:ext cx="136447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2</a:t>
              </a:r>
              <a:endParaRPr lang="zh-CN" altLang="en-US" sz="138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26175" y="250567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030980" y="3422650"/>
            <a:ext cx="4115493" cy="0"/>
          </a:xfrm>
          <a:prstGeom prst="line">
            <a:avLst/>
          </a:prstGeom>
          <a:ln w="22225">
            <a:solidFill>
              <a:schemeClr val="accent1">
                <a:alpha val="9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618672" y="3429000"/>
            <a:ext cx="2954656" cy="552279"/>
            <a:chOff x="4618672" y="3412161"/>
            <a:chExt cx="2954656" cy="552279"/>
          </a:xfrm>
          <a:solidFill>
            <a:schemeClr val="accent1">
              <a:alpha val="68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4618673" y="3412161"/>
              <a:ext cx="2954655" cy="5522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618672" y="3449316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欢乐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，诚意出品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408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30144" y="1763402"/>
            <a:ext cx="476250" cy="476250"/>
            <a:chOff x="7315200" y="750924"/>
            <a:chExt cx="541301" cy="541301"/>
          </a:xfrm>
        </p:grpSpPr>
        <p:sp>
          <p:nvSpPr>
            <p:cNvPr id="3" name="矩形: 圆角 2"/>
            <p:cNvSpPr/>
            <p:nvPr/>
          </p:nvSpPr>
          <p:spPr>
            <a:xfrm>
              <a:off x="7315200" y="750924"/>
              <a:ext cx="541301" cy="54130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KSO_Shape"/>
            <p:cNvSpPr>
              <a:spLocks/>
            </p:cNvSpPr>
            <p:nvPr/>
          </p:nvSpPr>
          <p:spPr bwMode="auto">
            <a:xfrm rot="10800000" flipV="1">
              <a:off x="7353035" y="827559"/>
              <a:ext cx="465636" cy="388030"/>
            </a:xfrm>
            <a:custGeom>
              <a:avLst/>
              <a:gdLst>
                <a:gd name="T0" fmla="*/ 2003 w 2040"/>
                <a:gd name="T1" fmla="*/ 849 h 1697"/>
                <a:gd name="T2" fmla="*/ 2034 w 2040"/>
                <a:gd name="T3" fmla="*/ 526 h 1697"/>
                <a:gd name="T4" fmla="*/ 1715 w 2040"/>
                <a:gd name="T5" fmla="*/ 783 h 1697"/>
                <a:gd name="T6" fmla="*/ 1457 w 2040"/>
                <a:gd name="T7" fmla="*/ 757 h 1697"/>
                <a:gd name="T8" fmla="*/ 1042 w 2040"/>
                <a:gd name="T9" fmla="*/ 754 h 1697"/>
                <a:gd name="T10" fmla="*/ 1064 w 2040"/>
                <a:gd name="T11" fmla="*/ 684 h 1697"/>
                <a:gd name="T12" fmla="*/ 1091 w 2040"/>
                <a:gd name="T13" fmla="*/ 600 h 1697"/>
                <a:gd name="T14" fmla="*/ 1142 w 2040"/>
                <a:gd name="T15" fmla="*/ 457 h 1697"/>
                <a:gd name="T16" fmla="*/ 1160 w 2040"/>
                <a:gd name="T17" fmla="*/ 426 h 1697"/>
                <a:gd name="T18" fmla="*/ 1293 w 2040"/>
                <a:gd name="T19" fmla="*/ 323 h 1697"/>
                <a:gd name="T20" fmla="*/ 1307 w 2040"/>
                <a:gd name="T21" fmla="*/ 178 h 1697"/>
                <a:gd name="T22" fmla="*/ 1396 w 2040"/>
                <a:gd name="T23" fmla="*/ 44 h 1697"/>
                <a:gd name="T24" fmla="*/ 1471 w 2040"/>
                <a:gd name="T25" fmla="*/ 26 h 1697"/>
                <a:gd name="T26" fmla="*/ 1469 w 2040"/>
                <a:gd name="T27" fmla="*/ 8 h 1697"/>
                <a:gd name="T28" fmla="*/ 1373 w 2040"/>
                <a:gd name="T29" fmla="*/ 0 h 1697"/>
                <a:gd name="T30" fmla="*/ 1281 w 2040"/>
                <a:gd name="T31" fmla="*/ 17 h 1697"/>
                <a:gd name="T32" fmla="*/ 1012 w 2040"/>
                <a:gd name="T33" fmla="*/ 228 h 1697"/>
                <a:gd name="T34" fmla="*/ 926 w 2040"/>
                <a:gd name="T35" fmla="*/ 284 h 1697"/>
                <a:gd name="T36" fmla="*/ 1008 w 2040"/>
                <a:gd name="T37" fmla="*/ 312 h 1697"/>
                <a:gd name="T38" fmla="*/ 842 w 2040"/>
                <a:gd name="T39" fmla="*/ 496 h 1697"/>
                <a:gd name="T40" fmla="*/ 695 w 2040"/>
                <a:gd name="T41" fmla="*/ 508 h 1697"/>
                <a:gd name="T42" fmla="*/ 759 w 2040"/>
                <a:gd name="T43" fmla="*/ 564 h 1697"/>
                <a:gd name="T44" fmla="*/ 605 w 2040"/>
                <a:gd name="T45" fmla="*/ 754 h 1697"/>
                <a:gd name="T46" fmla="*/ 308 w 2040"/>
                <a:gd name="T47" fmla="*/ 755 h 1697"/>
                <a:gd name="T48" fmla="*/ 21 w 2040"/>
                <a:gd name="T49" fmla="*/ 820 h 1697"/>
                <a:gd name="T50" fmla="*/ 86 w 2040"/>
                <a:gd name="T51" fmla="*/ 910 h 1697"/>
                <a:gd name="T52" fmla="*/ 367 w 2040"/>
                <a:gd name="T53" fmla="*/ 947 h 1697"/>
                <a:gd name="T54" fmla="*/ 613 w 2040"/>
                <a:gd name="T55" fmla="*/ 956 h 1697"/>
                <a:gd name="T56" fmla="*/ 722 w 2040"/>
                <a:gd name="T57" fmla="*/ 1142 h 1697"/>
                <a:gd name="T58" fmla="*/ 722 w 2040"/>
                <a:gd name="T59" fmla="*/ 1224 h 1697"/>
                <a:gd name="T60" fmla="*/ 877 w 2040"/>
                <a:gd name="T61" fmla="*/ 1242 h 1697"/>
                <a:gd name="T62" fmla="*/ 996 w 2040"/>
                <a:gd name="T63" fmla="*/ 1396 h 1697"/>
                <a:gd name="T64" fmla="*/ 932 w 2040"/>
                <a:gd name="T65" fmla="*/ 1452 h 1697"/>
                <a:gd name="T66" fmla="*/ 1077 w 2040"/>
                <a:gd name="T67" fmla="*/ 1466 h 1697"/>
                <a:gd name="T68" fmla="*/ 1304 w 2040"/>
                <a:gd name="T69" fmla="*/ 1687 h 1697"/>
                <a:gd name="T70" fmla="*/ 1395 w 2040"/>
                <a:gd name="T71" fmla="*/ 1696 h 1697"/>
                <a:gd name="T72" fmla="*/ 1492 w 2040"/>
                <a:gd name="T73" fmla="*/ 1682 h 1697"/>
                <a:gd name="T74" fmla="*/ 1442 w 2040"/>
                <a:gd name="T75" fmla="*/ 1666 h 1697"/>
                <a:gd name="T76" fmla="*/ 1382 w 2040"/>
                <a:gd name="T77" fmla="*/ 1637 h 1697"/>
                <a:gd name="T78" fmla="*/ 1291 w 2040"/>
                <a:gd name="T79" fmla="*/ 1496 h 1697"/>
                <a:gd name="T80" fmla="*/ 1205 w 2040"/>
                <a:gd name="T81" fmla="*/ 1352 h 1697"/>
                <a:gd name="T82" fmla="*/ 1226 w 2040"/>
                <a:gd name="T83" fmla="*/ 1273 h 1697"/>
                <a:gd name="T84" fmla="*/ 1123 w 2040"/>
                <a:gd name="T85" fmla="*/ 1207 h 1697"/>
                <a:gd name="T86" fmla="*/ 1083 w 2040"/>
                <a:gd name="T87" fmla="*/ 1081 h 1697"/>
                <a:gd name="T88" fmla="*/ 1056 w 2040"/>
                <a:gd name="T89" fmla="*/ 997 h 1697"/>
                <a:gd name="T90" fmla="*/ 1393 w 2040"/>
                <a:gd name="T91" fmla="*/ 946 h 1697"/>
                <a:gd name="T92" fmla="*/ 1666 w 2040"/>
                <a:gd name="T93" fmla="*/ 927 h 1697"/>
                <a:gd name="T94" fmla="*/ 1955 w 2040"/>
                <a:gd name="T95" fmla="*/ 1172 h 16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40" h="1697">
                  <a:moveTo>
                    <a:pt x="2039" y="1166"/>
                  </a:moveTo>
                  <a:cubicBezTo>
                    <a:pt x="1952" y="866"/>
                    <a:pt x="1952" y="866"/>
                    <a:pt x="1952" y="866"/>
                  </a:cubicBezTo>
                  <a:cubicBezTo>
                    <a:pt x="1984" y="862"/>
                    <a:pt x="2003" y="855"/>
                    <a:pt x="2003" y="849"/>
                  </a:cubicBezTo>
                  <a:cubicBezTo>
                    <a:pt x="2003" y="842"/>
                    <a:pt x="1984" y="836"/>
                    <a:pt x="1952" y="831"/>
                  </a:cubicBezTo>
                  <a:cubicBezTo>
                    <a:pt x="2039" y="532"/>
                    <a:pt x="2039" y="532"/>
                    <a:pt x="2039" y="532"/>
                  </a:cubicBezTo>
                  <a:cubicBezTo>
                    <a:pt x="2040" y="529"/>
                    <a:pt x="2038" y="526"/>
                    <a:pt x="2034" y="526"/>
                  </a:cubicBezTo>
                  <a:cubicBezTo>
                    <a:pt x="1954" y="526"/>
                    <a:pt x="1954" y="526"/>
                    <a:pt x="1954" y="526"/>
                  </a:cubicBezTo>
                  <a:cubicBezTo>
                    <a:pt x="1951" y="526"/>
                    <a:pt x="1946" y="528"/>
                    <a:pt x="1944" y="531"/>
                  </a:cubicBezTo>
                  <a:cubicBezTo>
                    <a:pt x="1715" y="783"/>
                    <a:pt x="1715" y="783"/>
                    <a:pt x="1715" y="783"/>
                  </a:cubicBezTo>
                  <a:cubicBezTo>
                    <a:pt x="1694" y="780"/>
                    <a:pt x="1674" y="776"/>
                    <a:pt x="1661" y="774"/>
                  </a:cubicBezTo>
                  <a:cubicBezTo>
                    <a:pt x="1635" y="770"/>
                    <a:pt x="1593" y="764"/>
                    <a:pt x="1567" y="762"/>
                  </a:cubicBezTo>
                  <a:cubicBezTo>
                    <a:pt x="1542" y="760"/>
                    <a:pt x="1492" y="757"/>
                    <a:pt x="1457" y="757"/>
                  </a:cubicBezTo>
                  <a:cubicBezTo>
                    <a:pt x="1382" y="755"/>
                    <a:pt x="1382" y="755"/>
                    <a:pt x="1382" y="755"/>
                  </a:cubicBezTo>
                  <a:cubicBezTo>
                    <a:pt x="1346" y="754"/>
                    <a:pt x="1289" y="753"/>
                    <a:pt x="1254" y="753"/>
                  </a:cubicBezTo>
                  <a:cubicBezTo>
                    <a:pt x="1042" y="754"/>
                    <a:pt x="1042" y="754"/>
                    <a:pt x="1042" y="754"/>
                  </a:cubicBezTo>
                  <a:cubicBezTo>
                    <a:pt x="1057" y="706"/>
                    <a:pt x="1057" y="706"/>
                    <a:pt x="1057" y="706"/>
                  </a:cubicBezTo>
                  <a:cubicBezTo>
                    <a:pt x="1129" y="683"/>
                    <a:pt x="1129" y="683"/>
                    <a:pt x="1129" y="683"/>
                  </a:cubicBezTo>
                  <a:cubicBezTo>
                    <a:pt x="1064" y="684"/>
                    <a:pt x="1064" y="684"/>
                    <a:pt x="1064" y="684"/>
                  </a:cubicBezTo>
                  <a:cubicBezTo>
                    <a:pt x="1084" y="621"/>
                    <a:pt x="1084" y="621"/>
                    <a:pt x="1084" y="621"/>
                  </a:cubicBezTo>
                  <a:cubicBezTo>
                    <a:pt x="1154" y="599"/>
                    <a:pt x="1154" y="599"/>
                    <a:pt x="1154" y="599"/>
                  </a:cubicBezTo>
                  <a:cubicBezTo>
                    <a:pt x="1091" y="600"/>
                    <a:pt x="1091" y="600"/>
                    <a:pt x="1091" y="600"/>
                  </a:cubicBezTo>
                  <a:cubicBezTo>
                    <a:pt x="1126" y="489"/>
                    <a:pt x="1126" y="489"/>
                    <a:pt x="1126" y="489"/>
                  </a:cubicBezTo>
                  <a:cubicBezTo>
                    <a:pt x="1128" y="482"/>
                    <a:pt x="1133" y="472"/>
                    <a:pt x="1136" y="466"/>
                  </a:cubicBezTo>
                  <a:cubicBezTo>
                    <a:pt x="1142" y="457"/>
                    <a:pt x="1142" y="457"/>
                    <a:pt x="1142" y="457"/>
                  </a:cubicBezTo>
                  <a:cubicBezTo>
                    <a:pt x="1225" y="431"/>
                    <a:pt x="1225" y="431"/>
                    <a:pt x="1225" y="431"/>
                  </a:cubicBezTo>
                  <a:cubicBezTo>
                    <a:pt x="1157" y="432"/>
                    <a:pt x="1157" y="432"/>
                    <a:pt x="1157" y="432"/>
                  </a:cubicBezTo>
                  <a:cubicBezTo>
                    <a:pt x="1160" y="426"/>
                    <a:pt x="1160" y="426"/>
                    <a:pt x="1160" y="426"/>
                  </a:cubicBezTo>
                  <a:cubicBezTo>
                    <a:pt x="1163" y="420"/>
                    <a:pt x="1169" y="410"/>
                    <a:pt x="1173" y="404"/>
                  </a:cubicBezTo>
                  <a:cubicBezTo>
                    <a:pt x="1205" y="351"/>
                    <a:pt x="1205" y="351"/>
                    <a:pt x="1205" y="351"/>
                  </a:cubicBezTo>
                  <a:cubicBezTo>
                    <a:pt x="1293" y="323"/>
                    <a:pt x="1293" y="323"/>
                    <a:pt x="1293" y="323"/>
                  </a:cubicBezTo>
                  <a:cubicBezTo>
                    <a:pt x="1220" y="324"/>
                    <a:pt x="1220" y="324"/>
                    <a:pt x="1220" y="324"/>
                  </a:cubicBezTo>
                  <a:cubicBezTo>
                    <a:pt x="1294" y="200"/>
                    <a:pt x="1294" y="200"/>
                    <a:pt x="1294" y="200"/>
                  </a:cubicBezTo>
                  <a:cubicBezTo>
                    <a:pt x="1298" y="194"/>
                    <a:pt x="1304" y="184"/>
                    <a:pt x="1307" y="178"/>
                  </a:cubicBezTo>
                  <a:cubicBezTo>
                    <a:pt x="1370" y="80"/>
                    <a:pt x="1370" y="80"/>
                    <a:pt x="1370" y="80"/>
                  </a:cubicBezTo>
                  <a:cubicBezTo>
                    <a:pt x="1374" y="74"/>
                    <a:pt x="1381" y="65"/>
                    <a:pt x="1385" y="59"/>
                  </a:cubicBezTo>
                  <a:cubicBezTo>
                    <a:pt x="1396" y="44"/>
                    <a:pt x="1396" y="44"/>
                    <a:pt x="1396" y="44"/>
                  </a:cubicBezTo>
                  <a:cubicBezTo>
                    <a:pt x="1400" y="39"/>
                    <a:pt x="1409" y="33"/>
                    <a:pt x="1416" y="33"/>
                  </a:cubicBezTo>
                  <a:cubicBezTo>
                    <a:pt x="1445" y="30"/>
                    <a:pt x="1445" y="30"/>
                    <a:pt x="1445" y="30"/>
                  </a:cubicBezTo>
                  <a:cubicBezTo>
                    <a:pt x="1452" y="30"/>
                    <a:pt x="1464" y="28"/>
                    <a:pt x="1471" y="26"/>
                  </a:cubicBezTo>
                  <a:cubicBezTo>
                    <a:pt x="1495" y="20"/>
                    <a:pt x="1495" y="20"/>
                    <a:pt x="1495" y="20"/>
                  </a:cubicBezTo>
                  <a:cubicBezTo>
                    <a:pt x="1502" y="18"/>
                    <a:pt x="1502" y="16"/>
                    <a:pt x="1495" y="14"/>
                  </a:cubicBezTo>
                  <a:cubicBezTo>
                    <a:pt x="1469" y="8"/>
                    <a:pt x="1469" y="8"/>
                    <a:pt x="1469" y="8"/>
                  </a:cubicBezTo>
                  <a:cubicBezTo>
                    <a:pt x="1462" y="7"/>
                    <a:pt x="1451" y="5"/>
                    <a:pt x="1444" y="4"/>
                  </a:cubicBezTo>
                  <a:cubicBezTo>
                    <a:pt x="1399" y="0"/>
                    <a:pt x="1399" y="0"/>
                    <a:pt x="1399" y="0"/>
                  </a:cubicBezTo>
                  <a:cubicBezTo>
                    <a:pt x="1392" y="0"/>
                    <a:pt x="1380" y="0"/>
                    <a:pt x="1373" y="0"/>
                  </a:cubicBezTo>
                  <a:cubicBezTo>
                    <a:pt x="1332" y="4"/>
                    <a:pt x="1332" y="4"/>
                    <a:pt x="1332" y="4"/>
                  </a:cubicBezTo>
                  <a:cubicBezTo>
                    <a:pt x="1325" y="5"/>
                    <a:pt x="1314" y="7"/>
                    <a:pt x="1307" y="9"/>
                  </a:cubicBezTo>
                  <a:cubicBezTo>
                    <a:pt x="1281" y="17"/>
                    <a:pt x="1281" y="17"/>
                    <a:pt x="1281" y="17"/>
                  </a:cubicBezTo>
                  <a:cubicBezTo>
                    <a:pt x="1274" y="19"/>
                    <a:pt x="1265" y="25"/>
                    <a:pt x="1260" y="30"/>
                  </a:cubicBezTo>
                  <a:cubicBezTo>
                    <a:pt x="1071" y="241"/>
                    <a:pt x="1071" y="241"/>
                    <a:pt x="1071" y="241"/>
                  </a:cubicBezTo>
                  <a:cubicBezTo>
                    <a:pt x="1056" y="233"/>
                    <a:pt x="1035" y="228"/>
                    <a:pt x="1012" y="228"/>
                  </a:cubicBezTo>
                  <a:cubicBezTo>
                    <a:pt x="951" y="228"/>
                    <a:pt x="951" y="228"/>
                    <a:pt x="951" y="228"/>
                  </a:cubicBezTo>
                  <a:cubicBezTo>
                    <a:pt x="937" y="228"/>
                    <a:pt x="926" y="240"/>
                    <a:pt x="926" y="254"/>
                  </a:cubicBezTo>
                  <a:cubicBezTo>
                    <a:pt x="926" y="284"/>
                    <a:pt x="926" y="284"/>
                    <a:pt x="926" y="284"/>
                  </a:cubicBezTo>
                  <a:cubicBezTo>
                    <a:pt x="926" y="299"/>
                    <a:pt x="937" y="310"/>
                    <a:pt x="951" y="310"/>
                  </a:cubicBezTo>
                  <a:cubicBezTo>
                    <a:pt x="989" y="310"/>
                    <a:pt x="989" y="310"/>
                    <a:pt x="989" y="310"/>
                  </a:cubicBezTo>
                  <a:cubicBezTo>
                    <a:pt x="995" y="311"/>
                    <a:pt x="1002" y="311"/>
                    <a:pt x="1008" y="312"/>
                  </a:cubicBezTo>
                  <a:cubicBezTo>
                    <a:pt x="897" y="435"/>
                    <a:pt x="897" y="435"/>
                    <a:pt x="897" y="435"/>
                  </a:cubicBezTo>
                  <a:cubicBezTo>
                    <a:pt x="893" y="441"/>
                    <a:pt x="885" y="449"/>
                    <a:pt x="880" y="454"/>
                  </a:cubicBezTo>
                  <a:cubicBezTo>
                    <a:pt x="842" y="496"/>
                    <a:pt x="842" y="496"/>
                    <a:pt x="842" y="496"/>
                  </a:cubicBezTo>
                  <a:cubicBezTo>
                    <a:pt x="827" y="488"/>
                    <a:pt x="805" y="483"/>
                    <a:pt x="782" y="483"/>
                  </a:cubicBezTo>
                  <a:cubicBezTo>
                    <a:pt x="721" y="483"/>
                    <a:pt x="721" y="483"/>
                    <a:pt x="721" y="483"/>
                  </a:cubicBezTo>
                  <a:cubicBezTo>
                    <a:pt x="707" y="483"/>
                    <a:pt x="695" y="494"/>
                    <a:pt x="695" y="508"/>
                  </a:cubicBezTo>
                  <a:cubicBezTo>
                    <a:pt x="695" y="539"/>
                    <a:pt x="695" y="539"/>
                    <a:pt x="695" y="539"/>
                  </a:cubicBezTo>
                  <a:cubicBezTo>
                    <a:pt x="695" y="553"/>
                    <a:pt x="707" y="564"/>
                    <a:pt x="721" y="564"/>
                  </a:cubicBezTo>
                  <a:cubicBezTo>
                    <a:pt x="759" y="564"/>
                    <a:pt x="759" y="564"/>
                    <a:pt x="759" y="564"/>
                  </a:cubicBezTo>
                  <a:cubicBezTo>
                    <a:pt x="765" y="565"/>
                    <a:pt x="771" y="566"/>
                    <a:pt x="777" y="566"/>
                  </a:cubicBezTo>
                  <a:cubicBezTo>
                    <a:pt x="616" y="741"/>
                    <a:pt x="616" y="741"/>
                    <a:pt x="616" y="741"/>
                  </a:cubicBezTo>
                  <a:cubicBezTo>
                    <a:pt x="613" y="744"/>
                    <a:pt x="608" y="749"/>
                    <a:pt x="605" y="754"/>
                  </a:cubicBezTo>
                  <a:cubicBezTo>
                    <a:pt x="490" y="753"/>
                    <a:pt x="490" y="753"/>
                    <a:pt x="490" y="753"/>
                  </a:cubicBezTo>
                  <a:cubicBezTo>
                    <a:pt x="455" y="753"/>
                    <a:pt x="398" y="754"/>
                    <a:pt x="362" y="754"/>
                  </a:cubicBezTo>
                  <a:cubicBezTo>
                    <a:pt x="308" y="755"/>
                    <a:pt x="308" y="755"/>
                    <a:pt x="308" y="755"/>
                  </a:cubicBezTo>
                  <a:cubicBezTo>
                    <a:pt x="273" y="756"/>
                    <a:pt x="221" y="760"/>
                    <a:pt x="193" y="765"/>
                  </a:cubicBezTo>
                  <a:cubicBezTo>
                    <a:pt x="165" y="770"/>
                    <a:pt x="118" y="782"/>
                    <a:pt x="90" y="791"/>
                  </a:cubicBezTo>
                  <a:cubicBezTo>
                    <a:pt x="61" y="800"/>
                    <a:pt x="30" y="813"/>
                    <a:pt x="21" y="820"/>
                  </a:cubicBezTo>
                  <a:cubicBezTo>
                    <a:pt x="12" y="826"/>
                    <a:pt x="3" y="838"/>
                    <a:pt x="2" y="846"/>
                  </a:cubicBezTo>
                  <a:cubicBezTo>
                    <a:pt x="0" y="854"/>
                    <a:pt x="8" y="868"/>
                    <a:pt x="18" y="877"/>
                  </a:cubicBezTo>
                  <a:cubicBezTo>
                    <a:pt x="29" y="886"/>
                    <a:pt x="60" y="901"/>
                    <a:pt x="86" y="910"/>
                  </a:cubicBezTo>
                  <a:cubicBezTo>
                    <a:pt x="113" y="919"/>
                    <a:pt x="159" y="930"/>
                    <a:pt x="187" y="935"/>
                  </a:cubicBezTo>
                  <a:cubicBezTo>
                    <a:pt x="216" y="940"/>
                    <a:pt x="268" y="944"/>
                    <a:pt x="303" y="945"/>
                  </a:cubicBezTo>
                  <a:cubicBezTo>
                    <a:pt x="367" y="947"/>
                    <a:pt x="367" y="947"/>
                    <a:pt x="367" y="947"/>
                  </a:cubicBezTo>
                  <a:cubicBezTo>
                    <a:pt x="402" y="948"/>
                    <a:pt x="460" y="948"/>
                    <a:pt x="495" y="949"/>
                  </a:cubicBezTo>
                  <a:cubicBezTo>
                    <a:pt x="606" y="949"/>
                    <a:pt x="606" y="949"/>
                    <a:pt x="606" y="949"/>
                  </a:cubicBezTo>
                  <a:cubicBezTo>
                    <a:pt x="609" y="951"/>
                    <a:pt x="611" y="954"/>
                    <a:pt x="613" y="956"/>
                  </a:cubicBezTo>
                  <a:cubicBezTo>
                    <a:pt x="783" y="1140"/>
                    <a:pt x="783" y="1140"/>
                    <a:pt x="783" y="1140"/>
                  </a:cubicBezTo>
                  <a:cubicBezTo>
                    <a:pt x="775" y="1140"/>
                    <a:pt x="768" y="1141"/>
                    <a:pt x="761" y="1142"/>
                  </a:cubicBezTo>
                  <a:cubicBezTo>
                    <a:pt x="722" y="1142"/>
                    <a:pt x="722" y="1142"/>
                    <a:pt x="722" y="1142"/>
                  </a:cubicBezTo>
                  <a:cubicBezTo>
                    <a:pt x="708" y="1142"/>
                    <a:pt x="697" y="1154"/>
                    <a:pt x="697" y="1168"/>
                  </a:cubicBezTo>
                  <a:cubicBezTo>
                    <a:pt x="697" y="1198"/>
                    <a:pt x="697" y="1198"/>
                    <a:pt x="697" y="1198"/>
                  </a:cubicBezTo>
                  <a:cubicBezTo>
                    <a:pt x="697" y="1212"/>
                    <a:pt x="708" y="1224"/>
                    <a:pt x="722" y="1224"/>
                  </a:cubicBezTo>
                  <a:cubicBezTo>
                    <a:pt x="783" y="1224"/>
                    <a:pt x="783" y="1224"/>
                    <a:pt x="783" y="1224"/>
                  </a:cubicBezTo>
                  <a:cubicBezTo>
                    <a:pt x="809" y="1224"/>
                    <a:pt x="831" y="1218"/>
                    <a:pt x="847" y="1209"/>
                  </a:cubicBezTo>
                  <a:cubicBezTo>
                    <a:pt x="877" y="1242"/>
                    <a:pt x="877" y="1242"/>
                    <a:pt x="877" y="1242"/>
                  </a:cubicBezTo>
                  <a:cubicBezTo>
                    <a:pt x="882" y="1247"/>
                    <a:pt x="889" y="1256"/>
                    <a:pt x="894" y="1261"/>
                  </a:cubicBezTo>
                  <a:cubicBezTo>
                    <a:pt x="1014" y="1395"/>
                    <a:pt x="1014" y="1395"/>
                    <a:pt x="1014" y="1395"/>
                  </a:cubicBezTo>
                  <a:cubicBezTo>
                    <a:pt x="1008" y="1395"/>
                    <a:pt x="1002" y="1396"/>
                    <a:pt x="996" y="1396"/>
                  </a:cubicBezTo>
                  <a:cubicBezTo>
                    <a:pt x="958" y="1396"/>
                    <a:pt x="958" y="1396"/>
                    <a:pt x="958" y="1396"/>
                  </a:cubicBezTo>
                  <a:cubicBezTo>
                    <a:pt x="943" y="1396"/>
                    <a:pt x="932" y="1408"/>
                    <a:pt x="932" y="1422"/>
                  </a:cubicBezTo>
                  <a:cubicBezTo>
                    <a:pt x="932" y="1452"/>
                    <a:pt x="932" y="1452"/>
                    <a:pt x="932" y="1452"/>
                  </a:cubicBezTo>
                  <a:cubicBezTo>
                    <a:pt x="932" y="1467"/>
                    <a:pt x="943" y="1478"/>
                    <a:pt x="958" y="1478"/>
                  </a:cubicBezTo>
                  <a:cubicBezTo>
                    <a:pt x="1018" y="1478"/>
                    <a:pt x="1018" y="1478"/>
                    <a:pt x="1018" y="1478"/>
                  </a:cubicBezTo>
                  <a:cubicBezTo>
                    <a:pt x="1041" y="1478"/>
                    <a:pt x="1062" y="1473"/>
                    <a:pt x="1077" y="1466"/>
                  </a:cubicBezTo>
                  <a:cubicBezTo>
                    <a:pt x="1257" y="1666"/>
                    <a:pt x="1257" y="1666"/>
                    <a:pt x="1257" y="1666"/>
                  </a:cubicBezTo>
                  <a:cubicBezTo>
                    <a:pt x="1262" y="1672"/>
                    <a:pt x="1271" y="1678"/>
                    <a:pt x="1278" y="1680"/>
                  </a:cubicBezTo>
                  <a:cubicBezTo>
                    <a:pt x="1304" y="1687"/>
                    <a:pt x="1304" y="1687"/>
                    <a:pt x="1304" y="1687"/>
                  </a:cubicBezTo>
                  <a:cubicBezTo>
                    <a:pt x="1311" y="1689"/>
                    <a:pt x="1322" y="1691"/>
                    <a:pt x="1329" y="1692"/>
                  </a:cubicBezTo>
                  <a:cubicBezTo>
                    <a:pt x="1370" y="1696"/>
                    <a:pt x="1370" y="1696"/>
                    <a:pt x="1370" y="1696"/>
                  </a:cubicBezTo>
                  <a:cubicBezTo>
                    <a:pt x="1377" y="1697"/>
                    <a:pt x="1388" y="1697"/>
                    <a:pt x="1395" y="1696"/>
                  </a:cubicBezTo>
                  <a:cubicBezTo>
                    <a:pt x="1440" y="1692"/>
                    <a:pt x="1440" y="1692"/>
                    <a:pt x="1440" y="1692"/>
                  </a:cubicBezTo>
                  <a:cubicBezTo>
                    <a:pt x="1447" y="1691"/>
                    <a:pt x="1459" y="1690"/>
                    <a:pt x="1466" y="1688"/>
                  </a:cubicBezTo>
                  <a:cubicBezTo>
                    <a:pt x="1492" y="1682"/>
                    <a:pt x="1492" y="1682"/>
                    <a:pt x="1492" y="1682"/>
                  </a:cubicBezTo>
                  <a:cubicBezTo>
                    <a:pt x="1499" y="1681"/>
                    <a:pt x="1499" y="1678"/>
                    <a:pt x="1492" y="1676"/>
                  </a:cubicBezTo>
                  <a:cubicBezTo>
                    <a:pt x="1467" y="1670"/>
                    <a:pt x="1467" y="1670"/>
                    <a:pt x="1467" y="1670"/>
                  </a:cubicBezTo>
                  <a:cubicBezTo>
                    <a:pt x="1460" y="1669"/>
                    <a:pt x="1449" y="1667"/>
                    <a:pt x="1442" y="1666"/>
                  </a:cubicBezTo>
                  <a:cubicBezTo>
                    <a:pt x="1413" y="1664"/>
                    <a:pt x="1413" y="1664"/>
                    <a:pt x="1413" y="1664"/>
                  </a:cubicBezTo>
                  <a:cubicBezTo>
                    <a:pt x="1406" y="1663"/>
                    <a:pt x="1397" y="1658"/>
                    <a:pt x="1393" y="1652"/>
                  </a:cubicBezTo>
                  <a:cubicBezTo>
                    <a:pt x="1382" y="1637"/>
                    <a:pt x="1382" y="1637"/>
                    <a:pt x="1382" y="1637"/>
                  </a:cubicBezTo>
                  <a:cubicBezTo>
                    <a:pt x="1378" y="1632"/>
                    <a:pt x="1371" y="1622"/>
                    <a:pt x="1367" y="1616"/>
                  </a:cubicBezTo>
                  <a:cubicBezTo>
                    <a:pt x="1304" y="1518"/>
                    <a:pt x="1304" y="1518"/>
                    <a:pt x="1304" y="1518"/>
                  </a:cubicBezTo>
                  <a:cubicBezTo>
                    <a:pt x="1300" y="1512"/>
                    <a:pt x="1294" y="1502"/>
                    <a:pt x="1291" y="1496"/>
                  </a:cubicBezTo>
                  <a:cubicBezTo>
                    <a:pt x="1221" y="1379"/>
                    <a:pt x="1221" y="1379"/>
                    <a:pt x="1221" y="1379"/>
                  </a:cubicBezTo>
                  <a:cubicBezTo>
                    <a:pt x="1295" y="1380"/>
                    <a:pt x="1295" y="1380"/>
                    <a:pt x="1295" y="1380"/>
                  </a:cubicBezTo>
                  <a:cubicBezTo>
                    <a:pt x="1205" y="1352"/>
                    <a:pt x="1205" y="1352"/>
                    <a:pt x="1205" y="1352"/>
                  </a:cubicBezTo>
                  <a:cubicBezTo>
                    <a:pt x="1169" y="1292"/>
                    <a:pt x="1169" y="1292"/>
                    <a:pt x="1169" y="1292"/>
                  </a:cubicBezTo>
                  <a:cubicBezTo>
                    <a:pt x="1166" y="1287"/>
                    <a:pt x="1161" y="1278"/>
                    <a:pt x="1157" y="1272"/>
                  </a:cubicBezTo>
                  <a:cubicBezTo>
                    <a:pt x="1226" y="1273"/>
                    <a:pt x="1226" y="1273"/>
                    <a:pt x="1226" y="1273"/>
                  </a:cubicBezTo>
                  <a:cubicBezTo>
                    <a:pt x="1143" y="1246"/>
                    <a:pt x="1143" y="1246"/>
                    <a:pt x="1143" y="1246"/>
                  </a:cubicBezTo>
                  <a:cubicBezTo>
                    <a:pt x="1133" y="1230"/>
                    <a:pt x="1133" y="1230"/>
                    <a:pt x="1133" y="1230"/>
                  </a:cubicBezTo>
                  <a:cubicBezTo>
                    <a:pt x="1130" y="1224"/>
                    <a:pt x="1125" y="1214"/>
                    <a:pt x="1123" y="1207"/>
                  </a:cubicBezTo>
                  <a:cubicBezTo>
                    <a:pt x="1090" y="1103"/>
                    <a:pt x="1090" y="1103"/>
                    <a:pt x="1090" y="1103"/>
                  </a:cubicBezTo>
                  <a:cubicBezTo>
                    <a:pt x="1156" y="1104"/>
                    <a:pt x="1156" y="1104"/>
                    <a:pt x="1156" y="1104"/>
                  </a:cubicBezTo>
                  <a:cubicBezTo>
                    <a:pt x="1083" y="1081"/>
                    <a:pt x="1083" y="1081"/>
                    <a:pt x="1083" y="1081"/>
                  </a:cubicBezTo>
                  <a:cubicBezTo>
                    <a:pt x="1063" y="1019"/>
                    <a:pt x="1063" y="1019"/>
                    <a:pt x="1063" y="1019"/>
                  </a:cubicBezTo>
                  <a:cubicBezTo>
                    <a:pt x="1130" y="1020"/>
                    <a:pt x="1130" y="1020"/>
                    <a:pt x="1130" y="1020"/>
                  </a:cubicBezTo>
                  <a:cubicBezTo>
                    <a:pt x="1056" y="997"/>
                    <a:pt x="1056" y="997"/>
                    <a:pt x="1056" y="997"/>
                  </a:cubicBezTo>
                  <a:cubicBezTo>
                    <a:pt x="1040" y="948"/>
                    <a:pt x="1040" y="948"/>
                    <a:pt x="1040" y="948"/>
                  </a:cubicBezTo>
                  <a:cubicBezTo>
                    <a:pt x="1265" y="948"/>
                    <a:pt x="1265" y="948"/>
                    <a:pt x="1265" y="948"/>
                  </a:cubicBezTo>
                  <a:cubicBezTo>
                    <a:pt x="1300" y="948"/>
                    <a:pt x="1358" y="947"/>
                    <a:pt x="1393" y="946"/>
                  </a:cubicBezTo>
                  <a:cubicBezTo>
                    <a:pt x="1463" y="944"/>
                    <a:pt x="1463" y="944"/>
                    <a:pt x="1463" y="944"/>
                  </a:cubicBezTo>
                  <a:cubicBezTo>
                    <a:pt x="1498" y="943"/>
                    <a:pt x="1548" y="941"/>
                    <a:pt x="1574" y="939"/>
                  </a:cubicBezTo>
                  <a:cubicBezTo>
                    <a:pt x="1599" y="937"/>
                    <a:pt x="1641" y="932"/>
                    <a:pt x="1666" y="927"/>
                  </a:cubicBezTo>
                  <a:cubicBezTo>
                    <a:pt x="1679" y="924"/>
                    <a:pt x="1698" y="921"/>
                    <a:pt x="1718" y="917"/>
                  </a:cubicBezTo>
                  <a:cubicBezTo>
                    <a:pt x="1944" y="1167"/>
                    <a:pt x="1944" y="1167"/>
                    <a:pt x="1944" y="1167"/>
                  </a:cubicBezTo>
                  <a:cubicBezTo>
                    <a:pt x="1947" y="1170"/>
                    <a:pt x="1951" y="1172"/>
                    <a:pt x="1955" y="1172"/>
                  </a:cubicBezTo>
                  <a:cubicBezTo>
                    <a:pt x="2035" y="1172"/>
                    <a:pt x="2035" y="1172"/>
                    <a:pt x="2035" y="1172"/>
                  </a:cubicBezTo>
                  <a:cubicBezTo>
                    <a:pt x="2038" y="1172"/>
                    <a:pt x="2040" y="1169"/>
                    <a:pt x="2039" y="11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38219" y="1604411"/>
            <a:ext cx="2718791" cy="759908"/>
            <a:chOff x="8669056" y="561799"/>
            <a:chExt cx="2718791" cy="759908"/>
          </a:xfrm>
        </p:grpSpPr>
        <p:sp>
          <p:nvSpPr>
            <p:cNvPr id="33" name="文本框 32"/>
            <p:cNvSpPr txBox="1"/>
            <p:nvPr/>
          </p:nvSpPr>
          <p:spPr>
            <a:xfrm>
              <a:off x="8669056" y="958915"/>
              <a:ext cx="2718791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拥有顶尖的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设计团队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8676263" y="56179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8769350" y="972654"/>
              <a:ext cx="1259101" cy="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8538219" y="2473430"/>
            <a:ext cx="2718791" cy="766258"/>
            <a:chOff x="8669056" y="561799"/>
            <a:chExt cx="2718791" cy="766258"/>
          </a:xfrm>
        </p:grpSpPr>
        <p:sp>
          <p:nvSpPr>
            <p:cNvPr id="81" name="文本框 80"/>
            <p:cNvSpPr txBox="1"/>
            <p:nvPr/>
          </p:nvSpPr>
          <p:spPr>
            <a:xfrm>
              <a:off x="8669056" y="965265"/>
              <a:ext cx="2718791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拥有顶尖的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设计团队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676263" y="56179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8769350" y="963605"/>
              <a:ext cx="1259101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8030144" y="3456235"/>
            <a:ext cx="476250" cy="476250"/>
            <a:chOff x="8030144" y="3456235"/>
            <a:chExt cx="476250" cy="476250"/>
          </a:xfrm>
        </p:grpSpPr>
        <p:sp>
          <p:nvSpPr>
            <p:cNvPr id="77" name="矩形: 圆角 76"/>
            <p:cNvSpPr/>
            <p:nvPr/>
          </p:nvSpPr>
          <p:spPr>
            <a:xfrm>
              <a:off x="8030144" y="3456235"/>
              <a:ext cx="476250" cy="47625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KSO_Shape"/>
            <p:cNvSpPr/>
            <p:nvPr/>
          </p:nvSpPr>
          <p:spPr>
            <a:xfrm>
              <a:off x="8087083" y="3529481"/>
              <a:ext cx="362372" cy="329759"/>
            </a:xfrm>
            <a:custGeom>
              <a:avLst/>
              <a:gdLst/>
              <a:ahLst/>
              <a:cxnLst/>
              <a:rect l="l" t="t" r="r" b="b"/>
              <a:pathLst>
                <a:path w="2284089" h="2079602">
                  <a:moveTo>
                    <a:pt x="86815" y="1071782"/>
                  </a:moveTo>
                  <a:lnTo>
                    <a:pt x="88113" y="1072322"/>
                  </a:lnTo>
                  <a:lnTo>
                    <a:pt x="87547" y="1073116"/>
                  </a:lnTo>
                  <a:close/>
                  <a:moveTo>
                    <a:pt x="1788507" y="635242"/>
                  </a:moveTo>
                  <a:lnTo>
                    <a:pt x="1788786" y="635715"/>
                  </a:lnTo>
                  <a:lnTo>
                    <a:pt x="1787932" y="635786"/>
                  </a:lnTo>
                  <a:close/>
                  <a:moveTo>
                    <a:pt x="569538" y="592800"/>
                  </a:moveTo>
                  <a:cubicBezTo>
                    <a:pt x="668960" y="592800"/>
                    <a:pt x="749558" y="673398"/>
                    <a:pt x="749558" y="772820"/>
                  </a:cubicBezTo>
                  <a:cubicBezTo>
                    <a:pt x="749558" y="872242"/>
                    <a:pt x="668960" y="952840"/>
                    <a:pt x="569538" y="952840"/>
                  </a:cubicBezTo>
                  <a:cubicBezTo>
                    <a:pt x="527872" y="952840"/>
                    <a:pt x="489512" y="938685"/>
                    <a:pt x="460796" y="912621"/>
                  </a:cubicBezTo>
                  <a:cubicBezTo>
                    <a:pt x="160953" y="1199491"/>
                    <a:pt x="32382" y="1622905"/>
                    <a:pt x="123061" y="2029688"/>
                  </a:cubicBezTo>
                  <a:lnTo>
                    <a:pt x="122792" y="2030674"/>
                  </a:lnTo>
                  <a:lnTo>
                    <a:pt x="122422" y="2030846"/>
                  </a:lnTo>
                  <a:cubicBezTo>
                    <a:pt x="128206" y="2047921"/>
                    <a:pt x="121912" y="2063921"/>
                    <a:pt x="108319" y="2072242"/>
                  </a:cubicBezTo>
                  <a:lnTo>
                    <a:pt x="93617" y="2078368"/>
                  </a:lnTo>
                  <a:cubicBezTo>
                    <a:pt x="78806" y="2082076"/>
                    <a:pt x="61999" y="2077403"/>
                    <a:pt x="49824" y="2064742"/>
                  </a:cubicBezTo>
                  <a:lnTo>
                    <a:pt x="48258" y="2065474"/>
                  </a:lnTo>
                  <a:cubicBezTo>
                    <a:pt x="46175" y="2062722"/>
                    <a:pt x="43765" y="2060412"/>
                    <a:pt x="41206" y="2058388"/>
                  </a:cubicBezTo>
                  <a:lnTo>
                    <a:pt x="34720" y="2047096"/>
                  </a:lnTo>
                  <a:lnTo>
                    <a:pt x="29758" y="2036793"/>
                  </a:lnTo>
                  <a:lnTo>
                    <a:pt x="31015" y="2036666"/>
                  </a:lnTo>
                  <a:cubicBezTo>
                    <a:pt x="-62810" y="1599721"/>
                    <a:pt x="78484" y="1146303"/>
                    <a:pt x="402804" y="840118"/>
                  </a:cubicBezTo>
                  <a:cubicBezTo>
                    <a:pt x="394149" y="819400"/>
                    <a:pt x="389518" y="796651"/>
                    <a:pt x="389518" y="772820"/>
                  </a:cubicBezTo>
                  <a:cubicBezTo>
                    <a:pt x="389518" y="673398"/>
                    <a:pt x="470116" y="592800"/>
                    <a:pt x="569538" y="592800"/>
                  </a:cubicBezTo>
                  <a:close/>
                  <a:moveTo>
                    <a:pt x="568738" y="204473"/>
                  </a:moveTo>
                  <a:cubicBezTo>
                    <a:pt x="882635" y="204683"/>
                    <a:pt x="1136929" y="459316"/>
                    <a:pt x="1136718" y="773212"/>
                  </a:cubicBezTo>
                  <a:cubicBezTo>
                    <a:pt x="1136509" y="1087108"/>
                    <a:pt x="881877" y="1341401"/>
                    <a:pt x="567981" y="1341192"/>
                  </a:cubicBezTo>
                  <a:cubicBezTo>
                    <a:pt x="515830" y="1341157"/>
                    <a:pt x="465323" y="1334100"/>
                    <a:pt x="418388" y="1317655"/>
                  </a:cubicBezTo>
                  <a:lnTo>
                    <a:pt x="417956" y="1319386"/>
                  </a:lnTo>
                  <a:cubicBezTo>
                    <a:pt x="417638" y="1319460"/>
                    <a:pt x="417352" y="1319392"/>
                    <a:pt x="417065" y="1319320"/>
                  </a:cubicBezTo>
                  <a:lnTo>
                    <a:pt x="411259" y="1315754"/>
                  </a:lnTo>
                  <a:lnTo>
                    <a:pt x="403881" y="1313786"/>
                  </a:lnTo>
                  <a:lnTo>
                    <a:pt x="397389" y="1307474"/>
                  </a:lnTo>
                  <a:lnTo>
                    <a:pt x="397466" y="1307280"/>
                  </a:lnTo>
                  <a:cubicBezTo>
                    <a:pt x="386426" y="1300408"/>
                    <a:pt x="380901" y="1288764"/>
                    <a:pt x="382056" y="1276919"/>
                  </a:cubicBezTo>
                  <a:lnTo>
                    <a:pt x="385152" y="1264503"/>
                  </a:lnTo>
                  <a:cubicBezTo>
                    <a:pt x="392324" y="1247126"/>
                    <a:pt x="413982" y="1238019"/>
                    <a:pt x="435969" y="1243501"/>
                  </a:cubicBezTo>
                  <a:lnTo>
                    <a:pt x="436787" y="1243861"/>
                  </a:lnTo>
                  <a:lnTo>
                    <a:pt x="436371" y="1245530"/>
                  </a:lnTo>
                  <a:cubicBezTo>
                    <a:pt x="438704" y="1243635"/>
                    <a:pt x="440910" y="1244132"/>
                    <a:pt x="443287" y="1244881"/>
                  </a:cubicBezTo>
                  <a:cubicBezTo>
                    <a:pt x="482765" y="1257317"/>
                    <a:pt x="524743" y="1262958"/>
                    <a:pt x="568032" y="1262985"/>
                  </a:cubicBezTo>
                  <a:cubicBezTo>
                    <a:pt x="838737" y="1263167"/>
                    <a:pt x="1058333" y="1043864"/>
                    <a:pt x="1058513" y="773160"/>
                  </a:cubicBezTo>
                  <a:cubicBezTo>
                    <a:pt x="1058694" y="502455"/>
                    <a:pt x="839390" y="282860"/>
                    <a:pt x="568686" y="282679"/>
                  </a:cubicBezTo>
                  <a:cubicBezTo>
                    <a:pt x="297982" y="282499"/>
                    <a:pt x="78387" y="501802"/>
                    <a:pt x="78206" y="772506"/>
                  </a:cubicBezTo>
                  <a:cubicBezTo>
                    <a:pt x="78151" y="855495"/>
                    <a:pt x="98723" y="933681"/>
                    <a:pt x="137242" y="1001052"/>
                  </a:cubicBezTo>
                  <a:lnTo>
                    <a:pt x="136711" y="1001518"/>
                  </a:lnTo>
                  <a:cubicBezTo>
                    <a:pt x="151076" y="1018274"/>
                    <a:pt x="152475" y="1041066"/>
                    <a:pt x="140479" y="1055055"/>
                  </a:cubicBezTo>
                  <a:lnTo>
                    <a:pt x="130816" y="1063444"/>
                  </a:lnTo>
                  <a:cubicBezTo>
                    <a:pt x="115403" y="1073277"/>
                    <a:pt x="93261" y="1068839"/>
                    <a:pt x="78796" y="1052472"/>
                  </a:cubicBezTo>
                  <a:lnTo>
                    <a:pt x="77048" y="1054008"/>
                  </a:lnTo>
                  <a:cubicBezTo>
                    <a:pt x="27228" y="971942"/>
                    <a:pt x="-68" y="875382"/>
                    <a:pt x="0" y="772454"/>
                  </a:cubicBezTo>
                  <a:cubicBezTo>
                    <a:pt x="209" y="458557"/>
                    <a:pt x="254842" y="204264"/>
                    <a:pt x="568738" y="204473"/>
                  </a:cubicBezTo>
                  <a:close/>
                  <a:moveTo>
                    <a:pt x="1744110" y="193576"/>
                  </a:moveTo>
                  <a:cubicBezTo>
                    <a:pt x="1813698" y="193576"/>
                    <a:pt x="1870110" y="249988"/>
                    <a:pt x="1870110" y="319576"/>
                  </a:cubicBezTo>
                  <a:cubicBezTo>
                    <a:pt x="1870110" y="364088"/>
                    <a:pt x="1847030" y="403208"/>
                    <a:pt x="1810937" y="423685"/>
                  </a:cubicBezTo>
                  <a:cubicBezTo>
                    <a:pt x="1876006" y="638245"/>
                    <a:pt x="2050455" y="802592"/>
                    <a:pt x="2267371" y="853783"/>
                  </a:cubicBezTo>
                  <a:lnTo>
                    <a:pt x="2267774" y="854132"/>
                  </a:lnTo>
                  <a:lnTo>
                    <a:pt x="2267775" y="854344"/>
                  </a:lnTo>
                  <a:cubicBezTo>
                    <a:pt x="2277024" y="855501"/>
                    <a:pt x="2283147" y="862058"/>
                    <a:pt x="2284089" y="870289"/>
                  </a:cubicBezTo>
                  <a:lnTo>
                    <a:pt x="2283762" y="878542"/>
                  </a:lnTo>
                  <a:cubicBezTo>
                    <a:pt x="2282280" y="886298"/>
                    <a:pt x="2276441" y="893093"/>
                    <a:pt x="2267869" y="895919"/>
                  </a:cubicBezTo>
                  <a:lnTo>
                    <a:pt x="2267872" y="896816"/>
                  </a:lnTo>
                  <a:cubicBezTo>
                    <a:pt x="2266131" y="897167"/>
                    <a:pt x="2264526" y="897771"/>
                    <a:pt x="2263022" y="898508"/>
                  </a:cubicBezTo>
                  <a:lnTo>
                    <a:pt x="2256327" y="898986"/>
                  </a:lnTo>
                  <a:lnTo>
                    <a:pt x="2250426" y="898975"/>
                  </a:lnTo>
                  <a:lnTo>
                    <a:pt x="2250640" y="898359"/>
                  </a:lnTo>
                  <a:cubicBezTo>
                    <a:pt x="2021208" y="842323"/>
                    <a:pt x="1836902" y="668133"/>
                    <a:pt x="1766709" y="441014"/>
                  </a:cubicBezTo>
                  <a:cubicBezTo>
                    <a:pt x="1759690" y="444854"/>
                    <a:pt x="1751984" y="445576"/>
                    <a:pt x="1744110" y="445576"/>
                  </a:cubicBezTo>
                  <a:cubicBezTo>
                    <a:pt x="1674522" y="445576"/>
                    <a:pt x="1618110" y="389164"/>
                    <a:pt x="1618110" y="319576"/>
                  </a:cubicBezTo>
                  <a:cubicBezTo>
                    <a:pt x="1618110" y="249988"/>
                    <a:pt x="1674522" y="193576"/>
                    <a:pt x="1744110" y="193576"/>
                  </a:cubicBezTo>
                  <a:close/>
                  <a:moveTo>
                    <a:pt x="1750820" y="59"/>
                  </a:moveTo>
                  <a:cubicBezTo>
                    <a:pt x="1792352" y="864"/>
                    <a:pt x="1834412" y="9826"/>
                    <a:pt x="1874735" y="27812"/>
                  </a:cubicBezTo>
                  <a:cubicBezTo>
                    <a:pt x="2036029" y="99753"/>
                    <a:pt x="2108463" y="288828"/>
                    <a:pt x="2036521" y="450121"/>
                  </a:cubicBezTo>
                  <a:cubicBezTo>
                    <a:pt x="2024569" y="476919"/>
                    <a:pt x="2009383" y="501264"/>
                    <a:pt x="1990190" y="521625"/>
                  </a:cubicBezTo>
                  <a:lnTo>
                    <a:pt x="1990981" y="522243"/>
                  </a:lnTo>
                  <a:cubicBezTo>
                    <a:pt x="1990946" y="522424"/>
                    <a:pt x="1990845" y="522555"/>
                    <a:pt x="1990743" y="522686"/>
                  </a:cubicBezTo>
                  <a:lnTo>
                    <a:pt x="1987581" y="524854"/>
                  </a:lnTo>
                  <a:lnTo>
                    <a:pt x="1984881" y="528197"/>
                  </a:lnTo>
                  <a:lnTo>
                    <a:pt x="1980151" y="530089"/>
                  </a:lnTo>
                  <a:lnTo>
                    <a:pt x="1980069" y="530005"/>
                  </a:lnTo>
                  <a:cubicBezTo>
                    <a:pt x="1974010" y="534107"/>
                    <a:pt x="1966761" y="534282"/>
                    <a:pt x="1960937" y="530978"/>
                  </a:cubicBezTo>
                  <a:lnTo>
                    <a:pt x="1955264" y="526545"/>
                  </a:lnTo>
                  <a:cubicBezTo>
                    <a:pt x="1947973" y="518882"/>
                    <a:pt x="1948249" y="505665"/>
                    <a:pt x="1956098" y="495619"/>
                  </a:cubicBezTo>
                  <a:lnTo>
                    <a:pt x="1956471" y="495281"/>
                  </a:lnTo>
                  <a:lnTo>
                    <a:pt x="1957233" y="495877"/>
                  </a:lnTo>
                  <a:cubicBezTo>
                    <a:pt x="1956793" y="494244"/>
                    <a:pt x="1957553" y="493224"/>
                    <a:pt x="1958482" y="492173"/>
                  </a:cubicBezTo>
                  <a:cubicBezTo>
                    <a:pt x="1973908" y="474728"/>
                    <a:pt x="1986414" y="454442"/>
                    <a:pt x="1996335" y="432198"/>
                  </a:cubicBezTo>
                  <a:cubicBezTo>
                    <a:pt x="2058378" y="293098"/>
                    <a:pt x="1995911" y="130039"/>
                    <a:pt x="1856811" y="67997"/>
                  </a:cubicBezTo>
                  <a:cubicBezTo>
                    <a:pt x="1717711" y="5955"/>
                    <a:pt x="1554653" y="68422"/>
                    <a:pt x="1492610" y="207522"/>
                  </a:cubicBezTo>
                  <a:cubicBezTo>
                    <a:pt x="1430568" y="346622"/>
                    <a:pt x="1493036" y="509680"/>
                    <a:pt x="1632135" y="571722"/>
                  </a:cubicBezTo>
                  <a:cubicBezTo>
                    <a:pt x="1674779" y="590742"/>
                    <a:pt x="1719674" y="598061"/>
                    <a:pt x="1763118" y="593680"/>
                  </a:cubicBezTo>
                  <a:lnTo>
                    <a:pt x="1763235" y="594059"/>
                  </a:lnTo>
                  <a:cubicBezTo>
                    <a:pt x="1775135" y="590511"/>
                    <a:pt x="1787171" y="595008"/>
                    <a:pt x="1791616" y="604375"/>
                  </a:cubicBezTo>
                  <a:lnTo>
                    <a:pt x="1793716" y="611261"/>
                  </a:lnTo>
                  <a:cubicBezTo>
                    <a:pt x="1795243" y="621434"/>
                    <a:pt x="1787895" y="631799"/>
                    <a:pt x="1776172" y="635489"/>
                  </a:cubicBezTo>
                  <a:lnTo>
                    <a:pt x="1776562" y="636738"/>
                  </a:lnTo>
                  <a:cubicBezTo>
                    <a:pt x="1722979" y="643565"/>
                    <a:pt x="1667101" y="635498"/>
                    <a:pt x="1614211" y="611908"/>
                  </a:cubicBezTo>
                  <a:cubicBezTo>
                    <a:pt x="1452917" y="539967"/>
                    <a:pt x="1380483" y="350892"/>
                    <a:pt x="1452425" y="189598"/>
                  </a:cubicBezTo>
                  <a:cubicBezTo>
                    <a:pt x="1506381" y="68628"/>
                    <a:pt x="1626225" y="-2359"/>
                    <a:pt x="1750820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538219" y="3370728"/>
            <a:ext cx="2718791" cy="772608"/>
            <a:chOff x="8669056" y="555449"/>
            <a:chExt cx="2718791" cy="772608"/>
          </a:xfrm>
        </p:grpSpPr>
        <p:sp>
          <p:nvSpPr>
            <p:cNvPr id="85" name="文本框 84"/>
            <p:cNvSpPr txBox="1"/>
            <p:nvPr/>
          </p:nvSpPr>
          <p:spPr>
            <a:xfrm>
              <a:off x="8669056" y="965265"/>
              <a:ext cx="2718791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拥有顶尖的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设计团队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8676263" y="5554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  <a:alpha val="9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8769350" y="963605"/>
              <a:ext cx="1259101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9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8030144" y="4348215"/>
            <a:ext cx="476250" cy="476250"/>
            <a:chOff x="6678207" y="3202397"/>
            <a:chExt cx="476250" cy="476250"/>
          </a:xfrm>
        </p:grpSpPr>
        <p:sp>
          <p:nvSpPr>
            <p:cNvPr id="78" name="矩形: 圆角 77"/>
            <p:cNvSpPr/>
            <p:nvPr/>
          </p:nvSpPr>
          <p:spPr>
            <a:xfrm>
              <a:off x="6678207" y="3202397"/>
              <a:ext cx="476250" cy="47625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KSO_Shape"/>
            <p:cNvSpPr/>
            <p:nvPr/>
          </p:nvSpPr>
          <p:spPr>
            <a:xfrm>
              <a:off x="6737937" y="3295427"/>
              <a:ext cx="356791" cy="290190"/>
            </a:xfrm>
            <a:custGeom>
              <a:avLst/>
              <a:gdLst/>
              <a:ahLst/>
              <a:cxnLst/>
              <a:rect l="l" t="t" r="r" b="b"/>
              <a:pathLst>
                <a:path w="684048" h="556307">
                  <a:moveTo>
                    <a:pt x="222901" y="383453"/>
                  </a:moveTo>
                  <a:cubicBezTo>
                    <a:pt x="218315" y="383977"/>
                    <a:pt x="213613" y="385281"/>
                    <a:pt x="209039" y="387420"/>
                  </a:cubicBezTo>
                  <a:cubicBezTo>
                    <a:pt x="190739" y="395979"/>
                    <a:pt x="181407" y="414680"/>
                    <a:pt x="188193" y="429191"/>
                  </a:cubicBezTo>
                  <a:cubicBezTo>
                    <a:pt x="194980" y="443702"/>
                    <a:pt x="215317" y="448527"/>
                    <a:pt x="233616" y="439969"/>
                  </a:cubicBezTo>
                  <a:cubicBezTo>
                    <a:pt x="251915" y="431410"/>
                    <a:pt x="261248" y="412709"/>
                    <a:pt x="254461" y="398198"/>
                  </a:cubicBezTo>
                  <a:cubicBezTo>
                    <a:pt x="249371" y="387315"/>
                    <a:pt x="236659" y="381879"/>
                    <a:pt x="222901" y="383453"/>
                  </a:cubicBezTo>
                  <a:close/>
                  <a:moveTo>
                    <a:pt x="284035" y="369073"/>
                  </a:moveTo>
                  <a:cubicBezTo>
                    <a:pt x="281538" y="368297"/>
                    <a:pt x="278657" y="368441"/>
                    <a:pt x="275985" y="369691"/>
                  </a:cubicBezTo>
                  <a:cubicBezTo>
                    <a:pt x="270641" y="372190"/>
                    <a:pt x="268154" y="378164"/>
                    <a:pt x="270432" y="383034"/>
                  </a:cubicBezTo>
                  <a:cubicBezTo>
                    <a:pt x="272710" y="387904"/>
                    <a:pt x="278888" y="389825"/>
                    <a:pt x="284233" y="387325"/>
                  </a:cubicBezTo>
                  <a:cubicBezTo>
                    <a:pt x="289577" y="384826"/>
                    <a:pt x="292063" y="378852"/>
                    <a:pt x="289785" y="373982"/>
                  </a:cubicBezTo>
                  <a:cubicBezTo>
                    <a:pt x="288647" y="371547"/>
                    <a:pt x="286533" y="369850"/>
                    <a:pt x="284035" y="369073"/>
                  </a:cubicBezTo>
                  <a:close/>
                  <a:moveTo>
                    <a:pt x="266604" y="297070"/>
                  </a:moveTo>
                  <a:cubicBezTo>
                    <a:pt x="319078" y="300338"/>
                    <a:pt x="362309" y="335548"/>
                    <a:pt x="367763" y="383070"/>
                  </a:cubicBezTo>
                  <a:cubicBezTo>
                    <a:pt x="373996" y="437381"/>
                    <a:pt x="328527" y="487207"/>
                    <a:pt x="266205" y="494360"/>
                  </a:cubicBezTo>
                  <a:cubicBezTo>
                    <a:pt x="203883" y="501513"/>
                    <a:pt x="148308" y="463284"/>
                    <a:pt x="142074" y="408972"/>
                  </a:cubicBezTo>
                  <a:cubicBezTo>
                    <a:pt x="135841" y="354661"/>
                    <a:pt x="181310" y="304835"/>
                    <a:pt x="243632" y="297682"/>
                  </a:cubicBezTo>
                  <a:cubicBezTo>
                    <a:pt x="251423" y="296788"/>
                    <a:pt x="259108" y="296603"/>
                    <a:pt x="266604" y="297070"/>
                  </a:cubicBezTo>
                  <a:close/>
                  <a:moveTo>
                    <a:pt x="297042" y="252387"/>
                  </a:moveTo>
                  <a:cubicBezTo>
                    <a:pt x="283618" y="252176"/>
                    <a:pt x="269820" y="252839"/>
                    <a:pt x="255793" y="254449"/>
                  </a:cubicBezTo>
                  <a:cubicBezTo>
                    <a:pt x="143583" y="267328"/>
                    <a:pt x="59288" y="335880"/>
                    <a:pt x="67516" y="407566"/>
                  </a:cubicBezTo>
                  <a:cubicBezTo>
                    <a:pt x="75743" y="479252"/>
                    <a:pt x="173377" y="526925"/>
                    <a:pt x="285587" y="514046"/>
                  </a:cubicBezTo>
                  <a:cubicBezTo>
                    <a:pt x="397797" y="501168"/>
                    <a:pt x="482091" y="432615"/>
                    <a:pt x="473864" y="360929"/>
                  </a:cubicBezTo>
                  <a:cubicBezTo>
                    <a:pt x="466665" y="298204"/>
                    <a:pt x="391015" y="253864"/>
                    <a:pt x="297042" y="252387"/>
                  </a:cubicBezTo>
                  <a:close/>
                  <a:moveTo>
                    <a:pt x="509416" y="97868"/>
                  </a:moveTo>
                  <a:cubicBezTo>
                    <a:pt x="544841" y="99182"/>
                    <a:pt x="588107" y="127580"/>
                    <a:pt x="590257" y="183051"/>
                  </a:cubicBezTo>
                  <a:cubicBezTo>
                    <a:pt x="592352" y="199448"/>
                    <a:pt x="588214" y="215684"/>
                    <a:pt x="579852" y="229407"/>
                  </a:cubicBezTo>
                  <a:lnTo>
                    <a:pt x="580228" y="229581"/>
                  </a:lnTo>
                  <a:cubicBezTo>
                    <a:pt x="580244" y="229743"/>
                    <a:pt x="580186" y="229872"/>
                    <a:pt x="580126" y="230000"/>
                  </a:cubicBezTo>
                  <a:lnTo>
                    <a:pt x="578707" y="232024"/>
                  </a:lnTo>
                  <a:cubicBezTo>
                    <a:pt x="578590" y="232839"/>
                    <a:pt x="578192" y="233485"/>
                    <a:pt x="577787" y="234126"/>
                  </a:cubicBezTo>
                  <a:lnTo>
                    <a:pt x="577385" y="233908"/>
                  </a:lnTo>
                  <a:cubicBezTo>
                    <a:pt x="572286" y="241165"/>
                    <a:pt x="563167" y="244302"/>
                    <a:pt x="554750" y="241632"/>
                  </a:cubicBezTo>
                  <a:lnTo>
                    <a:pt x="548315" y="238643"/>
                  </a:lnTo>
                  <a:cubicBezTo>
                    <a:pt x="539522" y="233101"/>
                    <a:pt x="536249" y="221620"/>
                    <a:pt x="540834" y="211750"/>
                  </a:cubicBezTo>
                  <a:lnTo>
                    <a:pt x="541088" y="211402"/>
                  </a:lnTo>
                  <a:lnTo>
                    <a:pt x="541243" y="211474"/>
                  </a:lnTo>
                  <a:cubicBezTo>
                    <a:pt x="549302" y="193084"/>
                    <a:pt x="546794" y="175359"/>
                    <a:pt x="541863" y="165391"/>
                  </a:cubicBezTo>
                  <a:cubicBezTo>
                    <a:pt x="534763" y="151042"/>
                    <a:pt x="514479" y="135118"/>
                    <a:pt x="480142" y="145181"/>
                  </a:cubicBezTo>
                  <a:lnTo>
                    <a:pt x="480025" y="144483"/>
                  </a:lnTo>
                  <a:cubicBezTo>
                    <a:pt x="471706" y="144624"/>
                    <a:pt x="464282" y="140887"/>
                    <a:pt x="461009" y="134412"/>
                  </a:cubicBezTo>
                  <a:lnTo>
                    <a:pt x="458966" y="128175"/>
                  </a:lnTo>
                  <a:cubicBezTo>
                    <a:pt x="457496" y="119354"/>
                    <a:pt x="463572" y="110158"/>
                    <a:pt x="473636" y="106144"/>
                  </a:cubicBezTo>
                  <a:lnTo>
                    <a:pt x="473571" y="105761"/>
                  </a:lnTo>
                  <a:cubicBezTo>
                    <a:pt x="485121" y="99922"/>
                    <a:pt x="497817" y="97438"/>
                    <a:pt x="509416" y="97868"/>
                  </a:cubicBezTo>
                  <a:close/>
                  <a:moveTo>
                    <a:pt x="286518" y="82088"/>
                  </a:moveTo>
                  <a:cubicBezTo>
                    <a:pt x="376738" y="91976"/>
                    <a:pt x="317665" y="163994"/>
                    <a:pt x="337363" y="184000"/>
                  </a:cubicBezTo>
                  <a:cubicBezTo>
                    <a:pt x="387081" y="179119"/>
                    <a:pt x="437510" y="146098"/>
                    <a:pt x="486517" y="169358"/>
                  </a:cubicBezTo>
                  <a:cubicBezTo>
                    <a:pt x="533076" y="203014"/>
                    <a:pt x="494312" y="233925"/>
                    <a:pt x="501054" y="264835"/>
                  </a:cubicBezTo>
                  <a:cubicBezTo>
                    <a:pt x="649340" y="323962"/>
                    <a:pt x="585744" y="409170"/>
                    <a:pt x="562675" y="436725"/>
                  </a:cubicBezTo>
                  <a:cubicBezTo>
                    <a:pt x="354965" y="648778"/>
                    <a:pt x="45454" y="533772"/>
                    <a:pt x="10807" y="435328"/>
                  </a:cubicBezTo>
                  <a:cubicBezTo>
                    <a:pt x="-41075" y="330306"/>
                    <a:pt x="100878" y="89491"/>
                    <a:pt x="286518" y="82088"/>
                  </a:cubicBezTo>
                  <a:close/>
                  <a:moveTo>
                    <a:pt x="489068" y="0"/>
                  </a:moveTo>
                  <a:cubicBezTo>
                    <a:pt x="596753" y="0"/>
                    <a:pt x="684048" y="87296"/>
                    <a:pt x="684048" y="194980"/>
                  </a:cubicBezTo>
                  <a:cubicBezTo>
                    <a:pt x="684048" y="216847"/>
                    <a:pt x="680448" y="237874"/>
                    <a:pt x="672966" y="257215"/>
                  </a:cubicBezTo>
                  <a:lnTo>
                    <a:pt x="672379" y="257003"/>
                  </a:lnTo>
                  <a:cubicBezTo>
                    <a:pt x="668967" y="265617"/>
                    <a:pt x="657523" y="269364"/>
                    <a:pt x="645725" y="265916"/>
                  </a:cubicBezTo>
                  <a:lnTo>
                    <a:pt x="637884" y="262819"/>
                  </a:lnTo>
                  <a:cubicBezTo>
                    <a:pt x="627530" y="257587"/>
                    <a:pt x="621785" y="247890"/>
                    <a:pt x="624308" y="239644"/>
                  </a:cubicBezTo>
                  <a:lnTo>
                    <a:pt x="623975" y="239524"/>
                  </a:lnTo>
                  <a:cubicBezTo>
                    <a:pt x="629260" y="225659"/>
                    <a:pt x="631774" y="210613"/>
                    <a:pt x="631774" y="194980"/>
                  </a:cubicBezTo>
                  <a:cubicBezTo>
                    <a:pt x="631774" y="116165"/>
                    <a:pt x="567883" y="52274"/>
                    <a:pt x="489068" y="52274"/>
                  </a:cubicBezTo>
                  <a:lnTo>
                    <a:pt x="469942" y="54202"/>
                  </a:lnTo>
                  <a:lnTo>
                    <a:pt x="469951" y="54239"/>
                  </a:lnTo>
                  <a:cubicBezTo>
                    <a:pt x="469861" y="54366"/>
                    <a:pt x="469744" y="54397"/>
                    <a:pt x="469627" y="54427"/>
                  </a:cubicBezTo>
                  <a:cubicBezTo>
                    <a:pt x="460634" y="56697"/>
                    <a:pt x="450861" y="49439"/>
                    <a:pt x="446718" y="37636"/>
                  </a:cubicBezTo>
                  <a:lnTo>
                    <a:pt x="444619" y="29323"/>
                  </a:lnTo>
                  <a:cubicBezTo>
                    <a:pt x="442667" y="16995"/>
                    <a:pt x="447797" y="5987"/>
                    <a:pt x="456757" y="3699"/>
                  </a:cubicBezTo>
                  <a:lnTo>
                    <a:pt x="456661" y="3267"/>
                  </a:lnTo>
                  <a:cubicBezTo>
                    <a:pt x="467135" y="923"/>
                    <a:pt x="477994" y="0"/>
                    <a:pt x="4890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538219" y="4274376"/>
            <a:ext cx="2718791" cy="766258"/>
            <a:chOff x="8669056" y="568149"/>
            <a:chExt cx="2718791" cy="766258"/>
          </a:xfrm>
        </p:grpSpPr>
        <p:sp>
          <p:nvSpPr>
            <p:cNvPr id="89" name="文本框 88"/>
            <p:cNvSpPr txBox="1"/>
            <p:nvPr/>
          </p:nvSpPr>
          <p:spPr>
            <a:xfrm>
              <a:off x="8669056" y="971615"/>
              <a:ext cx="2718791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拥有顶尖的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设计团队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8676263" y="5681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8769350" y="969955"/>
              <a:ext cx="1259101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/>
          <p:cNvGrpSpPr/>
          <p:nvPr/>
        </p:nvGrpSpPr>
        <p:grpSpPr>
          <a:xfrm>
            <a:off x="8535270" y="5171673"/>
            <a:ext cx="2724928" cy="754243"/>
            <a:chOff x="8662919" y="580164"/>
            <a:chExt cx="2724928" cy="754243"/>
          </a:xfrm>
        </p:grpSpPr>
        <p:sp>
          <p:nvSpPr>
            <p:cNvPr id="93" name="文本框 92"/>
            <p:cNvSpPr txBox="1"/>
            <p:nvPr/>
          </p:nvSpPr>
          <p:spPr>
            <a:xfrm>
              <a:off x="8669056" y="971615"/>
              <a:ext cx="2718791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拥有顶尖的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设计团队</a:t>
              </a: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8662919" y="58016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8769350" y="978686"/>
              <a:ext cx="1259101" cy="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2345329" y="5827244"/>
            <a:ext cx="2262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8030144" y="5250206"/>
            <a:ext cx="476250" cy="476250"/>
            <a:chOff x="8030144" y="5250206"/>
            <a:chExt cx="476250" cy="476250"/>
          </a:xfrm>
        </p:grpSpPr>
        <p:sp>
          <p:nvSpPr>
            <p:cNvPr id="102" name="矩形: 圆角 101"/>
            <p:cNvSpPr/>
            <p:nvPr/>
          </p:nvSpPr>
          <p:spPr>
            <a:xfrm>
              <a:off x="8030144" y="5250206"/>
              <a:ext cx="476250" cy="47625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KSO_Shape"/>
            <p:cNvSpPr/>
            <p:nvPr/>
          </p:nvSpPr>
          <p:spPr>
            <a:xfrm>
              <a:off x="8157330" y="5325186"/>
              <a:ext cx="221878" cy="326291"/>
            </a:xfrm>
            <a:custGeom>
              <a:avLst/>
              <a:gdLst>
                <a:gd name="connsiteX0" fmla="*/ 487089 w 709759"/>
                <a:gd name="connsiteY0" fmla="*/ 0 h 1043506"/>
                <a:gd name="connsiteX1" fmla="*/ 681925 w 709759"/>
                <a:gd name="connsiteY1" fmla="*/ 41740 h 1043506"/>
                <a:gd name="connsiteX2" fmla="*/ 640175 w 709759"/>
                <a:gd name="connsiteY2" fmla="*/ 222615 h 1043506"/>
                <a:gd name="connsiteX3" fmla="*/ 501006 w 709759"/>
                <a:gd name="connsiteY3" fmla="*/ 194788 h 1043506"/>
                <a:gd name="connsiteX4" fmla="*/ 361838 w 709759"/>
                <a:gd name="connsiteY4" fmla="*/ 347835 h 1043506"/>
                <a:gd name="connsiteX5" fmla="*/ 375755 w 709759"/>
                <a:gd name="connsiteY5" fmla="*/ 459143 h 1043506"/>
                <a:gd name="connsiteX6" fmla="*/ 584507 w 709759"/>
                <a:gd name="connsiteY6" fmla="*/ 459143 h 1043506"/>
                <a:gd name="connsiteX7" fmla="*/ 584507 w 709759"/>
                <a:gd name="connsiteY7" fmla="*/ 626104 h 1043506"/>
                <a:gd name="connsiteX8" fmla="*/ 389672 w 709759"/>
                <a:gd name="connsiteY8" fmla="*/ 626104 h 1043506"/>
                <a:gd name="connsiteX9" fmla="*/ 375755 w 709759"/>
                <a:gd name="connsiteY9" fmla="*/ 737411 h 1043506"/>
                <a:gd name="connsiteX10" fmla="*/ 292254 w 709759"/>
                <a:gd name="connsiteY10" fmla="*/ 848718 h 1043506"/>
                <a:gd name="connsiteX11" fmla="*/ 709759 w 709759"/>
                <a:gd name="connsiteY11" fmla="*/ 848718 h 1043506"/>
                <a:gd name="connsiteX12" fmla="*/ 709759 w 709759"/>
                <a:gd name="connsiteY12" fmla="*/ 1043506 h 1043506"/>
                <a:gd name="connsiteX13" fmla="*/ 0 w 709759"/>
                <a:gd name="connsiteY13" fmla="*/ 1043506 h 1043506"/>
                <a:gd name="connsiteX14" fmla="*/ 0 w 709759"/>
                <a:gd name="connsiteY14" fmla="*/ 918285 h 1043506"/>
                <a:gd name="connsiteX15" fmla="*/ 180919 w 709759"/>
                <a:gd name="connsiteY15" fmla="*/ 681757 h 1043506"/>
                <a:gd name="connsiteX16" fmla="*/ 167002 w 709759"/>
                <a:gd name="connsiteY16" fmla="*/ 626104 h 1043506"/>
                <a:gd name="connsiteX17" fmla="*/ 13917 w 709759"/>
                <a:gd name="connsiteY17" fmla="*/ 626104 h 1043506"/>
                <a:gd name="connsiteX18" fmla="*/ 13917 w 709759"/>
                <a:gd name="connsiteY18" fmla="*/ 459143 h 1043506"/>
                <a:gd name="connsiteX19" fmla="*/ 139168 w 709759"/>
                <a:gd name="connsiteY19" fmla="*/ 459143 h 1043506"/>
                <a:gd name="connsiteX20" fmla="*/ 139168 w 709759"/>
                <a:gd name="connsiteY20" fmla="*/ 333922 h 1043506"/>
                <a:gd name="connsiteX21" fmla="*/ 487089 w 709759"/>
                <a:gd name="connsiteY21" fmla="*/ 0 h 104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09759" h="1043506">
                  <a:moveTo>
                    <a:pt x="487089" y="0"/>
                  </a:moveTo>
                  <a:cubicBezTo>
                    <a:pt x="570591" y="0"/>
                    <a:pt x="640175" y="27827"/>
                    <a:pt x="681925" y="41740"/>
                  </a:cubicBezTo>
                  <a:cubicBezTo>
                    <a:pt x="681925" y="41740"/>
                    <a:pt x="681925" y="41740"/>
                    <a:pt x="640175" y="222615"/>
                  </a:cubicBezTo>
                  <a:cubicBezTo>
                    <a:pt x="598424" y="208701"/>
                    <a:pt x="556674" y="194788"/>
                    <a:pt x="501006" y="194788"/>
                  </a:cubicBezTo>
                  <a:cubicBezTo>
                    <a:pt x="389672" y="194788"/>
                    <a:pt x="361838" y="264355"/>
                    <a:pt x="361838" y="347835"/>
                  </a:cubicBezTo>
                  <a:cubicBezTo>
                    <a:pt x="361838" y="389576"/>
                    <a:pt x="361838" y="417402"/>
                    <a:pt x="375755" y="459143"/>
                  </a:cubicBezTo>
                  <a:cubicBezTo>
                    <a:pt x="375755" y="459143"/>
                    <a:pt x="375755" y="459143"/>
                    <a:pt x="584507" y="459143"/>
                  </a:cubicBezTo>
                  <a:cubicBezTo>
                    <a:pt x="584507" y="459143"/>
                    <a:pt x="584507" y="459143"/>
                    <a:pt x="584507" y="626104"/>
                  </a:cubicBezTo>
                  <a:cubicBezTo>
                    <a:pt x="584507" y="626104"/>
                    <a:pt x="584507" y="626104"/>
                    <a:pt x="389672" y="626104"/>
                  </a:cubicBezTo>
                  <a:cubicBezTo>
                    <a:pt x="389672" y="667844"/>
                    <a:pt x="389672" y="695671"/>
                    <a:pt x="375755" y="737411"/>
                  </a:cubicBezTo>
                  <a:cubicBezTo>
                    <a:pt x="361838" y="779151"/>
                    <a:pt x="334004" y="806978"/>
                    <a:pt x="292254" y="848718"/>
                  </a:cubicBezTo>
                  <a:cubicBezTo>
                    <a:pt x="292254" y="848718"/>
                    <a:pt x="292254" y="848718"/>
                    <a:pt x="709759" y="848718"/>
                  </a:cubicBezTo>
                  <a:lnTo>
                    <a:pt x="709759" y="1043506"/>
                  </a:lnTo>
                  <a:cubicBezTo>
                    <a:pt x="709759" y="1043506"/>
                    <a:pt x="709759" y="1043506"/>
                    <a:pt x="0" y="1043506"/>
                  </a:cubicBezTo>
                  <a:cubicBezTo>
                    <a:pt x="0" y="1043506"/>
                    <a:pt x="0" y="1043506"/>
                    <a:pt x="0" y="918285"/>
                  </a:cubicBezTo>
                  <a:cubicBezTo>
                    <a:pt x="83501" y="876545"/>
                    <a:pt x="167002" y="793065"/>
                    <a:pt x="180919" y="681757"/>
                  </a:cubicBezTo>
                  <a:cubicBezTo>
                    <a:pt x="180919" y="667844"/>
                    <a:pt x="180919" y="640017"/>
                    <a:pt x="167002" y="626104"/>
                  </a:cubicBezTo>
                  <a:cubicBezTo>
                    <a:pt x="167002" y="626104"/>
                    <a:pt x="167002" y="626104"/>
                    <a:pt x="13917" y="626104"/>
                  </a:cubicBezTo>
                  <a:cubicBezTo>
                    <a:pt x="13917" y="626104"/>
                    <a:pt x="13917" y="626104"/>
                    <a:pt x="13917" y="459143"/>
                  </a:cubicBezTo>
                  <a:cubicBezTo>
                    <a:pt x="13917" y="459143"/>
                    <a:pt x="13917" y="459143"/>
                    <a:pt x="139168" y="459143"/>
                  </a:cubicBezTo>
                  <a:cubicBezTo>
                    <a:pt x="139168" y="417402"/>
                    <a:pt x="139168" y="375662"/>
                    <a:pt x="139168" y="333922"/>
                  </a:cubicBezTo>
                  <a:cubicBezTo>
                    <a:pt x="139168" y="139134"/>
                    <a:pt x="278337" y="0"/>
                    <a:pt x="4870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38390" y="2548686"/>
            <a:ext cx="476250" cy="476250"/>
            <a:chOff x="8038390" y="2548686"/>
            <a:chExt cx="476250" cy="476250"/>
          </a:xfrm>
        </p:grpSpPr>
        <p:sp>
          <p:nvSpPr>
            <p:cNvPr id="75" name="矩形: 圆角 74"/>
            <p:cNvSpPr/>
            <p:nvPr/>
          </p:nvSpPr>
          <p:spPr>
            <a:xfrm>
              <a:off x="8038390" y="2548686"/>
              <a:ext cx="476250" cy="47625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KSO_Shape"/>
            <p:cNvSpPr>
              <a:spLocks/>
            </p:cNvSpPr>
            <p:nvPr/>
          </p:nvSpPr>
          <p:spPr bwMode="auto">
            <a:xfrm>
              <a:off x="8093737" y="2604033"/>
              <a:ext cx="365557" cy="365557"/>
            </a:xfrm>
            <a:custGeom>
              <a:avLst/>
              <a:gdLst>
                <a:gd name="T0" fmla="*/ 1799508 w 3431"/>
                <a:gd name="T1" fmla="*/ 1498757 h 3432"/>
                <a:gd name="T2" fmla="*/ 1485866 w 3431"/>
                <a:gd name="T3" fmla="*/ 1800397 h 3432"/>
                <a:gd name="T4" fmla="*/ 1331667 w 3431"/>
                <a:gd name="T5" fmla="*/ 1800397 h 3432"/>
                <a:gd name="T6" fmla="*/ 1187434 w 3431"/>
                <a:gd name="T7" fmla="*/ 1800397 h 3432"/>
                <a:gd name="T8" fmla="*/ 313118 w 3431"/>
                <a:gd name="T9" fmla="*/ 1800397 h 3432"/>
                <a:gd name="T10" fmla="*/ 0 w 3431"/>
                <a:gd name="T11" fmla="*/ 1498757 h 3432"/>
                <a:gd name="T12" fmla="*/ 0 w 3431"/>
                <a:gd name="T13" fmla="*/ 903871 h 3432"/>
                <a:gd name="T14" fmla="*/ 0 w 3431"/>
                <a:gd name="T15" fmla="*/ 903871 h 3432"/>
                <a:gd name="T16" fmla="*/ 0 w 3431"/>
                <a:gd name="T17" fmla="*/ 301640 h 3432"/>
                <a:gd name="T18" fmla="*/ 301054 w 3431"/>
                <a:gd name="T19" fmla="*/ 0 h 3432"/>
                <a:gd name="T20" fmla="*/ 703334 w 3431"/>
                <a:gd name="T21" fmla="*/ 0 h 3432"/>
                <a:gd name="T22" fmla="*/ 986032 w 3431"/>
                <a:gd name="T23" fmla="*/ 215082 h 3432"/>
                <a:gd name="T24" fmla="*/ 1485866 w 3431"/>
                <a:gd name="T25" fmla="*/ 215082 h 3432"/>
                <a:gd name="T26" fmla="*/ 1799508 w 3431"/>
                <a:gd name="T27" fmla="*/ 502558 h 3432"/>
                <a:gd name="T28" fmla="*/ 1799508 w 3431"/>
                <a:gd name="T29" fmla="*/ 903871 h 3432"/>
                <a:gd name="T30" fmla="*/ 1799508 w 3431"/>
                <a:gd name="T31" fmla="*/ 903871 h 3432"/>
                <a:gd name="T32" fmla="*/ 1799508 w 3431"/>
                <a:gd name="T33" fmla="*/ 1498757 h 3432"/>
                <a:gd name="T34" fmla="*/ 179898 w 3431"/>
                <a:gd name="T35" fmla="*/ 1516593 h 3432"/>
                <a:gd name="T36" fmla="*/ 280075 w 3431"/>
                <a:gd name="T37" fmla="*/ 1617315 h 3432"/>
                <a:gd name="T38" fmla="*/ 1187434 w 3431"/>
                <a:gd name="T39" fmla="*/ 1617315 h 3432"/>
                <a:gd name="T40" fmla="*/ 1331667 w 3431"/>
                <a:gd name="T41" fmla="*/ 1617315 h 3432"/>
                <a:gd name="T42" fmla="*/ 1518909 w 3431"/>
                <a:gd name="T43" fmla="*/ 1617315 h 3432"/>
                <a:gd name="T44" fmla="*/ 1619610 w 3431"/>
                <a:gd name="T45" fmla="*/ 1516593 h 3432"/>
                <a:gd name="T46" fmla="*/ 1619610 w 3431"/>
                <a:gd name="T47" fmla="*/ 972067 h 3432"/>
                <a:gd name="T48" fmla="*/ 1619610 w 3431"/>
                <a:gd name="T49" fmla="*/ 930625 h 3432"/>
                <a:gd name="T50" fmla="*/ 1518909 w 3431"/>
                <a:gd name="T51" fmla="*/ 830428 h 3432"/>
                <a:gd name="T52" fmla="*/ 1331667 w 3431"/>
                <a:gd name="T53" fmla="*/ 830428 h 3432"/>
                <a:gd name="T54" fmla="*/ 1187434 w 3431"/>
                <a:gd name="T55" fmla="*/ 830428 h 3432"/>
                <a:gd name="T56" fmla="*/ 280075 w 3431"/>
                <a:gd name="T57" fmla="*/ 830428 h 3432"/>
                <a:gd name="T58" fmla="*/ 260145 w 3431"/>
                <a:gd name="T59" fmla="*/ 832526 h 3432"/>
                <a:gd name="T60" fmla="*/ 250704 w 3431"/>
                <a:gd name="T61" fmla="*/ 835149 h 3432"/>
                <a:gd name="T62" fmla="*/ 241263 w 3431"/>
                <a:gd name="T63" fmla="*/ 838297 h 3432"/>
                <a:gd name="T64" fmla="*/ 228151 w 3431"/>
                <a:gd name="T65" fmla="*/ 845116 h 3432"/>
                <a:gd name="T66" fmla="*/ 223955 w 3431"/>
                <a:gd name="T67" fmla="*/ 847215 h 3432"/>
                <a:gd name="T68" fmla="*/ 209794 w 3431"/>
                <a:gd name="T69" fmla="*/ 859280 h 3432"/>
                <a:gd name="T70" fmla="*/ 209270 w 3431"/>
                <a:gd name="T71" fmla="*/ 859805 h 3432"/>
                <a:gd name="T72" fmla="*/ 179898 w 3431"/>
                <a:gd name="T73" fmla="*/ 930625 h 3432"/>
                <a:gd name="T74" fmla="*/ 179898 w 3431"/>
                <a:gd name="T75" fmla="*/ 972067 h 3432"/>
                <a:gd name="T76" fmla="*/ 179898 w 3431"/>
                <a:gd name="T77" fmla="*/ 972067 h 3432"/>
                <a:gd name="T78" fmla="*/ 179898 w 3431"/>
                <a:gd name="T79" fmla="*/ 1516593 h 3432"/>
                <a:gd name="T80" fmla="*/ 1518909 w 3431"/>
                <a:gd name="T81" fmla="*/ 429116 h 3432"/>
                <a:gd name="T82" fmla="*/ 791448 w 3431"/>
                <a:gd name="T83" fmla="*/ 429116 h 3432"/>
                <a:gd name="T84" fmla="*/ 791448 w 3431"/>
                <a:gd name="T85" fmla="*/ 313706 h 3432"/>
                <a:gd name="T86" fmla="*/ 691271 w 3431"/>
                <a:gd name="T87" fmla="*/ 212984 h 3432"/>
                <a:gd name="T88" fmla="*/ 280075 w 3431"/>
                <a:gd name="T89" fmla="*/ 212984 h 3432"/>
                <a:gd name="T90" fmla="*/ 179898 w 3431"/>
                <a:gd name="T91" fmla="*/ 313706 h 3432"/>
                <a:gd name="T92" fmla="*/ 179898 w 3431"/>
                <a:gd name="T93" fmla="*/ 639477 h 3432"/>
                <a:gd name="T94" fmla="*/ 210318 w 3431"/>
                <a:gd name="T95" fmla="*/ 627936 h 3432"/>
                <a:gd name="T96" fmla="*/ 211892 w 3431"/>
                <a:gd name="T97" fmla="*/ 627411 h 3432"/>
                <a:gd name="T98" fmla="*/ 241263 w 3431"/>
                <a:gd name="T99" fmla="*/ 619542 h 3432"/>
                <a:gd name="T100" fmla="*/ 245983 w 3431"/>
                <a:gd name="T101" fmla="*/ 618493 h 3432"/>
                <a:gd name="T102" fmla="*/ 273257 w 3431"/>
                <a:gd name="T103" fmla="*/ 613772 h 3432"/>
                <a:gd name="T104" fmla="*/ 279550 w 3431"/>
                <a:gd name="T105" fmla="*/ 612723 h 3432"/>
                <a:gd name="T106" fmla="*/ 313118 w 3431"/>
                <a:gd name="T107" fmla="*/ 611149 h 3432"/>
                <a:gd name="T108" fmla="*/ 1187434 w 3431"/>
                <a:gd name="T109" fmla="*/ 611149 h 3432"/>
                <a:gd name="T110" fmla="*/ 1331667 w 3431"/>
                <a:gd name="T111" fmla="*/ 611149 h 3432"/>
                <a:gd name="T112" fmla="*/ 1485866 w 3431"/>
                <a:gd name="T113" fmla="*/ 611149 h 3432"/>
                <a:gd name="T114" fmla="*/ 1619610 w 3431"/>
                <a:gd name="T115" fmla="*/ 639477 h 3432"/>
                <a:gd name="T116" fmla="*/ 1619610 w 3431"/>
                <a:gd name="T117" fmla="*/ 529313 h 3432"/>
                <a:gd name="T118" fmla="*/ 1518909 w 3431"/>
                <a:gd name="T119" fmla="*/ 429116 h 343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431" h="3432">
                  <a:moveTo>
                    <a:pt x="3431" y="2857"/>
                  </a:moveTo>
                  <a:cubicBezTo>
                    <a:pt x="3431" y="3174"/>
                    <a:pt x="3151" y="3432"/>
                    <a:pt x="2833" y="3432"/>
                  </a:cubicBezTo>
                  <a:cubicBezTo>
                    <a:pt x="2539" y="3432"/>
                    <a:pt x="2539" y="3432"/>
                    <a:pt x="2539" y="3432"/>
                  </a:cubicBezTo>
                  <a:cubicBezTo>
                    <a:pt x="2264" y="3432"/>
                    <a:pt x="2264" y="3432"/>
                    <a:pt x="2264" y="3432"/>
                  </a:cubicBezTo>
                  <a:cubicBezTo>
                    <a:pt x="597" y="3432"/>
                    <a:pt x="597" y="3432"/>
                    <a:pt x="597" y="3432"/>
                  </a:cubicBezTo>
                  <a:cubicBezTo>
                    <a:pt x="280" y="3432"/>
                    <a:pt x="0" y="3174"/>
                    <a:pt x="0" y="2857"/>
                  </a:cubicBezTo>
                  <a:cubicBezTo>
                    <a:pt x="0" y="1723"/>
                    <a:pt x="0" y="1723"/>
                    <a:pt x="0" y="1723"/>
                  </a:cubicBezTo>
                  <a:cubicBezTo>
                    <a:pt x="0" y="1723"/>
                    <a:pt x="0" y="1723"/>
                    <a:pt x="0" y="1723"/>
                  </a:cubicBezTo>
                  <a:cubicBezTo>
                    <a:pt x="0" y="575"/>
                    <a:pt x="0" y="575"/>
                    <a:pt x="0" y="575"/>
                  </a:cubicBezTo>
                  <a:cubicBezTo>
                    <a:pt x="0" y="257"/>
                    <a:pt x="257" y="0"/>
                    <a:pt x="574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591" y="0"/>
                    <a:pt x="1801" y="187"/>
                    <a:pt x="1880" y="410"/>
                  </a:cubicBezTo>
                  <a:cubicBezTo>
                    <a:pt x="2833" y="410"/>
                    <a:pt x="2833" y="410"/>
                    <a:pt x="2833" y="410"/>
                  </a:cubicBezTo>
                  <a:cubicBezTo>
                    <a:pt x="3151" y="410"/>
                    <a:pt x="3431" y="641"/>
                    <a:pt x="3431" y="958"/>
                  </a:cubicBezTo>
                  <a:cubicBezTo>
                    <a:pt x="3431" y="1723"/>
                    <a:pt x="3431" y="1723"/>
                    <a:pt x="3431" y="1723"/>
                  </a:cubicBezTo>
                  <a:cubicBezTo>
                    <a:pt x="3431" y="1723"/>
                    <a:pt x="3431" y="1723"/>
                    <a:pt x="3431" y="1723"/>
                  </a:cubicBezTo>
                  <a:lnTo>
                    <a:pt x="3431" y="2857"/>
                  </a:lnTo>
                  <a:close/>
                  <a:moveTo>
                    <a:pt x="343" y="2891"/>
                  </a:moveTo>
                  <a:cubicBezTo>
                    <a:pt x="343" y="2997"/>
                    <a:pt x="429" y="3083"/>
                    <a:pt x="534" y="3083"/>
                  </a:cubicBezTo>
                  <a:cubicBezTo>
                    <a:pt x="2264" y="3083"/>
                    <a:pt x="2264" y="3083"/>
                    <a:pt x="2264" y="3083"/>
                  </a:cubicBezTo>
                  <a:cubicBezTo>
                    <a:pt x="2539" y="3083"/>
                    <a:pt x="2539" y="3083"/>
                    <a:pt x="2539" y="3083"/>
                  </a:cubicBezTo>
                  <a:cubicBezTo>
                    <a:pt x="2896" y="3083"/>
                    <a:pt x="2896" y="3083"/>
                    <a:pt x="2896" y="3083"/>
                  </a:cubicBezTo>
                  <a:cubicBezTo>
                    <a:pt x="3002" y="3083"/>
                    <a:pt x="3088" y="2997"/>
                    <a:pt x="3088" y="2891"/>
                  </a:cubicBezTo>
                  <a:cubicBezTo>
                    <a:pt x="3088" y="1853"/>
                    <a:pt x="3088" y="1853"/>
                    <a:pt x="3088" y="1853"/>
                  </a:cubicBezTo>
                  <a:cubicBezTo>
                    <a:pt x="3088" y="1774"/>
                    <a:pt x="3088" y="1774"/>
                    <a:pt x="3088" y="1774"/>
                  </a:cubicBezTo>
                  <a:cubicBezTo>
                    <a:pt x="3088" y="1668"/>
                    <a:pt x="3002" y="1583"/>
                    <a:pt x="2896" y="1583"/>
                  </a:cubicBezTo>
                  <a:cubicBezTo>
                    <a:pt x="2539" y="1583"/>
                    <a:pt x="2539" y="1583"/>
                    <a:pt x="2539" y="1583"/>
                  </a:cubicBezTo>
                  <a:cubicBezTo>
                    <a:pt x="2264" y="1583"/>
                    <a:pt x="2264" y="1583"/>
                    <a:pt x="2264" y="1583"/>
                  </a:cubicBezTo>
                  <a:cubicBezTo>
                    <a:pt x="534" y="1583"/>
                    <a:pt x="534" y="1583"/>
                    <a:pt x="534" y="1583"/>
                  </a:cubicBezTo>
                  <a:cubicBezTo>
                    <a:pt x="521" y="1583"/>
                    <a:pt x="508" y="1584"/>
                    <a:pt x="496" y="1587"/>
                  </a:cubicBezTo>
                  <a:cubicBezTo>
                    <a:pt x="490" y="1588"/>
                    <a:pt x="484" y="1590"/>
                    <a:pt x="478" y="1592"/>
                  </a:cubicBezTo>
                  <a:cubicBezTo>
                    <a:pt x="472" y="1594"/>
                    <a:pt x="466" y="1595"/>
                    <a:pt x="460" y="1598"/>
                  </a:cubicBezTo>
                  <a:cubicBezTo>
                    <a:pt x="451" y="1601"/>
                    <a:pt x="443" y="1606"/>
                    <a:pt x="435" y="1611"/>
                  </a:cubicBezTo>
                  <a:cubicBezTo>
                    <a:pt x="433" y="1613"/>
                    <a:pt x="430" y="1614"/>
                    <a:pt x="427" y="1615"/>
                  </a:cubicBezTo>
                  <a:cubicBezTo>
                    <a:pt x="417" y="1622"/>
                    <a:pt x="408" y="1630"/>
                    <a:pt x="400" y="1638"/>
                  </a:cubicBezTo>
                  <a:cubicBezTo>
                    <a:pt x="400" y="1638"/>
                    <a:pt x="399" y="1638"/>
                    <a:pt x="399" y="1639"/>
                  </a:cubicBezTo>
                  <a:cubicBezTo>
                    <a:pt x="364" y="1673"/>
                    <a:pt x="343" y="1721"/>
                    <a:pt x="343" y="1774"/>
                  </a:cubicBezTo>
                  <a:cubicBezTo>
                    <a:pt x="343" y="1853"/>
                    <a:pt x="343" y="1853"/>
                    <a:pt x="343" y="1853"/>
                  </a:cubicBezTo>
                  <a:cubicBezTo>
                    <a:pt x="343" y="1853"/>
                    <a:pt x="343" y="1853"/>
                    <a:pt x="343" y="1853"/>
                  </a:cubicBezTo>
                  <a:lnTo>
                    <a:pt x="343" y="2891"/>
                  </a:lnTo>
                  <a:close/>
                  <a:moveTo>
                    <a:pt x="2896" y="818"/>
                  </a:moveTo>
                  <a:cubicBezTo>
                    <a:pt x="1509" y="818"/>
                    <a:pt x="1509" y="818"/>
                    <a:pt x="1509" y="818"/>
                  </a:cubicBezTo>
                  <a:cubicBezTo>
                    <a:pt x="1509" y="598"/>
                    <a:pt x="1509" y="598"/>
                    <a:pt x="1509" y="598"/>
                  </a:cubicBezTo>
                  <a:cubicBezTo>
                    <a:pt x="1509" y="492"/>
                    <a:pt x="1424" y="406"/>
                    <a:pt x="1318" y="406"/>
                  </a:cubicBezTo>
                  <a:cubicBezTo>
                    <a:pt x="534" y="406"/>
                    <a:pt x="534" y="406"/>
                    <a:pt x="534" y="406"/>
                  </a:cubicBezTo>
                  <a:cubicBezTo>
                    <a:pt x="429" y="406"/>
                    <a:pt x="343" y="492"/>
                    <a:pt x="343" y="598"/>
                  </a:cubicBezTo>
                  <a:cubicBezTo>
                    <a:pt x="343" y="1219"/>
                    <a:pt x="343" y="1219"/>
                    <a:pt x="343" y="1219"/>
                  </a:cubicBezTo>
                  <a:cubicBezTo>
                    <a:pt x="362" y="1211"/>
                    <a:pt x="381" y="1204"/>
                    <a:pt x="401" y="1197"/>
                  </a:cubicBezTo>
                  <a:cubicBezTo>
                    <a:pt x="402" y="1197"/>
                    <a:pt x="403" y="1196"/>
                    <a:pt x="404" y="1196"/>
                  </a:cubicBezTo>
                  <a:cubicBezTo>
                    <a:pt x="422" y="1190"/>
                    <a:pt x="441" y="1185"/>
                    <a:pt x="460" y="1181"/>
                  </a:cubicBezTo>
                  <a:cubicBezTo>
                    <a:pt x="463" y="1180"/>
                    <a:pt x="466" y="1179"/>
                    <a:pt x="469" y="1179"/>
                  </a:cubicBezTo>
                  <a:cubicBezTo>
                    <a:pt x="486" y="1175"/>
                    <a:pt x="503" y="1172"/>
                    <a:pt x="521" y="1170"/>
                  </a:cubicBezTo>
                  <a:cubicBezTo>
                    <a:pt x="525" y="1170"/>
                    <a:pt x="529" y="1169"/>
                    <a:pt x="533" y="1168"/>
                  </a:cubicBezTo>
                  <a:cubicBezTo>
                    <a:pt x="554" y="1166"/>
                    <a:pt x="576" y="1165"/>
                    <a:pt x="597" y="1165"/>
                  </a:cubicBezTo>
                  <a:cubicBezTo>
                    <a:pt x="2264" y="1165"/>
                    <a:pt x="2264" y="1165"/>
                    <a:pt x="2264" y="1165"/>
                  </a:cubicBezTo>
                  <a:cubicBezTo>
                    <a:pt x="2539" y="1165"/>
                    <a:pt x="2539" y="1165"/>
                    <a:pt x="2539" y="1165"/>
                  </a:cubicBezTo>
                  <a:cubicBezTo>
                    <a:pt x="2833" y="1165"/>
                    <a:pt x="2833" y="1165"/>
                    <a:pt x="2833" y="1165"/>
                  </a:cubicBezTo>
                  <a:cubicBezTo>
                    <a:pt x="2923" y="1165"/>
                    <a:pt x="3009" y="1185"/>
                    <a:pt x="3088" y="1219"/>
                  </a:cubicBezTo>
                  <a:cubicBezTo>
                    <a:pt x="3088" y="1009"/>
                    <a:pt x="3088" y="1009"/>
                    <a:pt x="3088" y="1009"/>
                  </a:cubicBezTo>
                  <a:cubicBezTo>
                    <a:pt x="3088" y="903"/>
                    <a:pt x="3002" y="818"/>
                    <a:pt x="2896" y="8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单击此处可添加大标题</a:t>
            </a:r>
          </a:p>
        </p:txBody>
      </p:sp>
      <p:cxnSp>
        <p:nvCxnSpPr>
          <p:cNvPr id="100" name="直接连接符 99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“欢乐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诚品”，单击此处可添加副标题</a:t>
            </a:r>
          </a:p>
        </p:txBody>
      </p:sp>
      <p:sp>
        <p:nvSpPr>
          <p:cNvPr id="105" name="矩形 104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853005924"/>
              </p:ext>
            </p:extLst>
          </p:nvPr>
        </p:nvGraphicFramePr>
        <p:xfrm>
          <a:off x="562234" y="1352125"/>
          <a:ext cx="5529354" cy="4428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6" name="KSO_Shape"/>
          <p:cNvSpPr/>
          <p:nvPr/>
        </p:nvSpPr>
        <p:spPr>
          <a:xfrm>
            <a:off x="3056819" y="5051183"/>
            <a:ext cx="621896" cy="565924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KSO_Shape"/>
          <p:cNvSpPr>
            <a:spLocks/>
          </p:cNvSpPr>
          <p:nvPr/>
        </p:nvSpPr>
        <p:spPr bwMode="auto">
          <a:xfrm rot="10800000" flipV="1">
            <a:off x="947761" y="5040634"/>
            <a:ext cx="621274" cy="517728"/>
          </a:xfrm>
          <a:custGeom>
            <a:avLst/>
            <a:gdLst>
              <a:gd name="T0" fmla="*/ 2003 w 2040"/>
              <a:gd name="T1" fmla="*/ 849 h 1697"/>
              <a:gd name="T2" fmla="*/ 2034 w 2040"/>
              <a:gd name="T3" fmla="*/ 526 h 1697"/>
              <a:gd name="T4" fmla="*/ 1715 w 2040"/>
              <a:gd name="T5" fmla="*/ 783 h 1697"/>
              <a:gd name="T6" fmla="*/ 1457 w 2040"/>
              <a:gd name="T7" fmla="*/ 757 h 1697"/>
              <a:gd name="T8" fmla="*/ 1042 w 2040"/>
              <a:gd name="T9" fmla="*/ 754 h 1697"/>
              <a:gd name="T10" fmla="*/ 1064 w 2040"/>
              <a:gd name="T11" fmla="*/ 684 h 1697"/>
              <a:gd name="T12" fmla="*/ 1091 w 2040"/>
              <a:gd name="T13" fmla="*/ 600 h 1697"/>
              <a:gd name="T14" fmla="*/ 1142 w 2040"/>
              <a:gd name="T15" fmla="*/ 457 h 1697"/>
              <a:gd name="T16" fmla="*/ 1160 w 2040"/>
              <a:gd name="T17" fmla="*/ 426 h 1697"/>
              <a:gd name="T18" fmla="*/ 1293 w 2040"/>
              <a:gd name="T19" fmla="*/ 323 h 1697"/>
              <a:gd name="T20" fmla="*/ 1307 w 2040"/>
              <a:gd name="T21" fmla="*/ 178 h 1697"/>
              <a:gd name="T22" fmla="*/ 1396 w 2040"/>
              <a:gd name="T23" fmla="*/ 44 h 1697"/>
              <a:gd name="T24" fmla="*/ 1471 w 2040"/>
              <a:gd name="T25" fmla="*/ 26 h 1697"/>
              <a:gd name="T26" fmla="*/ 1469 w 2040"/>
              <a:gd name="T27" fmla="*/ 8 h 1697"/>
              <a:gd name="T28" fmla="*/ 1373 w 2040"/>
              <a:gd name="T29" fmla="*/ 0 h 1697"/>
              <a:gd name="T30" fmla="*/ 1281 w 2040"/>
              <a:gd name="T31" fmla="*/ 17 h 1697"/>
              <a:gd name="T32" fmla="*/ 1012 w 2040"/>
              <a:gd name="T33" fmla="*/ 228 h 1697"/>
              <a:gd name="T34" fmla="*/ 926 w 2040"/>
              <a:gd name="T35" fmla="*/ 284 h 1697"/>
              <a:gd name="T36" fmla="*/ 1008 w 2040"/>
              <a:gd name="T37" fmla="*/ 312 h 1697"/>
              <a:gd name="T38" fmla="*/ 842 w 2040"/>
              <a:gd name="T39" fmla="*/ 496 h 1697"/>
              <a:gd name="T40" fmla="*/ 695 w 2040"/>
              <a:gd name="T41" fmla="*/ 508 h 1697"/>
              <a:gd name="T42" fmla="*/ 759 w 2040"/>
              <a:gd name="T43" fmla="*/ 564 h 1697"/>
              <a:gd name="T44" fmla="*/ 605 w 2040"/>
              <a:gd name="T45" fmla="*/ 754 h 1697"/>
              <a:gd name="T46" fmla="*/ 308 w 2040"/>
              <a:gd name="T47" fmla="*/ 755 h 1697"/>
              <a:gd name="T48" fmla="*/ 21 w 2040"/>
              <a:gd name="T49" fmla="*/ 820 h 1697"/>
              <a:gd name="T50" fmla="*/ 86 w 2040"/>
              <a:gd name="T51" fmla="*/ 910 h 1697"/>
              <a:gd name="T52" fmla="*/ 367 w 2040"/>
              <a:gd name="T53" fmla="*/ 947 h 1697"/>
              <a:gd name="T54" fmla="*/ 613 w 2040"/>
              <a:gd name="T55" fmla="*/ 956 h 1697"/>
              <a:gd name="T56" fmla="*/ 722 w 2040"/>
              <a:gd name="T57" fmla="*/ 1142 h 1697"/>
              <a:gd name="T58" fmla="*/ 722 w 2040"/>
              <a:gd name="T59" fmla="*/ 1224 h 1697"/>
              <a:gd name="T60" fmla="*/ 877 w 2040"/>
              <a:gd name="T61" fmla="*/ 1242 h 1697"/>
              <a:gd name="T62" fmla="*/ 996 w 2040"/>
              <a:gd name="T63" fmla="*/ 1396 h 1697"/>
              <a:gd name="T64" fmla="*/ 932 w 2040"/>
              <a:gd name="T65" fmla="*/ 1452 h 1697"/>
              <a:gd name="T66" fmla="*/ 1077 w 2040"/>
              <a:gd name="T67" fmla="*/ 1466 h 1697"/>
              <a:gd name="T68" fmla="*/ 1304 w 2040"/>
              <a:gd name="T69" fmla="*/ 1687 h 1697"/>
              <a:gd name="T70" fmla="*/ 1395 w 2040"/>
              <a:gd name="T71" fmla="*/ 1696 h 1697"/>
              <a:gd name="T72" fmla="*/ 1492 w 2040"/>
              <a:gd name="T73" fmla="*/ 1682 h 1697"/>
              <a:gd name="T74" fmla="*/ 1442 w 2040"/>
              <a:gd name="T75" fmla="*/ 1666 h 1697"/>
              <a:gd name="T76" fmla="*/ 1382 w 2040"/>
              <a:gd name="T77" fmla="*/ 1637 h 1697"/>
              <a:gd name="T78" fmla="*/ 1291 w 2040"/>
              <a:gd name="T79" fmla="*/ 1496 h 1697"/>
              <a:gd name="T80" fmla="*/ 1205 w 2040"/>
              <a:gd name="T81" fmla="*/ 1352 h 1697"/>
              <a:gd name="T82" fmla="*/ 1226 w 2040"/>
              <a:gd name="T83" fmla="*/ 1273 h 1697"/>
              <a:gd name="T84" fmla="*/ 1123 w 2040"/>
              <a:gd name="T85" fmla="*/ 1207 h 1697"/>
              <a:gd name="T86" fmla="*/ 1083 w 2040"/>
              <a:gd name="T87" fmla="*/ 1081 h 1697"/>
              <a:gd name="T88" fmla="*/ 1056 w 2040"/>
              <a:gd name="T89" fmla="*/ 997 h 1697"/>
              <a:gd name="T90" fmla="*/ 1393 w 2040"/>
              <a:gd name="T91" fmla="*/ 946 h 1697"/>
              <a:gd name="T92" fmla="*/ 1666 w 2040"/>
              <a:gd name="T93" fmla="*/ 927 h 1697"/>
              <a:gd name="T94" fmla="*/ 1955 w 2040"/>
              <a:gd name="T95" fmla="*/ 1172 h 169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040" h="1697">
                <a:moveTo>
                  <a:pt x="2039" y="1166"/>
                </a:moveTo>
                <a:cubicBezTo>
                  <a:pt x="1952" y="866"/>
                  <a:pt x="1952" y="866"/>
                  <a:pt x="1952" y="866"/>
                </a:cubicBezTo>
                <a:cubicBezTo>
                  <a:pt x="1984" y="862"/>
                  <a:pt x="2003" y="855"/>
                  <a:pt x="2003" y="849"/>
                </a:cubicBezTo>
                <a:cubicBezTo>
                  <a:pt x="2003" y="842"/>
                  <a:pt x="1984" y="836"/>
                  <a:pt x="1952" y="831"/>
                </a:cubicBezTo>
                <a:cubicBezTo>
                  <a:pt x="2039" y="532"/>
                  <a:pt x="2039" y="532"/>
                  <a:pt x="2039" y="532"/>
                </a:cubicBezTo>
                <a:cubicBezTo>
                  <a:pt x="2040" y="529"/>
                  <a:pt x="2038" y="526"/>
                  <a:pt x="2034" y="526"/>
                </a:cubicBezTo>
                <a:cubicBezTo>
                  <a:pt x="1954" y="526"/>
                  <a:pt x="1954" y="526"/>
                  <a:pt x="1954" y="526"/>
                </a:cubicBezTo>
                <a:cubicBezTo>
                  <a:pt x="1951" y="526"/>
                  <a:pt x="1946" y="528"/>
                  <a:pt x="1944" y="531"/>
                </a:cubicBezTo>
                <a:cubicBezTo>
                  <a:pt x="1715" y="783"/>
                  <a:pt x="1715" y="783"/>
                  <a:pt x="1715" y="783"/>
                </a:cubicBezTo>
                <a:cubicBezTo>
                  <a:pt x="1694" y="780"/>
                  <a:pt x="1674" y="776"/>
                  <a:pt x="1661" y="774"/>
                </a:cubicBezTo>
                <a:cubicBezTo>
                  <a:pt x="1635" y="770"/>
                  <a:pt x="1593" y="764"/>
                  <a:pt x="1567" y="762"/>
                </a:cubicBezTo>
                <a:cubicBezTo>
                  <a:pt x="1542" y="760"/>
                  <a:pt x="1492" y="757"/>
                  <a:pt x="1457" y="757"/>
                </a:cubicBezTo>
                <a:cubicBezTo>
                  <a:pt x="1382" y="755"/>
                  <a:pt x="1382" y="755"/>
                  <a:pt x="1382" y="755"/>
                </a:cubicBezTo>
                <a:cubicBezTo>
                  <a:pt x="1346" y="754"/>
                  <a:pt x="1289" y="753"/>
                  <a:pt x="1254" y="753"/>
                </a:cubicBezTo>
                <a:cubicBezTo>
                  <a:pt x="1042" y="754"/>
                  <a:pt x="1042" y="754"/>
                  <a:pt x="1042" y="754"/>
                </a:cubicBezTo>
                <a:cubicBezTo>
                  <a:pt x="1057" y="706"/>
                  <a:pt x="1057" y="706"/>
                  <a:pt x="1057" y="706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064" y="684"/>
                  <a:pt x="1064" y="684"/>
                  <a:pt x="1064" y="684"/>
                </a:cubicBezTo>
                <a:cubicBezTo>
                  <a:pt x="1084" y="621"/>
                  <a:pt x="1084" y="621"/>
                  <a:pt x="1084" y="621"/>
                </a:cubicBezTo>
                <a:cubicBezTo>
                  <a:pt x="1154" y="599"/>
                  <a:pt x="1154" y="599"/>
                  <a:pt x="1154" y="599"/>
                </a:cubicBezTo>
                <a:cubicBezTo>
                  <a:pt x="1091" y="600"/>
                  <a:pt x="1091" y="600"/>
                  <a:pt x="1091" y="600"/>
                </a:cubicBezTo>
                <a:cubicBezTo>
                  <a:pt x="1126" y="489"/>
                  <a:pt x="1126" y="489"/>
                  <a:pt x="1126" y="489"/>
                </a:cubicBezTo>
                <a:cubicBezTo>
                  <a:pt x="1128" y="482"/>
                  <a:pt x="1133" y="472"/>
                  <a:pt x="1136" y="466"/>
                </a:cubicBezTo>
                <a:cubicBezTo>
                  <a:pt x="1142" y="457"/>
                  <a:pt x="1142" y="457"/>
                  <a:pt x="1142" y="457"/>
                </a:cubicBezTo>
                <a:cubicBezTo>
                  <a:pt x="1225" y="431"/>
                  <a:pt x="1225" y="431"/>
                  <a:pt x="1225" y="431"/>
                </a:cubicBezTo>
                <a:cubicBezTo>
                  <a:pt x="1157" y="432"/>
                  <a:pt x="1157" y="432"/>
                  <a:pt x="1157" y="432"/>
                </a:cubicBezTo>
                <a:cubicBezTo>
                  <a:pt x="1160" y="426"/>
                  <a:pt x="1160" y="426"/>
                  <a:pt x="1160" y="426"/>
                </a:cubicBezTo>
                <a:cubicBezTo>
                  <a:pt x="1163" y="420"/>
                  <a:pt x="1169" y="410"/>
                  <a:pt x="1173" y="404"/>
                </a:cubicBezTo>
                <a:cubicBezTo>
                  <a:pt x="1205" y="351"/>
                  <a:pt x="1205" y="351"/>
                  <a:pt x="1205" y="351"/>
                </a:cubicBezTo>
                <a:cubicBezTo>
                  <a:pt x="1293" y="323"/>
                  <a:pt x="1293" y="323"/>
                  <a:pt x="1293" y="323"/>
                </a:cubicBezTo>
                <a:cubicBezTo>
                  <a:pt x="1220" y="324"/>
                  <a:pt x="1220" y="324"/>
                  <a:pt x="1220" y="324"/>
                </a:cubicBezTo>
                <a:cubicBezTo>
                  <a:pt x="1294" y="200"/>
                  <a:pt x="1294" y="200"/>
                  <a:pt x="1294" y="200"/>
                </a:cubicBezTo>
                <a:cubicBezTo>
                  <a:pt x="1298" y="194"/>
                  <a:pt x="1304" y="184"/>
                  <a:pt x="1307" y="178"/>
                </a:cubicBezTo>
                <a:cubicBezTo>
                  <a:pt x="1370" y="80"/>
                  <a:pt x="1370" y="80"/>
                  <a:pt x="1370" y="80"/>
                </a:cubicBezTo>
                <a:cubicBezTo>
                  <a:pt x="1374" y="74"/>
                  <a:pt x="1381" y="65"/>
                  <a:pt x="1385" y="59"/>
                </a:cubicBezTo>
                <a:cubicBezTo>
                  <a:pt x="1396" y="44"/>
                  <a:pt x="1396" y="44"/>
                  <a:pt x="1396" y="44"/>
                </a:cubicBezTo>
                <a:cubicBezTo>
                  <a:pt x="1400" y="39"/>
                  <a:pt x="1409" y="33"/>
                  <a:pt x="1416" y="33"/>
                </a:cubicBezTo>
                <a:cubicBezTo>
                  <a:pt x="1445" y="30"/>
                  <a:pt x="1445" y="30"/>
                  <a:pt x="1445" y="30"/>
                </a:cubicBezTo>
                <a:cubicBezTo>
                  <a:pt x="1452" y="30"/>
                  <a:pt x="1464" y="28"/>
                  <a:pt x="1471" y="26"/>
                </a:cubicBezTo>
                <a:cubicBezTo>
                  <a:pt x="1495" y="20"/>
                  <a:pt x="1495" y="20"/>
                  <a:pt x="1495" y="20"/>
                </a:cubicBezTo>
                <a:cubicBezTo>
                  <a:pt x="1502" y="18"/>
                  <a:pt x="1502" y="16"/>
                  <a:pt x="1495" y="14"/>
                </a:cubicBezTo>
                <a:cubicBezTo>
                  <a:pt x="1469" y="8"/>
                  <a:pt x="1469" y="8"/>
                  <a:pt x="1469" y="8"/>
                </a:cubicBezTo>
                <a:cubicBezTo>
                  <a:pt x="1462" y="7"/>
                  <a:pt x="1451" y="5"/>
                  <a:pt x="1444" y="4"/>
                </a:cubicBezTo>
                <a:cubicBezTo>
                  <a:pt x="1399" y="0"/>
                  <a:pt x="1399" y="0"/>
                  <a:pt x="1399" y="0"/>
                </a:cubicBezTo>
                <a:cubicBezTo>
                  <a:pt x="1392" y="0"/>
                  <a:pt x="1380" y="0"/>
                  <a:pt x="1373" y="0"/>
                </a:cubicBezTo>
                <a:cubicBezTo>
                  <a:pt x="1332" y="4"/>
                  <a:pt x="1332" y="4"/>
                  <a:pt x="1332" y="4"/>
                </a:cubicBezTo>
                <a:cubicBezTo>
                  <a:pt x="1325" y="5"/>
                  <a:pt x="1314" y="7"/>
                  <a:pt x="1307" y="9"/>
                </a:cubicBezTo>
                <a:cubicBezTo>
                  <a:pt x="1281" y="17"/>
                  <a:pt x="1281" y="17"/>
                  <a:pt x="1281" y="17"/>
                </a:cubicBezTo>
                <a:cubicBezTo>
                  <a:pt x="1274" y="19"/>
                  <a:pt x="1265" y="25"/>
                  <a:pt x="1260" y="30"/>
                </a:cubicBezTo>
                <a:cubicBezTo>
                  <a:pt x="1071" y="241"/>
                  <a:pt x="1071" y="241"/>
                  <a:pt x="1071" y="241"/>
                </a:cubicBezTo>
                <a:cubicBezTo>
                  <a:pt x="1056" y="233"/>
                  <a:pt x="1035" y="228"/>
                  <a:pt x="1012" y="228"/>
                </a:cubicBezTo>
                <a:cubicBezTo>
                  <a:pt x="951" y="228"/>
                  <a:pt x="951" y="228"/>
                  <a:pt x="951" y="228"/>
                </a:cubicBezTo>
                <a:cubicBezTo>
                  <a:pt x="937" y="228"/>
                  <a:pt x="926" y="240"/>
                  <a:pt x="926" y="254"/>
                </a:cubicBezTo>
                <a:cubicBezTo>
                  <a:pt x="926" y="284"/>
                  <a:pt x="926" y="284"/>
                  <a:pt x="926" y="284"/>
                </a:cubicBezTo>
                <a:cubicBezTo>
                  <a:pt x="926" y="299"/>
                  <a:pt x="937" y="310"/>
                  <a:pt x="951" y="310"/>
                </a:cubicBezTo>
                <a:cubicBezTo>
                  <a:pt x="989" y="310"/>
                  <a:pt x="989" y="310"/>
                  <a:pt x="989" y="310"/>
                </a:cubicBezTo>
                <a:cubicBezTo>
                  <a:pt x="995" y="311"/>
                  <a:pt x="1002" y="311"/>
                  <a:pt x="1008" y="312"/>
                </a:cubicBezTo>
                <a:cubicBezTo>
                  <a:pt x="897" y="435"/>
                  <a:pt x="897" y="435"/>
                  <a:pt x="897" y="435"/>
                </a:cubicBezTo>
                <a:cubicBezTo>
                  <a:pt x="893" y="441"/>
                  <a:pt x="885" y="449"/>
                  <a:pt x="880" y="454"/>
                </a:cubicBezTo>
                <a:cubicBezTo>
                  <a:pt x="842" y="496"/>
                  <a:pt x="842" y="496"/>
                  <a:pt x="842" y="496"/>
                </a:cubicBezTo>
                <a:cubicBezTo>
                  <a:pt x="827" y="488"/>
                  <a:pt x="805" y="483"/>
                  <a:pt x="782" y="483"/>
                </a:cubicBezTo>
                <a:cubicBezTo>
                  <a:pt x="721" y="483"/>
                  <a:pt x="721" y="483"/>
                  <a:pt x="721" y="483"/>
                </a:cubicBezTo>
                <a:cubicBezTo>
                  <a:pt x="707" y="483"/>
                  <a:pt x="695" y="494"/>
                  <a:pt x="695" y="508"/>
                </a:cubicBezTo>
                <a:cubicBezTo>
                  <a:pt x="695" y="539"/>
                  <a:pt x="695" y="539"/>
                  <a:pt x="695" y="539"/>
                </a:cubicBezTo>
                <a:cubicBezTo>
                  <a:pt x="695" y="553"/>
                  <a:pt x="707" y="564"/>
                  <a:pt x="721" y="564"/>
                </a:cubicBezTo>
                <a:cubicBezTo>
                  <a:pt x="759" y="564"/>
                  <a:pt x="759" y="564"/>
                  <a:pt x="759" y="564"/>
                </a:cubicBezTo>
                <a:cubicBezTo>
                  <a:pt x="765" y="565"/>
                  <a:pt x="771" y="566"/>
                  <a:pt x="777" y="566"/>
                </a:cubicBezTo>
                <a:cubicBezTo>
                  <a:pt x="616" y="741"/>
                  <a:pt x="616" y="741"/>
                  <a:pt x="616" y="741"/>
                </a:cubicBezTo>
                <a:cubicBezTo>
                  <a:pt x="613" y="744"/>
                  <a:pt x="608" y="749"/>
                  <a:pt x="605" y="754"/>
                </a:cubicBezTo>
                <a:cubicBezTo>
                  <a:pt x="490" y="753"/>
                  <a:pt x="490" y="753"/>
                  <a:pt x="490" y="753"/>
                </a:cubicBezTo>
                <a:cubicBezTo>
                  <a:pt x="455" y="753"/>
                  <a:pt x="398" y="754"/>
                  <a:pt x="362" y="754"/>
                </a:cubicBezTo>
                <a:cubicBezTo>
                  <a:pt x="308" y="755"/>
                  <a:pt x="308" y="755"/>
                  <a:pt x="308" y="755"/>
                </a:cubicBezTo>
                <a:cubicBezTo>
                  <a:pt x="273" y="756"/>
                  <a:pt x="221" y="760"/>
                  <a:pt x="193" y="765"/>
                </a:cubicBezTo>
                <a:cubicBezTo>
                  <a:pt x="165" y="770"/>
                  <a:pt x="118" y="782"/>
                  <a:pt x="90" y="791"/>
                </a:cubicBezTo>
                <a:cubicBezTo>
                  <a:pt x="61" y="800"/>
                  <a:pt x="30" y="813"/>
                  <a:pt x="21" y="820"/>
                </a:cubicBezTo>
                <a:cubicBezTo>
                  <a:pt x="12" y="826"/>
                  <a:pt x="3" y="838"/>
                  <a:pt x="2" y="846"/>
                </a:cubicBezTo>
                <a:cubicBezTo>
                  <a:pt x="0" y="854"/>
                  <a:pt x="8" y="868"/>
                  <a:pt x="18" y="877"/>
                </a:cubicBezTo>
                <a:cubicBezTo>
                  <a:pt x="29" y="886"/>
                  <a:pt x="60" y="901"/>
                  <a:pt x="86" y="910"/>
                </a:cubicBezTo>
                <a:cubicBezTo>
                  <a:pt x="113" y="919"/>
                  <a:pt x="159" y="930"/>
                  <a:pt x="187" y="935"/>
                </a:cubicBezTo>
                <a:cubicBezTo>
                  <a:pt x="216" y="940"/>
                  <a:pt x="268" y="944"/>
                  <a:pt x="303" y="945"/>
                </a:cubicBezTo>
                <a:cubicBezTo>
                  <a:pt x="367" y="947"/>
                  <a:pt x="367" y="947"/>
                  <a:pt x="367" y="947"/>
                </a:cubicBezTo>
                <a:cubicBezTo>
                  <a:pt x="402" y="948"/>
                  <a:pt x="460" y="948"/>
                  <a:pt x="495" y="949"/>
                </a:cubicBezTo>
                <a:cubicBezTo>
                  <a:pt x="606" y="949"/>
                  <a:pt x="606" y="949"/>
                  <a:pt x="606" y="949"/>
                </a:cubicBezTo>
                <a:cubicBezTo>
                  <a:pt x="609" y="951"/>
                  <a:pt x="611" y="954"/>
                  <a:pt x="613" y="956"/>
                </a:cubicBezTo>
                <a:cubicBezTo>
                  <a:pt x="783" y="1140"/>
                  <a:pt x="783" y="1140"/>
                  <a:pt x="783" y="1140"/>
                </a:cubicBezTo>
                <a:cubicBezTo>
                  <a:pt x="775" y="1140"/>
                  <a:pt x="768" y="1141"/>
                  <a:pt x="761" y="1142"/>
                </a:cubicBezTo>
                <a:cubicBezTo>
                  <a:pt x="722" y="1142"/>
                  <a:pt x="722" y="1142"/>
                  <a:pt x="722" y="1142"/>
                </a:cubicBezTo>
                <a:cubicBezTo>
                  <a:pt x="708" y="1142"/>
                  <a:pt x="697" y="1154"/>
                  <a:pt x="697" y="116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7" y="1212"/>
                  <a:pt x="708" y="1224"/>
                  <a:pt x="722" y="1224"/>
                </a:cubicBezTo>
                <a:cubicBezTo>
                  <a:pt x="783" y="1224"/>
                  <a:pt x="783" y="1224"/>
                  <a:pt x="783" y="1224"/>
                </a:cubicBezTo>
                <a:cubicBezTo>
                  <a:pt x="809" y="1224"/>
                  <a:pt x="831" y="1218"/>
                  <a:pt x="847" y="1209"/>
                </a:cubicBezTo>
                <a:cubicBezTo>
                  <a:pt x="877" y="1242"/>
                  <a:pt x="877" y="1242"/>
                  <a:pt x="877" y="1242"/>
                </a:cubicBezTo>
                <a:cubicBezTo>
                  <a:pt x="882" y="1247"/>
                  <a:pt x="889" y="1256"/>
                  <a:pt x="894" y="1261"/>
                </a:cubicBezTo>
                <a:cubicBezTo>
                  <a:pt x="1014" y="1395"/>
                  <a:pt x="1014" y="1395"/>
                  <a:pt x="1014" y="1395"/>
                </a:cubicBezTo>
                <a:cubicBezTo>
                  <a:pt x="1008" y="1395"/>
                  <a:pt x="1002" y="1396"/>
                  <a:pt x="996" y="1396"/>
                </a:cubicBezTo>
                <a:cubicBezTo>
                  <a:pt x="958" y="1396"/>
                  <a:pt x="958" y="1396"/>
                  <a:pt x="958" y="1396"/>
                </a:cubicBezTo>
                <a:cubicBezTo>
                  <a:pt x="943" y="1396"/>
                  <a:pt x="932" y="1408"/>
                  <a:pt x="932" y="1422"/>
                </a:cubicBezTo>
                <a:cubicBezTo>
                  <a:pt x="932" y="1452"/>
                  <a:pt x="932" y="1452"/>
                  <a:pt x="932" y="1452"/>
                </a:cubicBezTo>
                <a:cubicBezTo>
                  <a:pt x="932" y="1467"/>
                  <a:pt x="943" y="1478"/>
                  <a:pt x="958" y="1478"/>
                </a:cubicBezTo>
                <a:cubicBezTo>
                  <a:pt x="1018" y="1478"/>
                  <a:pt x="1018" y="1478"/>
                  <a:pt x="1018" y="1478"/>
                </a:cubicBezTo>
                <a:cubicBezTo>
                  <a:pt x="1041" y="1478"/>
                  <a:pt x="1062" y="1473"/>
                  <a:pt x="1077" y="1466"/>
                </a:cubicBezTo>
                <a:cubicBezTo>
                  <a:pt x="1257" y="1666"/>
                  <a:pt x="1257" y="1666"/>
                  <a:pt x="1257" y="1666"/>
                </a:cubicBezTo>
                <a:cubicBezTo>
                  <a:pt x="1262" y="1672"/>
                  <a:pt x="1271" y="1678"/>
                  <a:pt x="1278" y="1680"/>
                </a:cubicBezTo>
                <a:cubicBezTo>
                  <a:pt x="1304" y="1687"/>
                  <a:pt x="1304" y="1687"/>
                  <a:pt x="1304" y="1687"/>
                </a:cubicBezTo>
                <a:cubicBezTo>
                  <a:pt x="1311" y="1689"/>
                  <a:pt x="1322" y="1691"/>
                  <a:pt x="1329" y="1692"/>
                </a:cubicBezTo>
                <a:cubicBezTo>
                  <a:pt x="1370" y="1696"/>
                  <a:pt x="1370" y="1696"/>
                  <a:pt x="1370" y="1696"/>
                </a:cubicBezTo>
                <a:cubicBezTo>
                  <a:pt x="1377" y="1697"/>
                  <a:pt x="1388" y="1697"/>
                  <a:pt x="1395" y="1696"/>
                </a:cubicBezTo>
                <a:cubicBezTo>
                  <a:pt x="1440" y="1692"/>
                  <a:pt x="1440" y="1692"/>
                  <a:pt x="1440" y="1692"/>
                </a:cubicBezTo>
                <a:cubicBezTo>
                  <a:pt x="1447" y="1691"/>
                  <a:pt x="1459" y="1690"/>
                  <a:pt x="1466" y="1688"/>
                </a:cubicBezTo>
                <a:cubicBezTo>
                  <a:pt x="1492" y="1682"/>
                  <a:pt x="1492" y="1682"/>
                  <a:pt x="1492" y="1682"/>
                </a:cubicBezTo>
                <a:cubicBezTo>
                  <a:pt x="1499" y="1681"/>
                  <a:pt x="1499" y="1678"/>
                  <a:pt x="1492" y="1676"/>
                </a:cubicBezTo>
                <a:cubicBezTo>
                  <a:pt x="1467" y="1670"/>
                  <a:pt x="1467" y="1670"/>
                  <a:pt x="1467" y="1670"/>
                </a:cubicBezTo>
                <a:cubicBezTo>
                  <a:pt x="1460" y="1669"/>
                  <a:pt x="1449" y="1667"/>
                  <a:pt x="1442" y="1666"/>
                </a:cubicBezTo>
                <a:cubicBezTo>
                  <a:pt x="1413" y="1664"/>
                  <a:pt x="1413" y="1664"/>
                  <a:pt x="1413" y="1664"/>
                </a:cubicBezTo>
                <a:cubicBezTo>
                  <a:pt x="1406" y="1663"/>
                  <a:pt x="1397" y="1658"/>
                  <a:pt x="1393" y="1652"/>
                </a:cubicBezTo>
                <a:cubicBezTo>
                  <a:pt x="1382" y="1637"/>
                  <a:pt x="1382" y="1637"/>
                  <a:pt x="1382" y="1637"/>
                </a:cubicBezTo>
                <a:cubicBezTo>
                  <a:pt x="1378" y="1632"/>
                  <a:pt x="1371" y="1622"/>
                  <a:pt x="1367" y="1616"/>
                </a:cubicBezTo>
                <a:cubicBezTo>
                  <a:pt x="1304" y="1518"/>
                  <a:pt x="1304" y="1518"/>
                  <a:pt x="1304" y="1518"/>
                </a:cubicBezTo>
                <a:cubicBezTo>
                  <a:pt x="1300" y="1512"/>
                  <a:pt x="1294" y="1502"/>
                  <a:pt x="1291" y="1496"/>
                </a:cubicBezTo>
                <a:cubicBezTo>
                  <a:pt x="1221" y="1379"/>
                  <a:pt x="1221" y="1379"/>
                  <a:pt x="1221" y="1379"/>
                </a:cubicBezTo>
                <a:cubicBezTo>
                  <a:pt x="1295" y="1380"/>
                  <a:pt x="1295" y="1380"/>
                  <a:pt x="1295" y="1380"/>
                </a:cubicBezTo>
                <a:cubicBezTo>
                  <a:pt x="1205" y="1352"/>
                  <a:pt x="1205" y="1352"/>
                  <a:pt x="1205" y="1352"/>
                </a:cubicBezTo>
                <a:cubicBezTo>
                  <a:pt x="1169" y="1292"/>
                  <a:pt x="1169" y="1292"/>
                  <a:pt x="1169" y="1292"/>
                </a:cubicBezTo>
                <a:cubicBezTo>
                  <a:pt x="1166" y="1287"/>
                  <a:pt x="1161" y="1278"/>
                  <a:pt x="1157" y="1272"/>
                </a:cubicBezTo>
                <a:cubicBezTo>
                  <a:pt x="1226" y="1273"/>
                  <a:pt x="1226" y="1273"/>
                  <a:pt x="1226" y="1273"/>
                </a:cubicBezTo>
                <a:cubicBezTo>
                  <a:pt x="1143" y="1246"/>
                  <a:pt x="1143" y="1246"/>
                  <a:pt x="1143" y="1246"/>
                </a:cubicBezTo>
                <a:cubicBezTo>
                  <a:pt x="1133" y="1230"/>
                  <a:pt x="1133" y="1230"/>
                  <a:pt x="1133" y="1230"/>
                </a:cubicBezTo>
                <a:cubicBezTo>
                  <a:pt x="1130" y="1224"/>
                  <a:pt x="1125" y="1214"/>
                  <a:pt x="1123" y="1207"/>
                </a:cubicBezTo>
                <a:cubicBezTo>
                  <a:pt x="1090" y="1103"/>
                  <a:pt x="1090" y="1103"/>
                  <a:pt x="1090" y="1103"/>
                </a:cubicBezTo>
                <a:cubicBezTo>
                  <a:pt x="1156" y="1104"/>
                  <a:pt x="1156" y="1104"/>
                  <a:pt x="1156" y="1104"/>
                </a:cubicBezTo>
                <a:cubicBezTo>
                  <a:pt x="1083" y="1081"/>
                  <a:pt x="1083" y="1081"/>
                  <a:pt x="1083" y="1081"/>
                </a:cubicBezTo>
                <a:cubicBezTo>
                  <a:pt x="1063" y="1019"/>
                  <a:pt x="1063" y="1019"/>
                  <a:pt x="1063" y="1019"/>
                </a:cubicBezTo>
                <a:cubicBezTo>
                  <a:pt x="1130" y="1020"/>
                  <a:pt x="1130" y="1020"/>
                  <a:pt x="1130" y="1020"/>
                </a:cubicBezTo>
                <a:cubicBezTo>
                  <a:pt x="1056" y="997"/>
                  <a:pt x="1056" y="997"/>
                  <a:pt x="1056" y="997"/>
                </a:cubicBezTo>
                <a:cubicBezTo>
                  <a:pt x="1040" y="948"/>
                  <a:pt x="1040" y="948"/>
                  <a:pt x="1040" y="948"/>
                </a:cubicBezTo>
                <a:cubicBezTo>
                  <a:pt x="1265" y="948"/>
                  <a:pt x="1265" y="948"/>
                  <a:pt x="1265" y="948"/>
                </a:cubicBezTo>
                <a:cubicBezTo>
                  <a:pt x="1300" y="948"/>
                  <a:pt x="1358" y="947"/>
                  <a:pt x="1393" y="946"/>
                </a:cubicBezTo>
                <a:cubicBezTo>
                  <a:pt x="1463" y="944"/>
                  <a:pt x="1463" y="944"/>
                  <a:pt x="1463" y="944"/>
                </a:cubicBezTo>
                <a:cubicBezTo>
                  <a:pt x="1498" y="943"/>
                  <a:pt x="1548" y="941"/>
                  <a:pt x="1574" y="939"/>
                </a:cubicBezTo>
                <a:cubicBezTo>
                  <a:pt x="1599" y="937"/>
                  <a:pt x="1641" y="932"/>
                  <a:pt x="1666" y="927"/>
                </a:cubicBezTo>
                <a:cubicBezTo>
                  <a:pt x="1679" y="924"/>
                  <a:pt x="1698" y="921"/>
                  <a:pt x="1718" y="917"/>
                </a:cubicBezTo>
                <a:cubicBezTo>
                  <a:pt x="1944" y="1167"/>
                  <a:pt x="1944" y="1167"/>
                  <a:pt x="1944" y="1167"/>
                </a:cubicBezTo>
                <a:cubicBezTo>
                  <a:pt x="1947" y="1170"/>
                  <a:pt x="1951" y="1172"/>
                  <a:pt x="1955" y="1172"/>
                </a:cubicBezTo>
                <a:cubicBezTo>
                  <a:pt x="2035" y="1172"/>
                  <a:pt x="2035" y="1172"/>
                  <a:pt x="2035" y="1172"/>
                </a:cubicBezTo>
                <a:cubicBezTo>
                  <a:pt x="2038" y="1172"/>
                  <a:pt x="2040" y="1169"/>
                  <a:pt x="2039" y="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KSO_Shape"/>
          <p:cNvSpPr>
            <a:spLocks/>
          </p:cNvSpPr>
          <p:nvPr/>
        </p:nvSpPr>
        <p:spPr bwMode="auto">
          <a:xfrm>
            <a:off x="2083202" y="5034107"/>
            <a:ext cx="524255" cy="524255"/>
          </a:xfrm>
          <a:custGeom>
            <a:avLst/>
            <a:gdLst>
              <a:gd name="T0" fmla="*/ 1799508 w 3431"/>
              <a:gd name="T1" fmla="*/ 1498757 h 3432"/>
              <a:gd name="T2" fmla="*/ 1485866 w 3431"/>
              <a:gd name="T3" fmla="*/ 1800397 h 3432"/>
              <a:gd name="T4" fmla="*/ 1331667 w 3431"/>
              <a:gd name="T5" fmla="*/ 1800397 h 3432"/>
              <a:gd name="T6" fmla="*/ 1187434 w 3431"/>
              <a:gd name="T7" fmla="*/ 1800397 h 3432"/>
              <a:gd name="T8" fmla="*/ 313118 w 3431"/>
              <a:gd name="T9" fmla="*/ 1800397 h 3432"/>
              <a:gd name="T10" fmla="*/ 0 w 3431"/>
              <a:gd name="T11" fmla="*/ 1498757 h 3432"/>
              <a:gd name="T12" fmla="*/ 0 w 3431"/>
              <a:gd name="T13" fmla="*/ 903871 h 3432"/>
              <a:gd name="T14" fmla="*/ 0 w 3431"/>
              <a:gd name="T15" fmla="*/ 903871 h 3432"/>
              <a:gd name="T16" fmla="*/ 0 w 3431"/>
              <a:gd name="T17" fmla="*/ 301640 h 3432"/>
              <a:gd name="T18" fmla="*/ 301054 w 3431"/>
              <a:gd name="T19" fmla="*/ 0 h 3432"/>
              <a:gd name="T20" fmla="*/ 703334 w 3431"/>
              <a:gd name="T21" fmla="*/ 0 h 3432"/>
              <a:gd name="T22" fmla="*/ 986032 w 3431"/>
              <a:gd name="T23" fmla="*/ 215082 h 3432"/>
              <a:gd name="T24" fmla="*/ 1485866 w 3431"/>
              <a:gd name="T25" fmla="*/ 215082 h 3432"/>
              <a:gd name="T26" fmla="*/ 1799508 w 3431"/>
              <a:gd name="T27" fmla="*/ 502558 h 3432"/>
              <a:gd name="T28" fmla="*/ 1799508 w 3431"/>
              <a:gd name="T29" fmla="*/ 903871 h 3432"/>
              <a:gd name="T30" fmla="*/ 1799508 w 3431"/>
              <a:gd name="T31" fmla="*/ 903871 h 3432"/>
              <a:gd name="T32" fmla="*/ 1799508 w 3431"/>
              <a:gd name="T33" fmla="*/ 1498757 h 3432"/>
              <a:gd name="T34" fmla="*/ 179898 w 3431"/>
              <a:gd name="T35" fmla="*/ 1516593 h 3432"/>
              <a:gd name="T36" fmla="*/ 280075 w 3431"/>
              <a:gd name="T37" fmla="*/ 1617315 h 3432"/>
              <a:gd name="T38" fmla="*/ 1187434 w 3431"/>
              <a:gd name="T39" fmla="*/ 1617315 h 3432"/>
              <a:gd name="T40" fmla="*/ 1331667 w 3431"/>
              <a:gd name="T41" fmla="*/ 1617315 h 3432"/>
              <a:gd name="T42" fmla="*/ 1518909 w 3431"/>
              <a:gd name="T43" fmla="*/ 1617315 h 3432"/>
              <a:gd name="T44" fmla="*/ 1619610 w 3431"/>
              <a:gd name="T45" fmla="*/ 1516593 h 3432"/>
              <a:gd name="T46" fmla="*/ 1619610 w 3431"/>
              <a:gd name="T47" fmla="*/ 972067 h 3432"/>
              <a:gd name="T48" fmla="*/ 1619610 w 3431"/>
              <a:gd name="T49" fmla="*/ 930625 h 3432"/>
              <a:gd name="T50" fmla="*/ 1518909 w 3431"/>
              <a:gd name="T51" fmla="*/ 830428 h 3432"/>
              <a:gd name="T52" fmla="*/ 1331667 w 3431"/>
              <a:gd name="T53" fmla="*/ 830428 h 3432"/>
              <a:gd name="T54" fmla="*/ 1187434 w 3431"/>
              <a:gd name="T55" fmla="*/ 830428 h 3432"/>
              <a:gd name="T56" fmla="*/ 280075 w 3431"/>
              <a:gd name="T57" fmla="*/ 830428 h 3432"/>
              <a:gd name="T58" fmla="*/ 260145 w 3431"/>
              <a:gd name="T59" fmla="*/ 832526 h 3432"/>
              <a:gd name="T60" fmla="*/ 250704 w 3431"/>
              <a:gd name="T61" fmla="*/ 835149 h 3432"/>
              <a:gd name="T62" fmla="*/ 241263 w 3431"/>
              <a:gd name="T63" fmla="*/ 838297 h 3432"/>
              <a:gd name="T64" fmla="*/ 228151 w 3431"/>
              <a:gd name="T65" fmla="*/ 845116 h 3432"/>
              <a:gd name="T66" fmla="*/ 223955 w 3431"/>
              <a:gd name="T67" fmla="*/ 847215 h 3432"/>
              <a:gd name="T68" fmla="*/ 209794 w 3431"/>
              <a:gd name="T69" fmla="*/ 859280 h 3432"/>
              <a:gd name="T70" fmla="*/ 209270 w 3431"/>
              <a:gd name="T71" fmla="*/ 859805 h 3432"/>
              <a:gd name="T72" fmla="*/ 179898 w 3431"/>
              <a:gd name="T73" fmla="*/ 930625 h 3432"/>
              <a:gd name="T74" fmla="*/ 179898 w 3431"/>
              <a:gd name="T75" fmla="*/ 972067 h 3432"/>
              <a:gd name="T76" fmla="*/ 179898 w 3431"/>
              <a:gd name="T77" fmla="*/ 972067 h 3432"/>
              <a:gd name="T78" fmla="*/ 179898 w 3431"/>
              <a:gd name="T79" fmla="*/ 1516593 h 3432"/>
              <a:gd name="T80" fmla="*/ 1518909 w 3431"/>
              <a:gd name="T81" fmla="*/ 429116 h 3432"/>
              <a:gd name="T82" fmla="*/ 791448 w 3431"/>
              <a:gd name="T83" fmla="*/ 429116 h 3432"/>
              <a:gd name="T84" fmla="*/ 791448 w 3431"/>
              <a:gd name="T85" fmla="*/ 313706 h 3432"/>
              <a:gd name="T86" fmla="*/ 691271 w 3431"/>
              <a:gd name="T87" fmla="*/ 212984 h 3432"/>
              <a:gd name="T88" fmla="*/ 280075 w 3431"/>
              <a:gd name="T89" fmla="*/ 212984 h 3432"/>
              <a:gd name="T90" fmla="*/ 179898 w 3431"/>
              <a:gd name="T91" fmla="*/ 313706 h 3432"/>
              <a:gd name="T92" fmla="*/ 179898 w 3431"/>
              <a:gd name="T93" fmla="*/ 639477 h 3432"/>
              <a:gd name="T94" fmla="*/ 210318 w 3431"/>
              <a:gd name="T95" fmla="*/ 627936 h 3432"/>
              <a:gd name="T96" fmla="*/ 211892 w 3431"/>
              <a:gd name="T97" fmla="*/ 627411 h 3432"/>
              <a:gd name="T98" fmla="*/ 241263 w 3431"/>
              <a:gd name="T99" fmla="*/ 619542 h 3432"/>
              <a:gd name="T100" fmla="*/ 245983 w 3431"/>
              <a:gd name="T101" fmla="*/ 618493 h 3432"/>
              <a:gd name="T102" fmla="*/ 273257 w 3431"/>
              <a:gd name="T103" fmla="*/ 613772 h 3432"/>
              <a:gd name="T104" fmla="*/ 279550 w 3431"/>
              <a:gd name="T105" fmla="*/ 612723 h 3432"/>
              <a:gd name="T106" fmla="*/ 313118 w 3431"/>
              <a:gd name="T107" fmla="*/ 611149 h 3432"/>
              <a:gd name="T108" fmla="*/ 1187434 w 3431"/>
              <a:gd name="T109" fmla="*/ 611149 h 3432"/>
              <a:gd name="T110" fmla="*/ 1331667 w 3431"/>
              <a:gd name="T111" fmla="*/ 611149 h 3432"/>
              <a:gd name="T112" fmla="*/ 1485866 w 3431"/>
              <a:gd name="T113" fmla="*/ 611149 h 3432"/>
              <a:gd name="T114" fmla="*/ 1619610 w 3431"/>
              <a:gd name="T115" fmla="*/ 639477 h 3432"/>
              <a:gd name="T116" fmla="*/ 1619610 w 3431"/>
              <a:gd name="T117" fmla="*/ 529313 h 3432"/>
              <a:gd name="T118" fmla="*/ 1518909 w 3431"/>
              <a:gd name="T119" fmla="*/ 429116 h 343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431" h="3432">
                <a:moveTo>
                  <a:pt x="3431" y="2857"/>
                </a:moveTo>
                <a:cubicBezTo>
                  <a:pt x="3431" y="3174"/>
                  <a:pt x="3151" y="3432"/>
                  <a:pt x="2833" y="3432"/>
                </a:cubicBezTo>
                <a:cubicBezTo>
                  <a:pt x="2539" y="3432"/>
                  <a:pt x="2539" y="3432"/>
                  <a:pt x="2539" y="3432"/>
                </a:cubicBezTo>
                <a:cubicBezTo>
                  <a:pt x="2264" y="3432"/>
                  <a:pt x="2264" y="3432"/>
                  <a:pt x="2264" y="3432"/>
                </a:cubicBezTo>
                <a:cubicBezTo>
                  <a:pt x="597" y="3432"/>
                  <a:pt x="597" y="3432"/>
                  <a:pt x="597" y="3432"/>
                </a:cubicBezTo>
                <a:cubicBezTo>
                  <a:pt x="280" y="3432"/>
                  <a:pt x="0" y="3174"/>
                  <a:pt x="0" y="2857"/>
                </a:cubicBezTo>
                <a:cubicBezTo>
                  <a:pt x="0" y="1723"/>
                  <a:pt x="0" y="1723"/>
                  <a:pt x="0" y="1723"/>
                </a:cubicBezTo>
                <a:cubicBezTo>
                  <a:pt x="0" y="1723"/>
                  <a:pt x="0" y="1723"/>
                  <a:pt x="0" y="1723"/>
                </a:cubicBezTo>
                <a:cubicBezTo>
                  <a:pt x="0" y="575"/>
                  <a:pt x="0" y="575"/>
                  <a:pt x="0" y="575"/>
                </a:cubicBezTo>
                <a:cubicBezTo>
                  <a:pt x="0" y="257"/>
                  <a:pt x="257" y="0"/>
                  <a:pt x="574" y="0"/>
                </a:cubicBezTo>
                <a:cubicBezTo>
                  <a:pt x="1341" y="0"/>
                  <a:pt x="1341" y="0"/>
                  <a:pt x="1341" y="0"/>
                </a:cubicBezTo>
                <a:cubicBezTo>
                  <a:pt x="1591" y="0"/>
                  <a:pt x="1801" y="187"/>
                  <a:pt x="1880" y="410"/>
                </a:cubicBezTo>
                <a:cubicBezTo>
                  <a:pt x="2833" y="410"/>
                  <a:pt x="2833" y="410"/>
                  <a:pt x="2833" y="410"/>
                </a:cubicBezTo>
                <a:cubicBezTo>
                  <a:pt x="3151" y="410"/>
                  <a:pt x="3431" y="641"/>
                  <a:pt x="3431" y="958"/>
                </a:cubicBezTo>
                <a:cubicBezTo>
                  <a:pt x="3431" y="1723"/>
                  <a:pt x="3431" y="1723"/>
                  <a:pt x="3431" y="1723"/>
                </a:cubicBezTo>
                <a:cubicBezTo>
                  <a:pt x="3431" y="1723"/>
                  <a:pt x="3431" y="1723"/>
                  <a:pt x="3431" y="1723"/>
                </a:cubicBezTo>
                <a:lnTo>
                  <a:pt x="3431" y="2857"/>
                </a:lnTo>
                <a:close/>
                <a:moveTo>
                  <a:pt x="343" y="2891"/>
                </a:moveTo>
                <a:cubicBezTo>
                  <a:pt x="343" y="2997"/>
                  <a:pt x="429" y="3083"/>
                  <a:pt x="534" y="3083"/>
                </a:cubicBezTo>
                <a:cubicBezTo>
                  <a:pt x="2264" y="3083"/>
                  <a:pt x="2264" y="3083"/>
                  <a:pt x="2264" y="3083"/>
                </a:cubicBezTo>
                <a:cubicBezTo>
                  <a:pt x="2539" y="3083"/>
                  <a:pt x="2539" y="3083"/>
                  <a:pt x="2539" y="3083"/>
                </a:cubicBezTo>
                <a:cubicBezTo>
                  <a:pt x="2896" y="3083"/>
                  <a:pt x="2896" y="3083"/>
                  <a:pt x="2896" y="3083"/>
                </a:cubicBezTo>
                <a:cubicBezTo>
                  <a:pt x="3002" y="3083"/>
                  <a:pt x="3088" y="2997"/>
                  <a:pt x="3088" y="2891"/>
                </a:cubicBezTo>
                <a:cubicBezTo>
                  <a:pt x="3088" y="1853"/>
                  <a:pt x="3088" y="1853"/>
                  <a:pt x="3088" y="1853"/>
                </a:cubicBezTo>
                <a:cubicBezTo>
                  <a:pt x="3088" y="1774"/>
                  <a:pt x="3088" y="1774"/>
                  <a:pt x="3088" y="1774"/>
                </a:cubicBezTo>
                <a:cubicBezTo>
                  <a:pt x="3088" y="1668"/>
                  <a:pt x="3002" y="1583"/>
                  <a:pt x="2896" y="1583"/>
                </a:cubicBezTo>
                <a:cubicBezTo>
                  <a:pt x="2539" y="1583"/>
                  <a:pt x="2539" y="1583"/>
                  <a:pt x="2539" y="1583"/>
                </a:cubicBezTo>
                <a:cubicBezTo>
                  <a:pt x="2264" y="1583"/>
                  <a:pt x="2264" y="1583"/>
                  <a:pt x="2264" y="1583"/>
                </a:cubicBezTo>
                <a:cubicBezTo>
                  <a:pt x="534" y="1583"/>
                  <a:pt x="534" y="1583"/>
                  <a:pt x="534" y="1583"/>
                </a:cubicBezTo>
                <a:cubicBezTo>
                  <a:pt x="521" y="1583"/>
                  <a:pt x="508" y="1584"/>
                  <a:pt x="496" y="1587"/>
                </a:cubicBezTo>
                <a:cubicBezTo>
                  <a:pt x="490" y="1588"/>
                  <a:pt x="484" y="1590"/>
                  <a:pt x="478" y="1592"/>
                </a:cubicBezTo>
                <a:cubicBezTo>
                  <a:pt x="472" y="1594"/>
                  <a:pt x="466" y="1595"/>
                  <a:pt x="460" y="1598"/>
                </a:cubicBezTo>
                <a:cubicBezTo>
                  <a:pt x="451" y="1601"/>
                  <a:pt x="443" y="1606"/>
                  <a:pt x="435" y="1611"/>
                </a:cubicBezTo>
                <a:cubicBezTo>
                  <a:pt x="433" y="1613"/>
                  <a:pt x="430" y="1614"/>
                  <a:pt x="427" y="1615"/>
                </a:cubicBezTo>
                <a:cubicBezTo>
                  <a:pt x="417" y="1622"/>
                  <a:pt x="408" y="1630"/>
                  <a:pt x="400" y="1638"/>
                </a:cubicBezTo>
                <a:cubicBezTo>
                  <a:pt x="400" y="1638"/>
                  <a:pt x="399" y="1638"/>
                  <a:pt x="399" y="1639"/>
                </a:cubicBezTo>
                <a:cubicBezTo>
                  <a:pt x="364" y="1673"/>
                  <a:pt x="343" y="1721"/>
                  <a:pt x="343" y="1774"/>
                </a:cubicBezTo>
                <a:cubicBezTo>
                  <a:pt x="343" y="1853"/>
                  <a:pt x="343" y="1853"/>
                  <a:pt x="343" y="1853"/>
                </a:cubicBezTo>
                <a:cubicBezTo>
                  <a:pt x="343" y="1853"/>
                  <a:pt x="343" y="1853"/>
                  <a:pt x="343" y="1853"/>
                </a:cubicBezTo>
                <a:lnTo>
                  <a:pt x="343" y="2891"/>
                </a:lnTo>
                <a:close/>
                <a:moveTo>
                  <a:pt x="2896" y="818"/>
                </a:moveTo>
                <a:cubicBezTo>
                  <a:pt x="1509" y="818"/>
                  <a:pt x="1509" y="818"/>
                  <a:pt x="1509" y="818"/>
                </a:cubicBezTo>
                <a:cubicBezTo>
                  <a:pt x="1509" y="598"/>
                  <a:pt x="1509" y="598"/>
                  <a:pt x="1509" y="598"/>
                </a:cubicBezTo>
                <a:cubicBezTo>
                  <a:pt x="1509" y="492"/>
                  <a:pt x="1424" y="406"/>
                  <a:pt x="1318" y="406"/>
                </a:cubicBezTo>
                <a:cubicBezTo>
                  <a:pt x="534" y="406"/>
                  <a:pt x="534" y="406"/>
                  <a:pt x="534" y="406"/>
                </a:cubicBezTo>
                <a:cubicBezTo>
                  <a:pt x="429" y="406"/>
                  <a:pt x="343" y="492"/>
                  <a:pt x="343" y="598"/>
                </a:cubicBezTo>
                <a:cubicBezTo>
                  <a:pt x="343" y="1219"/>
                  <a:pt x="343" y="1219"/>
                  <a:pt x="343" y="1219"/>
                </a:cubicBezTo>
                <a:cubicBezTo>
                  <a:pt x="362" y="1211"/>
                  <a:pt x="381" y="1204"/>
                  <a:pt x="401" y="1197"/>
                </a:cubicBezTo>
                <a:cubicBezTo>
                  <a:pt x="402" y="1197"/>
                  <a:pt x="403" y="1196"/>
                  <a:pt x="404" y="1196"/>
                </a:cubicBezTo>
                <a:cubicBezTo>
                  <a:pt x="422" y="1190"/>
                  <a:pt x="441" y="1185"/>
                  <a:pt x="460" y="1181"/>
                </a:cubicBezTo>
                <a:cubicBezTo>
                  <a:pt x="463" y="1180"/>
                  <a:pt x="466" y="1179"/>
                  <a:pt x="469" y="1179"/>
                </a:cubicBezTo>
                <a:cubicBezTo>
                  <a:pt x="486" y="1175"/>
                  <a:pt x="503" y="1172"/>
                  <a:pt x="521" y="1170"/>
                </a:cubicBezTo>
                <a:cubicBezTo>
                  <a:pt x="525" y="1170"/>
                  <a:pt x="529" y="1169"/>
                  <a:pt x="533" y="1168"/>
                </a:cubicBezTo>
                <a:cubicBezTo>
                  <a:pt x="554" y="1166"/>
                  <a:pt x="576" y="1165"/>
                  <a:pt x="597" y="1165"/>
                </a:cubicBezTo>
                <a:cubicBezTo>
                  <a:pt x="2264" y="1165"/>
                  <a:pt x="2264" y="1165"/>
                  <a:pt x="2264" y="1165"/>
                </a:cubicBezTo>
                <a:cubicBezTo>
                  <a:pt x="2539" y="1165"/>
                  <a:pt x="2539" y="1165"/>
                  <a:pt x="2539" y="1165"/>
                </a:cubicBezTo>
                <a:cubicBezTo>
                  <a:pt x="2833" y="1165"/>
                  <a:pt x="2833" y="1165"/>
                  <a:pt x="2833" y="1165"/>
                </a:cubicBezTo>
                <a:cubicBezTo>
                  <a:pt x="2923" y="1165"/>
                  <a:pt x="3009" y="1185"/>
                  <a:pt x="3088" y="1219"/>
                </a:cubicBezTo>
                <a:cubicBezTo>
                  <a:pt x="3088" y="1009"/>
                  <a:pt x="3088" y="1009"/>
                  <a:pt x="3088" y="1009"/>
                </a:cubicBezTo>
                <a:cubicBezTo>
                  <a:pt x="3088" y="903"/>
                  <a:pt x="3002" y="818"/>
                  <a:pt x="2896" y="8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KSO_Shape"/>
          <p:cNvSpPr/>
          <p:nvPr/>
        </p:nvSpPr>
        <p:spPr>
          <a:xfrm>
            <a:off x="4039087" y="5002966"/>
            <a:ext cx="690183" cy="561348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" name="KSO_Shape"/>
          <p:cNvSpPr/>
          <p:nvPr/>
        </p:nvSpPr>
        <p:spPr>
          <a:xfrm>
            <a:off x="5250223" y="4948555"/>
            <a:ext cx="367048" cy="539776"/>
          </a:xfrm>
          <a:custGeom>
            <a:avLst/>
            <a:gdLst>
              <a:gd name="connsiteX0" fmla="*/ 487089 w 709759"/>
              <a:gd name="connsiteY0" fmla="*/ 0 h 1043506"/>
              <a:gd name="connsiteX1" fmla="*/ 681925 w 709759"/>
              <a:gd name="connsiteY1" fmla="*/ 41740 h 1043506"/>
              <a:gd name="connsiteX2" fmla="*/ 640175 w 709759"/>
              <a:gd name="connsiteY2" fmla="*/ 222615 h 1043506"/>
              <a:gd name="connsiteX3" fmla="*/ 501006 w 709759"/>
              <a:gd name="connsiteY3" fmla="*/ 194788 h 1043506"/>
              <a:gd name="connsiteX4" fmla="*/ 361838 w 709759"/>
              <a:gd name="connsiteY4" fmla="*/ 347835 h 1043506"/>
              <a:gd name="connsiteX5" fmla="*/ 375755 w 709759"/>
              <a:gd name="connsiteY5" fmla="*/ 459143 h 1043506"/>
              <a:gd name="connsiteX6" fmla="*/ 584507 w 709759"/>
              <a:gd name="connsiteY6" fmla="*/ 459143 h 1043506"/>
              <a:gd name="connsiteX7" fmla="*/ 584507 w 709759"/>
              <a:gd name="connsiteY7" fmla="*/ 626104 h 1043506"/>
              <a:gd name="connsiteX8" fmla="*/ 389672 w 709759"/>
              <a:gd name="connsiteY8" fmla="*/ 626104 h 1043506"/>
              <a:gd name="connsiteX9" fmla="*/ 375755 w 709759"/>
              <a:gd name="connsiteY9" fmla="*/ 737411 h 1043506"/>
              <a:gd name="connsiteX10" fmla="*/ 292254 w 709759"/>
              <a:gd name="connsiteY10" fmla="*/ 848718 h 1043506"/>
              <a:gd name="connsiteX11" fmla="*/ 709759 w 709759"/>
              <a:gd name="connsiteY11" fmla="*/ 848718 h 1043506"/>
              <a:gd name="connsiteX12" fmla="*/ 709759 w 709759"/>
              <a:gd name="connsiteY12" fmla="*/ 1043506 h 1043506"/>
              <a:gd name="connsiteX13" fmla="*/ 0 w 709759"/>
              <a:gd name="connsiteY13" fmla="*/ 1043506 h 1043506"/>
              <a:gd name="connsiteX14" fmla="*/ 0 w 709759"/>
              <a:gd name="connsiteY14" fmla="*/ 918285 h 1043506"/>
              <a:gd name="connsiteX15" fmla="*/ 180919 w 709759"/>
              <a:gd name="connsiteY15" fmla="*/ 681757 h 1043506"/>
              <a:gd name="connsiteX16" fmla="*/ 167002 w 709759"/>
              <a:gd name="connsiteY16" fmla="*/ 626104 h 1043506"/>
              <a:gd name="connsiteX17" fmla="*/ 13917 w 709759"/>
              <a:gd name="connsiteY17" fmla="*/ 626104 h 1043506"/>
              <a:gd name="connsiteX18" fmla="*/ 13917 w 709759"/>
              <a:gd name="connsiteY18" fmla="*/ 459143 h 1043506"/>
              <a:gd name="connsiteX19" fmla="*/ 139168 w 709759"/>
              <a:gd name="connsiteY19" fmla="*/ 459143 h 1043506"/>
              <a:gd name="connsiteX20" fmla="*/ 139168 w 709759"/>
              <a:gd name="connsiteY20" fmla="*/ 333922 h 1043506"/>
              <a:gd name="connsiteX21" fmla="*/ 487089 w 709759"/>
              <a:gd name="connsiteY21" fmla="*/ 0 h 104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9759" h="1043506">
                <a:moveTo>
                  <a:pt x="487089" y="0"/>
                </a:moveTo>
                <a:cubicBezTo>
                  <a:pt x="570591" y="0"/>
                  <a:pt x="640175" y="27827"/>
                  <a:pt x="681925" y="41740"/>
                </a:cubicBezTo>
                <a:cubicBezTo>
                  <a:pt x="681925" y="41740"/>
                  <a:pt x="681925" y="41740"/>
                  <a:pt x="640175" y="222615"/>
                </a:cubicBezTo>
                <a:cubicBezTo>
                  <a:pt x="598424" y="208701"/>
                  <a:pt x="556674" y="194788"/>
                  <a:pt x="501006" y="194788"/>
                </a:cubicBezTo>
                <a:cubicBezTo>
                  <a:pt x="389672" y="194788"/>
                  <a:pt x="361838" y="264355"/>
                  <a:pt x="361838" y="347835"/>
                </a:cubicBezTo>
                <a:cubicBezTo>
                  <a:pt x="361838" y="389576"/>
                  <a:pt x="361838" y="417402"/>
                  <a:pt x="375755" y="459143"/>
                </a:cubicBezTo>
                <a:cubicBezTo>
                  <a:pt x="375755" y="459143"/>
                  <a:pt x="375755" y="459143"/>
                  <a:pt x="584507" y="459143"/>
                </a:cubicBezTo>
                <a:cubicBezTo>
                  <a:pt x="584507" y="459143"/>
                  <a:pt x="584507" y="459143"/>
                  <a:pt x="584507" y="626104"/>
                </a:cubicBezTo>
                <a:cubicBezTo>
                  <a:pt x="584507" y="626104"/>
                  <a:pt x="584507" y="626104"/>
                  <a:pt x="389672" y="626104"/>
                </a:cubicBezTo>
                <a:cubicBezTo>
                  <a:pt x="389672" y="667844"/>
                  <a:pt x="389672" y="695671"/>
                  <a:pt x="375755" y="737411"/>
                </a:cubicBezTo>
                <a:cubicBezTo>
                  <a:pt x="361838" y="779151"/>
                  <a:pt x="334004" y="806978"/>
                  <a:pt x="292254" y="848718"/>
                </a:cubicBezTo>
                <a:cubicBezTo>
                  <a:pt x="292254" y="848718"/>
                  <a:pt x="292254" y="848718"/>
                  <a:pt x="709759" y="848718"/>
                </a:cubicBezTo>
                <a:lnTo>
                  <a:pt x="709759" y="1043506"/>
                </a:lnTo>
                <a:cubicBezTo>
                  <a:pt x="709759" y="1043506"/>
                  <a:pt x="709759" y="1043506"/>
                  <a:pt x="0" y="1043506"/>
                </a:cubicBezTo>
                <a:cubicBezTo>
                  <a:pt x="0" y="1043506"/>
                  <a:pt x="0" y="1043506"/>
                  <a:pt x="0" y="918285"/>
                </a:cubicBezTo>
                <a:cubicBezTo>
                  <a:pt x="83501" y="876545"/>
                  <a:pt x="167002" y="793065"/>
                  <a:pt x="180919" y="681757"/>
                </a:cubicBezTo>
                <a:cubicBezTo>
                  <a:pt x="180919" y="667844"/>
                  <a:pt x="180919" y="640017"/>
                  <a:pt x="167002" y="626104"/>
                </a:cubicBezTo>
                <a:cubicBezTo>
                  <a:pt x="167002" y="626104"/>
                  <a:pt x="167002" y="626104"/>
                  <a:pt x="13917" y="626104"/>
                </a:cubicBezTo>
                <a:cubicBezTo>
                  <a:pt x="13917" y="626104"/>
                  <a:pt x="13917" y="626104"/>
                  <a:pt x="13917" y="459143"/>
                </a:cubicBezTo>
                <a:cubicBezTo>
                  <a:pt x="13917" y="459143"/>
                  <a:pt x="13917" y="459143"/>
                  <a:pt x="139168" y="459143"/>
                </a:cubicBezTo>
                <a:cubicBezTo>
                  <a:pt x="139168" y="417402"/>
                  <a:pt x="139168" y="375662"/>
                  <a:pt x="139168" y="333922"/>
                </a:cubicBezTo>
                <a:cubicBezTo>
                  <a:pt x="139168" y="139134"/>
                  <a:pt x="278337" y="0"/>
                  <a:pt x="4870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5263744" y="1196819"/>
            <a:ext cx="1041400" cy="1972207"/>
          </a:xfrm>
          <a:custGeom>
            <a:avLst/>
            <a:gdLst>
              <a:gd name="connsiteX0" fmla="*/ 0 w 1041400"/>
              <a:gd name="connsiteY0" fmla="*/ 0 h 1972207"/>
              <a:gd name="connsiteX1" fmla="*/ 1041400 w 1041400"/>
              <a:gd name="connsiteY1" fmla="*/ 0 h 1972207"/>
              <a:gd name="connsiteX2" fmla="*/ 1041400 w 1041400"/>
              <a:gd name="connsiteY2" fmla="*/ 1972207 h 1972207"/>
              <a:gd name="connsiteX3" fmla="*/ 0 w 1041400"/>
              <a:gd name="connsiteY3" fmla="*/ 1972207 h 1972207"/>
              <a:gd name="connsiteX4" fmla="*/ 0 w 1041400"/>
              <a:gd name="connsiteY4" fmla="*/ 0 h 1972207"/>
              <a:gd name="connsiteX0" fmla="*/ 0 w 1041400"/>
              <a:gd name="connsiteY0" fmla="*/ 292100 h 1972207"/>
              <a:gd name="connsiteX1" fmla="*/ 1041400 w 1041400"/>
              <a:gd name="connsiteY1" fmla="*/ 0 h 1972207"/>
              <a:gd name="connsiteX2" fmla="*/ 1041400 w 1041400"/>
              <a:gd name="connsiteY2" fmla="*/ 1972207 h 1972207"/>
              <a:gd name="connsiteX3" fmla="*/ 0 w 1041400"/>
              <a:gd name="connsiteY3" fmla="*/ 1972207 h 1972207"/>
              <a:gd name="connsiteX4" fmla="*/ 0 w 1041400"/>
              <a:gd name="connsiteY4" fmla="*/ 292100 h 197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1400" h="1972207">
                <a:moveTo>
                  <a:pt x="0" y="292100"/>
                </a:moveTo>
                <a:lnTo>
                  <a:pt x="1041400" y="0"/>
                </a:lnTo>
                <a:lnTo>
                  <a:pt x="1041400" y="1972207"/>
                </a:lnTo>
                <a:lnTo>
                  <a:pt x="0" y="1972207"/>
                </a:lnTo>
                <a:lnTo>
                  <a:pt x="0" y="2921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1276509" y="1983664"/>
            <a:ext cx="1119585" cy="2908277"/>
          </a:xfrm>
          <a:custGeom>
            <a:avLst/>
            <a:gdLst>
              <a:gd name="connsiteX0" fmla="*/ 0 w 1119585"/>
              <a:gd name="connsiteY0" fmla="*/ 0 h 2908277"/>
              <a:gd name="connsiteX1" fmla="*/ 1119585 w 1119585"/>
              <a:gd name="connsiteY1" fmla="*/ 0 h 2908277"/>
              <a:gd name="connsiteX2" fmla="*/ 1119585 w 1119585"/>
              <a:gd name="connsiteY2" fmla="*/ 2908277 h 2908277"/>
              <a:gd name="connsiteX3" fmla="*/ 0 w 1119585"/>
              <a:gd name="connsiteY3" fmla="*/ 2908277 h 2908277"/>
              <a:gd name="connsiteX4" fmla="*/ 0 w 1119585"/>
              <a:gd name="connsiteY4" fmla="*/ 0 h 2908277"/>
              <a:gd name="connsiteX0" fmla="*/ 12700 w 1119585"/>
              <a:gd name="connsiteY0" fmla="*/ 317500 h 2908277"/>
              <a:gd name="connsiteX1" fmla="*/ 1119585 w 1119585"/>
              <a:gd name="connsiteY1" fmla="*/ 0 h 2908277"/>
              <a:gd name="connsiteX2" fmla="*/ 1119585 w 1119585"/>
              <a:gd name="connsiteY2" fmla="*/ 2908277 h 2908277"/>
              <a:gd name="connsiteX3" fmla="*/ 0 w 1119585"/>
              <a:gd name="connsiteY3" fmla="*/ 2908277 h 2908277"/>
              <a:gd name="connsiteX4" fmla="*/ 12700 w 1119585"/>
              <a:gd name="connsiteY4" fmla="*/ 317500 h 2908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9585" h="2908277">
                <a:moveTo>
                  <a:pt x="12700" y="317500"/>
                </a:moveTo>
                <a:lnTo>
                  <a:pt x="1119585" y="0"/>
                </a:lnTo>
                <a:lnTo>
                  <a:pt x="1119585" y="2908277"/>
                </a:lnTo>
                <a:lnTo>
                  <a:pt x="0" y="2908277"/>
                </a:lnTo>
                <a:cubicBezTo>
                  <a:pt x="4233" y="2044685"/>
                  <a:pt x="8467" y="1181092"/>
                  <a:pt x="12700" y="31750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3313285" y="2489274"/>
            <a:ext cx="1016000" cy="3792475"/>
          </a:xfrm>
          <a:custGeom>
            <a:avLst/>
            <a:gdLst>
              <a:gd name="connsiteX0" fmla="*/ 0 w 1016000"/>
              <a:gd name="connsiteY0" fmla="*/ 0 h 3786280"/>
              <a:gd name="connsiteX1" fmla="*/ 1016000 w 1016000"/>
              <a:gd name="connsiteY1" fmla="*/ 0 h 3786280"/>
              <a:gd name="connsiteX2" fmla="*/ 1016000 w 1016000"/>
              <a:gd name="connsiteY2" fmla="*/ 3786280 h 3786280"/>
              <a:gd name="connsiteX3" fmla="*/ 0 w 1016000"/>
              <a:gd name="connsiteY3" fmla="*/ 3786280 h 3786280"/>
              <a:gd name="connsiteX4" fmla="*/ 0 w 1016000"/>
              <a:gd name="connsiteY4" fmla="*/ 0 h 3786280"/>
              <a:gd name="connsiteX0" fmla="*/ 0 w 1016000"/>
              <a:gd name="connsiteY0" fmla="*/ 6195 h 3792475"/>
              <a:gd name="connsiteX1" fmla="*/ 531915 w 1016000"/>
              <a:gd name="connsiteY1" fmla="*/ 0 h 3792475"/>
              <a:gd name="connsiteX2" fmla="*/ 1016000 w 1016000"/>
              <a:gd name="connsiteY2" fmla="*/ 6195 h 3792475"/>
              <a:gd name="connsiteX3" fmla="*/ 1016000 w 1016000"/>
              <a:gd name="connsiteY3" fmla="*/ 3792475 h 3792475"/>
              <a:gd name="connsiteX4" fmla="*/ 0 w 1016000"/>
              <a:gd name="connsiteY4" fmla="*/ 3792475 h 3792475"/>
              <a:gd name="connsiteX5" fmla="*/ 0 w 1016000"/>
              <a:gd name="connsiteY5" fmla="*/ 6195 h 3792475"/>
              <a:gd name="connsiteX0" fmla="*/ 0 w 1016000"/>
              <a:gd name="connsiteY0" fmla="*/ 6195 h 3792475"/>
              <a:gd name="connsiteX1" fmla="*/ 531915 w 1016000"/>
              <a:gd name="connsiteY1" fmla="*/ 0 h 3792475"/>
              <a:gd name="connsiteX2" fmla="*/ 1016000 w 1016000"/>
              <a:gd name="connsiteY2" fmla="*/ 247495 h 3792475"/>
              <a:gd name="connsiteX3" fmla="*/ 1016000 w 1016000"/>
              <a:gd name="connsiteY3" fmla="*/ 3792475 h 3792475"/>
              <a:gd name="connsiteX4" fmla="*/ 0 w 1016000"/>
              <a:gd name="connsiteY4" fmla="*/ 3792475 h 3792475"/>
              <a:gd name="connsiteX5" fmla="*/ 0 w 1016000"/>
              <a:gd name="connsiteY5" fmla="*/ 6195 h 3792475"/>
              <a:gd name="connsiteX0" fmla="*/ 12700 w 1016000"/>
              <a:gd name="connsiteY0" fmla="*/ 222095 h 3792475"/>
              <a:gd name="connsiteX1" fmla="*/ 531915 w 1016000"/>
              <a:gd name="connsiteY1" fmla="*/ 0 h 3792475"/>
              <a:gd name="connsiteX2" fmla="*/ 1016000 w 1016000"/>
              <a:gd name="connsiteY2" fmla="*/ 247495 h 3792475"/>
              <a:gd name="connsiteX3" fmla="*/ 1016000 w 1016000"/>
              <a:gd name="connsiteY3" fmla="*/ 3792475 h 3792475"/>
              <a:gd name="connsiteX4" fmla="*/ 0 w 1016000"/>
              <a:gd name="connsiteY4" fmla="*/ 3792475 h 3792475"/>
              <a:gd name="connsiteX5" fmla="*/ 12700 w 1016000"/>
              <a:gd name="connsiteY5" fmla="*/ 222095 h 379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6000" h="3792475">
                <a:moveTo>
                  <a:pt x="12700" y="222095"/>
                </a:moveTo>
                <a:lnTo>
                  <a:pt x="531915" y="0"/>
                </a:lnTo>
                <a:lnTo>
                  <a:pt x="1016000" y="247495"/>
                </a:lnTo>
                <a:lnTo>
                  <a:pt x="1016000" y="3792475"/>
                </a:lnTo>
                <a:lnTo>
                  <a:pt x="0" y="3792475"/>
                </a:lnTo>
                <a:cubicBezTo>
                  <a:pt x="4233" y="2602348"/>
                  <a:pt x="8467" y="1412222"/>
                  <a:pt x="12700" y="22209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6134051" y="2953898"/>
            <a:ext cx="1082340" cy="2681887"/>
          </a:xfrm>
          <a:custGeom>
            <a:avLst/>
            <a:gdLst>
              <a:gd name="connsiteX0" fmla="*/ 0 w 1082340"/>
              <a:gd name="connsiteY0" fmla="*/ 0 h 2681887"/>
              <a:gd name="connsiteX1" fmla="*/ 1082340 w 1082340"/>
              <a:gd name="connsiteY1" fmla="*/ 0 h 2681887"/>
              <a:gd name="connsiteX2" fmla="*/ 1082340 w 1082340"/>
              <a:gd name="connsiteY2" fmla="*/ 2681887 h 2681887"/>
              <a:gd name="connsiteX3" fmla="*/ 0 w 1082340"/>
              <a:gd name="connsiteY3" fmla="*/ 2681887 h 2681887"/>
              <a:gd name="connsiteX4" fmla="*/ 0 w 1082340"/>
              <a:gd name="connsiteY4" fmla="*/ 0 h 2681887"/>
              <a:gd name="connsiteX0" fmla="*/ 0 w 1082340"/>
              <a:gd name="connsiteY0" fmla="*/ 0 h 2681887"/>
              <a:gd name="connsiteX1" fmla="*/ 1082340 w 1082340"/>
              <a:gd name="connsiteY1" fmla="*/ 292100 h 2681887"/>
              <a:gd name="connsiteX2" fmla="*/ 1082340 w 1082340"/>
              <a:gd name="connsiteY2" fmla="*/ 2681887 h 2681887"/>
              <a:gd name="connsiteX3" fmla="*/ 0 w 1082340"/>
              <a:gd name="connsiteY3" fmla="*/ 2681887 h 2681887"/>
              <a:gd name="connsiteX4" fmla="*/ 0 w 1082340"/>
              <a:gd name="connsiteY4" fmla="*/ 0 h 268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2340" h="2681887">
                <a:moveTo>
                  <a:pt x="0" y="0"/>
                </a:moveTo>
                <a:lnTo>
                  <a:pt x="1082340" y="292100"/>
                </a:lnTo>
                <a:lnTo>
                  <a:pt x="1082340" y="2681887"/>
                </a:lnTo>
                <a:lnTo>
                  <a:pt x="0" y="268188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2314915" y="-962117"/>
            <a:ext cx="1051260" cy="3411825"/>
          </a:xfrm>
          <a:custGeom>
            <a:avLst/>
            <a:gdLst>
              <a:gd name="connsiteX0" fmla="*/ 0 w 1051260"/>
              <a:gd name="connsiteY0" fmla="*/ 0 h 3411825"/>
              <a:gd name="connsiteX1" fmla="*/ 1051260 w 1051260"/>
              <a:gd name="connsiteY1" fmla="*/ 0 h 3411825"/>
              <a:gd name="connsiteX2" fmla="*/ 1051260 w 1051260"/>
              <a:gd name="connsiteY2" fmla="*/ 3411825 h 3411825"/>
              <a:gd name="connsiteX3" fmla="*/ 0 w 1051260"/>
              <a:gd name="connsiteY3" fmla="*/ 3411825 h 3411825"/>
              <a:gd name="connsiteX4" fmla="*/ 0 w 1051260"/>
              <a:gd name="connsiteY4" fmla="*/ 0 h 3411825"/>
              <a:gd name="connsiteX0" fmla="*/ 0 w 1051260"/>
              <a:gd name="connsiteY0" fmla="*/ 0 h 3411825"/>
              <a:gd name="connsiteX1" fmla="*/ 1051260 w 1051260"/>
              <a:gd name="connsiteY1" fmla="*/ 266700 h 3411825"/>
              <a:gd name="connsiteX2" fmla="*/ 1051260 w 1051260"/>
              <a:gd name="connsiteY2" fmla="*/ 3411825 h 3411825"/>
              <a:gd name="connsiteX3" fmla="*/ 0 w 1051260"/>
              <a:gd name="connsiteY3" fmla="*/ 3411825 h 3411825"/>
              <a:gd name="connsiteX4" fmla="*/ 0 w 1051260"/>
              <a:gd name="connsiteY4" fmla="*/ 0 h 3411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1260" h="3411825">
                <a:moveTo>
                  <a:pt x="0" y="0"/>
                </a:moveTo>
                <a:lnTo>
                  <a:pt x="1051260" y="266700"/>
                </a:lnTo>
                <a:lnTo>
                  <a:pt x="1051260" y="3411825"/>
                </a:lnTo>
                <a:lnTo>
                  <a:pt x="0" y="34118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2304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crush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8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8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8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58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58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58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58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658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158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658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158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9" grpId="0"/>
      <p:bldP spid="104" grpId="0" build="allAtOnce"/>
      <p:bldP spid="105" grpId="0" animBg="1"/>
      <p:bldGraphic spid="24" grpId="0">
        <p:bldSub>
          <a:bldChart bld="category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占位符 84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" t="2295" r="2757" b="2295"/>
          <a:stretch/>
        </p:blipFill>
        <p:spPr>
          <a:xfrm>
            <a:off x="6147440" y="4016106"/>
            <a:ext cx="2012578" cy="2033726"/>
          </a:xfrm>
          <a:ln w="25400">
            <a:solidFill>
              <a:schemeClr val="accent1"/>
            </a:solidFill>
          </a:ln>
        </p:spPr>
      </p:pic>
      <p:pic>
        <p:nvPicPr>
          <p:cNvPr id="84" name="图片占位符 83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" t="2333" r="2197" b="2333"/>
          <a:stretch/>
        </p:blipFill>
        <p:spPr>
          <a:xfrm>
            <a:off x="4068319" y="4004298"/>
            <a:ext cx="2037914" cy="2037914"/>
          </a:xfrm>
          <a:ln w="25400">
            <a:solidFill>
              <a:schemeClr val="accent1"/>
            </a:solidFill>
          </a:ln>
        </p:spPr>
      </p:pic>
      <p:pic>
        <p:nvPicPr>
          <p:cNvPr id="83" name="图片占位符 82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" t="2378" r="2271" b="2378"/>
          <a:stretch/>
        </p:blipFill>
        <p:spPr>
          <a:xfrm>
            <a:off x="6155751" y="1935193"/>
            <a:ext cx="2034746" cy="2031268"/>
          </a:xfrm>
          <a:ln w="25400">
            <a:solidFill>
              <a:schemeClr val="accent1"/>
            </a:solidFill>
          </a:ln>
        </p:spPr>
      </p:pic>
      <p:pic>
        <p:nvPicPr>
          <p:cNvPr id="82" name="图片占位符 8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" t="2513" r="2271" b="2513"/>
          <a:stretch/>
        </p:blipFill>
        <p:spPr>
          <a:xfrm>
            <a:off x="4077522" y="1927572"/>
            <a:ext cx="2034748" cy="2031270"/>
          </a:xfrm>
          <a:ln w="25400">
            <a:solidFill>
              <a:schemeClr val="accent1"/>
            </a:solidFill>
          </a:ln>
        </p:spPr>
      </p:pic>
      <p:grpSp>
        <p:nvGrpSpPr>
          <p:cNvPr id="2" name="组合 1"/>
          <p:cNvGrpSpPr/>
          <p:nvPr/>
        </p:nvGrpSpPr>
        <p:grpSpPr>
          <a:xfrm>
            <a:off x="5540451" y="3364582"/>
            <a:ext cx="612609" cy="612609"/>
            <a:chOff x="5540451" y="3364582"/>
            <a:chExt cx="612609" cy="612609"/>
          </a:xfrm>
        </p:grpSpPr>
        <p:sp>
          <p:nvSpPr>
            <p:cNvPr id="48" name="泪滴形 47"/>
            <p:cNvSpPr/>
            <p:nvPr/>
          </p:nvSpPr>
          <p:spPr>
            <a:xfrm rot="5400000">
              <a:off x="5540451" y="3364582"/>
              <a:ext cx="612609" cy="612609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625981" y="3386982"/>
              <a:ext cx="4331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A</a:t>
              </a:r>
              <a:endParaRPr lang="zh-CN" altLang="en-US" sz="3200" b="1" dirty="0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53060" y="3369814"/>
            <a:ext cx="612609" cy="612609"/>
            <a:chOff x="6153060" y="3369814"/>
            <a:chExt cx="612609" cy="612609"/>
          </a:xfrm>
        </p:grpSpPr>
        <p:sp>
          <p:nvSpPr>
            <p:cNvPr id="52" name="泪滴形 51"/>
            <p:cNvSpPr/>
            <p:nvPr/>
          </p:nvSpPr>
          <p:spPr>
            <a:xfrm rot="10800000">
              <a:off x="6153060" y="3369814"/>
              <a:ext cx="612609" cy="612609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253054" y="3386982"/>
              <a:ext cx="41549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B</a:t>
              </a:r>
              <a:endParaRPr lang="zh-CN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53060" y="3966697"/>
            <a:ext cx="612609" cy="628336"/>
            <a:chOff x="6153060" y="3966697"/>
            <a:chExt cx="612609" cy="628336"/>
          </a:xfrm>
        </p:grpSpPr>
        <p:sp>
          <p:nvSpPr>
            <p:cNvPr id="56" name="泪滴形 55"/>
            <p:cNvSpPr/>
            <p:nvPr/>
          </p:nvSpPr>
          <p:spPr>
            <a:xfrm rot="16200000">
              <a:off x="6153060" y="3982424"/>
              <a:ext cx="612609" cy="612609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251411" y="3966697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50000"/>
                    </a:schemeClr>
                  </a:solidFill>
                </a:rPr>
                <a:t>D</a:t>
              </a:r>
              <a:endParaRPr lang="zh-CN" altLang="en-US" sz="32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40451" y="3966697"/>
            <a:ext cx="612609" cy="624150"/>
            <a:chOff x="5540451" y="3966697"/>
            <a:chExt cx="612609" cy="624150"/>
          </a:xfrm>
        </p:grpSpPr>
        <p:sp>
          <p:nvSpPr>
            <p:cNvPr id="60" name="泪滴形 59"/>
            <p:cNvSpPr/>
            <p:nvPr/>
          </p:nvSpPr>
          <p:spPr>
            <a:xfrm>
              <a:off x="5540451" y="3978238"/>
              <a:ext cx="612609" cy="612609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663095" y="3966697"/>
              <a:ext cx="40267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</a:rPr>
                <a:t>C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429555" y="1899558"/>
            <a:ext cx="2219306" cy="1401245"/>
            <a:chOff x="8669057" y="549099"/>
            <a:chExt cx="2219306" cy="1401245"/>
          </a:xfrm>
        </p:grpSpPr>
        <p:sp>
          <p:nvSpPr>
            <p:cNvPr id="63" name="文本框 62"/>
            <p:cNvSpPr txBox="1"/>
            <p:nvPr/>
          </p:nvSpPr>
          <p:spPr>
            <a:xfrm>
              <a:off x="8669057" y="971615"/>
              <a:ext cx="2219306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单击此处可编辑正文内容，感谢您的关注，后续我们会持续更新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8676263" y="549099"/>
              <a:ext cx="17620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8769350" y="999324"/>
              <a:ext cx="1554759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8429554" y="4472499"/>
            <a:ext cx="2219307" cy="1401245"/>
            <a:chOff x="8669056" y="549099"/>
            <a:chExt cx="2219307" cy="1401245"/>
          </a:xfrm>
        </p:grpSpPr>
        <p:sp>
          <p:nvSpPr>
            <p:cNvPr id="67" name="文本框 66"/>
            <p:cNvSpPr txBox="1"/>
            <p:nvPr/>
          </p:nvSpPr>
          <p:spPr>
            <a:xfrm>
              <a:off x="8669056" y="971615"/>
              <a:ext cx="2219307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单击此处可编辑正文内容，感谢您的关注，后续我们会持续更新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8676263" y="549099"/>
              <a:ext cx="17620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8769350" y="999324"/>
              <a:ext cx="1554759" cy="0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1543139" y="1899558"/>
            <a:ext cx="2374630" cy="1401245"/>
            <a:chOff x="9029019" y="549099"/>
            <a:chExt cx="2374630" cy="1401245"/>
          </a:xfrm>
        </p:grpSpPr>
        <p:sp>
          <p:nvSpPr>
            <p:cNvPr id="71" name="文本框 70"/>
            <p:cNvSpPr txBox="1"/>
            <p:nvPr/>
          </p:nvSpPr>
          <p:spPr>
            <a:xfrm>
              <a:off x="9029019" y="971615"/>
              <a:ext cx="2358828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单击此处可编辑正文内容，感谢您的关注，后续我们会持续更新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9641628" y="549099"/>
              <a:ext cx="17620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9714930" y="999324"/>
              <a:ext cx="1554759" cy="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1543139" y="4479641"/>
            <a:ext cx="2374630" cy="1401245"/>
            <a:chOff x="9029019" y="549099"/>
            <a:chExt cx="2374630" cy="1401245"/>
          </a:xfrm>
        </p:grpSpPr>
        <p:sp>
          <p:nvSpPr>
            <p:cNvPr id="75" name="文本框 74"/>
            <p:cNvSpPr txBox="1"/>
            <p:nvPr/>
          </p:nvSpPr>
          <p:spPr>
            <a:xfrm>
              <a:off x="9029019" y="971615"/>
              <a:ext cx="2358828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单击此处可编辑正文内容，感谢您的关注，后续我们会持续更新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641628" y="549099"/>
              <a:ext cx="17620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9714930" y="999324"/>
              <a:ext cx="155475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文本框 77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81" name="矩形 80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12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08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08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8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8"/>
                            </p:stCondLst>
                            <p:childTnLst>
                              <p:par>
                                <p:cTn id="6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908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408"/>
                            </p:stCondLst>
                            <p:childTnLst>
                              <p:par>
                                <p:cTn id="7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908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80" grpId="0" build="allAtOnce"/>
      <p:bldP spid="8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/>
          <p:cNvSpPr txBox="1"/>
          <p:nvPr/>
        </p:nvSpPr>
        <p:spPr>
          <a:xfrm>
            <a:off x="3035208" y="1716603"/>
            <a:ext cx="612158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63195" y="2133599"/>
            <a:ext cx="1586000" cy="4737100"/>
            <a:chOff x="1363195" y="2133599"/>
            <a:chExt cx="1586000" cy="4737100"/>
          </a:xfrm>
        </p:grpSpPr>
        <p:sp>
          <p:nvSpPr>
            <p:cNvPr id="88" name="自由: 形状 87"/>
            <p:cNvSpPr/>
            <p:nvPr/>
          </p:nvSpPr>
          <p:spPr>
            <a:xfrm>
              <a:off x="1363195" y="2133599"/>
              <a:ext cx="1586000" cy="4737100"/>
            </a:xfrm>
            <a:custGeom>
              <a:avLst/>
              <a:gdLst>
                <a:gd name="connsiteX0" fmla="*/ 793000 w 1586000"/>
                <a:gd name="connsiteY0" fmla="*/ 0 h 4737100"/>
                <a:gd name="connsiteX1" fmla="*/ 1586000 w 1586000"/>
                <a:gd name="connsiteY1" fmla="*/ 793000 h 4737100"/>
                <a:gd name="connsiteX2" fmla="*/ 1585409 w 1586000"/>
                <a:gd name="connsiteY2" fmla="*/ 804699 h 4737100"/>
                <a:gd name="connsiteX3" fmla="*/ 1586000 w 1586000"/>
                <a:gd name="connsiteY3" fmla="*/ 804699 h 4737100"/>
                <a:gd name="connsiteX4" fmla="*/ 1586000 w 1586000"/>
                <a:gd name="connsiteY4" fmla="*/ 4737100 h 4737100"/>
                <a:gd name="connsiteX5" fmla="*/ 0 w 1586000"/>
                <a:gd name="connsiteY5" fmla="*/ 4737100 h 4737100"/>
                <a:gd name="connsiteX6" fmla="*/ 0 w 1586000"/>
                <a:gd name="connsiteY6" fmla="*/ 804699 h 4737100"/>
                <a:gd name="connsiteX7" fmla="*/ 591 w 1586000"/>
                <a:gd name="connsiteY7" fmla="*/ 804699 h 4737100"/>
                <a:gd name="connsiteX8" fmla="*/ 0 w 1586000"/>
                <a:gd name="connsiteY8" fmla="*/ 793000 h 4737100"/>
                <a:gd name="connsiteX9" fmla="*/ 793000 w 1586000"/>
                <a:gd name="connsiteY9" fmla="*/ 0 h 47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6000" h="4737100">
                  <a:moveTo>
                    <a:pt x="793000" y="0"/>
                  </a:moveTo>
                  <a:cubicBezTo>
                    <a:pt x="1230962" y="0"/>
                    <a:pt x="1586000" y="355038"/>
                    <a:pt x="1586000" y="793000"/>
                  </a:cubicBezTo>
                  <a:lnTo>
                    <a:pt x="1585409" y="804699"/>
                  </a:lnTo>
                  <a:lnTo>
                    <a:pt x="1586000" y="804699"/>
                  </a:lnTo>
                  <a:lnTo>
                    <a:pt x="1586000" y="4737100"/>
                  </a:lnTo>
                  <a:lnTo>
                    <a:pt x="0" y="4737100"/>
                  </a:lnTo>
                  <a:lnTo>
                    <a:pt x="0" y="804699"/>
                  </a:lnTo>
                  <a:lnTo>
                    <a:pt x="591" y="804699"/>
                  </a:lnTo>
                  <a:lnTo>
                    <a:pt x="0" y="793000"/>
                  </a:lnTo>
                  <a:cubicBezTo>
                    <a:pt x="0" y="355038"/>
                    <a:pt x="355038" y="0"/>
                    <a:pt x="79300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552080" y="2362257"/>
              <a:ext cx="1208231" cy="12082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KSO_Shape"/>
            <p:cNvSpPr>
              <a:spLocks/>
            </p:cNvSpPr>
            <p:nvPr/>
          </p:nvSpPr>
          <p:spPr bwMode="auto">
            <a:xfrm>
              <a:off x="1672317" y="2572954"/>
              <a:ext cx="967757" cy="786836"/>
            </a:xfrm>
            <a:custGeom>
              <a:avLst/>
              <a:gdLst>
                <a:gd name="T0" fmla="*/ 651924 w 6442393"/>
                <a:gd name="T1" fmla="*/ 577512 h 5234968"/>
                <a:gd name="T2" fmla="*/ 900199 w 6442393"/>
                <a:gd name="T3" fmla="*/ 1116181 h 5234968"/>
                <a:gd name="T4" fmla="*/ 1148473 w 6442393"/>
                <a:gd name="T5" fmla="*/ 577512 h 5234968"/>
                <a:gd name="T6" fmla="*/ 900199 w 6442393"/>
                <a:gd name="T7" fmla="*/ 618930 h 5234968"/>
                <a:gd name="T8" fmla="*/ 1518895 w 6442393"/>
                <a:gd name="T9" fmla="*/ 516204 h 5234968"/>
                <a:gd name="T10" fmla="*/ 1270621 w 6442393"/>
                <a:gd name="T11" fmla="*/ 556920 h 5234968"/>
                <a:gd name="T12" fmla="*/ 1021879 w 6442393"/>
                <a:gd name="T13" fmla="*/ 1095823 h 5234968"/>
                <a:gd name="T14" fmla="*/ 281502 w 6442393"/>
                <a:gd name="T15" fmla="*/ 516204 h 5234968"/>
                <a:gd name="T16" fmla="*/ 778519 w 6442393"/>
                <a:gd name="T17" fmla="*/ 1095823 h 5234968"/>
                <a:gd name="T18" fmla="*/ 529776 w 6442393"/>
                <a:gd name="T19" fmla="*/ 556920 h 5234968"/>
                <a:gd name="T20" fmla="*/ 900199 w 6442393"/>
                <a:gd name="T21" fmla="*/ 253422 h 5234968"/>
                <a:gd name="T22" fmla="*/ 748098 w 6442393"/>
                <a:gd name="T23" fmla="*/ 481338 h 5234968"/>
                <a:gd name="T24" fmla="*/ 900199 w 6442393"/>
                <a:gd name="T25" fmla="*/ 506142 h 5234968"/>
                <a:gd name="T26" fmla="*/ 1052299 w 6442393"/>
                <a:gd name="T27" fmla="*/ 481338 h 5234968"/>
                <a:gd name="T28" fmla="*/ 1382473 w 6442393"/>
                <a:gd name="T29" fmla="*/ 209196 h 5234968"/>
                <a:gd name="T30" fmla="*/ 1237777 w 6442393"/>
                <a:gd name="T31" fmla="*/ 449966 h 5234968"/>
                <a:gd name="T32" fmla="*/ 1236274 w 6442393"/>
                <a:gd name="T33" fmla="*/ 450216 h 5234968"/>
                <a:gd name="T34" fmla="*/ 1236102 w 6442393"/>
                <a:gd name="T35" fmla="*/ 450216 h 5234968"/>
                <a:gd name="T36" fmla="*/ 1236105 w 6442393"/>
                <a:gd name="T37" fmla="*/ 450245 h 5234968"/>
                <a:gd name="T38" fmla="*/ 1236274 w 6442393"/>
                <a:gd name="T39" fmla="*/ 450216 h 5234968"/>
                <a:gd name="T40" fmla="*/ 1237627 w 6442393"/>
                <a:gd name="T41" fmla="*/ 450216 h 5234968"/>
                <a:gd name="T42" fmla="*/ 1237777 w 6442393"/>
                <a:gd name="T43" fmla="*/ 449966 h 5234968"/>
                <a:gd name="T44" fmla="*/ 1535509 w 6442393"/>
                <a:gd name="T45" fmla="*/ 400374 h 5234968"/>
                <a:gd name="T46" fmla="*/ 418158 w 6442393"/>
                <a:gd name="T47" fmla="*/ 209196 h 5234968"/>
                <a:gd name="T48" fmla="*/ 264888 w 6442393"/>
                <a:gd name="T49" fmla="*/ 400374 h 5234968"/>
                <a:gd name="T50" fmla="*/ 562361 w 6442393"/>
                <a:gd name="T51" fmla="*/ 449923 h 5234968"/>
                <a:gd name="T52" fmla="*/ 562536 w 6442393"/>
                <a:gd name="T53" fmla="*/ 450216 h 5234968"/>
                <a:gd name="T54" fmla="*/ 563962 w 6442393"/>
                <a:gd name="T55" fmla="*/ 450216 h 5234968"/>
                <a:gd name="T56" fmla="*/ 563956 w 6442393"/>
                <a:gd name="T57" fmla="*/ 450189 h 5234968"/>
                <a:gd name="T58" fmla="*/ 562361 w 6442393"/>
                <a:gd name="T59" fmla="*/ 449923 h 5234968"/>
                <a:gd name="T60" fmla="*/ 956592 w 6442393"/>
                <a:gd name="T61" fmla="*/ 168714 h 5234968"/>
                <a:gd name="T62" fmla="*/ 1134199 w 6442393"/>
                <a:gd name="T63" fmla="*/ 435240 h 5234968"/>
                <a:gd name="T64" fmla="*/ 1294021 w 6442393"/>
                <a:gd name="T65" fmla="*/ 168714 h 5234968"/>
                <a:gd name="T66" fmla="*/ 506610 w 6442393"/>
                <a:gd name="T67" fmla="*/ 168714 h 5234968"/>
                <a:gd name="T68" fmla="*/ 666432 w 6442393"/>
                <a:gd name="T69" fmla="*/ 435240 h 5234968"/>
                <a:gd name="T70" fmla="*/ 843805 w 6442393"/>
                <a:gd name="T71" fmla="*/ 168714 h 5234968"/>
                <a:gd name="T72" fmla="*/ 337428 w 6442393"/>
                <a:gd name="T73" fmla="*/ 0 h 5234968"/>
                <a:gd name="T74" fmla="*/ 1463203 w 6442393"/>
                <a:gd name="T75" fmla="*/ 0 h 5234968"/>
                <a:gd name="T76" fmla="*/ 1800397 w 6442393"/>
                <a:gd name="T77" fmla="*/ 450216 h 5234968"/>
                <a:gd name="T78" fmla="*/ 900199 w 6442393"/>
                <a:gd name="T79" fmla="*/ 1462969 h 5234968"/>
                <a:gd name="T80" fmla="*/ 0 w 6442393"/>
                <a:gd name="T81" fmla="*/ 450216 h 52349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42393" h="5234968">
                  <a:moveTo>
                    <a:pt x="2332793" y="2066523"/>
                  </a:moveTo>
                  <a:lnTo>
                    <a:pt x="3221197" y="3994050"/>
                  </a:lnTo>
                  <a:lnTo>
                    <a:pt x="4109600" y="2066523"/>
                  </a:lnTo>
                  <a:lnTo>
                    <a:pt x="3221197" y="2214730"/>
                  </a:lnTo>
                  <a:lnTo>
                    <a:pt x="2332793" y="2066523"/>
                  </a:lnTo>
                  <a:close/>
                  <a:moveTo>
                    <a:pt x="5435089" y="1847143"/>
                  </a:moveTo>
                  <a:lnTo>
                    <a:pt x="4546685" y="1992838"/>
                  </a:lnTo>
                  <a:lnTo>
                    <a:pt x="3656607" y="3921202"/>
                  </a:lnTo>
                  <a:lnTo>
                    <a:pt x="5435089" y="1847143"/>
                  </a:lnTo>
                  <a:close/>
                  <a:moveTo>
                    <a:pt x="1007304" y="1847143"/>
                  </a:moveTo>
                  <a:lnTo>
                    <a:pt x="2785787" y="3921202"/>
                  </a:lnTo>
                  <a:lnTo>
                    <a:pt x="1895708" y="1992838"/>
                  </a:lnTo>
                  <a:lnTo>
                    <a:pt x="1007304" y="1847143"/>
                  </a:lnTo>
                  <a:close/>
                  <a:moveTo>
                    <a:pt x="3221197" y="906825"/>
                  </a:moveTo>
                  <a:lnTo>
                    <a:pt x="2676934" y="1722382"/>
                  </a:lnTo>
                  <a:lnTo>
                    <a:pt x="3221197" y="1811138"/>
                  </a:lnTo>
                  <a:lnTo>
                    <a:pt x="3765459" y="1722382"/>
                  </a:lnTo>
                  <a:lnTo>
                    <a:pt x="3221197" y="906825"/>
                  </a:lnTo>
                  <a:close/>
                  <a:moveTo>
                    <a:pt x="4946927" y="748570"/>
                  </a:moveTo>
                  <a:lnTo>
                    <a:pt x="4429161" y="1610121"/>
                  </a:lnTo>
                  <a:lnTo>
                    <a:pt x="4423781" y="1611017"/>
                  </a:lnTo>
                  <a:lnTo>
                    <a:pt x="4423167" y="1611017"/>
                  </a:lnTo>
                  <a:lnTo>
                    <a:pt x="4423178" y="1611118"/>
                  </a:lnTo>
                  <a:lnTo>
                    <a:pt x="4423781" y="1611017"/>
                  </a:lnTo>
                  <a:lnTo>
                    <a:pt x="4428622" y="1611017"/>
                  </a:lnTo>
                  <a:lnTo>
                    <a:pt x="4429161" y="1610121"/>
                  </a:lnTo>
                  <a:lnTo>
                    <a:pt x="5494539" y="1432667"/>
                  </a:lnTo>
                  <a:lnTo>
                    <a:pt x="4946927" y="748570"/>
                  </a:lnTo>
                  <a:close/>
                  <a:moveTo>
                    <a:pt x="1496303" y="748570"/>
                  </a:moveTo>
                  <a:lnTo>
                    <a:pt x="947854" y="1432667"/>
                  </a:lnTo>
                  <a:lnTo>
                    <a:pt x="2012305" y="1609967"/>
                  </a:lnTo>
                  <a:lnTo>
                    <a:pt x="2012934" y="1611017"/>
                  </a:lnTo>
                  <a:lnTo>
                    <a:pt x="2018036" y="1611017"/>
                  </a:lnTo>
                  <a:lnTo>
                    <a:pt x="2018015" y="1610918"/>
                  </a:lnTo>
                  <a:lnTo>
                    <a:pt x="2012305" y="1609967"/>
                  </a:lnTo>
                  <a:lnTo>
                    <a:pt x="1496303" y="748570"/>
                  </a:lnTo>
                  <a:close/>
                  <a:moveTo>
                    <a:pt x="3422992" y="603713"/>
                  </a:moveTo>
                  <a:lnTo>
                    <a:pt x="4058524" y="1557428"/>
                  </a:lnTo>
                  <a:lnTo>
                    <a:pt x="4630418" y="603713"/>
                  </a:lnTo>
                  <a:lnTo>
                    <a:pt x="3422992" y="603713"/>
                  </a:lnTo>
                  <a:close/>
                  <a:moveTo>
                    <a:pt x="1812813" y="603713"/>
                  </a:moveTo>
                  <a:lnTo>
                    <a:pt x="2384707" y="1557428"/>
                  </a:lnTo>
                  <a:lnTo>
                    <a:pt x="3019401" y="603713"/>
                  </a:lnTo>
                  <a:lnTo>
                    <a:pt x="1812813" y="603713"/>
                  </a:lnTo>
                  <a:close/>
                  <a:moveTo>
                    <a:pt x="1207426" y="0"/>
                  </a:moveTo>
                  <a:lnTo>
                    <a:pt x="5235805" y="0"/>
                  </a:lnTo>
                  <a:lnTo>
                    <a:pt x="6442393" y="1611017"/>
                  </a:lnTo>
                  <a:lnTo>
                    <a:pt x="3221197" y="5234968"/>
                  </a:lnTo>
                  <a:lnTo>
                    <a:pt x="0" y="1611017"/>
                  </a:lnTo>
                  <a:lnTo>
                    <a:pt x="12074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1424054" y="3889125"/>
              <a:ext cx="1443555" cy="1314448"/>
              <a:chOff x="1048362" y="1097085"/>
              <a:chExt cx="1443555" cy="1314448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943637" y="2798638"/>
            <a:ext cx="1586000" cy="4065710"/>
            <a:chOff x="2943637" y="2798638"/>
            <a:chExt cx="1586000" cy="4065710"/>
          </a:xfrm>
        </p:grpSpPr>
        <p:grpSp>
          <p:nvGrpSpPr>
            <p:cNvPr id="11" name="组合 10"/>
            <p:cNvGrpSpPr/>
            <p:nvPr/>
          </p:nvGrpSpPr>
          <p:grpSpPr>
            <a:xfrm>
              <a:off x="2943637" y="2798638"/>
              <a:ext cx="1586000" cy="4065710"/>
              <a:chOff x="-1834719" y="2798638"/>
              <a:chExt cx="1586000" cy="4065710"/>
            </a:xfrm>
          </p:grpSpPr>
          <p:sp>
            <p:nvSpPr>
              <p:cNvPr id="91" name="自由: 形状 90"/>
              <p:cNvSpPr/>
              <p:nvPr/>
            </p:nvSpPr>
            <p:spPr>
              <a:xfrm>
                <a:off x="-1834719" y="2798638"/>
                <a:ext cx="1586000" cy="4065710"/>
              </a:xfrm>
              <a:custGeom>
                <a:avLst/>
                <a:gdLst>
                  <a:gd name="connsiteX0" fmla="*/ 793000 w 1586000"/>
                  <a:gd name="connsiteY0" fmla="*/ 0 h 4065710"/>
                  <a:gd name="connsiteX1" fmla="*/ 1581906 w 1586000"/>
                  <a:gd name="connsiteY1" fmla="*/ 711920 h 4065710"/>
                  <a:gd name="connsiteX2" fmla="*/ 1585824 w 1586000"/>
                  <a:gd name="connsiteY2" fmla="*/ 789517 h 4065710"/>
                  <a:gd name="connsiteX3" fmla="*/ 1586000 w 1586000"/>
                  <a:gd name="connsiteY3" fmla="*/ 789517 h 4065710"/>
                  <a:gd name="connsiteX4" fmla="*/ 1586000 w 1586000"/>
                  <a:gd name="connsiteY4" fmla="*/ 793000 h 4065710"/>
                  <a:gd name="connsiteX5" fmla="*/ 1586000 w 1586000"/>
                  <a:gd name="connsiteY5" fmla="*/ 4065710 h 4065710"/>
                  <a:gd name="connsiteX6" fmla="*/ 0 w 1586000"/>
                  <a:gd name="connsiteY6" fmla="*/ 4065710 h 4065710"/>
                  <a:gd name="connsiteX7" fmla="*/ 0 w 1586000"/>
                  <a:gd name="connsiteY7" fmla="*/ 793000 h 4065710"/>
                  <a:gd name="connsiteX8" fmla="*/ 0 w 1586000"/>
                  <a:gd name="connsiteY8" fmla="*/ 789517 h 4065710"/>
                  <a:gd name="connsiteX9" fmla="*/ 176 w 1586000"/>
                  <a:gd name="connsiteY9" fmla="*/ 789517 h 4065710"/>
                  <a:gd name="connsiteX10" fmla="*/ 4094 w 1586000"/>
                  <a:gd name="connsiteY10" fmla="*/ 711920 h 4065710"/>
                  <a:gd name="connsiteX11" fmla="*/ 793000 w 1586000"/>
                  <a:gd name="connsiteY11" fmla="*/ 0 h 4065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6000" h="4065710">
                    <a:moveTo>
                      <a:pt x="793000" y="0"/>
                    </a:moveTo>
                    <a:cubicBezTo>
                      <a:pt x="1203589" y="0"/>
                      <a:pt x="1541296" y="312045"/>
                      <a:pt x="1581906" y="711920"/>
                    </a:cubicBezTo>
                    <a:lnTo>
                      <a:pt x="1585824" y="789517"/>
                    </a:lnTo>
                    <a:lnTo>
                      <a:pt x="1586000" y="789517"/>
                    </a:lnTo>
                    <a:lnTo>
                      <a:pt x="1586000" y="793000"/>
                    </a:lnTo>
                    <a:lnTo>
                      <a:pt x="1586000" y="4065710"/>
                    </a:lnTo>
                    <a:lnTo>
                      <a:pt x="0" y="4065710"/>
                    </a:lnTo>
                    <a:lnTo>
                      <a:pt x="0" y="793000"/>
                    </a:lnTo>
                    <a:lnTo>
                      <a:pt x="0" y="789517"/>
                    </a:lnTo>
                    <a:lnTo>
                      <a:pt x="176" y="789517"/>
                    </a:lnTo>
                    <a:lnTo>
                      <a:pt x="4094" y="711920"/>
                    </a:lnTo>
                    <a:cubicBezTo>
                      <a:pt x="44704" y="312045"/>
                      <a:pt x="382411" y="0"/>
                      <a:pt x="79300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-1645834" y="3025302"/>
                <a:ext cx="1208231" cy="120823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KSO_Shape"/>
              <p:cNvSpPr>
                <a:spLocks/>
              </p:cNvSpPr>
              <p:nvPr/>
            </p:nvSpPr>
            <p:spPr bwMode="auto">
              <a:xfrm>
                <a:off x="-1525597" y="3235146"/>
                <a:ext cx="967757" cy="788543"/>
              </a:xfrm>
              <a:custGeom>
                <a:avLst/>
                <a:gdLst>
                  <a:gd name="T0" fmla="*/ 1486023 w 4467"/>
                  <a:gd name="T1" fmla="*/ 319363 h 3634"/>
                  <a:gd name="T2" fmla="*/ 899997 w 4467"/>
                  <a:gd name="T3" fmla="*/ 399607 h 3634"/>
                  <a:gd name="T4" fmla="*/ 899997 w 4467"/>
                  <a:gd name="T5" fmla="*/ 400010 h 3634"/>
                  <a:gd name="T6" fmla="*/ 313971 w 4467"/>
                  <a:gd name="T7" fmla="*/ 319766 h 3634"/>
                  <a:gd name="T8" fmla="*/ 899997 w 4467"/>
                  <a:gd name="T9" fmla="*/ 1465359 h 3634"/>
                  <a:gd name="T10" fmla="*/ 899997 w 4467"/>
                  <a:gd name="T11" fmla="*/ 1465359 h 3634"/>
                  <a:gd name="T12" fmla="*/ 1486023 w 4467"/>
                  <a:gd name="T13" fmla="*/ 319363 h 3634"/>
                  <a:gd name="T14" fmla="*/ 1439673 w 4467"/>
                  <a:gd name="T15" fmla="*/ 706469 h 3634"/>
                  <a:gd name="T16" fmla="*/ 1323596 w 4467"/>
                  <a:gd name="T17" fmla="*/ 485093 h 3634"/>
                  <a:gd name="T18" fmla="*/ 1064842 w 4467"/>
                  <a:gd name="T19" fmla="*/ 371380 h 3634"/>
                  <a:gd name="T20" fmla="*/ 1391711 w 4467"/>
                  <a:gd name="T21" fmla="*/ 394768 h 3634"/>
                  <a:gd name="T22" fmla="*/ 1439673 w 4467"/>
                  <a:gd name="T23" fmla="*/ 706469 h 36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467" h="3634">
                    <a:moveTo>
                      <a:pt x="3687" y="792"/>
                    </a:moveTo>
                    <a:cubicBezTo>
                      <a:pt x="2907" y="0"/>
                      <a:pt x="2233" y="991"/>
                      <a:pt x="2233" y="991"/>
                    </a:cubicBezTo>
                    <a:cubicBezTo>
                      <a:pt x="2233" y="991"/>
                      <a:pt x="2233" y="991"/>
                      <a:pt x="2233" y="992"/>
                    </a:cubicBezTo>
                    <a:cubicBezTo>
                      <a:pt x="2233" y="991"/>
                      <a:pt x="1559" y="1"/>
                      <a:pt x="779" y="793"/>
                    </a:cubicBezTo>
                    <a:cubicBezTo>
                      <a:pt x="0" y="1740"/>
                      <a:pt x="1201" y="2754"/>
                      <a:pt x="2233" y="3634"/>
                    </a:cubicBezTo>
                    <a:cubicBezTo>
                      <a:pt x="2233" y="3634"/>
                      <a:pt x="2233" y="3634"/>
                      <a:pt x="2233" y="3634"/>
                    </a:cubicBezTo>
                    <a:cubicBezTo>
                      <a:pt x="3266" y="2753"/>
                      <a:pt x="4467" y="1739"/>
                      <a:pt x="3687" y="792"/>
                    </a:cubicBezTo>
                    <a:close/>
                    <a:moveTo>
                      <a:pt x="3572" y="1752"/>
                    </a:moveTo>
                    <a:cubicBezTo>
                      <a:pt x="3545" y="1816"/>
                      <a:pt x="3509" y="1466"/>
                      <a:pt x="3284" y="1203"/>
                    </a:cubicBezTo>
                    <a:cubicBezTo>
                      <a:pt x="3038" y="963"/>
                      <a:pt x="2827" y="888"/>
                      <a:pt x="2642" y="921"/>
                    </a:cubicBezTo>
                    <a:cubicBezTo>
                      <a:pt x="2595" y="930"/>
                      <a:pt x="3057" y="591"/>
                      <a:pt x="3453" y="979"/>
                    </a:cubicBezTo>
                    <a:cubicBezTo>
                      <a:pt x="3670" y="1232"/>
                      <a:pt x="3682" y="1493"/>
                      <a:pt x="3572" y="17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 anchorCtr="1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3014860" y="4574330"/>
              <a:ext cx="1443555" cy="1314448"/>
              <a:chOff x="1048362" y="1097085"/>
              <a:chExt cx="1443555" cy="1314448"/>
            </a:xfrm>
          </p:grpSpPr>
          <p:sp>
            <p:nvSpPr>
              <p:cNvPr id="114" name="文本框 113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15" name="文本框 114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9242806" y="2133599"/>
            <a:ext cx="1586000" cy="4737100"/>
            <a:chOff x="9242806" y="2133599"/>
            <a:chExt cx="1586000" cy="4737100"/>
          </a:xfrm>
        </p:grpSpPr>
        <p:sp>
          <p:nvSpPr>
            <p:cNvPr id="107" name="自由: 形状 106"/>
            <p:cNvSpPr/>
            <p:nvPr/>
          </p:nvSpPr>
          <p:spPr>
            <a:xfrm>
              <a:off x="9242806" y="2133599"/>
              <a:ext cx="1586000" cy="4737100"/>
            </a:xfrm>
            <a:custGeom>
              <a:avLst/>
              <a:gdLst>
                <a:gd name="connsiteX0" fmla="*/ 793000 w 1586000"/>
                <a:gd name="connsiteY0" fmla="*/ 0 h 4737100"/>
                <a:gd name="connsiteX1" fmla="*/ 1586000 w 1586000"/>
                <a:gd name="connsiteY1" fmla="*/ 793000 h 4737100"/>
                <a:gd name="connsiteX2" fmla="*/ 1585409 w 1586000"/>
                <a:gd name="connsiteY2" fmla="*/ 804699 h 4737100"/>
                <a:gd name="connsiteX3" fmla="*/ 1586000 w 1586000"/>
                <a:gd name="connsiteY3" fmla="*/ 804699 h 4737100"/>
                <a:gd name="connsiteX4" fmla="*/ 1586000 w 1586000"/>
                <a:gd name="connsiteY4" fmla="*/ 4737100 h 4737100"/>
                <a:gd name="connsiteX5" fmla="*/ 0 w 1586000"/>
                <a:gd name="connsiteY5" fmla="*/ 4737100 h 4737100"/>
                <a:gd name="connsiteX6" fmla="*/ 0 w 1586000"/>
                <a:gd name="connsiteY6" fmla="*/ 804699 h 4737100"/>
                <a:gd name="connsiteX7" fmla="*/ 591 w 1586000"/>
                <a:gd name="connsiteY7" fmla="*/ 804699 h 4737100"/>
                <a:gd name="connsiteX8" fmla="*/ 0 w 1586000"/>
                <a:gd name="connsiteY8" fmla="*/ 793000 h 4737100"/>
                <a:gd name="connsiteX9" fmla="*/ 793000 w 1586000"/>
                <a:gd name="connsiteY9" fmla="*/ 0 h 47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6000" h="4737100">
                  <a:moveTo>
                    <a:pt x="793000" y="0"/>
                  </a:moveTo>
                  <a:cubicBezTo>
                    <a:pt x="1230962" y="0"/>
                    <a:pt x="1586000" y="355038"/>
                    <a:pt x="1586000" y="793000"/>
                  </a:cubicBezTo>
                  <a:lnTo>
                    <a:pt x="1585409" y="804699"/>
                  </a:lnTo>
                  <a:lnTo>
                    <a:pt x="1586000" y="804699"/>
                  </a:lnTo>
                  <a:lnTo>
                    <a:pt x="1586000" y="4737100"/>
                  </a:lnTo>
                  <a:lnTo>
                    <a:pt x="0" y="4737100"/>
                  </a:lnTo>
                  <a:lnTo>
                    <a:pt x="0" y="804699"/>
                  </a:lnTo>
                  <a:lnTo>
                    <a:pt x="591" y="804699"/>
                  </a:lnTo>
                  <a:lnTo>
                    <a:pt x="0" y="793000"/>
                  </a:lnTo>
                  <a:cubicBezTo>
                    <a:pt x="0" y="355038"/>
                    <a:pt x="355038" y="0"/>
                    <a:pt x="79300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9431691" y="2362257"/>
              <a:ext cx="1208231" cy="12082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KSO_Shape"/>
            <p:cNvSpPr>
              <a:spLocks/>
            </p:cNvSpPr>
            <p:nvPr/>
          </p:nvSpPr>
          <p:spPr bwMode="auto">
            <a:xfrm>
              <a:off x="9667497" y="2622617"/>
              <a:ext cx="736619" cy="687511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9314029" y="3889125"/>
              <a:ext cx="1443555" cy="1314448"/>
              <a:chOff x="1048362" y="1097085"/>
              <a:chExt cx="1443555" cy="1314448"/>
            </a:xfrm>
          </p:grpSpPr>
          <p:sp>
            <p:nvSpPr>
              <p:cNvPr id="117" name="文本框 116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18" name="文本框 117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684963" y="2798638"/>
            <a:ext cx="1586000" cy="4065710"/>
            <a:chOff x="7684963" y="2798638"/>
            <a:chExt cx="1586000" cy="4065710"/>
          </a:xfrm>
        </p:grpSpPr>
        <p:sp>
          <p:nvSpPr>
            <p:cNvPr id="102" name="自由: 形状 101"/>
            <p:cNvSpPr/>
            <p:nvPr/>
          </p:nvSpPr>
          <p:spPr>
            <a:xfrm>
              <a:off x="7684963" y="2798638"/>
              <a:ext cx="1586000" cy="4065710"/>
            </a:xfrm>
            <a:custGeom>
              <a:avLst/>
              <a:gdLst>
                <a:gd name="connsiteX0" fmla="*/ 793000 w 1586000"/>
                <a:gd name="connsiteY0" fmla="*/ 0 h 4065710"/>
                <a:gd name="connsiteX1" fmla="*/ 1581906 w 1586000"/>
                <a:gd name="connsiteY1" fmla="*/ 711920 h 4065710"/>
                <a:gd name="connsiteX2" fmla="*/ 1585824 w 1586000"/>
                <a:gd name="connsiteY2" fmla="*/ 789517 h 4065710"/>
                <a:gd name="connsiteX3" fmla="*/ 1586000 w 1586000"/>
                <a:gd name="connsiteY3" fmla="*/ 789517 h 4065710"/>
                <a:gd name="connsiteX4" fmla="*/ 1586000 w 1586000"/>
                <a:gd name="connsiteY4" fmla="*/ 793000 h 4065710"/>
                <a:gd name="connsiteX5" fmla="*/ 1586000 w 1586000"/>
                <a:gd name="connsiteY5" fmla="*/ 4065710 h 4065710"/>
                <a:gd name="connsiteX6" fmla="*/ 0 w 1586000"/>
                <a:gd name="connsiteY6" fmla="*/ 4065710 h 4065710"/>
                <a:gd name="connsiteX7" fmla="*/ 0 w 1586000"/>
                <a:gd name="connsiteY7" fmla="*/ 793000 h 4065710"/>
                <a:gd name="connsiteX8" fmla="*/ 0 w 1586000"/>
                <a:gd name="connsiteY8" fmla="*/ 789517 h 4065710"/>
                <a:gd name="connsiteX9" fmla="*/ 176 w 1586000"/>
                <a:gd name="connsiteY9" fmla="*/ 789517 h 4065710"/>
                <a:gd name="connsiteX10" fmla="*/ 4094 w 1586000"/>
                <a:gd name="connsiteY10" fmla="*/ 711920 h 4065710"/>
                <a:gd name="connsiteX11" fmla="*/ 793000 w 1586000"/>
                <a:gd name="connsiteY11" fmla="*/ 0 h 406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6000" h="4065710">
                  <a:moveTo>
                    <a:pt x="793000" y="0"/>
                  </a:moveTo>
                  <a:cubicBezTo>
                    <a:pt x="1203589" y="0"/>
                    <a:pt x="1541296" y="312045"/>
                    <a:pt x="1581906" y="711920"/>
                  </a:cubicBezTo>
                  <a:lnTo>
                    <a:pt x="1585824" y="789517"/>
                  </a:lnTo>
                  <a:lnTo>
                    <a:pt x="1586000" y="789517"/>
                  </a:lnTo>
                  <a:lnTo>
                    <a:pt x="1586000" y="793000"/>
                  </a:lnTo>
                  <a:lnTo>
                    <a:pt x="1586000" y="4065710"/>
                  </a:lnTo>
                  <a:lnTo>
                    <a:pt x="0" y="4065710"/>
                  </a:lnTo>
                  <a:lnTo>
                    <a:pt x="0" y="793000"/>
                  </a:lnTo>
                  <a:lnTo>
                    <a:pt x="0" y="789517"/>
                  </a:lnTo>
                  <a:lnTo>
                    <a:pt x="176" y="789517"/>
                  </a:lnTo>
                  <a:lnTo>
                    <a:pt x="4094" y="711920"/>
                  </a:lnTo>
                  <a:cubicBezTo>
                    <a:pt x="44704" y="312045"/>
                    <a:pt x="382411" y="0"/>
                    <a:pt x="79300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7873848" y="3025302"/>
              <a:ext cx="1208231" cy="12082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KSO_Shape"/>
            <p:cNvSpPr>
              <a:spLocks/>
            </p:cNvSpPr>
            <p:nvPr/>
          </p:nvSpPr>
          <p:spPr bwMode="auto">
            <a:xfrm>
              <a:off x="8089172" y="3324864"/>
              <a:ext cx="777582" cy="609106"/>
            </a:xfrm>
            <a:custGeom>
              <a:avLst/>
              <a:gdLst>
                <a:gd name="T0" fmla="*/ 422276 w 1241425"/>
                <a:gd name="T1" fmla="*/ 315913 h 971550"/>
                <a:gd name="T2" fmla="*/ 110899 w 1241425"/>
                <a:gd name="T3" fmla="*/ 280695 h 971550"/>
                <a:gd name="T4" fmla="*/ 89354 w 1241425"/>
                <a:gd name="T5" fmla="*/ 299741 h 971550"/>
                <a:gd name="T6" fmla="*/ 84591 w 1241425"/>
                <a:gd name="T7" fmla="*/ 502893 h 971550"/>
                <a:gd name="T8" fmla="*/ 97065 w 1241425"/>
                <a:gd name="T9" fmla="*/ 529194 h 971550"/>
                <a:gd name="T10" fmla="*/ 123145 w 1241425"/>
                <a:gd name="T11" fmla="*/ 541891 h 971550"/>
                <a:gd name="T12" fmla="*/ 444273 w 1241425"/>
                <a:gd name="T13" fmla="*/ 540078 h 971550"/>
                <a:gd name="T14" fmla="*/ 465138 w 1241425"/>
                <a:gd name="T15" fmla="*/ 526247 h 971550"/>
                <a:gd name="T16" fmla="*/ 475343 w 1241425"/>
                <a:gd name="T17" fmla="*/ 501080 h 971550"/>
                <a:gd name="T18" fmla="*/ 475343 w 1241425"/>
                <a:gd name="T19" fmla="*/ 498812 h 971550"/>
                <a:gd name="T20" fmla="*/ 475116 w 1241425"/>
                <a:gd name="T21" fmla="*/ 315159 h 971550"/>
                <a:gd name="T22" fmla="*/ 462643 w 1241425"/>
                <a:gd name="T23" fmla="*/ 289765 h 971550"/>
                <a:gd name="T24" fmla="*/ 436563 w 1241425"/>
                <a:gd name="T25" fmla="*/ 277294 h 971550"/>
                <a:gd name="T26" fmla="*/ 595313 w 1241425"/>
                <a:gd name="T27" fmla="*/ 336486 h 971550"/>
                <a:gd name="T28" fmla="*/ 1189152 w 1241425"/>
                <a:gd name="T29" fmla="*/ 192773 h 971550"/>
                <a:gd name="T30" fmla="*/ 1210609 w 1241425"/>
                <a:gd name="T31" fmla="*/ 202317 h 971550"/>
                <a:gd name="T32" fmla="*/ 1227501 w 1241425"/>
                <a:gd name="T33" fmla="*/ 218452 h 971550"/>
                <a:gd name="T34" fmla="*/ 1238229 w 1241425"/>
                <a:gd name="T35" fmla="*/ 239132 h 971550"/>
                <a:gd name="T36" fmla="*/ 1241425 w 1241425"/>
                <a:gd name="T37" fmla="*/ 562286 h 971550"/>
                <a:gd name="T38" fmla="*/ 1237316 w 1241425"/>
                <a:gd name="T39" fmla="*/ 586374 h 971550"/>
                <a:gd name="T40" fmla="*/ 1225446 w 1241425"/>
                <a:gd name="T41" fmla="*/ 606373 h 971550"/>
                <a:gd name="T42" fmla="*/ 1207870 w 1241425"/>
                <a:gd name="T43" fmla="*/ 621599 h 971550"/>
                <a:gd name="T44" fmla="*/ 1185728 w 1241425"/>
                <a:gd name="T45" fmla="*/ 630462 h 971550"/>
                <a:gd name="T46" fmla="*/ 557440 w 1241425"/>
                <a:gd name="T47" fmla="*/ 296793 h 971550"/>
                <a:gd name="T48" fmla="*/ 559481 w 1241425"/>
                <a:gd name="T49" fmla="*/ 316972 h 971550"/>
                <a:gd name="T50" fmla="*/ 559707 w 1241425"/>
                <a:gd name="T51" fmla="*/ 319013 h 971550"/>
                <a:gd name="T52" fmla="*/ 559707 w 1241425"/>
                <a:gd name="T53" fmla="*/ 499719 h 971550"/>
                <a:gd name="T54" fmla="*/ 559481 w 1241425"/>
                <a:gd name="T55" fmla="*/ 503347 h 971550"/>
                <a:gd name="T56" fmla="*/ 555172 w 1241425"/>
                <a:gd name="T57" fmla="*/ 532369 h 971550"/>
                <a:gd name="T58" fmla="*/ 1102859 w 1241425"/>
                <a:gd name="T59" fmla="*/ 1814 h 971550"/>
                <a:gd name="T60" fmla="*/ 1125084 w 1241425"/>
                <a:gd name="T61" fmla="*/ 18819 h 971550"/>
                <a:gd name="T62" fmla="*/ 1131888 w 1241425"/>
                <a:gd name="T63" fmla="*/ 787896 h 971550"/>
                <a:gd name="T64" fmla="*/ 1122363 w 1241425"/>
                <a:gd name="T65" fmla="*/ 814651 h 971550"/>
                <a:gd name="T66" fmla="*/ 1098324 w 1241425"/>
                <a:gd name="T67" fmla="*/ 829389 h 971550"/>
                <a:gd name="T68" fmla="*/ 505052 w 1241425"/>
                <a:gd name="T69" fmla="*/ 603109 h 971550"/>
                <a:gd name="T70" fmla="*/ 475343 w 1241425"/>
                <a:gd name="T71" fmla="*/ 618300 h 971550"/>
                <a:gd name="T72" fmla="*/ 442006 w 1241425"/>
                <a:gd name="T73" fmla="*/ 625783 h 971550"/>
                <a:gd name="T74" fmla="*/ 542018 w 1241425"/>
                <a:gd name="T75" fmla="*/ 923256 h 971550"/>
                <a:gd name="T76" fmla="*/ 536575 w 1241425"/>
                <a:gd name="T77" fmla="*/ 950464 h 971550"/>
                <a:gd name="T78" fmla="*/ 514350 w 1241425"/>
                <a:gd name="T79" fmla="*/ 969056 h 971550"/>
                <a:gd name="T80" fmla="*/ 308202 w 1241425"/>
                <a:gd name="T81" fmla="*/ 970870 h 971550"/>
                <a:gd name="T82" fmla="*/ 288018 w 1241425"/>
                <a:gd name="T83" fmla="*/ 961801 h 971550"/>
                <a:gd name="T84" fmla="*/ 275318 w 1241425"/>
                <a:gd name="T85" fmla="*/ 943662 h 971550"/>
                <a:gd name="T86" fmla="*/ 87313 w 1241425"/>
                <a:gd name="T87" fmla="*/ 619661 h 971550"/>
                <a:gd name="T88" fmla="*/ 50800 w 1241425"/>
                <a:gd name="T89" fmla="*/ 600162 h 971550"/>
                <a:gd name="T90" fmla="*/ 21772 w 1241425"/>
                <a:gd name="T91" fmla="*/ 569780 h 971550"/>
                <a:gd name="T92" fmla="*/ 4082 w 1241425"/>
                <a:gd name="T93" fmla="*/ 530328 h 971550"/>
                <a:gd name="T94" fmla="*/ 227 w 1241425"/>
                <a:gd name="T95" fmla="*/ 313798 h 971550"/>
                <a:gd name="T96" fmla="*/ 10206 w 1241425"/>
                <a:gd name="T97" fmla="*/ 270946 h 971550"/>
                <a:gd name="T98" fmla="*/ 33338 w 1241425"/>
                <a:gd name="T99" fmla="*/ 234895 h 971550"/>
                <a:gd name="T100" fmla="*/ 56470 w 1241425"/>
                <a:gd name="T101" fmla="*/ 214716 h 971550"/>
                <a:gd name="T102" fmla="*/ 95704 w 1241425"/>
                <a:gd name="T103" fmla="*/ 197031 h 971550"/>
                <a:gd name="T104" fmla="*/ 437923 w 1241425"/>
                <a:gd name="T105" fmla="*/ 193176 h 971550"/>
                <a:gd name="T106" fmla="*/ 476477 w 1241425"/>
                <a:gd name="T107" fmla="*/ 201112 h 971550"/>
                <a:gd name="T108" fmla="*/ 510041 w 1241425"/>
                <a:gd name="T109" fmla="*/ 219931 h 97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41425" h="971550">
                  <a:moveTo>
                    <a:pt x="329747" y="670222"/>
                  </a:moveTo>
                  <a:lnTo>
                    <a:pt x="309336" y="710127"/>
                  </a:lnTo>
                  <a:lnTo>
                    <a:pt x="398463" y="887205"/>
                  </a:lnTo>
                  <a:lnTo>
                    <a:pt x="433841" y="887205"/>
                  </a:lnTo>
                  <a:lnTo>
                    <a:pt x="329747" y="670222"/>
                  </a:lnTo>
                  <a:close/>
                  <a:moveTo>
                    <a:pt x="128588" y="315913"/>
                  </a:moveTo>
                  <a:lnTo>
                    <a:pt x="422276" y="315913"/>
                  </a:lnTo>
                  <a:lnTo>
                    <a:pt x="422276" y="377826"/>
                  </a:lnTo>
                  <a:lnTo>
                    <a:pt x="128588" y="377826"/>
                  </a:lnTo>
                  <a:lnTo>
                    <a:pt x="128588" y="315913"/>
                  </a:lnTo>
                  <a:close/>
                  <a:moveTo>
                    <a:pt x="123145" y="277294"/>
                  </a:moveTo>
                  <a:lnTo>
                    <a:pt x="118836" y="277974"/>
                  </a:lnTo>
                  <a:lnTo>
                    <a:pt x="114754" y="279108"/>
                  </a:lnTo>
                  <a:lnTo>
                    <a:pt x="110899" y="280695"/>
                  </a:lnTo>
                  <a:lnTo>
                    <a:pt x="106816" y="282282"/>
                  </a:lnTo>
                  <a:lnTo>
                    <a:pt x="103415" y="284550"/>
                  </a:lnTo>
                  <a:lnTo>
                    <a:pt x="100013" y="287270"/>
                  </a:lnTo>
                  <a:lnTo>
                    <a:pt x="97065" y="289765"/>
                  </a:lnTo>
                  <a:lnTo>
                    <a:pt x="94343" y="292712"/>
                  </a:lnTo>
                  <a:lnTo>
                    <a:pt x="91622" y="296113"/>
                  </a:lnTo>
                  <a:lnTo>
                    <a:pt x="89354" y="299741"/>
                  </a:lnTo>
                  <a:lnTo>
                    <a:pt x="87766" y="303369"/>
                  </a:lnTo>
                  <a:lnTo>
                    <a:pt x="86179" y="307676"/>
                  </a:lnTo>
                  <a:lnTo>
                    <a:pt x="85272" y="311758"/>
                  </a:lnTo>
                  <a:lnTo>
                    <a:pt x="84591" y="316066"/>
                  </a:lnTo>
                  <a:lnTo>
                    <a:pt x="84365" y="320374"/>
                  </a:lnTo>
                  <a:lnTo>
                    <a:pt x="84365" y="498585"/>
                  </a:lnTo>
                  <a:lnTo>
                    <a:pt x="84591" y="502893"/>
                  </a:lnTo>
                  <a:lnTo>
                    <a:pt x="85272" y="507428"/>
                  </a:lnTo>
                  <a:lnTo>
                    <a:pt x="86179" y="511509"/>
                  </a:lnTo>
                  <a:lnTo>
                    <a:pt x="87766" y="515364"/>
                  </a:lnTo>
                  <a:lnTo>
                    <a:pt x="89581" y="519218"/>
                  </a:lnTo>
                  <a:lnTo>
                    <a:pt x="91622" y="522619"/>
                  </a:lnTo>
                  <a:lnTo>
                    <a:pt x="94343" y="526020"/>
                  </a:lnTo>
                  <a:lnTo>
                    <a:pt x="97065" y="529194"/>
                  </a:lnTo>
                  <a:lnTo>
                    <a:pt x="100013" y="531915"/>
                  </a:lnTo>
                  <a:lnTo>
                    <a:pt x="103415" y="534636"/>
                  </a:lnTo>
                  <a:lnTo>
                    <a:pt x="106816" y="536677"/>
                  </a:lnTo>
                  <a:lnTo>
                    <a:pt x="110899" y="538490"/>
                  </a:lnTo>
                  <a:lnTo>
                    <a:pt x="114754" y="539851"/>
                  </a:lnTo>
                  <a:lnTo>
                    <a:pt x="118836" y="541211"/>
                  </a:lnTo>
                  <a:lnTo>
                    <a:pt x="123145" y="541891"/>
                  </a:lnTo>
                  <a:lnTo>
                    <a:pt x="127681" y="541891"/>
                  </a:lnTo>
                  <a:lnTo>
                    <a:pt x="149452" y="541891"/>
                  </a:lnTo>
                  <a:lnTo>
                    <a:pt x="335190" y="541891"/>
                  </a:lnTo>
                  <a:lnTo>
                    <a:pt x="432027" y="541891"/>
                  </a:lnTo>
                  <a:lnTo>
                    <a:pt x="436336" y="541891"/>
                  </a:lnTo>
                  <a:lnTo>
                    <a:pt x="440418" y="541211"/>
                  </a:lnTo>
                  <a:lnTo>
                    <a:pt x="444273" y="540078"/>
                  </a:lnTo>
                  <a:lnTo>
                    <a:pt x="447902" y="538944"/>
                  </a:lnTo>
                  <a:lnTo>
                    <a:pt x="451531" y="537130"/>
                  </a:lnTo>
                  <a:lnTo>
                    <a:pt x="454932" y="535543"/>
                  </a:lnTo>
                  <a:lnTo>
                    <a:pt x="458107" y="533276"/>
                  </a:lnTo>
                  <a:lnTo>
                    <a:pt x="461282" y="530555"/>
                  </a:lnTo>
                  <a:lnTo>
                    <a:pt x="462643" y="529194"/>
                  </a:lnTo>
                  <a:lnTo>
                    <a:pt x="465138" y="526247"/>
                  </a:lnTo>
                  <a:lnTo>
                    <a:pt x="467632" y="523073"/>
                  </a:lnTo>
                  <a:lnTo>
                    <a:pt x="469673" y="519898"/>
                  </a:lnTo>
                  <a:lnTo>
                    <a:pt x="471488" y="516271"/>
                  </a:lnTo>
                  <a:lnTo>
                    <a:pt x="472848" y="512643"/>
                  </a:lnTo>
                  <a:lnTo>
                    <a:pt x="474209" y="509015"/>
                  </a:lnTo>
                  <a:lnTo>
                    <a:pt x="474890" y="504934"/>
                  </a:lnTo>
                  <a:lnTo>
                    <a:pt x="475343" y="501080"/>
                  </a:lnTo>
                  <a:lnTo>
                    <a:pt x="475343" y="500853"/>
                  </a:lnTo>
                  <a:lnTo>
                    <a:pt x="475343" y="500626"/>
                  </a:lnTo>
                  <a:lnTo>
                    <a:pt x="475343" y="500173"/>
                  </a:lnTo>
                  <a:lnTo>
                    <a:pt x="475343" y="499719"/>
                  </a:lnTo>
                  <a:lnTo>
                    <a:pt x="475343" y="499266"/>
                  </a:lnTo>
                  <a:lnTo>
                    <a:pt x="475343" y="499039"/>
                  </a:lnTo>
                  <a:lnTo>
                    <a:pt x="475343" y="498812"/>
                  </a:lnTo>
                  <a:lnTo>
                    <a:pt x="475343" y="498585"/>
                  </a:lnTo>
                  <a:lnTo>
                    <a:pt x="475343" y="320374"/>
                  </a:lnTo>
                  <a:lnTo>
                    <a:pt x="475343" y="320147"/>
                  </a:lnTo>
                  <a:lnTo>
                    <a:pt x="475343" y="319920"/>
                  </a:lnTo>
                  <a:lnTo>
                    <a:pt x="475343" y="319693"/>
                  </a:lnTo>
                  <a:lnTo>
                    <a:pt x="475343" y="319240"/>
                  </a:lnTo>
                  <a:lnTo>
                    <a:pt x="475116" y="315159"/>
                  </a:lnTo>
                  <a:lnTo>
                    <a:pt x="474436" y="311077"/>
                  </a:lnTo>
                  <a:lnTo>
                    <a:pt x="473075" y="306770"/>
                  </a:lnTo>
                  <a:lnTo>
                    <a:pt x="471714" y="303142"/>
                  </a:lnTo>
                  <a:lnTo>
                    <a:pt x="470127" y="299514"/>
                  </a:lnTo>
                  <a:lnTo>
                    <a:pt x="467859" y="295886"/>
                  </a:lnTo>
                  <a:lnTo>
                    <a:pt x="465364" y="292712"/>
                  </a:lnTo>
                  <a:lnTo>
                    <a:pt x="462643" y="289765"/>
                  </a:lnTo>
                  <a:lnTo>
                    <a:pt x="459468" y="287044"/>
                  </a:lnTo>
                  <a:lnTo>
                    <a:pt x="456520" y="284550"/>
                  </a:lnTo>
                  <a:lnTo>
                    <a:pt x="452664" y="282282"/>
                  </a:lnTo>
                  <a:lnTo>
                    <a:pt x="448809" y="280695"/>
                  </a:lnTo>
                  <a:lnTo>
                    <a:pt x="444954" y="279108"/>
                  </a:lnTo>
                  <a:lnTo>
                    <a:pt x="440872" y="277974"/>
                  </a:lnTo>
                  <a:lnTo>
                    <a:pt x="436563" y="277294"/>
                  </a:lnTo>
                  <a:lnTo>
                    <a:pt x="432027" y="277294"/>
                  </a:lnTo>
                  <a:lnTo>
                    <a:pt x="127681" y="277294"/>
                  </a:lnTo>
                  <a:lnTo>
                    <a:pt x="123145" y="277294"/>
                  </a:lnTo>
                  <a:close/>
                  <a:moveTo>
                    <a:pt x="1011238" y="195263"/>
                  </a:moveTo>
                  <a:lnTo>
                    <a:pt x="1011238" y="319685"/>
                  </a:lnTo>
                  <a:lnTo>
                    <a:pt x="595313" y="392113"/>
                  </a:lnTo>
                  <a:lnTo>
                    <a:pt x="595313" y="336486"/>
                  </a:lnTo>
                  <a:lnTo>
                    <a:pt x="1011238" y="195263"/>
                  </a:lnTo>
                  <a:close/>
                  <a:moveTo>
                    <a:pt x="1171575" y="190500"/>
                  </a:moveTo>
                  <a:lnTo>
                    <a:pt x="1175456" y="190727"/>
                  </a:lnTo>
                  <a:lnTo>
                    <a:pt x="1178880" y="190955"/>
                  </a:lnTo>
                  <a:lnTo>
                    <a:pt x="1182532" y="191409"/>
                  </a:lnTo>
                  <a:lnTo>
                    <a:pt x="1185728" y="191864"/>
                  </a:lnTo>
                  <a:lnTo>
                    <a:pt x="1189152" y="192773"/>
                  </a:lnTo>
                  <a:lnTo>
                    <a:pt x="1192576" y="193682"/>
                  </a:lnTo>
                  <a:lnTo>
                    <a:pt x="1195543" y="194818"/>
                  </a:lnTo>
                  <a:lnTo>
                    <a:pt x="1198739" y="196181"/>
                  </a:lnTo>
                  <a:lnTo>
                    <a:pt x="1201706" y="197545"/>
                  </a:lnTo>
                  <a:lnTo>
                    <a:pt x="1204902" y="198908"/>
                  </a:lnTo>
                  <a:lnTo>
                    <a:pt x="1207870" y="200726"/>
                  </a:lnTo>
                  <a:lnTo>
                    <a:pt x="1210609" y="202317"/>
                  </a:lnTo>
                  <a:lnTo>
                    <a:pt x="1213348" y="204363"/>
                  </a:lnTo>
                  <a:lnTo>
                    <a:pt x="1215859" y="206635"/>
                  </a:lnTo>
                  <a:lnTo>
                    <a:pt x="1218370" y="208680"/>
                  </a:lnTo>
                  <a:lnTo>
                    <a:pt x="1220881" y="210953"/>
                  </a:lnTo>
                  <a:lnTo>
                    <a:pt x="1223392" y="213453"/>
                  </a:lnTo>
                  <a:lnTo>
                    <a:pt x="1225446" y="215725"/>
                  </a:lnTo>
                  <a:lnTo>
                    <a:pt x="1227501" y="218452"/>
                  </a:lnTo>
                  <a:lnTo>
                    <a:pt x="1229327" y="221179"/>
                  </a:lnTo>
                  <a:lnTo>
                    <a:pt x="1231381" y="224133"/>
                  </a:lnTo>
                  <a:lnTo>
                    <a:pt x="1232751" y="227088"/>
                  </a:lnTo>
                  <a:lnTo>
                    <a:pt x="1234577" y="230042"/>
                  </a:lnTo>
                  <a:lnTo>
                    <a:pt x="1235718" y="232769"/>
                  </a:lnTo>
                  <a:lnTo>
                    <a:pt x="1237316" y="235951"/>
                  </a:lnTo>
                  <a:lnTo>
                    <a:pt x="1238229" y="239132"/>
                  </a:lnTo>
                  <a:lnTo>
                    <a:pt x="1239142" y="242541"/>
                  </a:lnTo>
                  <a:lnTo>
                    <a:pt x="1239827" y="245950"/>
                  </a:lnTo>
                  <a:lnTo>
                    <a:pt x="1240740" y="249359"/>
                  </a:lnTo>
                  <a:lnTo>
                    <a:pt x="1240968" y="252767"/>
                  </a:lnTo>
                  <a:lnTo>
                    <a:pt x="1241425" y="256176"/>
                  </a:lnTo>
                  <a:lnTo>
                    <a:pt x="1241425" y="259812"/>
                  </a:lnTo>
                  <a:lnTo>
                    <a:pt x="1241425" y="562286"/>
                  </a:lnTo>
                  <a:lnTo>
                    <a:pt x="1241425" y="566149"/>
                  </a:lnTo>
                  <a:lnTo>
                    <a:pt x="1240968" y="569558"/>
                  </a:lnTo>
                  <a:lnTo>
                    <a:pt x="1240740" y="572967"/>
                  </a:lnTo>
                  <a:lnTo>
                    <a:pt x="1239827" y="576375"/>
                  </a:lnTo>
                  <a:lnTo>
                    <a:pt x="1239142" y="579784"/>
                  </a:lnTo>
                  <a:lnTo>
                    <a:pt x="1238229" y="582966"/>
                  </a:lnTo>
                  <a:lnTo>
                    <a:pt x="1237316" y="586374"/>
                  </a:lnTo>
                  <a:lnTo>
                    <a:pt x="1235718" y="589329"/>
                  </a:lnTo>
                  <a:lnTo>
                    <a:pt x="1234577" y="592283"/>
                  </a:lnTo>
                  <a:lnTo>
                    <a:pt x="1232751" y="595237"/>
                  </a:lnTo>
                  <a:lnTo>
                    <a:pt x="1231381" y="598192"/>
                  </a:lnTo>
                  <a:lnTo>
                    <a:pt x="1229327" y="601146"/>
                  </a:lnTo>
                  <a:lnTo>
                    <a:pt x="1227501" y="603873"/>
                  </a:lnTo>
                  <a:lnTo>
                    <a:pt x="1225446" y="606373"/>
                  </a:lnTo>
                  <a:lnTo>
                    <a:pt x="1223392" y="608873"/>
                  </a:lnTo>
                  <a:lnTo>
                    <a:pt x="1220881" y="611372"/>
                  </a:lnTo>
                  <a:lnTo>
                    <a:pt x="1218370" y="613872"/>
                  </a:lnTo>
                  <a:lnTo>
                    <a:pt x="1215859" y="615690"/>
                  </a:lnTo>
                  <a:lnTo>
                    <a:pt x="1213348" y="617963"/>
                  </a:lnTo>
                  <a:lnTo>
                    <a:pt x="1210609" y="619781"/>
                  </a:lnTo>
                  <a:lnTo>
                    <a:pt x="1207870" y="621599"/>
                  </a:lnTo>
                  <a:lnTo>
                    <a:pt x="1204902" y="623189"/>
                  </a:lnTo>
                  <a:lnTo>
                    <a:pt x="1201706" y="625007"/>
                  </a:lnTo>
                  <a:lnTo>
                    <a:pt x="1198739" y="626144"/>
                  </a:lnTo>
                  <a:lnTo>
                    <a:pt x="1195543" y="627507"/>
                  </a:lnTo>
                  <a:lnTo>
                    <a:pt x="1192576" y="628644"/>
                  </a:lnTo>
                  <a:lnTo>
                    <a:pt x="1189152" y="629553"/>
                  </a:lnTo>
                  <a:lnTo>
                    <a:pt x="1185728" y="630462"/>
                  </a:lnTo>
                  <a:lnTo>
                    <a:pt x="1182532" y="630916"/>
                  </a:lnTo>
                  <a:lnTo>
                    <a:pt x="1178880" y="631371"/>
                  </a:lnTo>
                  <a:lnTo>
                    <a:pt x="1175456" y="631598"/>
                  </a:lnTo>
                  <a:lnTo>
                    <a:pt x="1171575" y="631825"/>
                  </a:lnTo>
                  <a:lnTo>
                    <a:pt x="1171575" y="190500"/>
                  </a:lnTo>
                  <a:close/>
                  <a:moveTo>
                    <a:pt x="1047750" y="103617"/>
                  </a:moveTo>
                  <a:lnTo>
                    <a:pt x="557440" y="296793"/>
                  </a:lnTo>
                  <a:lnTo>
                    <a:pt x="558347" y="301328"/>
                  </a:lnTo>
                  <a:lnTo>
                    <a:pt x="558800" y="305636"/>
                  </a:lnTo>
                  <a:lnTo>
                    <a:pt x="559254" y="310171"/>
                  </a:lnTo>
                  <a:lnTo>
                    <a:pt x="559481" y="314932"/>
                  </a:lnTo>
                  <a:lnTo>
                    <a:pt x="559481" y="315159"/>
                  </a:lnTo>
                  <a:lnTo>
                    <a:pt x="559481" y="316519"/>
                  </a:lnTo>
                  <a:lnTo>
                    <a:pt x="559481" y="316972"/>
                  </a:lnTo>
                  <a:lnTo>
                    <a:pt x="559707" y="316972"/>
                  </a:lnTo>
                  <a:lnTo>
                    <a:pt x="559707" y="317653"/>
                  </a:lnTo>
                  <a:lnTo>
                    <a:pt x="559707" y="317879"/>
                  </a:lnTo>
                  <a:lnTo>
                    <a:pt x="559707" y="318333"/>
                  </a:lnTo>
                  <a:lnTo>
                    <a:pt x="559707" y="318560"/>
                  </a:lnTo>
                  <a:lnTo>
                    <a:pt x="559707" y="318786"/>
                  </a:lnTo>
                  <a:lnTo>
                    <a:pt x="559707" y="319013"/>
                  </a:lnTo>
                  <a:lnTo>
                    <a:pt x="559707" y="319240"/>
                  </a:lnTo>
                  <a:lnTo>
                    <a:pt x="559707" y="319693"/>
                  </a:lnTo>
                  <a:lnTo>
                    <a:pt x="559707" y="319920"/>
                  </a:lnTo>
                  <a:lnTo>
                    <a:pt x="559707" y="320374"/>
                  </a:lnTo>
                  <a:lnTo>
                    <a:pt x="559707" y="498585"/>
                  </a:lnTo>
                  <a:lnTo>
                    <a:pt x="559707" y="499039"/>
                  </a:lnTo>
                  <a:lnTo>
                    <a:pt x="559707" y="499719"/>
                  </a:lnTo>
                  <a:lnTo>
                    <a:pt x="559707" y="500173"/>
                  </a:lnTo>
                  <a:lnTo>
                    <a:pt x="559707" y="500853"/>
                  </a:lnTo>
                  <a:lnTo>
                    <a:pt x="559707" y="501306"/>
                  </a:lnTo>
                  <a:lnTo>
                    <a:pt x="559707" y="501533"/>
                  </a:lnTo>
                  <a:lnTo>
                    <a:pt x="559481" y="502440"/>
                  </a:lnTo>
                  <a:lnTo>
                    <a:pt x="559481" y="502893"/>
                  </a:lnTo>
                  <a:lnTo>
                    <a:pt x="559481" y="503347"/>
                  </a:lnTo>
                  <a:lnTo>
                    <a:pt x="559481" y="504254"/>
                  </a:lnTo>
                  <a:lnTo>
                    <a:pt x="559481" y="504707"/>
                  </a:lnTo>
                  <a:lnTo>
                    <a:pt x="559481" y="505161"/>
                  </a:lnTo>
                  <a:lnTo>
                    <a:pt x="559027" y="512189"/>
                  </a:lnTo>
                  <a:lnTo>
                    <a:pt x="557893" y="518991"/>
                  </a:lnTo>
                  <a:lnTo>
                    <a:pt x="556759" y="525793"/>
                  </a:lnTo>
                  <a:lnTo>
                    <a:pt x="555172" y="532369"/>
                  </a:lnTo>
                  <a:lnTo>
                    <a:pt x="1047750" y="726225"/>
                  </a:lnTo>
                  <a:lnTo>
                    <a:pt x="1047750" y="103617"/>
                  </a:lnTo>
                  <a:close/>
                  <a:moveTo>
                    <a:pt x="1086758" y="0"/>
                  </a:moveTo>
                  <a:lnTo>
                    <a:pt x="1091066" y="0"/>
                  </a:lnTo>
                  <a:lnTo>
                    <a:pt x="1094922" y="227"/>
                  </a:lnTo>
                  <a:lnTo>
                    <a:pt x="1099004" y="907"/>
                  </a:lnTo>
                  <a:lnTo>
                    <a:pt x="1102859" y="1814"/>
                  </a:lnTo>
                  <a:lnTo>
                    <a:pt x="1106488" y="3401"/>
                  </a:lnTo>
                  <a:lnTo>
                    <a:pt x="1110116" y="5215"/>
                  </a:lnTo>
                  <a:lnTo>
                    <a:pt x="1113518" y="7256"/>
                  </a:lnTo>
                  <a:lnTo>
                    <a:pt x="1116693" y="9976"/>
                  </a:lnTo>
                  <a:lnTo>
                    <a:pt x="1119868" y="12697"/>
                  </a:lnTo>
                  <a:lnTo>
                    <a:pt x="1122590" y="15645"/>
                  </a:lnTo>
                  <a:lnTo>
                    <a:pt x="1125084" y="18819"/>
                  </a:lnTo>
                  <a:lnTo>
                    <a:pt x="1127126" y="22900"/>
                  </a:lnTo>
                  <a:lnTo>
                    <a:pt x="1128940" y="26755"/>
                  </a:lnTo>
                  <a:lnTo>
                    <a:pt x="1130074" y="30382"/>
                  </a:lnTo>
                  <a:lnTo>
                    <a:pt x="1130981" y="34237"/>
                  </a:lnTo>
                  <a:lnTo>
                    <a:pt x="1131661" y="38091"/>
                  </a:lnTo>
                  <a:lnTo>
                    <a:pt x="1131888" y="41946"/>
                  </a:lnTo>
                  <a:lnTo>
                    <a:pt x="1131888" y="787896"/>
                  </a:lnTo>
                  <a:lnTo>
                    <a:pt x="1131661" y="792431"/>
                  </a:lnTo>
                  <a:lnTo>
                    <a:pt x="1130981" y="796512"/>
                  </a:lnTo>
                  <a:lnTo>
                    <a:pt x="1129847" y="800367"/>
                  </a:lnTo>
                  <a:lnTo>
                    <a:pt x="1128713" y="804221"/>
                  </a:lnTo>
                  <a:lnTo>
                    <a:pt x="1126672" y="807849"/>
                  </a:lnTo>
                  <a:lnTo>
                    <a:pt x="1124858" y="811477"/>
                  </a:lnTo>
                  <a:lnTo>
                    <a:pt x="1122363" y="814651"/>
                  </a:lnTo>
                  <a:lnTo>
                    <a:pt x="1119415" y="817598"/>
                  </a:lnTo>
                  <a:lnTo>
                    <a:pt x="1116467" y="820546"/>
                  </a:lnTo>
                  <a:lnTo>
                    <a:pt x="1113292" y="823040"/>
                  </a:lnTo>
                  <a:lnTo>
                    <a:pt x="1109663" y="824854"/>
                  </a:lnTo>
                  <a:lnTo>
                    <a:pt x="1106034" y="826895"/>
                  </a:lnTo>
                  <a:lnTo>
                    <a:pt x="1102179" y="828028"/>
                  </a:lnTo>
                  <a:lnTo>
                    <a:pt x="1098324" y="829389"/>
                  </a:lnTo>
                  <a:lnTo>
                    <a:pt x="1094242" y="829842"/>
                  </a:lnTo>
                  <a:lnTo>
                    <a:pt x="1089706" y="830069"/>
                  </a:lnTo>
                  <a:lnTo>
                    <a:pt x="1085170" y="829842"/>
                  </a:lnTo>
                  <a:lnTo>
                    <a:pt x="1080634" y="829162"/>
                  </a:lnTo>
                  <a:lnTo>
                    <a:pt x="1076099" y="827801"/>
                  </a:lnTo>
                  <a:lnTo>
                    <a:pt x="1072016" y="826214"/>
                  </a:lnTo>
                  <a:lnTo>
                    <a:pt x="505052" y="603109"/>
                  </a:lnTo>
                  <a:lnTo>
                    <a:pt x="500970" y="605830"/>
                  </a:lnTo>
                  <a:lnTo>
                    <a:pt x="497114" y="608097"/>
                  </a:lnTo>
                  <a:lnTo>
                    <a:pt x="492806" y="610591"/>
                  </a:lnTo>
                  <a:lnTo>
                    <a:pt x="488497" y="612859"/>
                  </a:lnTo>
                  <a:lnTo>
                    <a:pt x="484414" y="614899"/>
                  </a:lnTo>
                  <a:lnTo>
                    <a:pt x="479879" y="616713"/>
                  </a:lnTo>
                  <a:lnTo>
                    <a:pt x="475343" y="618300"/>
                  </a:lnTo>
                  <a:lnTo>
                    <a:pt x="471034" y="620114"/>
                  </a:lnTo>
                  <a:lnTo>
                    <a:pt x="466045" y="621475"/>
                  </a:lnTo>
                  <a:lnTo>
                    <a:pt x="461509" y="622835"/>
                  </a:lnTo>
                  <a:lnTo>
                    <a:pt x="456973" y="623742"/>
                  </a:lnTo>
                  <a:lnTo>
                    <a:pt x="451984" y="624649"/>
                  </a:lnTo>
                  <a:lnTo>
                    <a:pt x="447222" y="625102"/>
                  </a:lnTo>
                  <a:lnTo>
                    <a:pt x="442006" y="625783"/>
                  </a:lnTo>
                  <a:lnTo>
                    <a:pt x="437243" y="626236"/>
                  </a:lnTo>
                  <a:lnTo>
                    <a:pt x="432027" y="626236"/>
                  </a:lnTo>
                  <a:lnTo>
                    <a:pt x="401638" y="626236"/>
                  </a:lnTo>
                  <a:lnTo>
                    <a:pt x="538390" y="911239"/>
                  </a:lnTo>
                  <a:lnTo>
                    <a:pt x="539977" y="915320"/>
                  </a:lnTo>
                  <a:lnTo>
                    <a:pt x="541338" y="919175"/>
                  </a:lnTo>
                  <a:lnTo>
                    <a:pt x="542018" y="923256"/>
                  </a:lnTo>
                  <a:lnTo>
                    <a:pt x="542472" y="927564"/>
                  </a:lnTo>
                  <a:lnTo>
                    <a:pt x="542472" y="931418"/>
                  </a:lnTo>
                  <a:lnTo>
                    <a:pt x="542018" y="935500"/>
                  </a:lnTo>
                  <a:lnTo>
                    <a:pt x="541338" y="939354"/>
                  </a:lnTo>
                  <a:lnTo>
                    <a:pt x="539977" y="943208"/>
                  </a:lnTo>
                  <a:lnTo>
                    <a:pt x="538616" y="946836"/>
                  </a:lnTo>
                  <a:lnTo>
                    <a:pt x="536575" y="950464"/>
                  </a:lnTo>
                  <a:lnTo>
                    <a:pt x="534534" y="953865"/>
                  </a:lnTo>
                  <a:lnTo>
                    <a:pt x="532040" y="957039"/>
                  </a:lnTo>
                  <a:lnTo>
                    <a:pt x="529091" y="959987"/>
                  </a:lnTo>
                  <a:lnTo>
                    <a:pt x="525916" y="962708"/>
                  </a:lnTo>
                  <a:lnTo>
                    <a:pt x="522288" y="965202"/>
                  </a:lnTo>
                  <a:lnTo>
                    <a:pt x="518659" y="967015"/>
                  </a:lnTo>
                  <a:lnTo>
                    <a:pt x="514350" y="969056"/>
                  </a:lnTo>
                  <a:lnTo>
                    <a:pt x="509588" y="970190"/>
                  </a:lnTo>
                  <a:lnTo>
                    <a:pt x="505052" y="970870"/>
                  </a:lnTo>
                  <a:lnTo>
                    <a:pt x="500516" y="971323"/>
                  </a:lnTo>
                  <a:lnTo>
                    <a:pt x="500516" y="971550"/>
                  </a:lnTo>
                  <a:lnTo>
                    <a:pt x="314779" y="971550"/>
                  </a:lnTo>
                  <a:lnTo>
                    <a:pt x="311604" y="971323"/>
                  </a:lnTo>
                  <a:lnTo>
                    <a:pt x="308202" y="970870"/>
                  </a:lnTo>
                  <a:lnTo>
                    <a:pt x="305027" y="970190"/>
                  </a:lnTo>
                  <a:lnTo>
                    <a:pt x="301852" y="969283"/>
                  </a:lnTo>
                  <a:lnTo>
                    <a:pt x="298904" y="968376"/>
                  </a:lnTo>
                  <a:lnTo>
                    <a:pt x="295956" y="966789"/>
                  </a:lnTo>
                  <a:lnTo>
                    <a:pt x="293008" y="965428"/>
                  </a:lnTo>
                  <a:lnTo>
                    <a:pt x="290513" y="963614"/>
                  </a:lnTo>
                  <a:lnTo>
                    <a:pt x="288018" y="961801"/>
                  </a:lnTo>
                  <a:lnTo>
                    <a:pt x="285524" y="959533"/>
                  </a:lnTo>
                  <a:lnTo>
                    <a:pt x="283483" y="957266"/>
                  </a:lnTo>
                  <a:lnTo>
                    <a:pt x="281441" y="954999"/>
                  </a:lnTo>
                  <a:lnTo>
                    <a:pt x="279400" y="952505"/>
                  </a:lnTo>
                  <a:lnTo>
                    <a:pt x="278040" y="949557"/>
                  </a:lnTo>
                  <a:lnTo>
                    <a:pt x="276679" y="946836"/>
                  </a:lnTo>
                  <a:lnTo>
                    <a:pt x="275318" y="943662"/>
                  </a:lnTo>
                  <a:lnTo>
                    <a:pt x="122918" y="626236"/>
                  </a:lnTo>
                  <a:lnTo>
                    <a:pt x="116795" y="625783"/>
                  </a:lnTo>
                  <a:lnTo>
                    <a:pt x="110672" y="624876"/>
                  </a:lnTo>
                  <a:lnTo>
                    <a:pt x="104775" y="623969"/>
                  </a:lnTo>
                  <a:lnTo>
                    <a:pt x="98652" y="622835"/>
                  </a:lnTo>
                  <a:lnTo>
                    <a:pt x="92756" y="621248"/>
                  </a:lnTo>
                  <a:lnTo>
                    <a:pt x="87313" y="619661"/>
                  </a:lnTo>
                  <a:lnTo>
                    <a:pt x="81643" y="617393"/>
                  </a:lnTo>
                  <a:lnTo>
                    <a:pt x="75973" y="615126"/>
                  </a:lnTo>
                  <a:lnTo>
                    <a:pt x="70757" y="612859"/>
                  </a:lnTo>
                  <a:lnTo>
                    <a:pt x="65315" y="609911"/>
                  </a:lnTo>
                  <a:lnTo>
                    <a:pt x="60552" y="606964"/>
                  </a:lnTo>
                  <a:lnTo>
                    <a:pt x="55336" y="603789"/>
                  </a:lnTo>
                  <a:lnTo>
                    <a:pt x="50800" y="600162"/>
                  </a:lnTo>
                  <a:lnTo>
                    <a:pt x="46265" y="596534"/>
                  </a:lnTo>
                  <a:lnTo>
                    <a:pt x="41729" y="592906"/>
                  </a:lnTo>
                  <a:lnTo>
                    <a:pt x="37420" y="588825"/>
                  </a:lnTo>
                  <a:lnTo>
                    <a:pt x="33338" y="584290"/>
                  </a:lnTo>
                  <a:lnTo>
                    <a:pt x="29256" y="579756"/>
                  </a:lnTo>
                  <a:lnTo>
                    <a:pt x="25400" y="574994"/>
                  </a:lnTo>
                  <a:lnTo>
                    <a:pt x="21772" y="569780"/>
                  </a:lnTo>
                  <a:lnTo>
                    <a:pt x="18597" y="564565"/>
                  </a:lnTo>
                  <a:lnTo>
                    <a:pt x="15648" y="559350"/>
                  </a:lnTo>
                  <a:lnTo>
                    <a:pt x="12700" y="553682"/>
                  </a:lnTo>
                  <a:lnTo>
                    <a:pt x="10206" y="548240"/>
                  </a:lnTo>
                  <a:lnTo>
                    <a:pt x="7711" y="542345"/>
                  </a:lnTo>
                  <a:lnTo>
                    <a:pt x="5897" y="536450"/>
                  </a:lnTo>
                  <a:lnTo>
                    <a:pt x="4082" y="530328"/>
                  </a:lnTo>
                  <a:lnTo>
                    <a:pt x="2722" y="524433"/>
                  </a:lnTo>
                  <a:lnTo>
                    <a:pt x="1361" y="518084"/>
                  </a:lnTo>
                  <a:lnTo>
                    <a:pt x="681" y="511736"/>
                  </a:lnTo>
                  <a:lnTo>
                    <a:pt x="227" y="505161"/>
                  </a:lnTo>
                  <a:lnTo>
                    <a:pt x="0" y="498585"/>
                  </a:lnTo>
                  <a:lnTo>
                    <a:pt x="0" y="320374"/>
                  </a:lnTo>
                  <a:lnTo>
                    <a:pt x="227" y="313798"/>
                  </a:lnTo>
                  <a:lnTo>
                    <a:pt x="681" y="307450"/>
                  </a:lnTo>
                  <a:lnTo>
                    <a:pt x="1361" y="301101"/>
                  </a:lnTo>
                  <a:lnTo>
                    <a:pt x="2722" y="294979"/>
                  </a:lnTo>
                  <a:lnTo>
                    <a:pt x="4082" y="288631"/>
                  </a:lnTo>
                  <a:lnTo>
                    <a:pt x="5897" y="282509"/>
                  </a:lnTo>
                  <a:lnTo>
                    <a:pt x="7711" y="276614"/>
                  </a:lnTo>
                  <a:lnTo>
                    <a:pt x="10206" y="270946"/>
                  </a:lnTo>
                  <a:lnTo>
                    <a:pt x="12700" y="265277"/>
                  </a:lnTo>
                  <a:lnTo>
                    <a:pt x="15648" y="260063"/>
                  </a:lnTo>
                  <a:lnTo>
                    <a:pt x="18597" y="254621"/>
                  </a:lnTo>
                  <a:lnTo>
                    <a:pt x="21772" y="249179"/>
                  </a:lnTo>
                  <a:lnTo>
                    <a:pt x="25400" y="244418"/>
                  </a:lnTo>
                  <a:lnTo>
                    <a:pt x="29256" y="239657"/>
                  </a:lnTo>
                  <a:lnTo>
                    <a:pt x="33338" y="234895"/>
                  </a:lnTo>
                  <a:lnTo>
                    <a:pt x="37420" y="230587"/>
                  </a:lnTo>
                  <a:lnTo>
                    <a:pt x="37647" y="230361"/>
                  </a:lnTo>
                  <a:lnTo>
                    <a:pt x="37420" y="230361"/>
                  </a:lnTo>
                  <a:lnTo>
                    <a:pt x="41956" y="226279"/>
                  </a:lnTo>
                  <a:lnTo>
                    <a:pt x="46718" y="221971"/>
                  </a:lnTo>
                  <a:lnTo>
                    <a:pt x="51254" y="218344"/>
                  </a:lnTo>
                  <a:lnTo>
                    <a:pt x="56470" y="214716"/>
                  </a:lnTo>
                  <a:lnTo>
                    <a:pt x="61459" y="211315"/>
                  </a:lnTo>
                  <a:lnTo>
                    <a:pt x="66902" y="208367"/>
                  </a:lnTo>
                  <a:lnTo>
                    <a:pt x="72345" y="205420"/>
                  </a:lnTo>
                  <a:lnTo>
                    <a:pt x="78015" y="203153"/>
                  </a:lnTo>
                  <a:lnTo>
                    <a:pt x="83911" y="200659"/>
                  </a:lnTo>
                  <a:lnTo>
                    <a:pt x="89581" y="198618"/>
                  </a:lnTo>
                  <a:lnTo>
                    <a:pt x="95704" y="197031"/>
                  </a:lnTo>
                  <a:lnTo>
                    <a:pt x="101827" y="195670"/>
                  </a:lnTo>
                  <a:lnTo>
                    <a:pt x="108177" y="194310"/>
                  </a:lnTo>
                  <a:lnTo>
                    <a:pt x="114527" y="193630"/>
                  </a:lnTo>
                  <a:lnTo>
                    <a:pt x="121104" y="193176"/>
                  </a:lnTo>
                  <a:lnTo>
                    <a:pt x="127681" y="192950"/>
                  </a:lnTo>
                  <a:lnTo>
                    <a:pt x="432027" y="192950"/>
                  </a:lnTo>
                  <a:lnTo>
                    <a:pt x="437923" y="193176"/>
                  </a:lnTo>
                  <a:lnTo>
                    <a:pt x="443820" y="193403"/>
                  </a:lnTo>
                  <a:lnTo>
                    <a:pt x="449263" y="194083"/>
                  </a:lnTo>
                  <a:lnTo>
                    <a:pt x="454932" y="194990"/>
                  </a:lnTo>
                  <a:lnTo>
                    <a:pt x="460602" y="196351"/>
                  </a:lnTo>
                  <a:lnTo>
                    <a:pt x="466045" y="197484"/>
                  </a:lnTo>
                  <a:lnTo>
                    <a:pt x="471488" y="199298"/>
                  </a:lnTo>
                  <a:lnTo>
                    <a:pt x="476477" y="201112"/>
                  </a:lnTo>
                  <a:lnTo>
                    <a:pt x="481920" y="203153"/>
                  </a:lnTo>
                  <a:lnTo>
                    <a:pt x="486682" y="205193"/>
                  </a:lnTo>
                  <a:lnTo>
                    <a:pt x="491898" y="207914"/>
                  </a:lnTo>
                  <a:lnTo>
                    <a:pt x="496434" y="210635"/>
                  </a:lnTo>
                  <a:lnTo>
                    <a:pt x="501423" y="213582"/>
                  </a:lnTo>
                  <a:lnTo>
                    <a:pt x="505732" y="216757"/>
                  </a:lnTo>
                  <a:lnTo>
                    <a:pt x="510041" y="219931"/>
                  </a:lnTo>
                  <a:lnTo>
                    <a:pt x="514577" y="223332"/>
                  </a:lnTo>
                  <a:lnTo>
                    <a:pt x="1074511" y="2721"/>
                  </a:lnTo>
                  <a:lnTo>
                    <a:pt x="1078593" y="1360"/>
                  </a:lnTo>
                  <a:lnTo>
                    <a:pt x="1082676" y="454"/>
                  </a:lnTo>
                  <a:lnTo>
                    <a:pt x="1086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7756186" y="4574330"/>
              <a:ext cx="1443555" cy="1314448"/>
              <a:chOff x="1048362" y="1097085"/>
              <a:chExt cx="1443555" cy="1314448"/>
            </a:xfrm>
          </p:grpSpPr>
          <p:sp>
            <p:nvSpPr>
              <p:cNvPr id="120" name="文本框 119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21" name="文本框 120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524079" y="3228975"/>
            <a:ext cx="1586000" cy="3654425"/>
            <a:chOff x="4524079" y="3228975"/>
            <a:chExt cx="1586000" cy="3654425"/>
          </a:xfrm>
        </p:grpSpPr>
        <p:grpSp>
          <p:nvGrpSpPr>
            <p:cNvPr id="12" name="组合 11"/>
            <p:cNvGrpSpPr/>
            <p:nvPr/>
          </p:nvGrpSpPr>
          <p:grpSpPr>
            <a:xfrm>
              <a:off x="4524079" y="3228975"/>
              <a:ext cx="1586000" cy="3654425"/>
              <a:chOff x="-2152037" y="3228975"/>
              <a:chExt cx="1586000" cy="3654425"/>
            </a:xfrm>
          </p:grpSpPr>
          <p:sp>
            <p:nvSpPr>
              <p:cNvPr id="94" name="自由: 形状 93"/>
              <p:cNvSpPr/>
              <p:nvPr/>
            </p:nvSpPr>
            <p:spPr>
              <a:xfrm>
                <a:off x="-2152037" y="3228975"/>
                <a:ext cx="1586000" cy="3654425"/>
              </a:xfrm>
              <a:custGeom>
                <a:avLst/>
                <a:gdLst>
                  <a:gd name="connsiteX0" fmla="*/ 793000 w 1586000"/>
                  <a:gd name="connsiteY0" fmla="*/ 0 h 3654425"/>
                  <a:gd name="connsiteX1" fmla="*/ 1581906 w 1586000"/>
                  <a:gd name="connsiteY1" fmla="*/ 711920 h 3654425"/>
                  <a:gd name="connsiteX2" fmla="*/ 1585896 w 1586000"/>
                  <a:gd name="connsiteY2" fmla="*/ 790945 h 3654425"/>
                  <a:gd name="connsiteX3" fmla="*/ 1586000 w 1586000"/>
                  <a:gd name="connsiteY3" fmla="*/ 790945 h 3654425"/>
                  <a:gd name="connsiteX4" fmla="*/ 1586000 w 1586000"/>
                  <a:gd name="connsiteY4" fmla="*/ 793000 h 3654425"/>
                  <a:gd name="connsiteX5" fmla="*/ 1586000 w 1586000"/>
                  <a:gd name="connsiteY5" fmla="*/ 3654425 h 3654425"/>
                  <a:gd name="connsiteX6" fmla="*/ 0 w 1586000"/>
                  <a:gd name="connsiteY6" fmla="*/ 3654425 h 3654425"/>
                  <a:gd name="connsiteX7" fmla="*/ 0 w 1586000"/>
                  <a:gd name="connsiteY7" fmla="*/ 793000 h 3654425"/>
                  <a:gd name="connsiteX8" fmla="*/ 0 w 1586000"/>
                  <a:gd name="connsiteY8" fmla="*/ 790945 h 3654425"/>
                  <a:gd name="connsiteX9" fmla="*/ 104 w 1586000"/>
                  <a:gd name="connsiteY9" fmla="*/ 790945 h 3654425"/>
                  <a:gd name="connsiteX10" fmla="*/ 4094 w 1586000"/>
                  <a:gd name="connsiteY10" fmla="*/ 711920 h 3654425"/>
                  <a:gd name="connsiteX11" fmla="*/ 793000 w 1586000"/>
                  <a:gd name="connsiteY11" fmla="*/ 0 h 365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6000" h="3654425">
                    <a:moveTo>
                      <a:pt x="793000" y="0"/>
                    </a:moveTo>
                    <a:cubicBezTo>
                      <a:pt x="1203589" y="0"/>
                      <a:pt x="1541296" y="312045"/>
                      <a:pt x="1581906" y="711920"/>
                    </a:cubicBezTo>
                    <a:lnTo>
                      <a:pt x="1585896" y="790945"/>
                    </a:lnTo>
                    <a:lnTo>
                      <a:pt x="1586000" y="790945"/>
                    </a:lnTo>
                    <a:lnTo>
                      <a:pt x="1586000" y="793000"/>
                    </a:lnTo>
                    <a:lnTo>
                      <a:pt x="1586000" y="3654425"/>
                    </a:lnTo>
                    <a:lnTo>
                      <a:pt x="0" y="3654425"/>
                    </a:lnTo>
                    <a:lnTo>
                      <a:pt x="0" y="793000"/>
                    </a:lnTo>
                    <a:lnTo>
                      <a:pt x="0" y="790945"/>
                    </a:lnTo>
                    <a:lnTo>
                      <a:pt x="104" y="790945"/>
                    </a:lnTo>
                    <a:lnTo>
                      <a:pt x="4094" y="711920"/>
                    </a:lnTo>
                    <a:cubicBezTo>
                      <a:pt x="44704" y="312045"/>
                      <a:pt x="382411" y="0"/>
                      <a:pt x="79300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-1963152" y="3442290"/>
                <a:ext cx="1208231" cy="1208231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KSO_Shape"/>
              <p:cNvSpPr>
                <a:spLocks/>
              </p:cNvSpPr>
              <p:nvPr/>
            </p:nvSpPr>
            <p:spPr bwMode="auto">
              <a:xfrm>
                <a:off x="-1681309" y="3725744"/>
                <a:ext cx="644545" cy="641323"/>
              </a:xfrm>
              <a:custGeom>
                <a:avLst/>
                <a:gdLst>
                  <a:gd name="T0" fmla="*/ 720725 w 2538413"/>
                  <a:gd name="T1" fmla="*/ 1555944 h 2525713"/>
                  <a:gd name="T2" fmla="*/ 1387668 w 2538413"/>
                  <a:gd name="T3" fmla="*/ 1555944 h 2525713"/>
                  <a:gd name="T4" fmla="*/ 1387668 w 2538413"/>
                  <a:gd name="T5" fmla="*/ 889000 h 2525713"/>
                  <a:gd name="T6" fmla="*/ 1780256 w 2538413"/>
                  <a:gd name="T7" fmla="*/ 438896 h 2525713"/>
                  <a:gd name="T8" fmla="*/ 731477 w 2538413"/>
                  <a:gd name="T9" fmla="*/ 0 h 2525713"/>
                  <a:gd name="T10" fmla="*/ 1826311 w 2538413"/>
                  <a:gd name="T11" fmla="*/ 1588 h 2525713"/>
                  <a:gd name="T12" fmla="*/ 1849815 w 2538413"/>
                  <a:gd name="T13" fmla="*/ 7622 h 2525713"/>
                  <a:gd name="T14" fmla="*/ 1871730 w 2538413"/>
                  <a:gd name="T15" fmla="*/ 18102 h 2525713"/>
                  <a:gd name="T16" fmla="*/ 1890787 w 2538413"/>
                  <a:gd name="T17" fmla="*/ 32393 h 2525713"/>
                  <a:gd name="T18" fmla="*/ 1906986 w 2538413"/>
                  <a:gd name="T19" fmla="*/ 50178 h 2525713"/>
                  <a:gd name="T20" fmla="*/ 1919373 w 2538413"/>
                  <a:gd name="T21" fmla="*/ 70503 h 2525713"/>
                  <a:gd name="T22" fmla="*/ 1927949 w 2538413"/>
                  <a:gd name="T23" fmla="*/ 93686 h 2525713"/>
                  <a:gd name="T24" fmla="*/ 1931443 w 2538413"/>
                  <a:gd name="T25" fmla="*/ 118140 h 2525713"/>
                  <a:gd name="T26" fmla="*/ 2384050 w 2538413"/>
                  <a:gd name="T27" fmla="*/ 350291 h 2525713"/>
                  <a:gd name="T28" fmla="*/ 2415812 w 2538413"/>
                  <a:gd name="T29" fmla="*/ 355055 h 2525713"/>
                  <a:gd name="T30" fmla="*/ 2445668 w 2538413"/>
                  <a:gd name="T31" fmla="*/ 365852 h 2525713"/>
                  <a:gd name="T32" fmla="*/ 2472666 w 2538413"/>
                  <a:gd name="T33" fmla="*/ 382049 h 2525713"/>
                  <a:gd name="T34" fmla="*/ 2496805 w 2538413"/>
                  <a:gd name="T35" fmla="*/ 403644 h 2525713"/>
                  <a:gd name="T36" fmla="*/ 2515862 w 2538413"/>
                  <a:gd name="T37" fmla="*/ 429368 h 2525713"/>
                  <a:gd name="T38" fmla="*/ 2528885 w 2538413"/>
                  <a:gd name="T39" fmla="*/ 457950 h 2525713"/>
                  <a:gd name="T40" fmla="*/ 2536825 w 2538413"/>
                  <a:gd name="T41" fmla="*/ 488756 h 2525713"/>
                  <a:gd name="T42" fmla="*/ 2538413 w 2538413"/>
                  <a:gd name="T43" fmla="*/ 2363112 h 2525713"/>
                  <a:gd name="T44" fmla="*/ 2535237 w 2538413"/>
                  <a:gd name="T45" fmla="*/ 2395823 h 2525713"/>
                  <a:gd name="T46" fmla="*/ 2525708 w 2538413"/>
                  <a:gd name="T47" fmla="*/ 2425993 h 2525713"/>
                  <a:gd name="T48" fmla="*/ 2510780 w 2538413"/>
                  <a:gd name="T49" fmla="*/ 2453622 h 2525713"/>
                  <a:gd name="T50" fmla="*/ 2490770 w 2538413"/>
                  <a:gd name="T51" fmla="*/ 2477759 h 2525713"/>
                  <a:gd name="T52" fmla="*/ 2466949 w 2538413"/>
                  <a:gd name="T53" fmla="*/ 2497766 h 2525713"/>
                  <a:gd name="T54" fmla="*/ 2438998 w 2538413"/>
                  <a:gd name="T55" fmla="*/ 2512692 h 2525713"/>
                  <a:gd name="T56" fmla="*/ 2408507 w 2538413"/>
                  <a:gd name="T57" fmla="*/ 2522220 h 2525713"/>
                  <a:gd name="T58" fmla="*/ 2375792 w 2538413"/>
                  <a:gd name="T59" fmla="*/ 2525713 h 2525713"/>
                  <a:gd name="T60" fmla="*/ 138164 w 2538413"/>
                  <a:gd name="T61" fmla="*/ 2523490 h 2525713"/>
                  <a:gd name="T62" fmla="*/ 106720 w 2538413"/>
                  <a:gd name="T63" fmla="*/ 2515551 h 2525713"/>
                  <a:gd name="T64" fmla="*/ 78452 w 2538413"/>
                  <a:gd name="T65" fmla="*/ 2501895 h 2525713"/>
                  <a:gd name="T66" fmla="*/ 53360 w 2538413"/>
                  <a:gd name="T67" fmla="*/ 2483157 h 2525713"/>
                  <a:gd name="T68" fmla="*/ 32397 w 2538413"/>
                  <a:gd name="T69" fmla="*/ 2460292 h 2525713"/>
                  <a:gd name="T70" fmla="*/ 16199 w 2538413"/>
                  <a:gd name="T71" fmla="*/ 2433297 h 2525713"/>
                  <a:gd name="T72" fmla="*/ 5400 w 2538413"/>
                  <a:gd name="T73" fmla="*/ 2403445 h 2525713"/>
                  <a:gd name="T74" fmla="*/ 318 w 2538413"/>
                  <a:gd name="T75" fmla="*/ 2371369 h 2525713"/>
                  <a:gd name="T76" fmla="*/ 953 w 2538413"/>
                  <a:gd name="T77" fmla="*/ 496060 h 2525713"/>
                  <a:gd name="T78" fmla="*/ 7623 w 2538413"/>
                  <a:gd name="T79" fmla="*/ 464302 h 2525713"/>
                  <a:gd name="T80" fmla="*/ 19692 w 2538413"/>
                  <a:gd name="T81" fmla="*/ 435402 h 2525713"/>
                  <a:gd name="T82" fmla="*/ 37161 w 2538413"/>
                  <a:gd name="T83" fmla="*/ 409361 h 2525713"/>
                  <a:gd name="T84" fmla="*/ 59395 w 2538413"/>
                  <a:gd name="T85" fmla="*/ 387448 h 2525713"/>
                  <a:gd name="T86" fmla="*/ 85122 w 2538413"/>
                  <a:gd name="T87" fmla="*/ 369663 h 2525713"/>
                  <a:gd name="T88" fmla="*/ 114343 w 2538413"/>
                  <a:gd name="T89" fmla="*/ 357595 h 2525713"/>
                  <a:gd name="T90" fmla="*/ 146105 w 2538413"/>
                  <a:gd name="T91" fmla="*/ 350926 h 2525713"/>
                  <a:gd name="T92" fmla="*/ 606653 w 2538413"/>
                  <a:gd name="T93" fmla="*/ 124491 h 2525713"/>
                  <a:gd name="T94" fmla="*/ 609194 w 2538413"/>
                  <a:gd name="T95" fmla="*/ 99403 h 2525713"/>
                  <a:gd name="T96" fmla="*/ 616817 w 2538413"/>
                  <a:gd name="T97" fmla="*/ 75902 h 2525713"/>
                  <a:gd name="T98" fmla="*/ 628251 w 2538413"/>
                  <a:gd name="T99" fmla="*/ 54941 h 2525713"/>
                  <a:gd name="T100" fmla="*/ 643497 w 2538413"/>
                  <a:gd name="T101" fmla="*/ 36522 h 2525713"/>
                  <a:gd name="T102" fmla="*/ 661919 w 2538413"/>
                  <a:gd name="T103" fmla="*/ 21278 h 2525713"/>
                  <a:gd name="T104" fmla="*/ 682881 w 2538413"/>
                  <a:gd name="T105" fmla="*/ 9845 h 2525713"/>
                  <a:gd name="T106" fmla="*/ 706385 w 2538413"/>
                  <a:gd name="T107" fmla="*/ 2541 h 2525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38413" h="2525713">
                    <a:moveTo>
                      <a:pt x="1151062" y="889000"/>
                    </a:moveTo>
                    <a:lnTo>
                      <a:pt x="1151062" y="1319020"/>
                    </a:lnTo>
                    <a:lnTo>
                      <a:pt x="720725" y="1319020"/>
                    </a:lnTo>
                    <a:lnTo>
                      <a:pt x="720725" y="1555944"/>
                    </a:lnTo>
                    <a:lnTo>
                      <a:pt x="1151062" y="1555944"/>
                    </a:lnTo>
                    <a:lnTo>
                      <a:pt x="1151062" y="1985963"/>
                    </a:lnTo>
                    <a:lnTo>
                      <a:pt x="1387668" y="1985963"/>
                    </a:lnTo>
                    <a:lnTo>
                      <a:pt x="1387668" y="1555944"/>
                    </a:lnTo>
                    <a:lnTo>
                      <a:pt x="1817688" y="1555944"/>
                    </a:lnTo>
                    <a:lnTo>
                      <a:pt x="1817688" y="1319020"/>
                    </a:lnTo>
                    <a:lnTo>
                      <a:pt x="1387668" y="1319020"/>
                    </a:lnTo>
                    <a:lnTo>
                      <a:pt x="1387668" y="889000"/>
                    </a:lnTo>
                    <a:lnTo>
                      <a:pt x="1151062" y="889000"/>
                    </a:lnTo>
                    <a:close/>
                    <a:moveTo>
                      <a:pt x="758475" y="151803"/>
                    </a:moveTo>
                    <a:lnTo>
                      <a:pt x="758475" y="438896"/>
                    </a:lnTo>
                    <a:lnTo>
                      <a:pt x="1780256" y="438896"/>
                    </a:lnTo>
                    <a:lnTo>
                      <a:pt x="1780256" y="151803"/>
                    </a:lnTo>
                    <a:lnTo>
                      <a:pt x="758475" y="151803"/>
                    </a:lnTo>
                    <a:close/>
                    <a:moveTo>
                      <a:pt x="725125" y="0"/>
                    </a:moveTo>
                    <a:lnTo>
                      <a:pt x="731477" y="0"/>
                    </a:lnTo>
                    <a:lnTo>
                      <a:pt x="1807253" y="0"/>
                    </a:lnTo>
                    <a:lnTo>
                      <a:pt x="1813606" y="0"/>
                    </a:lnTo>
                    <a:lnTo>
                      <a:pt x="1819641" y="318"/>
                    </a:lnTo>
                    <a:lnTo>
                      <a:pt x="1826311" y="1588"/>
                    </a:lnTo>
                    <a:lnTo>
                      <a:pt x="1832345" y="2541"/>
                    </a:lnTo>
                    <a:lnTo>
                      <a:pt x="1838380" y="4129"/>
                    </a:lnTo>
                    <a:lnTo>
                      <a:pt x="1844097" y="5399"/>
                    </a:lnTo>
                    <a:lnTo>
                      <a:pt x="1849815" y="7622"/>
                    </a:lnTo>
                    <a:lnTo>
                      <a:pt x="1855532" y="9845"/>
                    </a:lnTo>
                    <a:lnTo>
                      <a:pt x="1860931" y="12386"/>
                    </a:lnTo>
                    <a:lnTo>
                      <a:pt x="1866331" y="15244"/>
                    </a:lnTo>
                    <a:lnTo>
                      <a:pt x="1871730" y="18102"/>
                    </a:lnTo>
                    <a:lnTo>
                      <a:pt x="1876812" y="21278"/>
                    </a:lnTo>
                    <a:lnTo>
                      <a:pt x="1881576" y="24771"/>
                    </a:lnTo>
                    <a:lnTo>
                      <a:pt x="1886341" y="28582"/>
                    </a:lnTo>
                    <a:lnTo>
                      <a:pt x="1890787" y="32393"/>
                    </a:lnTo>
                    <a:lnTo>
                      <a:pt x="1895234" y="36522"/>
                    </a:lnTo>
                    <a:lnTo>
                      <a:pt x="1899045" y="40650"/>
                    </a:lnTo>
                    <a:lnTo>
                      <a:pt x="1903175" y="45414"/>
                    </a:lnTo>
                    <a:lnTo>
                      <a:pt x="1906986" y="50178"/>
                    </a:lnTo>
                    <a:lnTo>
                      <a:pt x="1910480" y="54941"/>
                    </a:lnTo>
                    <a:lnTo>
                      <a:pt x="1913656" y="60023"/>
                    </a:lnTo>
                    <a:lnTo>
                      <a:pt x="1916832" y="65104"/>
                    </a:lnTo>
                    <a:lnTo>
                      <a:pt x="1919373" y="70503"/>
                    </a:lnTo>
                    <a:lnTo>
                      <a:pt x="1921914" y="75902"/>
                    </a:lnTo>
                    <a:lnTo>
                      <a:pt x="1924137" y="81618"/>
                    </a:lnTo>
                    <a:lnTo>
                      <a:pt x="1926043" y="87335"/>
                    </a:lnTo>
                    <a:lnTo>
                      <a:pt x="1927949" y="93686"/>
                    </a:lnTo>
                    <a:lnTo>
                      <a:pt x="1928902" y="99403"/>
                    </a:lnTo>
                    <a:lnTo>
                      <a:pt x="1930172" y="105437"/>
                    </a:lnTo>
                    <a:lnTo>
                      <a:pt x="1931125" y="111788"/>
                    </a:lnTo>
                    <a:lnTo>
                      <a:pt x="1931443" y="118140"/>
                    </a:lnTo>
                    <a:lnTo>
                      <a:pt x="1931443" y="124491"/>
                    </a:lnTo>
                    <a:lnTo>
                      <a:pt x="1931443" y="350291"/>
                    </a:lnTo>
                    <a:lnTo>
                      <a:pt x="2376109" y="350291"/>
                    </a:lnTo>
                    <a:lnTo>
                      <a:pt x="2384050" y="350291"/>
                    </a:lnTo>
                    <a:lnTo>
                      <a:pt x="2391991" y="350926"/>
                    </a:lnTo>
                    <a:lnTo>
                      <a:pt x="2400249" y="352196"/>
                    </a:lnTo>
                    <a:lnTo>
                      <a:pt x="2407871" y="353149"/>
                    </a:lnTo>
                    <a:lnTo>
                      <a:pt x="2415812" y="355055"/>
                    </a:lnTo>
                    <a:lnTo>
                      <a:pt x="2423435" y="357278"/>
                    </a:lnTo>
                    <a:lnTo>
                      <a:pt x="2430740" y="359818"/>
                    </a:lnTo>
                    <a:lnTo>
                      <a:pt x="2438363" y="362676"/>
                    </a:lnTo>
                    <a:lnTo>
                      <a:pt x="2445668" y="365852"/>
                    </a:lnTo>
                    <a:lnTo>
                      <a:pt x="2452338" y="369346"/>
                    </a:lnTo>
                    <a:lnTo>
                      <a:pt x="2459326" y="373157"/>
                    </a:lnTo>
                    <a:lnTo>
                      <a:pt x="2465996" y="377285"/>
                    </a:lnTo>
                    <a:lnTo>
                      <a:pt x="2472666" y="382049"/>
                    </a:lnTo>
                    <a:lnTo>
                      <a:pt x="2479018" y="387130"/>
                    </a:lnTo>
                    <a:lnTo>
                      <a:pt x="2485053" y="392211"/>
                    </a:lnTo>
                    <a:lnTo>
                      <a:pt x="2490770" y="397928"/>
                    </a:lnTo>
                    <a:lnTo>
                      <a:pt x="2496805" y="403644"/>
                    </a:lnTo>
                    <a:lnTo>
                      <a:pt x="2501569" y="409678"/>
                    </a:lnTo>
                    <a:lnTo>
                      <a:pt x="2506651" y="416030"/>
                    </a:lnTo>
                    <a:lnTo>
                      <a:pt x="2511415" y="422699"/>
                    </a:lnTo>
                    <a:lnTo>
                      <a:pt x="2515862" y="429368"/>
                    </a:lnTo>
                    <a:lnTo>
                      <a:pt x="2519673" y="436355"/>
                    </a:lnTo>
                    <a:lnTo>
                      <a:pt x="2522850" y="443024"/>
                    </a:lnTo>
                    <a:lnTo>
                      <a:pt x="2526026" y="450646"/>
                    </a:lnTo>
                    <a:lnTo>
                      <a:pt x="2528885" y="457950"/>
                    </a:lnTo>
                    <a:lnTo>
                      <a:pt x="2531425" y="465572"/>
                    </a:lnTo>
                    <a:lnTo>
                      <a:pt x="2533649" y="472877"/>
                    </a:lnTo>
                    <a:lnTo>
                      <a:pt x="2535555" y="480816"/>
                    </a:lnTo>
                    <a:lnTo>
                      <a:pt x="2536825" y="488756"/>
                    </a:lnTo>
                    <a:lnTo>
                      <a:pt x="2537778" y="496695"/>
                    </a:lnTo>
                    <a:lnTo>
                      <a:pt x="2538413" y="504635"/>
                    </a:lnTo>
                    <a:lnTo>
                      <a:pt x="2538413" y="512892"/>
                    </a:lnTo>
                    <a:lnTo>
                      <a:pt x="2538413" y="2363112"/>
                    </a:lnTo>
                    <a:lnTo>
                      <a:pt x="2538413" y="2371369"/>
                    </a:lnTo>
                    <a:lnTo>
                      <a:pt x="2537778" y="2379626"/>
                    </a:lnTo>
                    <a:lnTo>
                      <a:pt x="2536507" y="2387566"/>
                    </a:lnTo>
                    <a:lnTo>
                      <a:pt x="2535237" y="2395823"/>
                    </a:lnTo>
                    <a:lnTo>
                      <a:pt x="2533331" y="2403445"/>
                    </a:lnTo>
                    <a:lnTo>
                      <a:pt x="2531108" y="2411384"/>
                    </a:lnTo>
                    <a:lnTo>
                      <a:pt x="2528567" y="2419006"/>
                    </a:lnTo>
                    <a:lnTo>
                      <a:pt x="2525708" y="2425993"/>
                    </a:lnTo>
                    <a:lnTo>
                      <a:pt x="2522532" y="2433297"/>
                    </a:lnTo>
                    <a:lnTo>
                      <a:pt x="2519038" y="2440284"/>
                    </a:lnTo>
                    <a:lnTo>
                      <a:pt x="2514909" y="2447271"/>
                    </a:lnTo>
                    <a:lnTo>
                      <a:pt x="2510780" y="2453622"/>
                    </a:lnTo>
                    <a:lnTo>
                      <a:pt x="2506333" y="2460292"/>
                    </a:lnTo>
                    <a:lnTo>
                      <a:pt x="2501251" y="2466326"/>
                    </a:lnTo>
                    <a:lnTo>
                      <a:pt x="2496170" y="2472042"/>
                    </a:lnTo>
                    <a:lnTo>
                      <a:pt x="2490770" y="2477759"/>
                    </a:lnTo>
                    <a:lnTo>
                      <a:pt x="2485053" y="2483157"/>
                    </a:lnTo>
                    <a:lnTo>
                      <a:pt x="2479336" y="2488239"/>
                    </a:lnTo>
                    <a:lnTo>
                      <a:pt x="2473301" y="2493320"/>
                    </a:lnTo>
                    <a:lnTo>
                      <a:pt x="2466949" y="2497766"/>
                    </a:lnTo>
                    <a:lnTo>
                      <a:pt x="2460279" y="2501895"/>
                    </a:lnTo>
                    <a:lnTo>
                      <a:pt x="2453609" y="2506023"/>
                    </a:lnTo>
                    <a:lnTo>
                      <a:pt x="2446303" y="2509517"/>
                    </a:lnTo>
                    <a:lnTo>
                      <a:pt x="2438998" y="2512692"/>
                    </a:lnTo>
                    <a:lnTo>
                      <a:pt x="2432011" y="2515551"/>
                    </a:lnTo>
                    <a:lnTo>
                      <a:pt x="2424388" y="2518091"/>
                    </a:lnTo>
                    <a:lnTo>
                      <a:pt x="2416447" y="2520314"/>
                    </a:lnTo>
                    <a:lnTo>
                      <a:pt x="2408507" y="2522220"/>
                    </a:lnTo>
                    <a:lnTo>
                      <a:pt x="2400566" y="2523490"/>
                    </a:lnTo>
                    <a:lnTo>
                      <a:pt x="2392626" y="2524443"/>
                    </a:lnTo>
                    <a:lnTo>
                      <a:pt x="2384368" y="2525396"/>
                    </a:lnTo>
                    <a:lnTo>
                      <a:pt x="2375792" y="2525713"/>
                    </a:lnTo>
                    <a:lnTo>
                      <a:pt x="162621" y="2525713"/>
                    </a:lnTo>
                    <a:lnTo>
                      <a:pt x="154363" y="2525396"/>
                    </a:lnTo>
                    <a:lnTo>
                      <a:pt x="146105" y="2524443"/>
                    </a:lnTo>
                    <a:lnTo>
                      <a:pt x="138164" y="2523490"/>
                    </a:lnTo>
                    <a:lnTo>
                      <a:pt x="129906" y="2522220"/>
                    </a:lnTo>
                    <a:lnTo>
                      <a:pt x="122283" y="2520314"/>
                    </a:lnTo>
                    <a:lnTo>
                      <a:pt x="114343" y="2518091"/>
                    </a:lnTo>
                    <a:lnTo>
                      <a:pt x="106720" y="2515551"/>
                    </a:lnTo>
                    <a:lnTo>
                      <a:pt x="99415" y="2512692"/>
                    </a:lnTo>
                    <a:lnTo>
                      <a:pt x="92427" y="2509517"/>
                    </a:lnTo>
                    <a:lnTo>
                      <a:pt x="85122" y="2506023"/>
                    </a:lnTo>
                    <a:lnTo>
                      <a:pt x="78452" y="2501895"/>
                    </a:lnTo>
                    <a:lnTo>
                      <a:pt x="71782" y="2497766"/>
                    </a:lnTo>
                    <a:lnTo>
                      <a:pt x="65430" y="2493320"/>
                    </a:lnTo>
                    <a:lnTo>
                      <a:pt x="59395" y="2488239"/>
                    </a:lnTo>
                    <a:lnTo>
                      <a:pt x="53360" y="2483157"/>
                    </a:lnTo>
                    <a:lnTo>
                      <a:pt x="47643" y="2477759"/>
                    </a:lnTo>
                    <a:lnTo>
                      <a:pt x="42243" y="2472042"/>
                    </a:lnTo>
                    <a:lnTo>
                      <a:pt x="37161" y="2466326"/>
                    </a:lnTo>
                    <a:lnTo>
                      <a:pt x="32397" y="2460292"/>
                    </a:lnTo>
                    <a:lnTo>
                      <a:pt x="27950" y="2453622"/>
                    </a:lnTo>
                    <a:lnTo>
                      <a:pt x="23504" y="2447271"/>
                    </a:lnTo>
                    <a:lnTo>
                      <a:pt x="19692" y="2440284"/>
                    </a:lnTo>
                    <a:lnTo>
                      <a:pt x="16199" y="2433297"/>
                    </a:lnTo>
                    <a:lnTo>
                      <a:pt x="12705" y="2425993"/>
                    </a:lnTo>
                    <a:lnTo>
                      <a:pt x="9846" y="2419006"/>
                    </a:lnTo>
                    <a:lnTo>
                      <a:pt x="7623" y="2411384"/>
                    </a:lnTo>
                    <a:lnTo>
                      <a:pt x="5400" y="2403445"/>
                    </a:lnTo>
                    <a:lnTo>
                      <a:pt x="3494" y="2395823"/>
                    </a:lnTo>
                    <a:lnTo>
                      <a:pt x="2223" y="2387566"/>
                    </a:lnTo>
                    <a:lnTo>
                      <a:pt x="953" y="2379626"/>
                    </a:lnTo>
                    <a:lnTo>
                      <a:pt x="318" y="2371369"/>
                    </a:lnTo>
                    <a:lnTo>
                      <a:pt x="0" y="2363112"/>
                    </a:lnTo>
                    <a:lnTo>
                      <a:pt x="0" y="512892"/>
                    </a:lnTo>
                    <a:lnTo>
                      <a:pt x="318" y="504317"/>
                    </a:lnTo>
                    <a:lnTo>
                      <a:pt x="953" y="496060"/>
                    </a:lnTo>
                    <a:lnTo>
                      <a:pt x="2223" y="488121"/>
                    </a:lnTo>
                    <a:lnTo>
                      <a:pt x="3494" y="480181"/>
                    </a:lnTo>
                    <a:lnTo>
                      <a:pt x="5400" y="472242"/>
                    </a:lnTo>
                    <a:lnTo>
                      <a:pt x="7623" y="464302"/>
                    </a:lnTo>
                    <a:lnTo>
                      <a:pt x="9846" y="456680"/>
                    </a:lnTo>
                    <a:lnTo>
                      <a:pt x="12705" y="449693"/>
                    </a:lnTo>
                    <a:lnTo>
                      <a:pt x="16199" y="442389"/>
                    </a:lnTo>
                    <a:lnTo>
                      <a:pt x="19692" y="435402"/>
                    </a:lnTo>
                    <a:lnTo>
                      <a:pt x="23504" y="428416"/>
                    </a:lnTo>
                    <a:lnTo>
                      <a:pt x="27950" y="422064"/>
                    </a:lnTo>
                    <a:lnTo>
                      <a:pt x="32397" y="415395"/>
                    </a:lnTo>
                    <a:lnTo>
                      <a:pt x="37161" y="409361"/>
                    </a:lnTo>
                    <a:lnTo>
                      <a:pt x="42243" y="403644"/>
                    </a:lnTo>
                    <a:lnTo>
                      <a:pt x="47643" y="397928"/>
                    </a:lnTo>
                    <a:lnTo>
                      <a:pt x="53360" y="392529"/>
                    </a:lnTo>
                    <a:lnTo>
                      <a:pt x="59395" y="387448"/>
                    </a:lnTo>
                    <a:lnTo>
                      <a:pt x="65430" y="382684"/>
                    </a:lnTo>
                    <a:lnTo>
                      <a:pt x="71782" y="377920"/>
                    </a:lnTo>
                    <a:lnTo>
                      <a:pt x="78452" y="373792"/>
                    </a:lnTo>
                    <a:lnTo>
                      <a:pt x="85122" y="369663"/>
                    </a:lnTo>
                    <a:lnTo>
                      <a:pt x="92427" y="366170"/>
                    </a:lnTo>
                    <a:lnTo>
                      <a:pt x="99415" y="362994"/>
                    </a:lnTo>
                    <a:lnTo>
                      <a:pt x="106720" y="360136"/>
                    </a:lnTo>
                    <a:lnTo>
                      <a:pt x="114343" y="357595"/>
                    </a:lnTo>
                    <a:lnTo>
                      <a:pt x="122283" y="355372"/>
                    </a:lnTo>
                    <a:lnTo>
                      <a:pt x="129906" y="353467"/>
                    </a:lnTo>
                    <a:lnTo>
                      <a:pt x="138164" y="352196"/>
                    </a:lnTo>
                    <a:lnTo>
                      <a:pt x="146105" y="350926"/>
                    </a:lnTo>
                    <a:lnTo>
                      <a:pt x="154363" y="350291"/>
                    </a:lnTo>
                    <a:lnTo>
                      <a:pt x="162621" y="350291"/>
                    </a:lnTo>
                    <a:lnTo>
                      <a:pt x="606653" y="350291"/>
                    </a:lnTo>
                    <a:lnTo>
                      <a:pt x="606653" y="124491"/>
                    </a:lnTo>
                    <a:lnTo>
                      <a:pt x="606970" y="118140"/>
                    </a:lnTo>
                    <a:lnTo>
                      <a:pt x="607606" y="111788"/>
                    </a:lnTo>
                    <a:lnTo>
                      <a:pt x="608241" y="105437"/>
                    </a:lnTo>
                    <a:lnTo>
                      <a:pt x="609194" y="99403"/>
                    </a:lnTo>
                    <a:lnTo>
                      <a:pt x="610782" y="93686"/>
                    </a:lnTo>
                    <a:lnTo>
                      <a:pt x="612370" y="87335"/>
                    </a:lnTo>
                    <a:lnTo>
                      <a:pt x="614593" y="81618"/>
                    </a:lnTo>
                    <a:lnTo>
                      <a:pt x="616817" y="75902"/>
                    </a:lnTo>
                    <a:lnTo>
                      <a:pt x="619357" y="70503"/>
                    </a:lnTo>
                    <a:lnTo>
                      <a:pt x="621899" y="65104"/>
                    </a:lnTo>
                    <a:lnTo>
                      <a:pt x="625075" y="60023"/>
                    </a:lnTo>
                    <a:lnTo>
                      <a:pt x="628251" y="54941"/>
                    </a:lnTo>
                    <a:lnTo>
                      <a:pt x="631427" y="50178"/>
                    </a:lnTo>
                    <a:lnTo>
                      <a:pt x="635556" y="45414"/>
                    </a:lnTo>
                    <a:lnTo>
                      <a:pt x="639368" y="40650"/>
                    </a:lnTo>
                    <a:lnTo>
                      <a:pt x="643497" y="36522"/>
                    </a:lnTo>
                    <a:lnTo>
                      <a:pt x="647626" y="32393"/>
                    </a:lnTo>
                    <a:lnTo>
                      <a:pt x="652390" y="28582"/>
                    </a:lnTo>
                    <a:lnTo>
                      <a:pt x="657154" y="24771"/>
                    </a:lnTo>
                    <a:lnTo>
                      <a:pt x="661919" y="21278"/>
                    </a:lnTo>
                    <a:lnTo>
                      <a:pt x="666683" y="18102"/>
                    </a:lnTo>
                    <a:lnTo>
                      <a:pt x="672082" y="15244"/>
                    </a:lnTo>
                    <a:lnTo>
                      <a:pt x="677482" y="12386"/>
                    </a:lnTo>
                    <a:lnTo>
                      <a:pt x="682881" y="9845"/>
                    </a:lnTo>
                    <a:lnTo>
                      <a:pt x="688916" y="7622"/>
                    </a:lnTo>
                    <a:lnTo>
                      <a:pt x="694633" y="5399"/>
                    </a:lnTo>
                    <a:lnTo>
                      <a:pt x="700350" y="4129"/>
                    </a:lnTo>
                    <a:lnTo>
                      <a:pt x="706385" y="2541"/>
                    </a:lnTo>
                    <a:lnTo>
                      <a:pt x="712420" y="1588"/>
                    </a:lnTo>
                    <a:lnTo>
                      <a:pt x="719090" y="318"/>
                    </a:lnTo>
                    <a:lnTo>
                      <a:pt x="72512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4595302" y="4933975"/>
              <a:ext cx="1443555" cy="1314448"/>
              <a:chOff x="1048362" y="1097085"/>
              <a:chExt cx="1443555" cy="1314448"/>
            </a:xfrm>
          </p:grpSpPr>
          <p:sp>
            <p:nvSpPr>
              <p:cNvPr id="123" name="文本框 122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24" name="文本框 123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110079" y="3228975"/>
            <a:ext cx="1586000" cy="3654425"/>
            <a:chOff x="6110079" y="3228975"/>
            <a:chExt cx="1586000" cy="3654425"/>
          </a:xfrm>
        </p:grpSpPr>
        <p:sp>
          <p:nvSpPr>
            <p:cNvPr id="98" name="自由: 形状 97"/>
            <p:cNvSpPr/>
            <p:nvPr/>
          </p:nvSpPr>
          <p:spPr>
            <a:xfrm>
              <a:off x="6110079" y="3228975"/>
              <a:ext cx="1586000" cy="3654425"/>
            </a:xfrm>
            <a:custGeom>
              <a:avLst/>
              <a:gdLst>
                <a:gd name="connsiteX0" fmla="*/ 793000 w 1586000"/>
                <a:gd name="connsiteY0" fmla="*/ 0 h 3654425"/>
                <a:gd name="connsiteX1" fmla="*/ 1581906 w 1586000"/>
                <a:gd name="connsiteY1" fmla="*/ 711920 h 3654425"/>
                <a:gd name="connsiteX2" fmla="*/ 1585896 w 1586000"/>
                <a:gd name="connsiteY2" fmla="*/ 790945 h 3654425"/>
                <a:gd name="connsiteX3" fmla="*/ 1586000 w 1586000"/>
                <a:gd name="connsiteY3" fmla="*/ 790945 h 3654425"/>
                <a:gd name="connsiteX4" fmla="*/ 1586000 w 1586000"/>
                <a:gd name="connsiteY4" fmla="*/ 793000 h 3654425"/>
                <a:gd name="connsiteX5" fmla="*/ 1586000 w 1586000"/>
                <a:gd name="connsiteY5" fmla="*/ 3654425 h 3654425"/>
                <a:gd name="connsiteX6" fmla="*/ 0 w 1586000"/>
                <a:gd name="connsiteY6" fmla="*/ 3654425 h 3654425"/>
                <a:gd name="connsiteX7" fmla="*/ 0 w 1586000"/>
                <a:gd name="connsiteY7" fmla="*/ 793000 h 3654425"/>
                <a:gd name="connsiteX8" fmla="*/ 0 w 1586000"/>
                <a:gd name="connsiteY8" fmla="*/ 790945 h 3654425"/>
                <a:gd name="connsiteX9" fmla="*/ 104 w 1586000"/>
                <a:gd name="connsiteY9" fmla="*/ 790945 h 3654425"/>
                <a:gd name="connsiteX10" fmla="*/ 4094 w 1586000"/>
                <a:gd name="connsiteY10" fmla="*/ 711920 h 3654425"/>
                <a:gd name="connsiteX11" fmla="*/ 793000 w 1586000"/>
                <a:gd name="connsiteY11" fmla="*/ 0 h 365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6000" h="3654425">
                  <a:moveTo>
                    <a:pt x="793000" y="0"/>
                  </a:moveTo>
                  <a:cubicBezTo>
                    <a:pt x="1203589" y="0"/>
                    <a:pt x="1541296" y="312045"/>
                    <a:pt x="1581906" y="711920"/>
                  </a:cubicBezTo>
                  <a:lnTo>
                    <a:pt x="1585896" y="790945"/>
                  </a:lnTo>
                  <a:lnTo>
                    <a:pt x="1586000" y="790945"/>
                  </a:lnTo>
                  <a:lnTo>
                    <a:pt x="1586000" y="793000"/>
                  </a:lnTo>
                  <a:lnTo>
                    <a:pt x="1586000" y="3654425"/>
                  </a:lnTo>
                  <a:lnTo>
                    <a:pt x="0" y="3654425"/>
                  </a:lnTo>
                  <a:lnTo>
                    <a:pt x="0" y="793000"/>
                  </a:lnTo>
                  <a:lnTo>
                    <a:pt x="0" y="790945"/>
                  </a:lnTo>
                  <a:lnTo>
                    <a:pt x="104" y="790945"/>
                  </a:lnTo>
                  <a:lnTo>
                    <a:pt x="4094" y="711920"/>
                  </a:lnTo>
                  <a:cubicBezTo>
                    <a:pt x="44704" y="312045"/>
                    <a:pt x="382411" y="0"/>
                    <a:pt x="79300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6298964" y="3442290"/>
              <a:ext cx="1208231" cy="120823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KSO_Shape"/>
            <p:cNvSpPr/>
            <p:nvPr/>
          </p:nvSpPr>
          <p:spPr>
            <a:xfrm>
              <a:off x="6481763" y="3686882"/>
              <a:ext cx="842632" cy="719046"/>
            </a:xfrm>
            <a:custGeom>
              <a:avLst/>
              <a:gdLst/>
              <a:ahLst/>
              <a:cxnLst/>
              <a:rect l="l" t="t" r="r" b="b"/>
              <a:pathLst>
                <a:path w="648072" h="400516">
                  <a:moveTo>
                    <a:pt x="324036" y="0"/>
                  </a:moveTo>
                  <a:lnTo>
                    <a:pt x="648072" y="216024"/>
                  </a:lnTo>
                  <a:lnTo>
                    <a:pt x="520183" y="216024"/>
                  </a:lnTo>
                  <a:cubicBezTo>
                    <a:pt x="521934" y="217353"/>
                    <a:pt x="522036" y="218913"/>
                    <a:pt x="522036" y="220497"/>
                  </a:cubicBezTo>
                  <a:lnTo>
                    <a:pt x="522036" y="364511"/>
                  </a:lnTo>
                  <a:cubicBezTo>
                    <a:pt x="522036" y="384396"/>
                    <a:pt x="505916" y="400516"/>
                    <a:pt x="486031" y="400516"/>
                  </a:cubicBezTo>
                  <a:lnTo>
                    <a:pt x="378042" y="400516"/>
                  </a:lnTo>
                  <a:lnTo>
                    <a:pt x="378042" y="256516"/>
                  </a:lnTo>
                  <a:lnTo>
                    <a:pt x="270030" y="256516"/>
                  </a:lnTo>
                  <a:lnTo>
                    <a:pt x="270030" y="400516"/>
                  </a:lnTo>
                  <a:lnTo>
                    <a:pt x="162041" y="400516"/>
                  </a:lnTo>
                  <a:cubicBezTo>
                    <a:pt x="142156" y="400516"/>
                    <a:pt x="126036" y="384396"/>
                    <a:pt x="126036" y="364511"/>
                  </a:cubicBezTo>
                  <a:lnTo>
                    <a:pt x="126036" y="220497"/>
                  </a:lnTo>
                  <a:lnTo>
                    <a:pt x="127889" y="216024"/>
                  </a:lnTo>
                  <a:lnTo>
                    <a:pt x="0" y="2160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6181302" y="4933975"/>
              <a:ext cx="1443555" cy="1314448"/>
              <a:chOff x="1048362" y="1097085"/>
              <a:chExt cx="1443555" cy="1314448"/>
            </a:xfrm>
          </p:grpSpPr>
          <p:sp>
            <p:nvSpPr>
              <p:cNvPr id="126" name="文本框 125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27" name="文本框 126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sp>
        <p:nvSpPr>
          <p:cNvPr id="65" name="文本框 64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7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fracture"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923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8"/>
                                </p:stCondLst>
                                <p:childTnLst>
                                  <p:par>
                                    <p:cTn id="25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708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208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708"/>
                                </p:stCondLst>
                                <p:childTnLst>
                                  <p:par>
                                    <p:cTn id="4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208"/>
                                </p:stCondLst>
                                <p:childTnLst>
                                  <p:par>
                                    <p:cTn id="4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7708"/>
                                </p:stCondLst>
                                <p:childTnLst>
                                  <p:par>
                                    <p:cTn id="5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208"/>
                                </p:stCondLst>
                                <p:childTnLst>
                                  <p:par>
                                    <p:cTn id="5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build="p"/>
          <p:bldP spid="65" grpId="0"/>
          <p:bldP spid="67" grpId="0" build="allAtOnce"/>
          <p:bldP spid="6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923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8"/>
                                </p:stCondLst>
                                <p:childTnLst>
                                  <p:par>
                                    <p:cTn id="25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708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208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708"/>
                                </p:stCondLst>
                                <p:childTnLst>
                                  <p:par>
                                    <p:cTn id="4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208"/>
                                </p:stCondLst>
                                <p:childTnLst>
                                  <p:par>
                                    <p:cTn id="4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7708"/>
                                </p:stCondLst>
                                <p:childTnLst>
                                  <p:par>
                                    <p:cTn id="5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208"/>
                                </p:stCondLst>
                                <p:childTnLst>
                                  <p:par>
                                    <p:cTn id="5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build="p"/>
          <p:bldP spid="65" grpId="0"/>
          <p:bldP spid="67" grpId="0" build="allAtOnce"/>
          <p:bldP spid="68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Other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Other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Text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224648"/>
  <p:tag name="MH_LIBRARY" val="GRAPHIC"/>
  <p:tag name="MH_TYPE" val="Text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224648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224648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224648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224648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绿色（一键换色）">
      <a:dk1>
        <a:srgbClr val="414141"/>
      </a:dk1>
      <a:lt1>
        <a:srgbClr val="E7E6E6"/>
      </a:lt1>
      <a:dk2>
        <a:srgbClr val="202020"/>
      </a:dk2>
      <a:lt2>
        <a:srgbClr val="FFFFFF"/>
      </a:lt2>
      <a:accent1>
        <a:srgbClr val="48A92D"/>
      </a:accent1>
      <a:accent2>
        <a:srgbClr val="6EAF6E"/>
      </a:accent2>
      <a:accent3>
        <a:srgbClr val="BF7515"/>
      </a:accent3>
      <a:accent4>
        <a:srgbClr val="73460D"/>
      </a:accent4>
      <a:accent5>
        <a:srgbClr val="404040"/>
      </a:accent5>
      <a:accent6>
        <a:srgbClr val="BFBFB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  <wetp:taskpane dockstate="right" visibility="0" width="350" row="2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890E5807-916D-4865-95C0-73B6D5D21CA6}">
  <we:reference id="wa104178141" version="2.0.9.0" store="zh-CN" storeType="OMEX"/>
  <we:alternateReferences/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785EBDF4-015F-45DC-8753-A6A240ED365A}">
  <we:reference id="wa104379997" version="1.0.0.2" store="zh-CN" storeType="OMEX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4408</TotalTime>
  <Words>2219</Words>
  <Application>Microsoft Office PowerPoint</Application>
  <PresentationFormat>宽屏</PresentationFormat>
  <Paragraphs>262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等线</vt:lpstr>
      <vt:lpstr>黑体</vt:lpstr>
      <vt:lpstr>宋体</vt:lpstr>
      <vt:lpstr>微软雅黑</vt:lpstr>
      <vt:lpstr>Arial</vt:lpstr>
      <vt:lpstr>Arial Black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xiong</dc:creator>
  <cp:lastModifiedBy>Administrator</cp:lastModifiedBy>
  <cp:revision>537</cp:revision>
  <dcterms:created xsi:type="dcterms:W3CDTF">2015-05-05T08:02:14Z</dcterms:created>
  <dcterms:modified xsi:type="dcterms:W3CDTF">2017-09-30T02:37:08Z</dcterms:modified>
</cp:coreProperties>
</file>